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84" r:id="rId5"/>
    <p:sldMasterId id="2147483662" r:id="rId6"/>
  </p:sldMasterIdLst>
  <p:notesMasterIdLst>
    <p:notesMasterId r:id="rId92"/>
  </p:notesMasterIdLst>
  <p:sldIdLst>
    <p:sldId id="304" r:id="rId7"/>
    <p:sldId id="555" r:id="rId8"/>
    <p:sldId id="560" r:id="rId9"/>
    <p:sldId id="532" r:id="rId10"/>
    <p:sldId id="362" r:id="rId11"/>
    <p:sldId id="363" r:id="rId12"/>
    <p:sldId id="365" r:id="rId13"/>
    <p:sldId id="554" r:id="rId14"/>
    <p:sldId id="389" r:id="rId15"/>
    <p:sldId id="372" r:id="rId16"/>
    <p:sldId id="371" r:id="rId17"/>
    <p:sldId id="370" r:id="rId18"/>
    <p:sldId id="549" r:id="rId19"/>
    <p:sldId id="368" r:id="rId20"/>
    <p:sldId id="378" r:id="rId21"/>
    <p:sldId id="381" r:id="rId22"/>
    <p:sldId id="380" r:id="rId23"/>
    <p:sldId id="384" r:id="rId24"/>
    <p:sldId id="383" r:id="rId25"/>
    <p:sldId id="394" r:id="rId26"/>
    <p:sldId id="392" r:id="rId27"/>
    <p:sldId id="393" r:id="rId28"/>
    <p:sldId id="399" r:id="rId29"/>
    <p:sldId id="388" r:id="rId30"/>
    <p:sldId id="390" r:id="rId31"/>
    <p:sldId id="391" r:id="rId32"/>
    <p:sldId id="387" r:id="rId33"/>
    <p:sldId id="386" r:id="rId34"/>
    <p:sldId id="451" r:id="rId35"/>
    <p:sldId id="563" r:id="rId36"/>
    <p:sldId id="564" r:id="rId37"/>
    <p:sldId id="308" r:id="rId38"/>
    <p:sldId id="366" r:id="rId39"/>
    <p:sldId id="307" r:id="rId40"/>
    <p:sldId id="294" r:id="rId41"/>
    <p:sldId id="293" r:id="rId42"/>
    <p:sldId id="537" r:id="rId43"/>
    <p:sldId id="292" r:id="rId44"/>
    <p:sldId id="552" r:id="rId45"/>
    <p:sldId id="290" r:id="rId46"/>
    <p:sldId id="289" r:id="rId47"/>
    <p:sldId id="447" r:id="rId48"/>
    <p:sldId id="260" r:id="rId49"/>
    <p:sldId id="397" r:id="rId50"/>
    <p:sldId id="407" r:id="rId51"/>
    <p:sldId id="300" r:id="rId52"/>
    <p:sldId id="379" r:id="rId53"/>
    <p:sldId id="404" r:id="rId54"/>
    <p:sldId id="518" r:id="rId55"/>
    <p:sldId id="557" r:id="rId56"/>
    <p:sldId id="306" r:id="rId57"/>
    <p:sldId id="510" r:id="rId58"/>
    <p:sldId id="526" r:id="rId59"/>
    <p:sldId id="319" r:id="rId60"/>
    <p:sldId id="524" r:id="rId61"/>
    <p:sldId id="523" r:id="rId62"/>
    <p:sldId id="401" r:id="rId63"/>
    <p:sldId id="546" r:id="rId64"/>
    <p:sldId id="551" r:id="rId65"/>
    <p:sldId id="519" r:id="rId66"/>
    <p:sldId id="517" r:id="rId67"/>
    <p:sldId id="541" r:id="rId68"/>
    <p:sldId id="402" r:id="rId69"/>
    <p:sldId id="515" r:id="rId70"/>
    <p:sldId id="516" r:id="rId71"/>
    <p:sldId id="544" r:id="rId72"/>
    <p:sldId id="561" r:id="rId73"/>
    <p:sldId id="562" r:id="rId74"/>
    <p:sldId id="540" r:id="rId75"/>
    <p:sldId id="527" r:id="rId76"/>
    <p:sldId id="533" r:id="rId77"/>
    <p:sldId id="545" r:id="rId78"/>
    <p:sldId id="553" r:id="rId79"/>
    <p:sldId id="530" r:id="rId80"/>
    <p:sldId id="528" r:id="rId81"/>
    <p:sldId id="529" r:id="rId82"/>
    <p:sldId id="509" r:id="rId83"/>
    <p:sldId id="409" r:id="rId84"/>
    <p:sldId id="508" r:id="rId85"/>
    <p:sldId id="543" r:id="rId86"/>
    <p:sldId id="535" r:id="rId87"/>
    <p:sldId id="534" r:id="rId88"/>
    <p:sldId id="565" r:id="rId89"/>
    <p:sldId id="536" r:id="rId90"/>
    <p:sldId id="538" r:id="rId9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43750" autoAdjust="0"/>
  </p:normalViewPr>
  <p:slideViewPr>
    <p:cSldViewPr snapToGrid="0">
      <p:cViewPr varScale="1">
        <p:scale>
          <a:sx n="29" d="100"/>
          <a:sy n="29" d="100"/>
        </p:scale>
        <p:origin x="2084" y="44"/>
      </p:cViewPr>
      <p:guideLst/>
    </p:cSldViewPr>
  </p:slideViewPr>
  <p:notesTextViewPr>
    <p:cViewPr>
      <p:scale>
        <a:sx n="1" d="1"/>
        <a:sy n="1" d="1"/>
      </p:scale>
      <p:origin x="0" y="-1444"/>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slide" Target="slides/slide78.xml"/><Relationship Id="rId89" Type="http://schemas.openxmlformats.org/officeDocument/2006/relationships/slide" Target="slides/slide83.xml"/><Relationship Id="rId16" Type="http://schemas.openxmlformats.org/officeDocument/2006/relationships/slide" Target="slides/slide10.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5" Type="http://schemas.openxmlformats.org/officeDocument/2006/relationships/slideMaster" Target="slideMasters/slideMaster1.xml"/><Relationship Id="rId90" Type="http://schemas.openxmlformats.org/officeDocument/2006/relationships/slide" Target="slides/slide84.xml"/><Relationship Id="rId95" Type="http://schemas.openxmlformats.org/officeDocument/2006/relationships/theme" Target="theme/theme1.xml"/><Relationship Id="rId22" Type="http://schemas.openxmlformats.org/officeDocument/2006/relationships/slide" Target="slides/slide16.xml"/><Relationship Id="rId27" Type="http://schemas.openxmlformats.org/officeDocument/2006/relationships/slide" Target="slides/slide21.xml"/><Relationship Id="rId43" Type="http://schemas.openxmlformats.org/officeDocument/2006/relationships/slide" Target="slides/slide37.xml"/><Relationship Id="rId48" Type="http://schemas.openxmlformats.org/officeDocument/2006/relationships/slide" Target="slides/slide42.xml"/><Relationship Id="rId64" Type="http://schemas.openxmlformats.org/officeDocument/2006/relationships/slide" Target="slides/slide58.xml"/><Relationship Id="rId69" Type="http://schemas.openxmlformats.org/officeDocument/2006/relationships/slide" Target="slides/slide63.xml"/><Relationship Id="rId80" Type="http://schemas.openxmlformats.org/officeDocument/2006/relationships/slide" Target="slides/slide74.xml"/><Relationship Id="rId85" Type="http://schemas.openxmlformats.org/officeDocument/2006/relationships/slide" Target="slides/slide79.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slide" Target="slides/slide77.xml"/><Relationship Id="rId88" Type="http://schemas.openxmlformats.org/officeDocument/2006/relationships/slide" Target="slides/slide82.xml"/><Relationship Id="rId91" Type="http://schemas.openxmlformats.org/officeDocument/2006/relationships/slide" Target="slides/slide85.xml"/><Relationship Id="rId96"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slide" Target="slides/slide80.xml"/><Relationship Id="rId94" Type="http://schemas.openxmlformats.org/officeDocument/2006/relationships/viewProps" Target="viewProps.xml"/><Relationship Id="rId4" Type="http://schemas.openxmlformats.org/officeDocument/2006/relationships/customXml" Target="../customXml/item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microsoft.com/office/2016/11/relationships/changesInfo" Target="changesInfos/changesInfo1.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notesMaster" Target="notesMasters/notesMaster1.xml"/><Relationship Id="rId2" Type="http://schemas.openxmlformats.org/officeDocument/2006/relationships/customXml" Target="../customXml/item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61" Type="http://schemas.openxmlformats.org/officeDocument/2006/relationships/slide" Target="slides/slide55.xml"/><Relationship Id="rId82" Type="http://schemas.openxmlformats.org/officeDocument/2006/relationships/slide" Target="slides/slide76.xml"/><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riti Singh" userId="c8e3db02-6be1-47ce-824f-6bdd20e2f34b" providerId="ADAL" clId="{3900E38D-8B42-4302-8F1D-B2DBBDCD6F77}"/>
    <pc:docChg chg="undo custSel addSld delSld modSld modMainMaster">
      <pc:chgData name="Priti Singh" userId="c8e3db02-6be1-47ce-824f-6bdd20e2f34b" providerId="ADAL" clId="{3900E38D-8B42-4302-8F1D-B2DBBDCD6F77}" dt="2020-10-14T01:47:05.546" v="1853" actId="20577"/>
      <pc:docMkLst>
        <pc:docMk/>
      </pc:docMkLst>
      <pc:sldChg chg="addSp modSp modNotesTx">
        <pc:chgData name="Priti Singh" userId="c8e3db02-6be1-47ce-824f-6bdd20e2f34b" providerId="ADAL" clId="{3900E38D-8B42-4302-8F1D-B2DBBDCD6F77}" dt="2020-10-13T18:58:42.231" v="1409" actId="20577"/>
        <pc:sldMkLst>
          <pc:docMk/>
          <pc:sldMk cId="369461121" sldId="260"/>
        </pc:sldMkLst>
        <pc:spChg chg="mod">
          <ac:chgData name="Priti Singh" userId="c8e3db02-6be1-47ce-824f-6bdd20e2f34b" providerId="ADAL" clId="{3900E38D-8B42-4302-8F1D-B2DBBDCD6F77}" dt="2020-10-13T15:21:41.142" v="147" actId="207"/>
          <ac:spMkLst>
            <pc:docMk/>
            <pc:sldMk cId="369461121" sldId="260"/>
            <ac:spMk id="2" creationId="{AF686CD9-3E43-4213-BAB7-A91439C040FB}"/>
          </ac:spMkLst>
        </pc:spChg>
        <pc:spChg chg="mod">
          <ac:chgData name="Priti Singh" userId="c8e3db02-6be1-47ce-824f-6bdd20e2f34b" providerId="ADAL" clId="{3900E38D-8B42-4302-8F1D-B2DBBDCD6F77}" dt="2020-10-13T15:21:45.286" v="148" actId="207"/>
          <ac:spMkLst>
            <pc:docMk/>
            <pc:sldMk cId="369461121" sldId="260"/>
            <ac:spMk id="3" creationId="{8E712FE0-4CE5-4E91-A41B-42EFB5EA6927}"/>
          </ac:spMkLst>
        </pc:spChg>
        <pc:picChg chg="mod">
          <ac:chgData name="Priti Singh" userId="c8e3db02-6be1-47ce-824f-6bdd20e2f34b" providerId="ADAL" clId="{3900E38D-8B42-4302-8F1D-B2DBBDCD6F77}" dt="2020-10-13T15:22:15.347" v="152" actId="1076"/>
          <ac:picMkLst>
            <pc:docMk/>
            <pc:sldMk cId="369461121" sldId="260"/>
            <ac:picMk id="5" creationId="{F2B9388F-347A-4CEA-A388-E46320F7495B}"/>
          </ac:picMkLst>
        </pc:picChg>
        <pc:picChg chg="add">
          <ac:chgData name="Priti Singh" userId="c8e3db02-6be1-47ce-824f-6bdd20e2f34b" providerId="ADAL" clId="{3900E38D-8B42-4302-8F1D-B2DBBDCD6F77}" dt="2020-10-13T17:48:52.827" v="734"/>
          <ac:picMkLst>
            <pc:docMk/>
            <pc:sldMk cId="369461121" sldId="260"/>
            <ac:picMk id="6" creationId="{0FC0D8EB-0AB5-4C19-90AF-21418F69D6C1}"/>
          </ac:picMkLst>
        </pc:picChg>
      </pc:sldChg>
      <pc:sldChg chg="addSp modSp">
        <pc:chgData name="Priti Singh" userId="c8e3db02-6be1-47ce-824f-6bdd20e2f34b" providerId="ADAL" clId="{3900E38D-8B42-4302-8F1D-B2DBBDCD6F77}" dt="2020-10-13T18:39:41.959" v="1135" actId="1076"/>
        <pc:sldMkLst>
          <pc:docMk/>
          <pc:sldMk cId="946908251" sldId="289"/>
        </pc:sldMkLst>
        <pc:spChg chg="mod">
          <ac:chgData name="Priti Singh" userId="c8e3db02-6be1-47ce-824f-6bdd20e2f34b" providerId="ADAL" clId="{3900E38D-8B42-4302-8F1D-B2DBBDCD6F77}" dt="2020-10-13T18:39:41.959" v="1135" actId="1076"/>
          <ac:spMkLst>
            <pc:docMk/>
            <pc:sldMk cId="946908251" sldId="289"/>
            <ac:spMk id="6" creationId="{95B8F0C3-5173-48C3-8E5D-92F93FB868AE}"/>
          </ac:spMkLst>
        </pc:spChg>
        <pc:picChg chg="add">
          <ac:chgData name="Priti Singh" userId="c8e3db02-6be1-47ce-824f-6bdd20e2f34b" providerId="ADAL" clId="{3900E38D-8B42-4302-8F1D-B2DBBDCD6F77}" dt="2020-10-13T17:48:47.270" v="732"/>
          <ac:picMkLst>
            <pc:docMk/>
            <pc:sldMk cId="946908251" sldId="289"/>
            <ac:picMk id="23" creationId="{93D3C697-9518-4A74-B90A-3C4C6FEEDD9F}"/>
          </ac:picMkLst>
        </pc:picChg>
      </pc:sldChg>
      <pc:sldChg chg="addSp">
        <pc:chgData name="Priti Singh" userId="c8e3db02-6be1-47ce-824f-6bdd20e2f34b" providerId="ADAL" clId="{3900E38D-8B42-4302-8F1D-B2DBBDCD6F77}" dt="2020-10-13T17:48:44.342" v="731"/>
        <pc:sldMkLst>
          <pc:docMk/>
          <pc:sldMk cId="1994825171" sldId="290"/>
        </pc:sldMkLst>
        <pc:picChg chg="add">
          <ac:chgData name="Priti Singh" userId="c8e3db02-6be1-47ce-824f-6bdd20e2f34b" providerId="ADAL" clId="{3900E38D-8B42-4302-8F1D-B2DBBDCD6F77}" dt="2020-10-13T17:48:44.342" v="731"/>
          <ac:picMkLst>
            <pc:docMk/>
            <pc:sldMk cId="1994825171" sldId="290"/>
            <ac:picMk id="3" creationId="{DC89508D-8EF4-4BBC-949D-DA65BB9FB496}"/>
          </ac:picMkLst>
        </pc:picChg>
      </pc:sldChg>
      <pc:sldChg chg="addSp modNotesTx">
        <pc:chgData name="Priti Singh" userId="c8e3db02-6be1-47ce-824f-6bdd20e2f34b" providerId="ADAL" clId="{3900E38D-8B42-4302-8F1D-B2DBBDCD6F77}" dt="2020-10-13T18:58:12.229" v="1404" actId="20577"/>
        <pc:sldMkLst>
          <pc:docMk/>
          <pc:sldMk cId="1492471109" sldId="292"/>
        </pc:sldMkLst>
        <pc:picChg chg="add">
          <ac:chgData name="Priti Singh" userId="c8e3db02-6be1-47ce-824f-6bdd20e2f34b" providerId="ADAL" clId="{3900E38D-8B42-4302-8F1D-B2DBBDCD6F77}" dt="2020-10-13T17:48:33.812" v="728"/>
          <ac:picMkLst>
            <pc:docMk/>
            <pc:sldMk cId="1492471109" sldId="292"/>
            <ac:picMk id="5" creationId="{B1926EFE-476D-4436-8029-855A565DF85E}"/>
          </ac:picMkLst>
        </pc:picChg>
      </pc:sldChg>
      <pc:sldChg chg="addSp modSp modNotesTx">
        <pc:chgData name="Priti Singh" userId="c8e3db02-6be1-47ce-824f-6bdd20e2f34b" providerId="ADAL" clId="{3900E38D-8B42-4302-8F1D-B2DBBDCD6F77}" dt="2020-10-13T18:57:29.979" v="1398" actId="20577"/>
        <pc:sldMkLst>
          <pc:docMk/>
          <pc:sldMk cId="960309145" sldId="293"/>
        </pc:sldMkLst>
        <pc:spChg chg="mod">
          <ac:chgData name="Priti Singh" userId="c8e3db02-6be1-47ce-824f-6bdd20e2f34b" providerId="ADAL" clId="{3900E38D-8B42-4302-8F1D-B2DBBDCD6F77}" dt="2020-10-13T17:48:16.084" v="724" actId="1076"/>
          <ac:spMkLst>
            <pc:docMk/>
            <pc:sldMk cId="960309145" sldId="293"/>
            <ac:spMk id="2" creationId="{22F315C3-7926-43AF-8ACB-942FDC4A969F}"/>
          </ac:spMkLst>
        </pc:spChg>
        <pc:spChg chg="mod">
          <ac:chgData name="Priti Singh" userId="c8e3db02-6be1-47ce-824f-6bdd20e2f34b" providerId="ADAL" clId="{3900E38D-8B42-4302-8F1D-B2DBBDCD6F77}" dt="2020-10-13T18:35:49.076" v="1047" actId="1076"/>
          <ac:spMkLst>
            <pc:docMk/>
            <pc:sldMk cId="960309145" sldId="293"/>
            <ac:spMk id="9" creationId="{3B155E69-29FA-4F16-A982-C1B852DF30D8}"/>
          </ac:spMkLst>
        </pc:spChg>
        <pc:spChg chg="mod">
          <ac:chgData name="Priti Singh" userId="c8e3db02-6be1-47ce-824f-6bdd20e2f34b" providerId="ADAL" clId="{3900E38D-8B42-4302-8F1D-B2DBBDCD6F77}" dt="2020-10-13T18:35:55.097" v="1048" actId="164"/>
          <ac:spMkLst>
            <pc:docMk/>
            <pc:sldMk cId="960309145" sldId="293"/>
            <ac:spMk id="15" creationId="{D4C9B4F6-45DA-48D0-8760-15DFF6D636BF}"/>
          </ac:spMkLst>
        </pc:spChg>
        <pc:grpChg chg="add mod">
          <ac:chgData name="Priti Singh" userId="c8e3db02-6be1-47ce-824f-6bdd20e2f34b" providerId="ADAL" clId="{3900E38D-8B42-4302-8F1D-B2DBBDCD6F77}" dt="2020-10-13T18:35:56.987" v="1049" actId="1076"/>
          <ac:grpSpMkLst>
            <pc:docMk/>
            <pc:sldMk cId="960309145" sldId="293"/>
            <ac:grpSpMk id="3" creationId="{D477249F-D3FE-416F-933C-58B6F7C4B7F5}"/>
          </ac:grpSpMkLst>
        </pc:grpChg>
        <pc:picChg chg="add">
          <ac:chgData name="Priti Singh" userId="c8e3db02-6be1-47ce-824f-6bdd20e2f34b" providerId="ADAL" clId="{3900E38D-8B42-4302-8F1D-B2DBBDCD6F77}" dt="2020-10-13T17:47:57.246" v="720"/>
          <ac:picMkLst>
            <pc:docMk/>
            <pc:sldMk cId="960309145" sldId="293"/>
            <ac:picMk id="7" creationId="{AE6EBC29-F828-4125-9783-CB3B507176CE}"/>
          </ac:picMkLst>
        </pc:picChg>
        <pc:picChg chg="mod">
          <ac:chgData name="Priti Singh" userId="c8e3db02-6be1-47ce-824f-6bdd20e2f34b" providerId="ADAL" clId="{3900E38D-8B42-4302-8F1D-B2DBBDCD6F77}" dt="2020-10-13T18:35:59.525" v="1050" actId="1076"/>
          <ac:picMkLst>
            <pc:docMk/>
            <pc:sldMk cId="960309145" sldId="293"/>
            <ac:picMk id="10" creationId="{4FE392B8-37B8-4595-A9B8-580A6B72C7AC}"/>
          </ac:picMkLst>
        </pc:picChg>
        <pc:picChg chg="mod">
          <ac:chgData name="Priti Singh" userId="c8e3db02-6be1-47ce-824f-6bdd20e2f34b" providerId="ADAL" clId="{3900E38D-8B42-4302-8F1D-B2DBBDCD6F77}" dt="2020-10-13T18:35:55.097" v="1048" actId="164"/>
          <ac:picMkLst>
            <pc:docMk/>
            <pc:sldMk cId="960309145" sldId="293"/>
            <ac:picMk id="14" creationId="{4DA9AA94-0E96-4090-9D99-C392B2B7C460}"/>
          </ac:picMkLst>
        </pc:picChg>
      </pc:sldChg>
      <pc:sldChg chg="addSp modSp">
        <pc:chgData name="Priti Singh" userId="c8e3db02-6be1-47ce-824f-6bdd20e2f34b" providerId="ADAL" clId="{3900E38D-8B42-4302-8F1D-B2DBBDCD6F77}" dt="2020-10-13T17:48:09.475" v="723" actId="1076"/>
        <pc:sldMkLst>
          <pc:docMk/>
          <pc:sldMk cId="1668309803" sldId="294"/>
        </pc:sldMkLst>
        <pc:spChg chg="mod">
          <ac:chgData name="Priti Singh" userId="c8e3db02-6be1-47ce-824f-6bdd20e2f34b" providerId="ADAL" clId="{3900E38D-8B42-4302-8F1D-B2DBBDCD6F77}" dt="2020-10-13T17:48:09.475" v="723" actId="1076"/>
          <ac:spMkLst>
            <pc:docMk/>
            <pc:sldMk cId="1668309803" sldId="294"/>
            <ac:spMk id="2" creationId="{9669D5BC-DCA2-4CAB-BCAA-485AABC42B37}"/>
          </ac:spMkLst>
        </pc:spChg>
        <pc:picChg chg="add">
          <ac:chgData name="Priti Singh" userId="c8e3db02-6be1-47ce-824f-6bdd20e2f34b" providerId="ADAL" clId="{3900E38D-8B42-4302-8F1D-B2DBBDCD6F77}" dt="2020-10-13T17:47:55.641" v="719"/>
          <ac:picMkLst>
            <pc:docMk/>
            <pc:sldMk cId="1668309803" sldId="294"/>
            <ac:picMk id="13" creationId="{606E39E2-3899-4688-9A23-CB8984F496DB}"/>
          </ac:picMkLst>
        </pc:picChg>
      </pc:sldChg>
      <pc:sldChg chg="addSp modSp modNotesTx">
        <pc:chgData name="Priti Singh" userId="c8e3db02-6be1-47ce-824f-6bdd20e2f34b" providerId="ADAL" clId="{3900E38D-8B42-4302-8F1D-B2DBBDCD6F77}" dt="2020-10-13T18:46:11.924" v="1200" actId="20577"/>
        <pc:sldMkLst>
          <pc:docMk/>
          <pc:sldMk cId="95526955" sldId="300"/>
        </pc:sldMkLst>
        <pc:spChg chg="mod">
          <ac:chgData name="Priti Singh" userId="c8e3db02-6be1-47ce-824f-6bdd20e2f34b" providerId="ADAL" clId="{3900E38D-8B42-4302-8F1D-B2DBBDCD6F77}" dt="2020-10-13T15:23:04.895" v="158" actId="2711"/>
          <ac:spMkLst>
            <pc:docMk/>
            <pc:sldMk cId="95526955" sldId="300"/>
            <ac:spMk id="6" creationId="{8F099BF8-4921-426A-B492-67C5FECF23BF}"/>
          </ac:spMkLst>
        </pc:spChg>
        <pc:picChg chg="add">
          <ac:chgData name="Priti Singh" userId="c8e3db02-6be1-47ce-824f-6bdd20e2f34b" providerId="ADAL" clId="{3900E38D-8B42-4302-8F1D-B2DBBDCD6F77}" dt="2020-10-13T17:49:00.849" v="737"/>
          <ac:picMkLst>
            <pc:docMk/>
            <pc:sldMk cId="95526955" sldId="300"/>
            <ac:picMk id="4" creationId="{BCDFAAB7-DEEA-498B-A325-CC626325FD15}"/>
          </ac:picMkLst>
        </pc:picChg>
      </pc:sldChg>
      <pc:sldChg chg="addSp modSp">
        <pc:chgData name="Priti Singh" userId="c8e3db02-6be1-47ce-824f-6bdd20e2f34b" providerId="ADAL" clId="{3900E38D-8B42-4302-8F1D-B2DBBDCD6F77}" dt="2020-10-13T19:13:11.101" v="1667" actId="1076"/>
        <pc:sldMkLst>
          <pc:docMk/>
          <pc:sldMk cId="3318516298" sldId="304"/>
        </pc:sldMkLst>
        <pc:spChg chg="mod">
          <ac:chgData name="Priti Singh" userId="c8e3db02-6be1-47ce-824f-6bdd20e2f34b" providerId="ADAL" clId="{3900E38D-8B42-4302-8F1D-B2DBBDCD6F77}" dt="2020-10-13T19:13:11.101" v="1667" actId="1076"/>
          <ac:spMkLst>
            <pc:docMk/>
            <pc:sldMk cId="3318516298" sldId="304"/>
            <ac:spMk id="2" creationId="{E3333C6B-6C1D-43A4-8C80-B6080B5FC097}"/>
          </ac:spMkLst>
        </pc:spChg>
        <pc:picChg chg="mod">
          <ac:chgData name="Priti Singh" userId="c8e3db02-6be1-47ce-824f-6bdd20e2f34b" providerId="ADAL" clId="{3900E38D-8B42-4302-8F1D-B2DBBDCD6F77}" dt="2020-10-13T17:53:59.616" v="790" actId="1076"/>
          <ac:picMkLst>
            <pc:docMk/>
            <pc:sldMk cId="3318516298" sldId="304"/>
            <ac:picMk id="5" creationId="{04AB0E80-9978-460C-8A9F-061E606F109F}"/>
          </ac:picMkLst>
        </pc:picChg>
        <pc:picChg chg="add">
          <ac:chgData name="Priti Singh" userId="c8e3db02-6be1-47ce-824f-6bdd20e2f34b" providerId="ADAL" clId="{3900E38D-8B42-4302-8F1D-B2DBBDCD6F77}" dt="2020-10-13T17:42:13.698" v="613"/>
          <ac:picMkLst>
            <pc:docMk/>
            <pc:sldMk cId="3318516298" sldId="304"/>
            <ac:picMk id="6" creationId="{7C58D8A4-7E23-4E74-B31E-820C8FD4D69B}"/>
          </ac:picMkLst>
        </pc:picChg>
        <pc:picChg chg="mod">
          <ac:chgData name="Priti Singh" userId="c8e3db02-6be1-47ce-824f-6bdd20e2f34b" providerId="ADAL" clId="{3900E38D-8B42-4302-8F1D-B2DBBDCD6F77}" dt="2020-10-13T17:53:57.387" v="789" actId="1076"/>
          <ac:picMkLst>
            <pc:docMk/>
            <pc:sldMk cId="3318516298" sldId="304"/>
            <ac:picMk id="9" creationId="{AD18B1B7-1726-4CCA-803A-A363AD897F80}"/>
          </ac:picMkLst>
        </pc:picChg>
      </pc:sldChg>
      <pc:sldChg chg="addSp modSp">
        <pc:chgData name="Priti Singh" userId="c8e3db02-6be1-47ce-824f-6bdd20e2f34b" providerId="ADAL" clId="{3900E38D-8B42-4302-8F1D-B2DBBDCD6F77}" dt="2020-10-13T17:49:41.678" v="748" actId="2711"/>
        <pc:sldMkLst>
          <pc:docMk/>
          <pc:sldMk cId="2319151334" sldId="306"/>
        </pc:sldMkLst>
        <pc:spChg chg="mod">
          <ac:chgData name="Priti Singh" userId="c8e3db02-6be1-47ce-824f-6bdd20e2f34b" providerId="ADAL" clId="{3900E38D-8B42-4302-8F1D-B2DBBDCD6F77}" dt="2020-10-13T17:49:41.678" v="748" actId="2711"/>
          <ac:spMkLst>
            <pc:docMk/>
            <pc:sldMk cId="2319151334" sldId="306"/>
            <ac:spMk id="2" creationId="{558749A0-F82D-41FD-9773-83A993DD877A}"/>
          </ac:spMkLst>
        </pc:spChg>
        <pc:picChg chg="add">
          <ac:chgData name="Priti Singh" userId="c8e3db02-6be1-47ce-824f-6bdd20e2f34b" providerId="ADAL" clId="{3900E38D-8B42-4302-8F1D-B2DBBDCD6F77}" dt="2020-10-13T17:49:36.680" v="747"/>
          <ac:picMkLst>
            <pc:docMk/>
            <pc:sldMk cId="2319151334" sldId="306"/>
            <ac:picMk id="5" creationId="{D6EA01DD-A221-4E42-AAC5-9397646E49C0}"/>
          </ac:picMkLst>
        </pc:picChg>
      </pc:sldChg>
      <pc:sldChg chg="addSp modSp">
        <pc:chgData name="Priti Singh" userId="c8e3db02-6be1-47ce-824f-6bdd20e2f34b" providerId="ADAL" clId="{3900E38D-8B42-4302-8F1D-B2DBBDCD6F77}" dt="2020-10-13T17:47:53.603" v="718"/>
        <pc:sldMkLst>
          <pc:docMk/>
          <pc:sldMk cId="1682651550" sldId="307"/>
        </pc:sldMkLst>
        <pc:spChg chg="mod">
          <ac:chgData name="Priti Singh" userId="c8e3db02-6be1-47ce-824f-6bdd20e2f34b" providerId="ADAL" clId="{3900E38D-8B42-4302-8F1D-B2DBBDCD6F77}" dt="2020-10-13T17:47:50.102" v="717" actId="2711"/>
          <ac:spMkLst>
            <pc:docMk/>
            <pc:sldMk cId="1682651550" sldId="307"/>
            <ac:spMk id="2" creationId="{B6001FCC-3A7B-4D0D-9278-CE29A8ED5062}"/>
          </ac:spMkLst>
        </pc:spChg>
        <pc:spChg chg="mod">
          <ac:chgData name="Priti Singh" userId="c8e3db02-6be1-47ce-824f-6bdd20e2f34b" providerId="ADAL" clId="{3900E38D-8B42-4302-8F1D-B2DBBDCD6F77}" dt="2020-10-13T17:47:44.463" v="716" actId="2711"/>
          <ac:spMkLst>
            <pc:docMk/>
            <pc:sldMk cId="1682651550" sldId="307"/>
            <ac:spMk id="5" creationId="{EC10AB75-BC5E-4316-932F-1185ACEF13A0}"/>
          </ac:spMkLst>
        </pc:spChg>
        <pc:spChg chg="mod">
          <ac:chgData name="Priti Singh" userId="c8e3db02-6be1-47ce-824f-6bdd20e2f34b" providerId="ADAL" clId="{3900E38D-8B42-4302-8F1D-B2DBBDCD6F77}" dt="2020-10-13T17:47:36.855" v="715" actId="2711"/>
          <ac:spMkLst>
            <pc:docMk/>
            <pc:sldMk cId="1682651550" sldId="307"/>
            <ac:spMk id="6" creationId="{DB4CB04B-AF7D-498A-967E-97B548E28689}"/>
          </ac:spMkLst>
        </pc:spChg>
        <pc:picChg chg="add">
          <ac:chgData name="Priti Singh" userId="c8e3db02-6be1-47ce-824f-6bdd20e2f34b" providerId="ADAL" clId="{3900E38D-8B42-4302-8F1D-B2DBBDCD6F77}" dt="2020-10-13T17:47:53.603" v="718"/>
          <ac:picMkLst>
            <pc:docMk/>
            <pc:sldMk cId="1682651550" sldId="307"/>
            <ac:picMk id="7" creationId="{C0BD7F60-1AF3-4A22-98CF-F3520E08FCA3}"/>
          </ac:picMkLst>
        </pc:picChg>
      </pc:sldChg>
      <pc:sldChg chg="addSp modSp modNotesTx">
        <pc:chgData name="Priti Singh" userId="c8e3db02-6be1-47ce-824f-6bdd20e2f34b" providerId="ADAL" clId="{3900E38D-8B42-4302-8F1D-B2DBBDCD6F77}" dt="2020-10-13T18:34:55.606" v="1041" actId="20577"/>
        <pc:sldMkLst>
          <pc:docMk/>
          <pc:sldMk cId="3144566572" sldId="308"/>
        </pc:sldMkLst>
        <pc:spChg chg="mod">
          <ac:chgData name="Priti Singh" userId="c8e3db02-6be1-47ce-824f-6bdd20e2f34b" providerId="ADAL" clId="{3900E38D-8B42-4302-8F1D-B2DBBDCD6F77}" dt="2020-10-13T17:47:14.767" v="713" actId="1076"/>
          <ac:spMkLst>
            <pc:docMk/>
            <pc:sldMk cId="3144566572" sldId="308"/>
            <ac:spMk id="2" creationId="{A46AF739-AC03-46CD-9E93-DF2BDF97F7CE}"/>
          </ac:spMkLst>
        </pc:spChg>
        <pc:picChg chg="add">
          <ac:chgData name="Priti Singh" userId="c8e3db02-6be1-47ce-824f-6bdd20e2f34b" providerId="ADAL" clId="{3900E38D-8B42-4302-8F1D-B2DBBDCD6F77}" dt="2020-10-13T17:46:58.657" v="710"/>
          <ac:picMkLst>
            <pc:docMk/>
            <pc:sldMk cId="3144566572" sldId="308"/>
            <ac:picMk id="3" creationId="{70248616-1708-42E9-8597-90153C490346}"/>
          </ac:picMkLst>
        </pc:picChg>
      </pc:sldChg>
      <pc:sldChg chg="addSp delSp modSp modNotesTx">
        <pc:chgData name="Priti Singh" userId="c8e3db02-6be1-47ce-824f-6bdd20e2f34b" providerId="ADAL" clId="{3900E38D-8B42-4302-8F1D-B2DBBDCD6F77}" dt="2020-10-13T18:55:12.416" v="1310" actId="20577"/>
        <pc:sldMkLst>
          <pc:docMk/>
          <pc:sldMk cId="1070336367" sldId="319"/>
        </pc:sldMkLst>
        <pc:spChg chg="mod">
          <ac:chgData name="Priti Singh" userId="c8e3db02-6be1-47ce-824f-6bdd20e2f34b" providerId="ADAL" clId="{3900E38D-8B42-4302-8F1D-B2DBBDCD6F77}" dt="2020-10-13T18:54:53.680" v="1307" actId="1076"/>
          <ac:spMkLst>
            <pc:docMk/>
            <pc:sldMk cId="1070336367" sldId="319"/>
            <ac:spMk id="2" creationId="{A057197E-F70F-45CE-93C8-F95563AF66BA}"/>
          </ac:spMkLst>
        </pc:spChg>
        <pc:spChg chg="mod">
          <ac:chgData name="Priti Singh" userId="c8e3db02-6be1-47ce-824f-6bdd20e2f34b" providerId="ADAL" clId="{3900E38D-8B42-4302-8F1D-B2DBBDCD6F77}" dt="2020-10-13T18:54:58.639" v="1308" actId="1076"/>
          <ac:spMkLst>
            <pc:docMk/>
            <pc:sldMk cId="1070336367" sldId="319"/>
            <ac:spMk id="3" creationId="{C1EEEDBA-1838-4F64-B349-E4AB0BABF700}"/>
          </ac:spMkLst>
        </pc:spChg>
        <pc:picChg chg="del">
          <ac:chgData name="Priti Singh" userId="c8e3db02-6be1-47ce-824f-6bdd20e2f34b" providerId="ADAL" clId="{3900E38D-8B42-4302-8F1D-B2DBBDCD6F77}" dt="2020-10-13T17:45:20.190" v="675" actId="478"/>
          <ac:picMkLst>
            <pc:docMk/>
            <pc:sldMk cId="1070336367" sldId="319"/>
            <ac:picMk id="4" creationId="{33D46D08-94B0-44D0-8529-F8675E0F7A30}"/>
          </ac:picMkLst>
        </pc:picChg>
        <pc:picChg chg="add del">
          <ac:chgData name="Priti Singh" userId="c8e3db02-6be1-47ce-824f-6bdd20e2f34b" providerId="ADAL" clId="{3900E38D-8B42-4302-8F1D-B2DBBDCD6F77}" dt="2020-10-13T17:45:52.052" v="681" actId="478"/>
          <ac:picMkLst>
            <pc:docMk/>
            <pc:sldMk cId="1070336367" sldId="319"/>
            <ac:picMk id="5" creationId="{B5905E0E-8C6F-430E-BC62-D0A58DC3C28B}"/>
          </ac:picMkLst>
        </pc:picChg>
        <pc:picChg chg="add">
          <ac:chgData name="Priti Singh" userId="c8e3db02-6be1-47ce-824f-6bdd20e2f34b" providerId="ADAL" clId="{3900E38D-8B42-4302-8F1D-B2DBBDCD6F77}" dt="2020-10-13T17:45:20.567" v="676"/>
          <ac:picMkLst>
            <pc:docMk/>
            <pc:sldMk cId="1070336367" sldId="319"/>
            <ac:picMk id="6" creationId="{6040CDAA-DEAB-478C-ABF2-AC393A70DFC1}"/>
          </ac:picMkLst>
        </pc:picChg>
      </pc:sldChg>
      <pc:sldChg chg="delSp modSp modNotesTx">
        <pc:chgData name="Priti Singh" userId="c8e3db02-6be1-47ce-824f-6bdd20e2f34b" providerId="ADAL" clId="{3900E38D-8B42-4302-8F1D-B2DBBDCD6F77}" dt="2020-10-13T17:57:09.623" v="899" actId="5793"/>
        <pc:sldMkLst>
          <pc:docMk/>
          <pc:sldMk cId="2031052947" sldId="362"/>
        </pc:sldMkLst>
        <pc:spChg chg="mod">
          <ac:chgData name="Priti Singh" userId="c8e3db02-6be1-47ce-824f-6bdd20e2f34b" providerId="ADAL" clId="{3900E38D-8B42-4302-8F1D-B2DBBDCD6F77}" dt="2020-10-13T17:35:34.542" v="254" actId="207"/>
          <ac:spMkLst>
            <pc:docMk/>
            <pc:sldMk cId="2031052947" sldId="362"/>
            <ac:spMk id="2" creationId="{E5C5F443-2E10-49B7-9EDB-E6243ED41C4B}"/>
          </ac:spMkLst>
        </pc:spChg>
        <pc:spChg chg="mod">
          <ac:chgData name="Priti Singh" userId="c8e3db02-6be1-47ce-824f-6bdd20e2f34b" providerId="ADAL" clId="{3900E38D-8B42-4302-8F1D-B2DBBDCD6F77}" dt="2020-10-13T17:55:14.698" v="800" actId="20577"/>
          <ac:spMkLst>
            <pc:docMk/>
            <pc:sldMk cId="2031052947" sldId="362"/>
            <ac:spMk id="3" creationId="{65A974E8-C4AA-49BE-B591-343F1E5D04C7}"/>
          </ac:spMkLst>
        </pc:spChg>
        <pc:spChg chg="del">
          <ac:chgData name="Priti Singh" userId="c8e3db02-6be1-47ce-824f-6bdd20e2f34b" providerId="ADAL" clId="{3900E38D-8B42-4302-8F1D-B2DBBDCD6F77}" dt="2020-10-13T15:18:20.139" v="126" actId="478"/>
          <ac:spMkLst>
            <pc:docMk/>
            <pc:sldMk cId="2031052947" sldId="362"/>
            <ac:spMk id="5" creationId="{57DC3B1B-B2C7-4465-959E-A5F139DE9017}"/>
          </ac:spMkLst>
        </pc:spChg>
        <pc:picChg chg="del">
          <ac:chgData name="Priti Singh" userId="c8e3db02-6be1-47ce-824f-6bdd20e2f34b" providerId="ADAL" clId="{3900E38D-8B42-4302-8F1D-B2DBBDCD6F77}" dt="2020-10-13T15:18:17.352" v="125" actId="478"/>
          <ac:picMkLst>
            <pc:docMk/>
            <pc:sldMk cId="2031052947" sldId="362"/>
            <ac:picMk id="4" creationId="{981599A0-4EE1-45AA-BA21-8FD5EF787C31}"/>
          </ac:picMkLst>
        </pc:picChg>
      </pc:sldChg>
      <pc:sldChg chg="modSp modNotesTx">
        <pc:chgData name="Priti Singh" userId="c8e3db02-6be1-47ce-824f-6bdd20e2f34b" providerId="ADAL" clId="{3900E38D-8B42-4302-8F1D-B2DBBDCD6F77}" dt="2020-10-14T01:40:37.376" v="1846" actId="20577"/>
        <pc:sldMkLst>
          <pc:docMk/>
          <pc:sldMk cId="3432888681" sldId="363"/>
        </pc:sldMkLst>
        <pc:spChg chg="mod">
          <ac:chgData name="Priti Singh" userId="c8e3db02-6be1-47ce-824f-6bdd20e2f34b" providerId="ADAL" clId="{3900E38D-8B42-4302-8F1D-B2DBBDCD6F77}" dt="2020-10-13T17:39:20.416" v="564" actId="207"/>
          <ac:spMkLst>
            <pc:docMk/>
            <pc:sldMk cId="3432888681" sldId="363"/>
            <ac:spMk id="2" creationId="{35590BE0-27B5-461A-A7CC-BF6CAAFF62BA}"/>
          </ac:spMkLst>
        </pc:spChg>
        <pc:spChg chg="mod">
          <ac:chgData name="Priti Singh" userId="c8e3db02-6be1-47ce-824f-6bdd20e2f34b" providerId="ADAL" clId="{3900E38D-8B42-4302-8F1D-B2DBBDCD6F77}" dt="2020-10-13T18:03:44.003" v="960" actId="20577"/>
          <ac:spMkLst>
            <pc:docMk/>
            <pc:sldMk cId="3432888681" sldId="363"/>
            <ac:spMk id="3" creationId="{6551162C-9094-4138-88AC-8F2BF7F465D1}"/>
          </ac:spMkLst>
        </pc:spChg>
      </pc:sldChg>
      <pc:sldChg chg="modSp modNotesTx">
        <pc:chgData name="Priti Singh" userId="c8e3db02-6be1-47ce-824f-6bdd20e2f34b" providerId="ADAL" clId="{3900E38D-8B42-4302-8F1D-B2DBBDCD6F77}" dt="2020-10-13T18:05:47.981" v="994" actId="20577"/>
        <pc:sldMkLst>
          <pc:docMk/>
          <pc:sldMk cId="4012452606" sldId="365"/>
        </pc:sldMkLst>
        <pc:spChg chg="mod">
          <ac:chgData name="Priti Singh" userId="c8e3db02-6be1-47ce-824f-6bdd20e2f34b" providerId="ADAL" clId="{3900E38D-8B42-4302-8F1D-B2DBBDCD6F77}" dt="2020-10-13T17:41:21.756" v="609" actId="207"/>
          <ac:spMkLst>
            <pc:docMk/>
            <pc:sldMk cId="4012452606" sldId="365"/>
            <ac:spMk id="2" creationId="{83C6FFC5-909A-4CD0-892B-2F5A630D9F2B}"/>
          </ac:spMkLst>
        </pc:spChg>
      </pc:sldChg>
      <pc:sldChg chg="addSp modSp modNotesTx">
        <pc:chgData name="Priti Singh" userId="c8e3db02-6be1-47ce-824f-6bdd20e2f34b" providerId="ADAL" clId="{3900E38D-8B42-4302-8F1D-B2DBBDCD6F77}" dt="2020-10-13T19:12:24.787" v="1662" actId="1076"/>
        <pc:sldMkLst>
          <pc:docMk/>
          <pc:sldMk cId="1774406253" sldId="366"/>
        </pc:sldMkLst>
        <pc:spChg chg="mod">
          <ac:chgData name="Priti Singh" userId="c8e3db02-6be1-47ce-824f-6bdd20e2f34b" providerId="ADAL" clId="{3900E38D-8B42-4302-8F1D-B2DBBDCD6F77}" dt="2020-10-13T19:12:24.787" v="1662" actId="1076"/>
          <ac:spMkLst>
            <pc:docMk/>
            <pc:sldMk cId="1774406253" sldId="366"/>
            <ac:spMk id="2" creationId="{E3333C6B-6C1D-43A4-8C80-B6080B5FC097}"/>
          </ac:spMkLst>
        </pc:spChg>
        <pc:picChg chg="mod">
          <ac:chgData name="Priti Singh" userId="c8e3db02-6be1-47ce-824f-6bdd20e2f34b" providerId="ADAL" clId="{3900E38D-8B42-4302-8F1D-B2DBBDCD6F77}" dt="2020-10-13T18:06:24.107" v="996" actId="1076"/>
          <ac:picMkLst>
            <pc:docMk/>
            <pc:sldMk cId="1774406253" sldId="366"/>
            <ac:picMk id="5" creationId="{42A94FB6-347A-491E-9882-EA9A50E2116B}"/>
          </ac:picMkLst>
        </pc:picChg>
        <pc:picChg chg="add">
          <ac:chgData name="Priti Singh" userId="c8e3db02-6be1-47ce-824f-6bdd20e2f34b" providerId="ADAL" clId="{3900E38D-8B42-4302-8F1D-B2DBBDCD6F77}" dt="2020-10-13T17:44:20.533" v="664"/>
          <ac:picMkLst>
            <pc:docMk/>
            <pc:sldMk cId="1774406253" sldId="366"/>
            <ac:picMk id="6" creationId="{145B8673-5C03-44C2-B6D7-AFA752D59C78}"/>
          </ac:picMkLst>
        </pc:picChg>
        <pc:picChg chg="add">
          <ac:chgData name="Priti Singh" userId="c8e3db02-6be1-47ce-824f-6bdd20e2f34b" providerId="ADAL" clId="{3900E38D-8B42-4302-8F1D-B2DBBDCD6F77}" dt="2020-10-13T17:44:20.533" v="664"/>
          <ac:picMkLst>
            <pc:docMk/>
            <pc:sldMk cId="1774406253" sldId="366"/>
            <ac:picMk id="7" creationId="{7C922F1C-E04C-430E-933D-0DC2CA9CE0BD}"/>
          </ac:picMkLst>
        </pc:picChg>
        <pc:picChg chg="mod">
          <ac:chgData name="Priti Singh" userId="c8e3db02-6be1-47ce-824f-6bdd20e2f34b" providerId="ADAL" clId="{3900E38D-8B42-4302-8F1D-B2DBBDCD6F77}" dt="2020-10-13T18:06:21.947" v="995" actId="1076"/>
          <ac:picMkLst>
            <pc:docMk/>
            <pc:sldMk cId="1774406253" sldId="366"/>
            <ac:picMk id="9" creationId="{B9D8EC86-8929-43BD-909A-90BFC9496254}"/>
          </ac:picMkLst>
        </pc:picChg>
      </pc:sldChg>
      <pc:sldChg chg="addSp">
        <pc:chgData name="Priti Singh" userId="c8e3db02-6be1-47ce-824f-6bdd20e2f34b" providerId="ADAL" clId="{3900E38D-8B42-4302-8F1D-B2DBBDCD6F77}" dt="2020-10-13T17:46:34.646" v="692"/>
        <pc:sldMkLst>
          <pc:docMk/>
          <pc:sldMk cId="788542027" sldId="368"/>
        </pc:sldMkLst>
        <pc:picChg chg="add">
          <ac:chgData name="Priti Singh" userId="c8e3db02-6be1-47ce-824f-6bdd20e2f34b" providerId="ADAL" clId="{3900E38D-8B42-4302-8F1D-B2DBBDCD6F77}" dt="2020-10-13T17:46:34.646" v="692"/>
          <ac:picMkLst>
            <pc:docMk/>
            <pc:sldMk cId="788542027" sldId="368"/>
            <ac:picMk id="3" creationId="{8C7D5420-9406-4098-9C9D-711E41793873}"/>
          </ac:picMkLst>
        </pc:picChg>
      </pc:sldChg>
      <pc:sldChg chg="addSp">
        <pc:chgData name="Priti Singh" userId="c8e3db02-6be1-47ce-824f-6bdd20e2f34b" providerId="ADAL" clId="{3900E38D-8B42-4302-8F1D-B2DBBDCD6F77}" dt="2020-10-13T17:46:31.923" v="690"/>
        <pc:sldMkLst>
          <pc:docMk/>
          <pc:sldMk cId="4145125981" sldId="370"/>
        </pc:sldMkLst>
        <pc:picChg chg="add">
          <ac:chgData name="Priti Singh" userId="c8e3db02-6be1-47ce-824f-6bdd20e2f34b" providerId="ADAL" clId="{3900E38D-8B42-4302-8F1D-B2DBBDCD6F77}" dt="2020-10-13T17:46:31.923" v="690"/>
          <ac:picMkLst>
            <pc:docMk/>
            <pc:sldMk cId="4145125981" sldId="370"/>
            <ac:picMk id="5" creationId="{AB4665C9-8DB8-415C-86BF-598AE83773E5}"/>
          </ac:picMkLst>
        </pc:picChg>
      </pc:sldChg>
      <pc:sldChg chg="addSp delSp modSp modNotesTx">
        <pc:chgData name="Priti Singh" userId="c8e3db02-6be1-47ce-824f-6bdd20e2f34b" providerId="ADAL" clId="{3900E38D-8B42-4302-8F1D-B2DBBDCD6F77}" dt="2020-10-13T18:57:04.147" v="1365" actId="20577"/>
        <pc:sldMkLst>
          <pc:docMk/>
          <pc:sldMk cId="3352667812" sldId="371"/>
        </pc:sldMkLst>
        <pc:spChg chg="mod">
          <ac:chgData name="Priti Singh" userId="c8e3db02-6be1-47ce-824f-6bdd20e2f34b" providerId="ADAL" clId="{3900E38D-8B42-4302-8F1D-B2DBBDCD6F77}" dt="2020-10-13T18:02:36.567" v="918" actId="2711"/>
          <ac:spMkLst>
            <pc:docMk/>
            <pc:sldMk cId="3352667812" sldId="371"/>
            <ac:spMk id="2" creationId="{22F315C3-7926-43AF-8ACB-942FDC4A969F}"/>
          </ac:spMkLst>
        </pc:spChg>
        <pc:spChg chg="mod">
          <ac:chgData name="Priti Singh" userId="c8e3db02-6be1-47ce-824f-6bdd20e2f34b" providerId="ADAL" clId="{3900E38D-8B42-4302-8F1D-B2DBBDCD6F77}" dt="2020-10-13T18:02:45.784" v="920" actId="1076"/>
          <ac:spMkLst>
            <pc:docMk/>
            <pc:sldMk cId="3352667812" sldId="371"/>
            <ac:spMk id="9" creationId="{3B155E69-29FA-4F16-A982-C1B852DF30D8}"/>
          </ac:spMkLst>
        </pc:spChg>
        <pc:spChg chg="mod">
          <ac:chgData name="Priti Singh" userId="c8e3db02-6be1-47ce-824f-6bdd20e2f34b" providerId="ADAL" clId="{3900E38D-8B42-4302-8F1D-B2DBBDCD6F77}" dt="2020-10-13T18:02:51.880" v="921" actId="164"/>
          <ac:spMkLst>
            <pc:docMk/>
            <pc:sldMk cId="3352667812" sldId="371"/>
            <ac:spMk id="15" creationId="{D4C9B4F6-45DA-48D0-8760-15DFF6D636BF}"/>
          </ac:spMkLst>
        </pc:spChg>
        <pc:grpChg chg="add mod">
          <ac:chgData name="Priti Singh" userId="c8e3db02-6be1-47ce-824f-6bdd20e2f34b" providerId="ADAL" clId="{3900E38D-8B42-4302-8F1D-B2DBBDCD6F77}" dt="2020-10-13T18:02:59.307" v="925" actId="1076"/>
          <ac:grpSpMkLst>
            <pc:docMk/>
            <pc:sldMk cId="3352667812" sldId="371"/>
            <ac:grpSpMk id="3" creationId="{8CE46F14-681C-4432-9B90-98D71AB74674}"/>
          </ac:grpSpMkLst>
        </pc:grpChg>
        <pc:picChg chg="add del">
          <ac:chgData name="Priti Singh" userId="c8e3db02-6be1-47ce-824f-6bdd20e2f34b" providerId="ADAL" clId="{3900E38D-8B42-4302-8F1D-B2DBBDCD6F77}" dt="2020-10-13T17:44:02.742" v="661"/>
          <ac:picMkLst>
            <pc:docMk/>
            <pc:sldMk cId="3352667812" sldId="371"/>
            <ac:picMk id="7" creationId="{3B320357-5751-4F39-9F02-6178A460C5D4}"/>
          </ac:picMkLst>
        </pc:picChg>
        <pc:picChg chg="add del">
          <ac:chgData name="Priti Singh" userId="c8e3db02-6be1-47ce-824f-6bdd20e2f34b" providerId="ADAL" clId="{3900E38D-8B42-4302-8F1D-B2DBBDCD6F77}" dt="2020-10-13T17:44:02.742" v="661"/>
          <ac:picMkLst>
            <pc:docMk/>
            <pc:sldMk cId="3352667812" sldId="371"/>
            <ac:picMk id="8" creationId="{9FC33A77-DD30-49E4-90B0-F735B953B2A0}"/>
          </ac:picMkLst>
        </pc:picChg>
        <pc:picChg chg="mod">
          <ac:chgData name="Priti Singh" userId="c8e3db02-6be1-47ce-824f-6bdd20e2f34b" providerId="ADAL" clId="{3900E38D-8B42-4302-8F1D-B2DBBDCD6F77}" dt="2020-10-13T18:02:55.890" v="923" actId="1076"/>
          <ac:picMkLst>
            <pc:docMk/>
            <pc:sldMk cId="3352667812" sldId="371"/>
            <ac:picMk id="10" creationId="{4FE392B8-37B8-4595-A9B8-580A6B72C7AC}"/>
          </ac:picMkLst>
        </pc:picChg>
        <pc:picChg chg="add">
          <ac:chgData name="Priti Singh" userId="c8e3db02-6be1-47ce-824f-6bdd20e2f34b" providerId="ADAL" clId="{3900E38D-8B42-4302-8F1D-B2DBBDCD6F77}" dt="2020-10-13T17:46:30.974" v="689"/>
          <ac:picMkLst>
            <pc:docMk/>
            <pc:sldMk cId="3352667812" sldId="371"/>
            <ac:picMk id="11" creationId="{51571F97-C9D6-473B-BB82-C7E890F62E10}"/>
          </ac:picMkLst>
        </pc:picChg>
        <pc:picChg chg="mod">
          <ac:chgData name="Priti Singh" userId="c8e3db02-6be1-47ce-824f-6bdd20e2f34b" providerId="ADAL" clId="{3900E38D-8B42-4302-8F1D-B2DBBDCD6F77}" dt="2020-10-13T18:02:51.880" v="921" actId="164"/>
          <ac:picMkLst>
            <pc:docMk/>
            <pc:sldMk cId="3352667812" sldId="371"/>
            <ac:picMk id="14" creationId="{4DA9AA94-0E96-4090-9D99-C392B2B7C460}"/>
          </ac:picMkLst>
        </pc:picChg>
      </pc:sldChg>
      <pc:sldChg chg="addSp modSp">
        <pc:chgData name="Priti Singh" userId="c8e3db02-6be1-47ce-824f-6bdd20e2f34b" providerId="ADAL" clId="{3900E38D-8B42-4302-8F1D-B2DBBDCD6F77}" dt="2020-10-13T18:02:29.913" v="917" actId="1076"/>
        <pc:sldMkLst>
          <pc:docMk/>
          <pc:sldMk cId="2707445227" sldId="372"/>
        </pc:sldMkLst>
        <pc:spChg chg="mod">
          <ac:chgData name="Priti Singh" userId="c8e3db02-6be1-47ce-824f-6bdd20e2f34b" providerId="ADAL" clId="{3900E38D-8B42-4302-8F1D-B2DBBDCD6F77}" dt="2020-10-13T18:02:29.913" v="917" actId="1076"/>
          <ac:spMkLst>
            <pc:docMk/>
            <pc:sldMk cId="2707445227" sldId="372"/>
            <ac:spMk id="2" creationId="{9669D5BC-DCA2-4CAB-BCAA-485AABC42B37}"/>
          </ac:spMkLst>
        </pc:spChg>
        <pc:picChg chg="add">
          <ac:chgData name="Priti Singh" userId="c8e3db02-6be1-47ce-824f-6bdd20e2f34b" providerId="ADAL" clId="{3900E38D-8B42-4302-8F1D-B2DBBDCD6F77}" dt="2020-10-13T17:46:29.857" v="688"/>
          <ac:picMkLst>
            <pc:docMk/>
            <pc:sldMk cId="2707445227" sldId="372"/>
            <ac:picMk id="13" creationId="{B86DDD51-925D-44DA-B3D2-0DEEB233B319}"/>
          </ac:picMkLst>
        </pc:picChg>
      </pc:sldChg>
      <pc:sldChg chg="addSp modSp">
        <pc:chgData name="Priti Singh" userId="c8e3db02-6be1-47ce-824f-6bdd20e2f34b" providerId="ADAL" clId="{3900E38D-8B42-4302-8F1D-B2DBBDCD6F77}" dt="2020-10-13T17:46:35.637" v="693"/>
        <pc:sldMkLst>
          <pc:docMk/>
          <pc:sldMk cId="1440849394" sldId="378"/>
        </pc:sldMkLst>
        <pc:spChg chg="mod">
          <ac:chgData name="Priti Singh" userId="c8e3db02-6be1-47ce-824f-6bdd20e2f34b" providerId="ADAL" clId="{3900E38D-8B42-4302-8F1D-B2DBBDCD6F77}" dt="2020-10-13T15:19:34.849" v="131" actId="2711"/>
          <ac:spMkLst>
            <pc:docMk/>
            <pc:sldMk cId="1440849394" sldId="378"/>
            <ac:spMk id="3" creationId="{4DA0F3F9-4482-4F7D-B056-BBF789BE759B}"/>
          </ac:spMkLst>
        </pc:spChg>
        <pc:spChg chg="mod">
          <ac:chgData name="Priti Singh" userId="c8e3db02-6be1-47ce-824f-6bdd20e2f34b" providerId="ADAL" clId="{3900E38D-8B42-4302-8F1D-B2DBBDCD6F77}" dt="2020-10-13T15:19:34.849" v="131" actId="2711"/>
          <ac:spMkLst>
            <pc:docMk/>
            <pc:sldMk cId="1440849394" sldId="378"/>
            <ac:spMk id="7" creationId="{7CCEBAFE-55B7-4117-AE82-B3F4F6FFBA80}"/>
          </ac:spMkLst>
        </pc:spChg>
        <pc:spChg chg="mod">
          <ac:chgData name="Priti Singh" userId="c8e3db02-6be1-47ce-824f-6bdd20e2f34b" providerId="ADAL" clId="{3900E38D-8B42-4302-8F1D-B2DBBDCD6F77}" dt="2020-10-13T15:19:34.849" v="131" actId="2711"/>
          <ac:spMkLst>
            <pc:docMk/>
            <pc:sldMk cId="1440849394" sldId="378"/>
            <ac:spMk id="11" creationId="{560A0425-3241-4826-BB52-3B756BEB0088}"/>
          </ac:spMkLst>
        </pc:spChg>
        <pc:spChg chg="mod">
          <ac:chgData name="Priti Singh" userId="c8e3db02-6be1-47ce-824f-6bdd20e2f34b" providerId="ADAL" clId="{3900E38D-8B42-4302-8F1D-B2DBBDCD6F77}" dt="2020-10-13T15:19:34.849" v="131" actId="2711"/>
          <ac:spMkLst>
            <pc:docMk/>
            <pc:sldMk cId="1440849394" sldId="378"/>
            <ac:spMk id="13" creationId="{148C28FE-3E54-45FC-9730-44AE0A6795C2}"/>
          </ac:spMkLst>
        </pc:spChg>
        <pc:picChg chg="add">
          <ac:chgData name="Priti Singh" userId="c8e3db02-6be1-47ce-824f-6bdd20e2f34b" providerId="ADAL" clId="{3900E38D-8B42-4302-8F1D-B2DBBDCD6F77}" dt="2020-10-13T17:46:35.637" v="693"/>
          <ac:picMkLst>
            <pc:docMk/>
            <pc:sldMk cId="1440849394" sldId="378"/>
            <ac:picMk id="12" creationId="{66DE2AD3-AC9F-4CA9-8E6E-9A9F1D5849D8}"/>
          </ac:picMkLst>
        </pc:picChg>
      </pc:sldChg>
      <pc:sldChg chg="addSp modNotesTx">
        <pc:chgData name="Priti Singh" userId="c8e3db02-6be1-47ce-824f-6bdd20e2f34b" providerId="ADAL" clId="{3900E38D-8B42-4302-8F1D-B2DBBDCD6F77}" dt="2020-10-13T18:47:12.597" v="1231" actId="20577"/>
        <pc:sldMkLst>
          <pc:docMk/>
          <pc:sldMk cId="1415781046" sldId="379"/>
        </pc:sldMkLst>
        <pc:picChg chg="add">
          <ac:chgData name="Priti Singh" userId="c8e3db02-6be1-47ce-824f-6bdd20e2f34b" providerId="ADAL" clId="{3900E38D-8B42-4302-8F1D-B2DBBDCD6F77}" dt="2020-10-13T17:49:02.366" v="738"/>
          <ac:picMkLst>
            <pc:docMk/>
            <pc:sldMk cId="1415781046" sldId="379"/>
            <ac:picMk id="7" creationId="{611143BC-5AE1-45BE-B5E2-CBC9B209DE3E}"/>
          </ac:picMkLst>
        </pc:picChg>
      </pc:sldChg>
      <pc:sldChg chg="addSp">
        <pc:chgData name="Priti Singh" userId="c8e3db02-6be1-47ce-824f-6bdd20e2f34b" providerId="ADAL" clId="{3900E38D-8B42-4302-8F1D-B2DBBDCD6F77}" dt="2020-10-13T17:46:38.007" v="695"/>
        <pc:sldMkLst>
          <pc:docMk/>
          <pc:sldMk cId="1620121088" sldId="380"/>
        </pc:sldMkLst>
        <pc:picChg chg="add">
          <ac:chgData name="Priti Singh" userId="c8e3db02-6be1-47ce-824f-6bdd20e2f34b" providerId="ADAL" clId="{3900E38D-8B42-4302-8F1D-B2DBBDCD6F77}" dt="2020-10-13T17:46:38.007" v="695"/>
          <ac:picMkLst>
            <pc:docMk/>
            <pc:sldMk cId="1620121088" sldId="380"/>
            <ac:picMk id="14" creationId="{EE618CC4-9E0D-4E26-9682-2C04F50B226A}"/>
          </ac:picMkLst>
        </pc:picChg>
      </pc:sldChg>
      <pc:sldChg chg="addSp">
        <pc:chgData name="Priti Singh" userId="c8e3db02-6be1-47ce-824f-6bdd20e2f34b" providerId="ADAL" clId="{3900E38D-8B42-4302-8F1D-B2DBBDCD6F77}" dt="2020-10-13T17:46:36.792" v="694"/>
        <pc:sldMkLst>
          <pc:docMk/>
          <pc:sldMk cId="1011281512" sldId="381"/>
        </pc:sldMkLst>
        <pc:picChg chg="add">
          <ac:chgData name="Priti Singh" userId="c8e3db02-6be1-47ce-824f-6bdd20e2f34b" providerId="ADAL" clId="{3900E38D-8B42-4302-8F1D-B2DBBDCD6F77}" dt="2020-10-13T17:46:36.792" v="694"/>
          <ac:picMkLst>
            <pc:docMk/>
            <pc:sldMk cId="1011281512" sldId="381"/>
            <ac:picMk id="9" creationId="{9A3EC12F-2CEA-426E-8C4C-55716E89EB2E}"/>
          </ac:picMkLst>
        </pc:picChg>
      </pc:sldChg>
      <pc:sldChg chg="addSp modSp del">
        <pc:chgData name="Priti Singh" userId="c8e3db02-6be1-47ce-824f-6bdd20e2f34b" providerId="ADAL" clId="{3900E38D-8B42-4302-8F1D-B2DBBDCD6F77}" dt="2020-10-13T19:08:53.440" v="1583" actId="2696"/>
        <pc:sldMkLst>
          <pc:docMk/>
          <pc:sldMk cId="4109341762" sldId="382"/>
        </pc:sldMkLst>
        <pc:spChg chg="mod">
          <ac:chgData name="Priti Singh" userId="c8e3db02-6be1-47ce-824f-6bdd20e2f34b" providerId="ADAL" clId="{3900E38D-8B42-4302-8F1D-B2DBBDCD6F77}" dt="2020-10-13T15:21:10.590" v="145" actId="2711"/>
          <ac:spMkLst>
            <pc:docMk/>
            <pc:sldMk cId="4109341762" sldId="382"/>
            <ac:spMk id="2" creationId="{558749A0-F82D-41FD-9773-83A993DD877A}"/>
          </ac:spMkLst>
        </pc:spChg>
        <pc:picChg chg="add">
          <ac:chgData name="Priti Singh" userId="c8e3db02-6be1-47ce-824f-6bdd20e2f34b" providerId="ADAL" clId="{3900E38D-8B42-4302-8F1D-B2DBBDCD6F77}" dt="2020-10-13T17:46:55.540" v="709"/>
          <ac:picMkLst>
            <pc:docMk/>
            <pc:sldMk cId="4109341762" sldId="382"/>
            <ac:picMk id="5" creationId="{13CABDA0-B2BD-4CF3-B852-32B045DF3882}"/>
          </ac:picMkLst>
        </pc:picChg>
      </pc:sldChg>
      <pc:sldChg chg="addSp">
        <pc:chgData name="Priti Singh" userId="c8e3db02-6be1-47ce-824f-6bdd20e2f34b" providerId="ADAL" clId="{3900E38D-8B42-4302-8F1D-B2DBBDCD6F77}" dt="2020-10-13T17:46:40.442" v="697"/>
        <pc:sldMkLst>
          <pc:docMk/>
          <pc:sldMk cId="3195575241" sldId="383"/>
        </pc:sldMkLst>
        <pc:picChg chg="add">
          <ac:chgData name="Priti Singh" userId="c8e3db02-6be1-47ce-824f-6bdd20e2f34b" providerId="ADAL" clId="{3900E38D-8B42-4302-8F1D-B2DBBDCD6F77}" dt="2020-10-13T17:46:40.442" v="697"/>
          <ac:picMkLst>
            <pc:docMk/>
            <pc:sldMk cId="3195575241" sldId="383"/>
            <ac:picMk id="4" creationId="{E07BDF85-BA3F-4A33-977D-505B2C597BD3}"/>
          </ac:picMkLst>
        </pc:picChg>
      </pc:sldChg>
      <pc:sldChg chg="addSp modSp">
        <pc:chgData name="Priti Singh" userId="c8e3db02-6be1-47ce-824f-6bdd20e2f34b" providerId="ADAL" clId="{3900E38D-8B42-4302-8F1D-B2DBBDCD6F77}" dt="2020-10-13T17:46:39.197" v="696"/>
        <pc:sldMkLst>
          <pc:docMk/>
          <pc:sldMk cId="1706998430" sldId="384"/>
        </pc:sldMkLst>
        <pc:spChg chg="mod">
          <ac:chgData name="Priti Singh" userId="c8e3db02-6be1-47ce-824f-6bdd20e2f34b" providerId="ADAL" clId="{3900E38D-8B42-4302-8F1D-B2DBBDCD6F77}" dt="2020-10-13T15:09:58.849" v="5" actId="27636"/>
          <ac:spMkLst>
            <pc:docMk/>
            <pc:sldMk cId="1706998430" sldId="384"/>
            <ac:spMk id="2" creationId="{9ABAFE20-22CA-416B-9C95-5989FA139D69}"/>
          </ac:spMkLst>
        </pc:spChg>
        <pc:picChg chg="add">
          <ac:chgData name="Priti Singh" userId="c8e3db02-6be1-47ce-824f-6bdd20e2f34b" providerId="ADAL" clId="{3900E38D-8B42-4302-8F1D-B2DBBDCD6F77}" dt="2020-10-13T17:46:39.197" v="696"/>
          <ac:picMkLst>
            <pc:docMk/>
            <pc:sldMk cId="1706998430" sldId="384"/>
            <ac:picMk id="4" creationId="{A61C8618-8AE3-4DE6-BA4E-0F0651058F7C}"/>
          </ac:picMkLst>
        </pc:picChg>
      </pc:sldChg>
      <pc:sldChg chg="addSp modSp">
        <pc:chgData name="Priti Singh" userId="c8e3db02-6be1-47ce-824f-6bdd20e2f34b" providerId="ADAL" clId="{3900E38D-8B42-4302-8F1D-B2DBBDCD6F77}" dt="2020-10-13T17:46:52.447" v="706"/>
        <pc:sldMkLst>
          <pc:docMk/>
          <pc:sldMk cId="1043579957" sldId="386"/>
        </pc:sldMkLst>
        <pc:spChg chg="mod">
          <ac:chgData name="Priti Singh" userId="c8e3db02-6be1-47ce-824f-6bdd20e2f34b" providerId="ADAL" clId="{3900E38D-8B42-4302-8F1D-B2DBBDCD6F77}" dt="2020-10-13T15:20:37.302" v="135" actId="2711"/>
          <ac:spMkLst>
            <pc:docMk/>
            <pc:sldMk cId="1043579957" sldId="386"/>
            <ac:spMk id="2" creationId="{BEDD3867-0B15-4396-A6AE-80EDE465F2DF}"/>
          </ac:spMkLst>
        </pc:spChg>
        <pc:spChg chg="mod">
          <ac:chgData name="Priti Singh" userId="c8e3db02-6be1-47ce-824f-6bdd20e2f34b" providerId="ADAL" clId="{3900E38D-8B42-4302-8F1D-B2DBBDCD6F77}" dt="2020-10-13T15:20:31.652" v="134" actId="2711"/>
          <ac:spMkLst>
            <pc:docMk/>
            <pc:sldMk cId="1043579957" sldId="386"/>
            <ac:spMk id="3" creationId="{954672EE-9E2B-43E1-B61F-59A5B90AACCD}"/>
          </ac:spMkLst>
        </pc:spChg>
        <pc:picChg chg="add">
          <ac:chgData name="Priti Singh" userId="c8e3db02-6be1-47ce-824f-6bdd20e2f34b" providerId="ADAL" clId="{3900E38D-8B42-4302-8F1D-B2DBBDCD6F77}" dt="2020-10-13T17:46:52.447" v="706"/>
          <ac:picMkLst>
            <pc:docMk/>
            <pc:sldMk cId="1043579957" sldId="386"/>
            <ac:picMk id="9" creationId="{C837CF1A-0DB7-4B93-9735-051411F7CE24}"/>
          </ac:picMkLst>
        </pc:picChg>
      </pc:sldChg>
      <pc:sldChg chg="addSp">
        <pc:chgData name="Priti Singh" userId="c8e3db02-6be1-47ce-824f-6bdd20e2f34b" providerId="ADAL" clId="{3900E38D-8B42-4302-8F1D-B2DBBDCD6F77}" dt="2020-10-13T17:46:51.395" v="705"/>
        <pc:sldMkLst>
          <pc:docMk/>
          <pc:sldMk cId="3653123145" sldId="387"/>
        </pc:sldMkLst>
        <pc:picChg chg="add">
          <ac:chgData name="Priti Singh" userId="c8e3db02-6be1-47ce-824f-6bdd20e2f34b" providerId="ADAL" clId="{3900E38D-8B42-4302-8F1D-B2DBBDCD6F77}" dt="2020-10-13T17:46:51.395" v="705"/>
          <ac:picMkLst>
            <pc:docMk/>
            <pc:sldMk cId="3653123145" sldId="387"/>
            <ac:picMk id="5" creationId="{DDB18354-C713-4AB4-86F3-ACBD07BEBD3C}"/>
          </ac:picMkLst>
        </pc:picChg>
      </pc:sldChg>
      <pc:sldChg chg="addSp">
        <pc:chgData name="Priti Singh" userId="c8e3db02-6be1-47ce-824f-6bdd20e2f34b" providerId="ADAL" clId="{3900E38D-8B42-4302-8F1D-B2DBBDCD6F77}" dt="2020-10-13T17:46:48.255" v="702"/>
        <pc:sldMkLst>
          <pc:docMk/>
          <pc:sldMk cId="2869627448" sldId="388"/>
        </pc:sldMkLst>
        <pc:picChg chg="add">
          <ac:chgData name="Priti Singh" userId="c8e3db02-6be1-47ce-824f-6bdd20e2f34b" providerId="ADAL" clId="{3900E38D-8B42-4302-8F1D-B2DBBDCD6F77}" dt="2020-10-13T17:46:48.255" v="702"/>
          <ac:picMkLst>
            <pc:docMk/>
            <pc:sldMk cId="2869627448" sldId="388"/>
            <ac:picMk id="3" creationId="{8444F0FB-980C-4EF9-9EFC-F21E357162D6}"/>
          </ac:picMkLst>
        </pc:picChg>
      </pc:sldChg>
      <pc:sldChg chg="addSp modSp">
        <pc:chgData name="Priti Singh" userId="c8e3db02-6be1-47ce-824f-6bdd20e2f34b" providerId="ADAL" clId="{3900E38D-8B42-4302-8F1D-B2DBBDCD6F77}" dt="2020-10-13T18:02:02.446" v="915" actId="207"/>
        <pc:sldMkLst>
          <pc:docMk/>
          <pc:sldMk cId="2542967925" sldId="389"/>
        </pc:sldMkLst>
        <pc:spChg chg="mod">
          <ac:chgData name="Priti Singh" userId="c8e3db02-6be1-47ce-824f-6bdd20e2f34b" providerId="ADAL" clId="{3900E38D-8B42-4302-8F1D-B2DBBDCD6F77}" dt="2020-10-13T18:02:02.446" v="915" actId="207"/>
          <ac:spMkLst>
            <pc:docMk/>
            <pc:sldMk cId="2542967925" sldId="389"/>
            <ac:spMk id="2" creationId="{BCE29A4E-6AE0-4474-8BB7-4885E6BA097A}"/>
          </ac:spMkLst>
        </pc:spChg>
        <pc:picChg chg="add">
          <ac:chgData name="Priti Singh" userId="c8e3db02-6be1-47ce-824f-6bdd20e2f34b" providerId="ADAL" clId="{3900E38D-8B42-4302-8F1D-B2DBBDCD6F77}" dt="2020-10-13T17:46:28.411" v="687"/>
          <ac:picMkLst>
            <pc:docMk/>
            <pc:sldMk cId="2542967925" sldId="389"/>
            <ac:picMk id="5" creationId="{45105AF2-F6DB-4869-8AC3-7CA30EDED2FC}"/>
          </ac:picMkLst>
        </pc:picChg>
      </pc:sldChg>
      <pc:sldChg chg="addSp">
        <pc:chgData name="Priti Singh" userId="c8e3db02-6be1-47ce-824f-6bdd20e2f34b" providerId="ADAL" clId="{3900E38D-8B42-4302-8F1D-B2DBBDCD6F77}" dt="2020-10-13T17:46:49.823" v="703"/>
        <pc:sldMkLst>
          <pc:docMk/>
          <pc:sldMk cId="45598212" sldId="390"/>
        </pc:sldMkLst>
        <pc:picChg chg="add">
          <ac:chgData name="Priti Singh" userId="c8e3db02-6be1-47ce-824f-6bdd20e2f34b" providerId="ADAL" clId="{3900E38D-8B42-4302-8F1D-B2DBBDCD6F77}" dt="2020-10-13T17:46:49.823" v="703"/>
          <ac:picMkLst>
            <pc:docMk/>
            <pc:sldMk cId="45598212" sldId="390"/>
            <ac:picMk id="3" creationId="{A6A59926-4F9F-401E-B769-E318CB754588}"/>
          </ac:picMkLst>
        </pc:picChg>
      </pc:sldChg>
      <pc:sldChg chg="addSp">
        <pc:chgData name="Priti Singh" userId="c8e3db02-6be1-47ce-824f-6bdd20e2f34b" providerId="ADAL" clId="{3900E38D-8B42-4302-8F1D-B2DBBDCD6F77}" dt="2020-10-13T17:46:50.539" v="704"/>
        <pc:sldMkLst>
          <pc:docMk/>
          <pc:sldMk cId="3207575795" sldId="391"/>
        </pc:sldMkLst>
        <pc:picChg chg="add">
          <ac:chgData name="Priti Singh" userId="c8e3db02-6be1-47ce-824f-6bdd20e2f34b" providerId="ADAL" clId="{3900E38D-8B42-4302-8F1D-B2DBBDCD6F77}" dt="2020-10-13T17:46:50.539" v="704"/>
          <ac:picMkLst>
            <pc:docMk/>
            <pc:sldMk cId="3207575795" sldId="391"/>
            <ac:picMk id="3" creationId="{14766175-8A0F-499B-A562-4ACACFFF8B6A}"/>
          </ac:picMkLst>
        </pc:picChg>
      </pc:sldChg>
      <pc:sldChg chg="addSp modSp">
        <pc:chgData name="Priti Singh" userId="c8e3db02-6be1-47ce-824f-6bdd20e2f34b" providerId="ADAL" clId="{3900E38D-8B42-4302-8F1D-B2DBBDCD6F77}" dt="2020-10-13T17:46:43.880" v="699"/>
        <pc:sldMkLst>
          <pc:docMk/>
          <pc:sldMk cId="438781886" sldId="392"/>
        </pc:sldMkLst>
        <pc:spChg chg="mod">
          <ac:chgData name="Priti Singh" userId="c8e3db02-6be1-47ce-824f-6bdd20e2f34b" providerId="ADAL" clId="{3900E38D-8B42-4302-8F1D-B2DBBDCD6F77}" dt="2020-10-13T15:20:09.239" v="133" actId="2711"/>
          <ac:spMkLst>
            <pc:docMk/>
            <pc:sldMk cId="438781886" sldId="392"/>
            <ac:spMk id="2" creationId="{BEDD3867-0B15-4396-A6AE-80EDE465F2DF}"/>
          </ac:spMkLst>
        </pc:spChg>
        <pc:spChg chg="mod">
          <ac:chgData name="Priti Singh" userId="c8e3db02-6be1-47ce-824f-6bdd20e2f34b" providerId="ADAL" clId="{3900E38D-8B42-4302-8F1D-B2DBBDCD6F77}" dt="2020-10-13T15:20:03.083" v="132" actId="2711"/>
          <ac:spMkLst>
            <pc:docMk/>
            <pc:sldMk cId="438781886" sldId="392"/>
            <ac:spMk id="3" creationId="{954672EE-9E2B-43E1-B61F-59A5B90AACCD}"/>
          </ac:spMkLst>
        </pc:spChg>
        <pc:picChg chg="add">
          <ac:chgData name="Priti Singh" userId="c8e3db02-6be1-47ce-824f-6bdd20e2f34b" providerId="ADAL" clId="{3900E38D-8B42-4302-8F1D-B2DBBDCD6F77}" dt="2020-10-13T17:46:43.880" v="699"/>
          <ac:picMkLst>
            <pc:docMk/>
            <pc:sldMk cId="438781886" sldId="392"/>
            <ac:picMk id="13" creationId="{D7CDAC02-86B8-4DD4-9F09-3E26B85778C9}"/>
          </ac:picMkLst>
        </pc:picChg>
      </pc:sldChg>
      <pc:sldChg chg="addSp">
        <pc:chgData name="Priti Singh" userId="c8e3db02-6be1-47ce-824f-6bdd20e2f34b" providerId="ADAL" clId="{3900E38D-8B42-4302-8F1D-B2DBBDCD6F77}" dt="2020-10-13T17:46:45.368" v="700"/>
        <pc:sldMkLst>
          <pc:docMk/>
          <pc:sldMk cId="943047269" sldId="393"/>
        </pc:sldMkLst>
        <pc:picChg chg="add">
          <ac:chgData name="Priti Singh" userId="c8e3db02-6be1-47ce-824f-6bdd20e2f34b" providerId="ADAL" clId="{3900E38D-8B42-4302-8F1D-B2DBBDCD6F77}" dt="2020-10-13T17:46:45.368" v="700"/>
          <ac:picMkLst>
            <pc:docMk/>
            <pc:sldMk cId="943047269" sldId="393"/>
            <ac:picMk id="3" creationId="{F64B807B-AEA3-4161-BA87-0D0F6F21FC7E}"/>
          </ac:picMkLst>
        </pc:picChg>
      </pc:sldChg>
      <pc:sldChg chg="addSp">
        <pc:chgData name="Priti Singh" userId="c8e3db02-6be1-47ce-824f-6bdd20e2f34b" providerId="ADAL" clId="{3900E38D-8B42-4302-8F1D-B2DBBDCD6F77}" dt="2020-10-13T17:46:41.638" v="698"/>
        <pc:sldMkLst>
          <pc:docMk/>
          <pc:sldMk cId="1954368664" sldId="394"/>
        </pc:sldMkLst>
        <pc:picChg chg="add">
          <ac:chgData name="Priti Singh" userId="c8e3db02-6be1-47ce-824f-6bdd20e2f34b" providerId="ADAL" clId="{3900E38D-8B42-4302-8F1D-B2DBBDCD6F77}" dt="2020-10-13T17:46:41.638" v="698"/>
          <ac:picMkLst>
            <pc:docMk/>
            <pc:sldMk cId="1954368664" sldId="394"/>
            <ac:picMk id="4" creationId="{0AB09AA0-9A78-431E-90C3-8550085B7D31}"/>
          </ac:picMkLst>
        </pc:picChg>
      </pc:sldChg>
      <pc:sldChg chg="addSp modNotesTx">
        <pc:chgData name="Priti Singh" userId="c8e3db02-6be1-47ce-824f-6bdd20e2f34b" providerId="ADAL" clId="{3900E38D-8B42-4302-8F1D-B2DBBDCD6F77}" dt="2020-10-13T18:58:59.142" v="1410" actId="20577"/>
        <pc:sldMkLst>
          <pc:docMk/>
          <pc:sldMk cId="4147836726" sldId="397"/>
        </pc:sldMkLst>
        <pc:picChg chg="add">
          <ac:chgData name="Priti Singh" userId="c8e3db02-6be1-47ce-824f-6bdd20e2f34b" providerId="ADAL" clId="{3900E38D-8B42-4302-8F1D-B2DBBDCD6F77}" dt="2020-10-13T17:48:56.733" v="735"/>
          <ac:picMkLst>
            <pc:docMk/>
            <pc:sldMk cId="4147836726" sldId="397"/>
            <ac:picMk id="6" creationId="{1BBA0A51-572C-4438-8EF4-FA66A00C30C1}"/>
          </ac:picMkLst>
        </pc:picChg>
      </pc:sldChg>
      <pc:sldChg chg="addSp">
        <pc:chgData name="Priti Singh" userId="c8e3db02-6be1-47ce-824f-6bdd20e2f34b" providerId="ADAL" clId="{3900E38D-8B42-4302-8F1D-B2DBBDCD6F77}" dt="2020-10-13T17:46:46.615" v="701"/>
        <pc:sldMkLst>
          <pc:docMk/>
          <pc:sldMk cId="1241867490" sldId="399"/>
        </pc:sldMkLst>
        <pc:picChg chg="add">
          <ac:chgData name="Priti Singh" userId="c8e3db02-6be1-47ce-824f-6bdd20e2f34b" providerId="ADAL" clId="{3900E38D-8B42-4302-8F1D-B2DBBDCD6F77}" dt="2020-10-13T17:46:46.615" v="701"/>
          <ac:picMkLst>
            <pc:docMk/>
            <pc:sldMk cId="1241867490" sldId="399"/>
            <ac:picMk id="14" creationId="{01E0925E-DD44-482F-B433-1F8580CEBB92}"/>
          </ac:picMkLst>
        </pc:picChg>
      </pc:sldChg>
      <pc:sldChg chg="addSp modSp modNotesTx">
        <pc:chgData name="Priti Singh" userId="c8e3db02-6be1-47ce-824f-6bdd20e2f34b" providerId="ADAL" clId="{3900E38D-8B42-4302-8F1D-B2DBBDCD6F77}" dt="2020-10-13T19:02:40.351" v="1455" actId="6549"/>
        <pc:sldMkLst>
          <pc:docMk/>
          <pc:sldMk cId="693533746" sldId="401"/>
        </pc:sldMkLst>
        <pc:spChg chg="mod">
          <ac:chgData name="Priti Singh" userId="c8e3db02-6be1-47ce-824f-6bdd20e2f34b" providerId="ADAL" clId="{3900E38D-8B42-4302-8F1D-B2DBBDCD6F77}" dt="2020-10-13T17:50:37.269" v="758" actId="27636"/>
          <ac:spMkLst>
            <pc:docMk/>
            <pc:sldMk cId="693533746" sldId="401"/>
            <ac:spMk id="2" creationId="{6F752E70-F266-4D0C-9C47-F2A08A7E2940}"/>
          </ac:spMkLst>
        </pc:spChg>
        <pc:picChg chg="add">
          <ac:chgData name="Priti Singh" userId="c8e3db02-6be1-47ce-824f-6bdd20e2f34b" providerId="ADAL" clId="{3900E38D-8B42-4302-8F1D-B2DBBDCD6F77}" dt="2020-10-13T17:50:39.436" v="759"/>
          <ac:picMkLst>
            <pc:docMk/>
            <pc:sldMk cId="693533746" sldId="401"/>
            <ac:picMk id="33" creationId="{FC535CD5-EF4E-4BC0-975C-A05298057B9F}"/>
          </ac:picMkLst>
        </pc:picChg>
      </pc:sldChg>
      <pc:sldChg chg="addSp modSp modNotesTx">
        <pc:chgData name="Priti Singh" userId="c8e3db02-6be1-47ce-824f-6bdd20e2f34b" providerId="ADAL" clId="{3900E38D-8B42-4302-8F1D-B2DBBDCD6F77}" dt="2020-10-13T19:05:00.333" v="1491" actId="20577"/>
        <pc:sldMkLst>
          <pc:docMk/>
          <pc:sldMk cId="3186727611" sldId="402"/>
        </pc:sldMkLst>
        <pc:spChg chg="mod">
          <ac:chgData name="Priti Singh" userId="c8e3db02-6be1-47ce-824f-6bdd20e2f34b" providerId="ADAL" clId="{3900E38D-8B42-4302-8F1D-B2DBBDCD6F77}" dt="2020-10-13T17:52:21.328" v="772" actId="2711"/>
          <ac:spMkLst>
            <pc:docMk/>
            <pc:sldMk cId="3186727611" sldId="402"/>
            <ac:spMk id="2" creationId="{30EA02BE-5063-4B88-B8EC-25BC66736858}"/>
          </ac:spMkLst>
        </pc:spChg>
        <pc:spChg chg="mod">
          <ac:chgData name="Priti Singh" userId="c8e3db02-6be1-47ce-824f-6bdd20e2f34b" providerId="ADAL" clId="{3900E38D-8B42-4302-8F1D-B2DBBDCD6F77}" dt="2020-10-13T17:52:26.834" v="773" actId="2711"/>
          <ac:spMkLst>
            <pc:docMk/>
            <pc:sldMk cId="3186727611" sldId="402"/>
            <ac:spMk id="3" creationId="{646B201C-5A3F-43CF-B1AD-01F5C97C98BF}"/>
          </ac:spMkLst>
        </pc:spChg>
        <pc:picChg chg="add">
          <ac:chgData name="Priti Singh" userId="c8e3db02-6be1-47ce-824f-6bdd20e2f34b" providerId="ADAL" clId="{3900E38D-8B42-4302-8F1D-B2DBBDCD6F77}" dt="2020-10-13T17:52:29.069" v="774"/>
          <ac:picMkLst>
            <pc:docMk/>
            <pc:sldMk cId="3186727611" sldId="402"/>
            <ac:picMk id="4" creationId="{DBB030DE-045F-48D3-83B6-0019F3A0E7DE}"/>
          </ac:picMkLst>
        </pc:picChg>
      </pc:sldChg>
      <pc:sldChg chg="addSp">
        <pc:chgData name="Priti Singh" userId="c8e3db02-6be1-47ce-824f-6bdd20e2f34b" providerId="ADAL" clId="{3900E38D-8B42-4302-8F1D-B2DBBDCD6F77}" dt="2020-10-13T17:49:03.450" v="739"/>
        <pc:sldMkLst>
          <pc:docMk/>
          <pc:sldMk cId="3251017078" sldId="404"/>
        </pc:sldMkLst>
        <pc:picChg chg="add">
          <ac:chgData name="Priti Singh" userId="c8e3db02-6be1-47ce-824f-6bdd20e2f34b" providerId="ADAL" clId="{3900E38D-8B42-4302-8F1D-B2DBBDCD6F77}" dt="2020-10-13T17:49:03.450" v="739"/>
          <ac:picMkLst>
            <pc:docMk/>
            <pc:sldMk cId="3251017078" sldId="404"/>
            <ac:picMk id="7" creationId="{2E4068B8-CBC1-4666-8716-63E6EA8E46BB}"/>
          </ac:picMkLst>
        </pc:picChg>
      </pc:sldChg>
      <pc:sldChg chg="addSp modSp modNotesTx">
        <pc:chgData name="Priti Singh" userId="c8e3db02-6be1-47ce-824f-6bdd20e2f34b" providerId="ADAL" clId="{3900E38D-8B42-4302-8F1D-B2DBBDCD6F77}" dt="2020-10-13T18:44:30.959" v="1181" actId="20577"/>
        <pc:sldMkLst>
          <pc:docMk/>
          <pc:sldMk cId="3323056259" sldId="407"/>
        </pc:sldMkLst>
        <pc:spChg chg="mod">
          <ac:chgData name="Priti Singh" userId="c8e3db02-6be1-47ce-824f-6bdd20e2f34b" providerId="ADAL" clId="{3900E38D-8B42-4302-8F1D-B2DBBDCD6F77}" dt="2020-10-13T18:43:10.906" v="1178" actId="1076"/>
          <ac:spMkLst>
            <pc:docMk/>
            <pc:sldMk cId="3323056259" sldId="407"/>
            <ac:spMk id="2" creationId="{AF686CD9-3E43-4213-BAB7-A91439C040FB}"/>
          </ac:spMkLst>
        </pc:spChg>
        <pc:spChg chg="mod">
          <ac:chgData name="Priti Singh" userId="c8e3db02-6be1-47ce-824f-6bdd20e2f34b" providerId="ADAL" clId="{3900E38D-8B42-4302-8F1D-B2DBBDCD6F77}" dt="2020-10-13T18:43:22.793" v="1179" actId="1076"/>
          <ac:spMkLst>
            <pc:docMk/>
            <pc:sldMk cId="3323056259" sldId="407"/>
            <ac:spMk id="3" creationId="{8E712FE0-4CE5-4E91-A41B-42EFB5EA6927}"/>
          </ac:spMkLst>
        </pc:spChg>
        <pc:picChg chg="mod">
          <ac:chgData name="Priti Singh" userId="c8e3db02-6be1-47ce-824f-6bdd20e2f34b" providerId="ADAL" clId="{3900E38D-8B42-4302-8F1D-B2DBBDCD6F77}" dt="2020-10-13T15:22:45.848" v="155" actId="1076"/>
          <ac:picMkLst>
            <pc:docMk/>
            <pc:sldMk cId="3323056259" sldId="407"/>
            <ac:picMk id="5" creationId="{F2B9388F-347A-4CEA-A388-E46320F7495B}"/>
          </ac:picMkLst>
        </pc:picChg>
        <pc:picChg chg="add">
          <ac:chgData name="Priti Singh" userId="c8e3db02-6be1-47ce-824f-6bdd20e2f34b" providerId="ADAL" clId="{3900E38D-8B42-4302-8F1D-B2DBBDCD6F77}" dt="2020-10-13T17:48:58.069" v="736"/>
          <ac:picMkLst>
            <pc:docMk/>
            <pc:sldMk cId="3323056259" sldId="407"/>
            <ac:picMk id="6" creationId="{C71CBD49-B661-4F1C-A875-0313BE62A008}"/>
          </ac:picMkLst>
        </pc:picChg>
      </pc:sldChg>
      <pc:sldChg chg="modSp modNotesTx">
        <pc:chgData name="Priti Singh" userId="c8e3db02-6be1-47ce-824f-6bdd20e2f34b" providerId="ADAL" clId="{3900E38D-8B42-4302-8F1D-B2DBBDCD6F77}" dt="2020-10-13T19:21:06.953" v="1834" actId="20577"/>
        <pc:sldMkLst>
          <pc:docMk/>
          <pc:sldMk cId="3104413468" sldId="409"/>
        </pc:sldMkLst>
        <pc:picChg chg="mod">
          <ac:chgData name="Priti Singh" userId="c8e3db02-6be1-47ce-824f-6bdd20e2f34b" providerId="ADAL" clId="{3900E38D-8B42-4302-8F1D-B2DBBDCD6F77}" dt="2020-10-13T15:25:38.286" v="171" actId="1076"/>
          <ac:picMkLst>
            <pc:docMk/>
            <pc:sldMk cId="3104413468" sldId="409"/>
            <ac:picMk id="2" creationId="{9C4A869A-EC15-4CAA-85A6-60BB15809662}"/>
          </ac:picMkLst>
        </pc:picChg>
      </pc:sldChg>
      <pc:sldChg chg="addSp modNotesTx">
        <pc:chgData name="Priti Singh" userId="c8e3db02-6be1-47ce-824f-6bdd20e2f34b" providerId="ADAL" clId="{3900E38D-8B42-4302-8F1D-B2DBBDCD6F77}" dt="2020-10-13T18:40:49.139" v="1175" actId="20577"/>
        <pc:sldMkLst>
          <pc:docMk/>
          <pc:sldMk cId="451705815" sldId="447"/>
        </pc:sldMkLst>
        <pc:picChg chg="add">
          <ac:chgData name="Priti Singh" userId="c8e3db02-6be1-47ce-824f-6bdd20e2f34b" providerId="ADAL" clId="{3900E38D-8B42-4302-8F1D-B2DBBDCD6F77}" dt="2020-10-13T17:48:49.558" v="733"/>
          <ac:picMkLst>
            <pc:docMk/>
            <pc:sldMk cId="451705815" sldId="447"/>
            <ac:picMk id="5" creationId="{E8465E9C-A542-4E3D-A9FE-AB41FC6E6657}"/>
          </ac:picMkLst>
        </pc:picChg>
      </pc:sldChg>
      <pc:sldChg chg="addSp modSp">
        <pc:chgData name="Priti Singh" userId="c8e3db02-6be1-47ce-824f-6bdd20e2f34b" providerId="ADAL" clId="{3900E38D-8B42-4302-8F1D-B2DBBDCD6F77}" dt="2020-10-13T17:46:53.499" v="707"/>
        <pc:sldMkLst>
          <pc:docMk/>
          <pc:sldMk cId="3152568294" sldId="451"/>
        </pc:sldMkLst>
        <pc:spChg chg="mod">
          <ac:chgData name="Priti Singh" userId="c8e3db02-6be1-47ce-824f-6bdd20e2f34b" providerId="ADAL" clId="{3900E38D-8B42-4302-8F1D-B2DBBDCD6F77}" dt="2020-10-13T15:20:46.939" v="136" actId="2711"/>
          <ac:spMkLst>
            <pc:docMk/>
            <pc:sldMk cId="3152568294" sldId="451"/>
            <ac:spMk id="4" creationId="{0F640DF9-D841-4FE9-BDEB-C86B25832DF4}"/>
          </ac:spMkLst>
        </pc:spChg>
        <pc:spChg chg="mod">
          <ac:chgData name="Priti Singh" userId="c8e3db02-6be1-47ce-824f-6bdd20e2f34b" providerId="ADAL" clId="{3900E38D-8B42-4302-8F1D-B2DBBDCD6F77}" dt="2020-10-13T15:20:52.535" v="137" actId="2711"/>
          <ac:spMkLst>
            <pc:docMk/>
            <pc:sldMk cId="3152568294" sldId="451"/>
            <ac:spMk id="5" creationId="{E1F7A415-18B3-4DAF-B2BD-5D626E157E17}"/>
          </ac:spMkLst>
        </pc:spChg>
        <pc:picChg chg="add">
          <ac:chgData name="Priti Singh" userId="c8e3db02-6be1-47ce-824f-6bdd20e2f34b" providerId="ADAL" clId="{3900E38D-8B42-4302-8F1D-B2DBBDCD6F77}" dt="2020-10-13T17:46:53.499" v="707"/>
          <ac:picMkLst>
            <pc:docMk/>
            <pc:sldMk cId="3152568294" sldId="451"/>
            <ac:picMk id="6" creationId="{F26EF47C-D935-45D9-BDBD-277F6630BE53}"/>
          </ac:picMkLst>
        </pc:picChg>
      </pc:sldChg>
      <pc:sldChg chg="addSp modSp">
        <pc:chgData name="Priti Singh" userId="c8e3db02-6be1-47ce-824f-6bdd20e2f34b" providerId="ADAL" clId="{3900E38D-8B42-4302-8F1D-B2DBBDCD6F77}" dt="2020-10-13T19:21:30.777" v="1837" actId="164"/>
        <pc:sldMkLst>
          <pc:docMk/>
          <pc:sldMk cId="2142626439" sldId="509"/>
        </pc:sldMkLst>
        <pc:spChg chg="mod">
          <ac:chgData name="Priti Singh" userId="c8e3db02-6be1-47ce-824f-6bdd20e2f34b" providerId="ADAL" clId="{3900E38D-8B42-4302-8F1D-B2DBBDCD6F77}" dt="2020-10-13T19:21:17.729" v="1835" actId="2711"/>
          <ac:spMkLst>
            <pc:docMk/>
            <pc:sldMk cId="2142626439" sldId="509"/>
            <ac:spMk id="4" creationId="{0F640DF9-D841-4FE9-BDEB-C86B25832DF4}"/>
          </ac:spMkLst>
        </pc:spChg>
        <pc:spChg chg="mod">
          <ac:chgData name="Priti Singh" userId="c8e3db02-6be1-47ce-824f-6bdd20e2f34b" providerId="ADAL" clId="{3900E38D-8B42-4302-8F1D-B2DBBDCD6F77}" dt="2020-10-13T19:21:23.886" v="1836" actId="2711"/>
          <ac:spMkLst>
            <pc:docMk/>
            <pc:sldMk cId="2142626439" sldId="509"/>
            <ac:spMk id="5" creationId="{E1F7A415-18B3-4DAF-B2BD-5D626E157E17}"/>
          </ac:spMkLst>
        </pc:spChg>
        <pc:grpChg chg="add mod">
          <ac:chgData name="Priti Singh" userId="c8e3db02-6be1-47ce-824f-6bdd20e2f34b" providerId="ADAL" clId="{3900E38D-8B42-4302-8F1D-B2DBBDCD6F77}" dt="2020-10-13T19:21:30.777" v="1837" actId="164"/>
          <ac:grpSpMkLst>
            <pc:docMk/>
            <pc:sldMk cId="2142626439" sldId="509"/>
            <ac:grpSpMk id="2" creationId="{46B3CBD9-49BF-4FB9-8E16-D51D886D9CBD}"/>
          </ac:grpSpMkLst>
        </pc:grpChg>
        <pc:picChg chg="mod">
          <ac:chgData name="Priti Singh" userId="c8e3db02-6be1-47ce-824f-6bdd20e2f34b" providerId="ADAL" clId="{3900E38D-8B42-4302-8F1D-B2DBBDCD6F77}" dt="2020-10-13T19:21:30.777" v="1837" actId="164"/>
          <ac:picMkLst>
            <pc:docMk/>
            <pc:sldMk cId="2142626439" sldId="509"/>
            <ac:picMk id="8" creationId="{903DEEFC-BEE2-4F72-BEBB-9997D62583BA}"/>
          </ac:picMkLst>
        </pc:picChg>
        <pc:picChg chg="mod">
          <ac:chgData name="Priti Singh" userId="c8e3db02-6be1-47ce-824f-6bdd20e2f34b" providerId="ADAL" clId="{3900E38D-8B42-4302-8F1D-B2DBBDCD6F77}" dt="2020-10-13T19:21:30.777" v="1837" actId="164"/>
          <ac:picMkLst>
            <pc:docMk/>
            <pc:sldMk cId="2142626439" sldId="509"/>
            <ac:picMk id="10" creationId="{F794727E-1433-476C-9859-533B8FC0DABE}"/>
          </ac:picMkLst>
        </pc:picChg>
      </pc:sldChg>
      <pc:sldChg chg="addSp modSp modNotesTx">
        <pc:chgData name="Priti Singh" userId="c8e3db02-6be1-47ce-824f-6bdd20e2f34b" providerId="ADAL" clId="{3900E38D-8B42-4302-8F1D-B2DBBDCD6F77}" dt="2020-10-13T19:00:47.039" v="1432" actId="20577"/>
        <pc:sldMkLst>
          <pc:docMk/>
          <pc:sldMk cId="1408694277" sldId="510"/>
        </pc:sldMkLst>
        <pc:spChg chg="mod">
          <ac:chgData name="Priti Singh" userId="c8e3db02-6be1-47ce-824f-6bdd20e2f34b" providerId="ADAL" clId="{3900E38D-8B42-4302-8F1D-B2DBBDCD6F77}" dt="2020-10-13T17:49:54.895" v="751" actId="207"/>
          <ac:spMkLst>
            <pc:docMk/>
            <pc:sldMk cId="1408694277" sldId="510"/>
            <ac:spMk id="2" creationId="{A46AF739-AC03-46CD-9E93-DF2BDF97F7CE}"/>
          </ac:spMkLst>
        </pc:spChg>
        <pc:picChg chg="add">
          <ac:chgData name="Priti Singh" userId="c8e3db02-6be1-47ce-824f-6bdd20e2f34b" providerId="ADAL" clId="{3900E38D-8B42-4302-8F1D-B2DBBDCD6F77}" dt="2020-10-13T17:50:06.692" v="752"/>
          <ac:picMkLst>
            <pc:docMk/>
            <pc:sldMk cId="1408694277" sldId="510"/>
            <ac:picMk id="3" creationId="{5E2BFD6F-CFE7-4FC2-832B-608956BDE47B}"/>
          </ac:picMkLst>
        </pc:picChg>
      </pc:sldChg>
      <pc:sldChg chg="addSp modSp modNotesTx">
        <pc:chgData name="Priti Singh" userId="c8e3db02-6be1-47ce-824f-6bdd20e2f34b" providerId="ADAL" clId="{3900E38D-8B42-4302-8F1D-B2DBBDCD6F77}" dt="2020-10-13T19:05:45.211" v="1497" actId="20577"/>
        <pc:sldMkLst>
          <pc:docMk/>
          <pc:sldMk cId="2776949791" sldId="515"/>
        </pc:sldMkLst>
        <pc:spChg chg="mod">
          <ac:chgData name="Priti Singh" userId="c8e3db02-6be1-47ce-824f-6bdd20e2f34b" providerId="ADAL" clId="{3900E38D-8B42-4302-8F1D-B2DBBDCD6F77}" dt="2020-10-13T17:52:40.111" v="777" actId="2711"/>
          <ac:spMkLst>
            <pc:docMk/>
            <pc:sldMk cId="2776949791" sldId="515"/>
            <ac:spMk id="2" creationId="{BEDD3867-0B15-4396-A6AE-80EDE465F2DF}"/>
          </ac:spMkLst>
        </pc:spChg>
        <pc:spChg chg="mod">
          <ac:chgData name="Priti Singh" userId="c8e3db02-6be1-47ce-824f-6bdd20e2f34b" providerId="ADAL" clId="{3900E38D-8B42-4302-8F1D-B2DBBDCD6F77}" dt="2020-10-13T19:05:26.348" v="1496" actId="27636"/>
          <ac:spMkLst>
            <pc:docMk/>
            <pc:sldMk cId="2776949791" sldId="515"/>
            <ac:spMk id="3" creationId="{954672EE-9E2B-43E1-B61F-59A5B90AACCD}"/>
          </ac:spMkLst>
        </pc:spChg>
        <pc:picChg chg="add">
          <ac:chgData name="Priti Singh" userId="c8e3db02-6be1-47ce-824f-6bdd20e2f34b" providerId="ADAL" clId="{3900E38D-8B42-4302-8F1D-B2DBBDCD6F77}" dt="2020-10-13T17:52:35.212" v="776"/>
          <ac:picMkLst>
            <pc:docMk/>
            <pc:sldMk cId="2776949791" sldId="515"/>
            <ac:picMk id="10" creationId="{917D8C8E-3A1D-4714-90C4-44BDFD1D5F29}"/>
          </ac:picMkLst>
        </pc:picChg>
      </pc:sldChg>
      <pc:sldChg chg="addSp modSp modNotesTx">
        <pc:chgData name="Priti Singh" userId="c8e3db02-6be1-47ce-824f-6bdd20e2f34b" providerId="ADAL" clId="{3900E38D-8B42-4302-8F1D-B2DBBDCD6F77}" dt="2020-10-13T19:07:19.303" v="1573" actId="20577"/>
        <pc:sldMkLst>
          <pc:docMk/>
          <pc:sldMk cId="617184586" sldId="516"/>
        </pc:sldMkLst>
        <pc:spChg chg="mod">
          <ac:chgData name="Priti Singh" userId="c8e3db02-6be1-47ce-824f-6bdd20e2f34b" providerId="ADAL" clId="{3900E38D-8B42-4302-8F1D-B2DBBDCD6F77}" dt="2020-10-13T17:52:59.416" v="780" actId="2711"/>
          <ac:spMkLst>
            <pc:docMk/>
            <pc:sldMk cId="617184586" sldId="516"/>
            <ac:spMk id="2" creationId="{6E0B6098-49BB-400A-AEB5-99453F94BB0F}"/>
          </ac:spMkLst>
        </pc:spChg>
        <pc:spChg chg="mod">
          <ac:chgData name="Priti Singh" userId="c8e3db02-6be1-47ce-824f-6bdd20e2f34b" providerId="ADAL" clId="{3900E38D-8B42-4302-8F1D-B2DBBDCD6F77}" dt="2020-10-13T17:53:08.890" v="781" actId="2711"/>
          <ac:spMkLst>
            <pc:docMk/>
            <pc:sldMk cId="617184586" sldId="516"/>
            <ac:spMk id="3" creationId="{FA43D5FD-3481-4B3E-89E7-877CFA3A5A15}"/>
          </ac:spMkLst>
        </pc:spChg>
        <pc:picChg chg="add">
          <ac:chgData name="Priti Singh" userId="c8e3db02-6be1-47ce-824f-6bdd20e2f34b" providerId="ADAL" clId="{3900E38D-8B42-4302-8F1D-B2DBBDCD6F77}" dt="2020-10-13T17:52:54.185" v="779"/>
          <ac:picMkLst>
            <pc:docMk/>
            <pc:sldMk cId="617184586" sldId="516"/>
            <ac:picMk id="4" creationId="{EC0149C6-47FB-4DE6-80F9-E3D5FAA1C482}"/>
          </ac:picMkLst>
        </pc:picChg>
      </pc:sldChg>
      <pc:sldChg chg="addSp modSp">
        <pc:chgData name="Priti Singh" userId="c8e3db02-6be1-47ce-824f-6bdd20e2f34b" providerId="ADAL" clId="{3900E38D-8B42-4302-8F1D-B2DBBDCD6F77}" dt="2020-10-13T19:03:33.243" v="1470" actId="1076"/>
        <pc:sldMkLst>
          <pc:docMk/>
          <pc:sldMk cId="3844369832" sldId="517"/>
        </pc:sldMkLst>
        <pc:spChg chg="mod">
          <ac:chgData name="Priti Singh" userId="c8e3db02-6be1-47ce-824f-6bdd20e2f34b" providerId="ADAL" clId="{3900E38D-8B42-4302-8F1D-B2DBBDCD6F77}" dt="2020-10-13T17:51:54.227" v="767" actId="2711"/>
          <ac:spMkLst>
            <pc:docMk/>
            <pc:sldMk cId="3844369832" sldId="517"/>
            <ac:spMk id="2" creationId="{AF686CD9-3E43-4213-BAB7-A91439C040FB}"/>
          </ac:spMkLst>
        </pc:spChg>
        <pc:spChg chg="mod">
          <ac:chgData name="Priti Singh" userId="c8e3db02-6be1-47ce-824f-6bdd20e2f34b" providerId="ADAL" clId="{3900E38D-8B42-4302-8F1D-B2DBBDCD6F77}" dt="2020-10-13T19:03:33.243" v="1470" actId="1076"/>
          <ac:spMkLst>
            <pc:docMk/>
            <pc:sldMk cId="3844369832" sldId="517"/>
            <ac:spMk id="3" creationId="{8E712FE0-4CE5-4E91-A41B-42EFB5EA6927}"/>
          </ac:spMkLst>
        </pc:spChg>
        <pc:picChg chg="mod">
          <ac:chgData name="Priti Singh" userId="c8e3db02-6be1-47ce-824f-6bdd20e2f34b" providerId="ADAL" clId="{3900E38D-8B42-4302-8F1D-B2DBBDCD6F77}" dt="2020-10-13T15:25:00.829" v="165" actId="1076"/>
          <ac:picMkLst>
            <pc:docMk/>
            <pc:sldMk cId="3844369832" sldId="517"/>
            <ac:picMk id="5" creationId="{F2B9388F-347A-4CEA-A388-E46320F7495B}"/>
          </ac:picMkLst>
        </pc:picChg>
        <pc:picChg chg="add">
          <ac:chgData name="Priti Singh" userId="c8e3db02-6be1-47ce-824f-6bdd20e2f34b" providerId="ADAL" clId="{3900E38D-8B42-4302-8F1D-B2DBBDCD6F77}" dt="2020-10-13T17:51:41.666" v="764"/>
          <ac:picMkLst>
            <pc:docMk/>
            <pc:sldMk cId="3844369832" sldId="517"/>
            <ac:picMk id="6" creationId="{94588231-1029-456F-A34B-3A8573B562B8}"/>
          </ac:picMkLst>
        </pc:picChg>
      </pc:sldChg>
      <pc:sldChg chg="addSp modSp">
        <pc:chgData name="Priti Singh" userId="c8e3db02-6be1-47ce-824f-6bdd20e2f34b" providerId="ADAL" clId="{3900E38D-8B42-4302-8F1D-B2DBBDCD6F77}" dt="2020-10-13T17:49:33.758" v="745"/>
        <pc:sldMkLst>
          <pc:docMk/>
          <pc:sldMk cId="1834632889" sldId="518"/>
        </pc:sldMkLst>
        <pc:spChg chg="mod">
          <ac:chgData name="Priti Singh" userId="c8e3db02-6be1-47ce-824f-6bdd20e2f34b" providerId="ADAL" clId="{3900E38D-8B42-4302-8F1D-B2DBBDCD6F77}" dt="2020-10-13T17:49:19.929" v="743" actId="113"/>
          <ac:spMkLst>
            <pc:docMk/>
            <pc:sldMk cId="1834632889" sldId="518"/>
            <ac:spMk id="4" creationId="{0F640DF9-D841-4FE9-BDEB-C86B25832DF4}"/>
          </ac:spMkLst>
        </pc:spChg>
        <pc:spChg chg="mod">
          <ac:chgData name="Priti Singh" userId="c8e3db02-6be1-47ce-824f-6bdd20e2f34b" providerId="ADAL" clId="{3900E38D-8B42-4302-8F1D-B2DBBDCD6F77}" dt="2020-10-13T17:49:09.486" v="740" actId="2711"/>
          <ac:spMkLst>
            <pc:docMk/>
            <pc:sldMk cId="1834632889" sldId="518"/>
            <ac:spMk id="5" creationId="{E1F7A415-18B3-4DAF-B2BD-5D626E157E17}"/>
          </ac:spMkLst>
        </pc:spChg>
        <pc:picChg chg="add">
          <ac:chgData name="Priti Singh" userId="c8e3db02-6be1-47ce-824f-6bdd20e2f34b" providerId="ADAL" clId="{3900E38D-8B42-4302-8F1D-B2DBBDCD6F77}" dt="2020-10-13T17:49:33.758" v="745"/>
          <ac:picMkLst>
            <pc:docMk/>
            <pc:sldMk cId="1834632889" sldId="518"/>
            <ac:picMk id="6" creationId="{1A1628E5-9095-4DD2-A2B1-4C10489B24AA}"/>
          </ac:picMkLst>
        </pc:picChg>
      </pc:sldChg>
      <pc:sldChg chg="addSp modNotesTx">
        <pc:chgData name="Priti Singh" userId="c8e3db02-6be1-47ce-824f-6bdd20e2f34b" providerId="ADAL" clId="{3900E38D-8B42-4302-8F1D-B2DBBDCD6F77}" dt="2020-10-13T19:03:21.907" v="1469" actId="20577"/>
        <pc:sldMkLst>
          <pc:docMk/>
          <pc:sldMk cId="3851441277" sldId="519"/>
        </pc:sldMkLst>
        <pc:picChg chg="add">
          <ac:chgData name="Priti Singh" userId="c8e3db02-6be1-47ce-824f-6bdd20e2f34b" providerId="ADAL" clId="{3900E38D-8B42-4302-8F1D-B2DBBDCD6F77}" dt="2020-10-13T17:50:50.238" v="763"/>
          <ac:picMkLst>
            <pc:docMk/>
            <pc:sldMk cId="3851441277" sldId="519"/>
            <ac:picMk id="3" creationId="{D73E25DD-97AA-443B-993D-1BC6A2D53B5F}"/>
          </ac:picMkLst>
        </pc:picChg>
      </pc:sldChg>
      <pc:sldChg chg="addSp delSp modSp modNotesTx">
        <pc:chgData name="Priti Singh" userId="c8e3db02-6be1-47ce-824f-6bdd20e2f34b" providerId="ADAL" clId="{3900E38D-8B42-4302-8F1D-B2DBBDCD6F77}" dt="2020-10-13T19:01:17.593" v="1433" actId="1076"/>
        <pc:sldMkLst>
          <pc:docMk/>
          <pc:sldMk cId="3597875961" sldId="523"/>
        </pc:sldMkLst>
        <pc:spChg chg="mod">
          <ac:chgData name="Priti Singh" userId="c8e3db02-6be1-47ce-824f-6bdd20e2f34b" providerId="ADAL" clId="{3900E38D-8B42-4302-8F1D-B2DBBDCD6F77}" dt="2020-10-13T17:50:28.232" v="756" actId="2711"/>
          <ac:spMkLst>
            <pc:docMk/>
            <pc:sldMk cId="3597875961" sldId="523"/>
            <ac:spMk id="2" creationId="{22F315C3-7926-43AF-8ACB-942FDC4A969F}"/>
          </ac:spMkLst>
        </pc:spChg>
        <pc:spChg chg="mod">
          <ac:chgData name="Priti Singh" userId="c8e3db02-6be1-47ce-824f-6bdd20e2f34b" providerId="ADAL" clId="{3900E38D-8B42-4302-8F1D-B2DBBDCD6F77}" dt="2020-10-13T18:56:03.985" v="1318" actId="1076"/>
          <ac:spMkLst>
            <pc:docMk/>
            <pc:sldMk cId="3597875961" sldId="523"/>
            <ac:spMk id="9" creationId="{3B155E69-29FA-4F16-A982-C1B852DF30D8}"/>
          </ac:spMkLst>
        </pc:spChg>
        <pc:spChg chg="mod topLvl">
          <ac:chgData name="Priti Singh" userId="c8e3db02-6be1-47ce-824f-6bdd20e2f34b" providerId="ADAL" clId="{3900E38D-8B42-4302-8F1D-B2DBBDCD6F77}" dt="2020-10-13T18:55:46.899" v="1314" actId="164"/>
          <ac:spMkLst>
            <pc:docMk/>
            <pc:sldMk cId="3597875961" sldId="523"/>
            <ac:spMk id="15" creationId="{D4C9B4F6-45DA-48D0-8760-15DFF6D636BF}"/>
          </ac:spMkLst>
        </pc:spChg>
        <pc:grpChg chg="del">
          <ac:chgData name="Priti Singh" userId="c8e3db02-6be1-47ce-824f-6bdd20e2f34b" providerId="ADAL" clId="{3900E38D-8B42-4302-8F1D-B2DBBDCD6F77}" dt="2020-10-13T18:55:42.543" v="1313" actId="165"/>
          <ac:grpSpMkLst>
            <pc:docMk/>
            <pc:sldMk cId="3597875961" sldId="523"/>
            <ac:grpSpMk id="3" creationId="{02464A94-6DDC-45CA-A1C7-2713E6880CDA}"/>
          </ac:grpSpMkLst>
        </pc:grpChg>
        <pc:grpChg chg="add mod">
          <ac:chgData name="Priti Singh" userId="c8e3db02-6be1-47ce-824f-6bdd20e2f34b" providerId="ADAL" clId="{3900E38D-8B42-4302-8F1D-B2DBBDCD6F77}" dt="2020-10-13T19:01:17.593" v="1433" actId="1076"/>
          <ac:grpSpMkLst>
            <pc:docMk/>
            <pc:sldMk cId="3597875961" sldId="523"/>
            <ac:grpSpMk id="4" creationId="{EEAD904B-083C-4CBE-A90A-3476F032C369}"/>
          </ac:grpSpMkLst>
        </pc:grpChg>
        <pc:picChg chg="add">
          <ac:chgData name="Priti Singh" userId="c8e3db02-6be1-47ce-824f-6bdd20e2f34b" providerId="ADAL" clId="{3900E38D-8B42-4302-8F1D-B2DBBDCD6F77}" dt="2020-10-13T17:50:14.676" v="754"/>
          <ac:picMkLst>
            <pc:docMk/>
            <pc:sldMk cId="3597875961" sldId="523"/>
            <ac:picMk id="8" creationId="{01EF3062-3B5F-4742-9DA7-1869EE1BE506}"/>
          </ac:picMkLst>
        </pc:picChg>
        <pc:picChg chg="mod">
          <ac:chgData name="Priti Singh" userId="c8e3db02-6be1-47ce-824f-6bdd20e2f34b" providerId="ADAL" clId="{3900E38D-8B42-4302-8F1D-B2DBBDCD6F77}" dt="2020-10-13T18:55:53.535" v="1316" actId="1076"/>
          <ac:picMkLst>
            <pc:docMk/>
            <pc:sldMk cId="3597875961" sldId="523"/>
            <ac:picMk id="10" creationId="{4FE392B8-37B8-4595-A9B8-580A6B72C7AC}"/>
          </ac:picMkLst>
        </pc:picChg>
        <pc:picChg chg="mod topLvl">
          <ac:chgData name="Priti Singh" userId="c8e3db02-6be1-47ce-824f-6bdd20e2f34b" providerId="ADAL" clId="{3900E38D-8B42-4302-8F1D-B2DBBDCD6F77}" dt="2020-10-13T18:55:46.899" v="1314" actId="164"/>
          <ac:picMkLst>
            <pc:docMk/>
            <pc:sldMk cId="3597875961" sldId="523"/>
            <ac:picMk id="14" creationId="{4DA9AA94-0E96-4090-9D99-C392B2B7C460}"/>
          </ac:picMkLst>
        </pc:picChg>
      </pc:sldChg>
      <pc:sldChg chg="addSp modNotesTx">
        <pc:chgData name="Priti Singh" userId="c8e3db02-6be1-47ce-824f-6bdd20e2f34b" providerId="ADAL" clId="{3900E38D-8B42-4302-8F1D-B2DBBDCD6F77}" dt="2020-10-13T18:55:21.675" v="1311" actId="20577"/>
        <pc:sldMkLst>
          <pc:docMk/>
          <pc:sldMk cId="3923309394" sldId="524"/>
        </pc:sldMkLst>
        <pc:picChg chg="add">
          <ac:chgData name="Priti Singh" userId="c8e3db02-6be1-47ce-824f-6bdd20e2f34b" providerId="ADAL" clId="{3900E38D-8B42-4302-8F1D-B2DBBDCD6F77}" dt="2020-10-13T17:50:13.341" v="753"/>
          <ac:picMkLst>
            <pc:docMk/>
            <pc:sldMk cId="3923309394" sldId="524"/>
            <ac:picMk id="13" creationId="{6B8EDC42-E0B9-4825-A2E9-5865EDF8C46D}"/>
          </ac:picMkLst>
        </pc:picChg>
      </pc:sldChg>
      <pc:sldChg chg="addSp modSp">
        <pc:chgData name="Priti Singh" userId="c8e3db02-6be1-47ce-824f-6bdd20e2f34b" providerId="ADAL" clId="{3900E38D-8B42-4302-8F1D-B2DBBDCD6F77}" dt="2020-10-13T18:53:09.125" v="1304" actId="1076"/>
        <pc:sldMkLst>
          <pc:docMk/>
          <pc:sldMk cId="530453716" sldId="526"/>
        </pc:sldMkLst>
        <pc:spChg chg="mod">
          <ac:chgData name="Priti Singh" userId="c8e3db02-6be1-47ce-824f-6bdd20e2f34b" providerId="ADAL" clId="{3900E38D-8B42-4302-8F1D-B2DBBDCD6F77}" dt="2020-10-13T18:53:02.963" v="1301" actId="1076"/>
          <ac:spMkLst>
            <pc:docMk/>
            <pc:sldMk cId="530453716" sldId="526"/>
            <ac:spMk id="2" creationId="{E3333C6B-6C1D-43A4-8C80-B6080B5FC097}"/>
          </ac:spMkLst>
        </pc:spChg>
        <pc:picChg chg="mod">
          <ac:chgData name="Priti Singh" userId="c8e3db02-6be1-47ce-824f-6bdd20e2f34b" providerId="ADAL" clId="{3900E38D-8B42-4302-8F1D-B2DBBDCD6F77}" dt="2020-10-13T18:53:09.125" v="1304" actId="1076"/>
          <ac:picMkLst>
            <pc:docMk/>
            <pc:sldMk cId="530453716" sldId="526"/>
            <ac:picMk id="5" creationId="{4495D5F5-F1EE-412F-A59F-0E8FB22C3F75}"/>
          </ac:picMkLst>
        </pc:picChg>
        <pc:picChg chg="add">
          <ac:chgData name="Priti Singh" userId="c8e3db02-6be1-47ce-824f-6bdd20e2f34b" providerId="ADAL" clId="{3900E38D-8B42-4302-8F1D-B2DBBDCD6F77}" dt="2020-10-13T17:45:08.512" v="674"/>
          <ac:picMkLst>
            <pc:docMk/>
            <pc:sldMk cId="530453716" sldId="526"/>
            <ac:picMk id="6" creationId="{CBA61B73-76BE-4420-8B17-81426D22A09D}"/>
          </ac:picMkLst>
        </pc:picChg>
        <pc:picChg chg="add">
          <ac:chgData name="Priti Singh" userId="c8e3db02-6be1-47ce-824f-6bdd20e2f34b" providerId="ADAL" clId="{3900E38D-8B42-4302-8F1D-B2DBBDCD6F77}" dt="2020-10-13T17:45:08.512" v="674"/>
          <ac:picMkLst>
            <pc:docMk/>
            <pc:sldMk cId="530453716" sldId="526"/>
            <ac:picMk id="7" creationId="{ED779B77-A6D0-473B-839A-C7254411F204}"/>
          </ac:picMkLst>
        </pc:picChg>
        <pc:picChg chg="mod">
          <ac:chgData name="Priti Singh" userId="c8e3db02-6be1-47ce-824f-6bdd20e2f34b" providerId="ADAL" clId="{3900E38D-8B42-4302-8F1D-B2DBBDCD6F77}" dt="2020-10-13T18:53:05.252" v="1302" actId="1076"/>
          <ac:picMkLst>
            <pc:docMk/>
            <pc:sldMk cId="530453716" sldId="526"/>
            <ac:picMk id="9" creationId="{4E1F6A0D-25EF-4B74-A9FE-8208CF8DF755}"/>
          </ac:picMkLst>
        </pc:picChg>
      </pc:sldChg>
      <pc:sldChg chg="addSp modSp">
        <pc:chgData name="Priti Singh" userId="c8e3db02-6be1-47ce-824f-6bdd20e2f34b" providerId="ADAL" clId="{3900E38D-8B42-4302-8F1D-B2DBBDCD6F77}" dt="2020-10-13T19:09:45.247" v="1594" actId="1076"/>
        <pc:sldMkLst>
          <pc:docMk/>
          <pc:sldMk cId="548597415" sldId="527"/>
        </pc:sldMkLst>
        <pc:spChg chg="mod">
          <ac:chgData name="Priti Singh" userId="c8e3db02-6be1-47ce-824f-6bdd20e2f34b" providerId="ADAL" clId="{3900E38D-8B42-4302-8F1D-B2DBBDCD6F77}" dt="2020-10-13T19:09:45.247" v="1594" actId="1076"/>
          <ac:spMkLst>
            <pc:docMk/>
            <pc:sldMk cId="548597415" sldId="527"/>
            <ac:spMk id="2" creationId="{E3333C6B-6C1D-43A4-8C80-B6080B5FC097}"/>
          </ac:spMkLst>
        </pc:spChg>
        <pc:picChg chg="mod">
          <ac:chgData name="Priti Singh" userId="c8e3db02-6be1-47ce-824f-6bdd20e2f34b" providerId="ADAL" clId="{3900E38D-8B42-4302-8F1D-B2DBBDCD6F77}" dt="2020-10-13T19:09:21.280" v="1588" actId="1076"/>
          <ac:picMkLst>
            <pc:docMk/>
            <pc:sldMk cId="548597415" sldId="527"/>
            <ac:picMk id="5" creationId="{BEAF44F5-9912-4361-80B8-3E621389BFEF}"/>
          </ac:picMkLst>
        </pc:picChg>
        <pc:picChg chg="add">
          <ac:chgData name="Priti Singh" userId="c8e3db02-6be1-47ce-824f-6bdd20e2f34b" providerId="ADAL" clId="{3900E38D-8B42-4302-8F1D-B2DBBDCD6F77}" dt="2020-10-13T17:46:13.698" v="686"/>
          <ac:picMkLst>
            <pc:docMk/>
            <pc:sldMk cId="548597415" sldId="527"/>
            <ac:picMk id="6" creationId="{092BBDB4-00D0-4639-AC29-8BD8FF094C6F}"/>
          </ac:picMkLst>
        </pc:picChg>
        <pc:picChg chg="add">
          <ac:chgData name="Priti Singh" userId="c8e3db02-6be1-47ce-824f-6bdd20e2f34b" providerId="ADAL" clId="{3900E38D-8B42-4302-8F1D-B2DBBDCD6F77}" dt="2020-10-13T17:46:13.698" v="686"/>
          <ac:picMkLst>
            <pc:docMk/>
            <pc:sldMk cId="548597415" sldId="527"/>
            <ac:picMk id="7" creationId="{A5656597-1FF4-4FF8-ADBD-70F5AF8D827C}"/>
          </ac:picMkLst>
        </pc:picChg>
        <pc:picChg chg="mod">
          <ac:chgData name="Priti Singh" userId="c8e3db02-6be1-47ce-824f-6bdd20e2f34b" providerId="ADAL" clId="{3900E38D-8B42-4302-8F1D-B2DBBDCD6F77}" dt="2020-10-13T19:09:18.757" v="1587" actId="1076"/>
          <ac:picMkLst>
            <pc:docMk/>
            <pc:sldMk cId="548597415" sldId="527"/>
            <ac:picMk id="9" creationId="{0630D26F-D8C0-407D-83ED-064FD9E7A243}"/>
          </ac:picMkLst>
        </pc:picChg>
      </pc:sldChg>
      <pc:sldChg chg="modSp">
        <pc:chgData name="Priti Singh" userId="c8e3db02-6be1-47ce-824f-6bdd20e2f34b" providerId="ADAL" clId="{3900E38D-8B42-4302-8F1D-B2DBBDCD6F77}" dt="2020-10-13T19:21:56.376" v="1839" actId="2711"/>
        <pc:sldMkLst>
          <pc:docMk/>
          <pc:sldMk cId="296825167" sldId="528"/>
        </pc:sldMkLst>
        <pc:spChg chg="mod">
          <ac:chgData name="Priti Singh" userId="c8e3db02-6be1-47ce-824f-6bdd20e2f34b" providerId="ADAL" clId="{3900E38D-8B42-4302-8F1D-B2DBBDCD6F77}" dt="2020-10-13T19:21:50.831" v="1838" actId="2711"/>
          <ac:spMkLst>
            <pc:docMk/>
            <pc:sldMk cId="296825167" sldId="528"/>
            <ac:spMk id="2" creationId="{B6001FCC-3A7B-4D0D-9278-CE29A8ED5062}"/>
          </ac:spMkLst>
        </pc:spChg>
        <pc:spChg chg="mod">
          <ac:chgData name="Priti Singh" userId="c8e3db02-6be1-47ce-824f-6bdd20e2f34b" providerId="ADAL" clId="{3900E38D-8B42-4302-8F1D-B2DBBDCD6F77}" dt="2020-10-13T19:21:56.376" v="1839" actId="2711"/>
          <ac:spMkLst>
            <pc:docMk/>
            <pc:sldMk cId="296825167" sldId="528"/>
            <ac:spMk id="5" creationId="{EC10AB75-BC5E-4316-932F-1185ACEF13A0}"/>
          </ac:spMkLst>
        </pc:spChg>
      </pc:sldChg>
      <pc:sldChg chg="modSp">
        <pc:chgData name="Priti Singh" userId="c8e3db02-6be1-47ce-824f-6bdd20e2f34b" providerId="ADAL" clId="{3900E38D-8B42-4302-8F1D-B2DBBDCD6F77}" dt="2020-10-13T19:22:11.315" v="1841" actId="2711"/>
        <pc:sldMkLst>
          <pc:docMk/>
          <pc:sldMk cId="793688966" sldId="529"/>
        </pc:sldMkLst>
        <pc:spChg chg="mod">
          <ac:chgData name="Priti Singh" userId="c8e3db02-6be1-47ce-824f-6bdd20e2f34b" providerId="ADAL" clId="{3900E38D-8B42-4302-8F1D-B2DBBDCD6F77}" dt="2020-10-13T19:22:11.315" v="1841" actId="2711"/>
          <ac:spMkLst>
            <pc:docMk/>
            <pc:sldMk cId="793688966" sldId="529"/>
            <ac:spMk id="3" creationId="{C07ECA46-396D-458C-BFB2-3D7E35901979}"/>
          </ac:spMkLst>
        </pc:spChg>
        <pc:spChg chg="mod">
          <ac:chgData name="Priti Singh" userId="c8e3db02-6be1-47ce-824f-6bdd20e2f34b" providerId="ADAL" clId="{3900E38D-8B42-4302-8F1D-B2DBBDCD6F77}" dt="2020-10-13T19:22:06.226" v="1840" actId="2711"/>
          <ac:spMkLst>
            <pc:docMk/>
            <pc:sldMk cId="793688966" sldId="529"/>
            <ac:spMk id="8" creationId="{78CCD6E7-C1A4-49B4-910C-0283486EC0AB}"/>
          </ac:spMkLst>
        </pc:spChg>
        <pc:picChg chg="mod">
          <ac:chgData name="Priti Singh" userId="c8e3db02-6be1-47ce-824f-6bdd20e2f34b" providerId="ADAL" clId="{3900E38D-8B42-4302-8F1D-B2DBBDCD6F77}" dt="2020-10-13T15:25:21.740" v="168" actId="1076"/>
          <ac:picMkLst>
            <pc:docMk/>
            <pc:sldMk cId="793688966" sldId="529"/>
            <ac:picMk id="6" creationId="{F8B32006-23E5-43FE-8C48-E2F93D21C2F7}"/>
          </ac:picMkLst>
        </pc:picChg>
      </pc:sldChg>
      <pc:sldChg chg="modSp">
        <pc:chgData name="Priti Singh" userId="c8e3db02-6be1-47ce-824f-6bdd20e2f34b" providerId="ADAL" clId="{3900E38D-8B42-4302-8F1D-B2DBBDCD6F77}" dt="2020-10-13T19:22:24.047" v="1843" actId="2711"/>
        <pc:sldMkLst>
          <pc:docMk/>
          <pc:sldMk cId="2451020662" sldId="530"/>
        </pc:sldMkLst>
        <pc:spChg chg="mod">
          <ac:chgData name="Priti Singh" userId="c8e3db02-6be1-47ce-824f-6bdd20e2f34b" providerId="ADAL" clId="{3900E38D-8B42-4302-8F1D-B2DBBDCD6F77}" dt="2020-10-13T19:22:18.806" v="1842" actId="2711"/>
          <ac:spMkLst>
            <pc:docMk/>
            <pc:sldMk cId="2451020662" sldId="530"/>
            <ac:spMk id="2" creationId="{A057197E-F70F-45CE-93C8-F95563AF66BA}"/>
          </ac:spMkLst>
        </pc:spChg>
        <pc:spChg chg="mod">
          <ac:chgData name="Priti Singh" userId="c8e3db02-6be1-47ce-824f-6bdd20e2f34b" providerId="ADAL" clId="{3900E38D-8B42-4302-8F1D-B2DBBDCD6F77}" dt="2020-10-13T19:22:24.047" v="1843" actId="2711"/>
          <ac:spMkLst>
            <pc:docMk/>
            <pc:sldMk cId="2451020662" sldId="530"/>
            <ac:spMk id="3" creationId="{9F98FD0E-5F37-483D-A0EA-B1C9EFFE3243}"/>
          </ac:spMkLst>
        </pc:spChg>
      </pc:sldChg>
      <pc:sldChg chg="modSp setBg modNotesTx">
        <pc:chgData name="Priti Singh" userId="c8e3db02-6be1-47ce-824f-6bdd20e2f34b" providerId="ADAL" clId="{3900E38D-8B42-4302-8F1D-B2DBBDCD6F77}" dt="2020-10-13T17:58:23.425" v="907"/>
        <pc:sldMkLst>
          <pc:docMk/>
          <pc:sldMk cId="694019787" sldId="532"/>
        </pc:sldMkLst>
        <pc:spChg chg="mod">
          <ac:chgData name="Priti Singh" userId="c8e3db02-6be1-47ce-824f-6bdd20e2f34b" providerId="ADAL" clId="{3900E38D-8B42-4302-8F1D-B2DBBDCD6F77}" dt="2020-10-13T17:43:24.545" v="656" actId="20577"/>
          <ac:spMkLst>
            <pc:docMk/>
            <pc:sldMk cId="694019787" sldId="532"/>
            <ac:spMk id="2" creationId="{B6001FCC-3A7B-4D0D-9278-CE29A8ED5062}"/>
          </ac:spMkLst>
        </pc:spChg>
      </pc:sldChg>
      <pc:sldChg chg="modSp">
        <pc:chgData name="Priti Singh" userId="c8e3db02-6be1-47ce-824f-6bdd20e2f34b" providerId="ADAL" clId="{3900E38D-8B42-4302-8F1D-B2DBBDCD6F77}" dt="2020-10-13T19:22:43.662" v="1845" actId="113"/>
        <pc:sldMkLst>
          <pc:docMk/>
          <pc:sldMk cId="2893223513" sldId="533"/>
        </pc:sldMkLst>
        <pc:spChg chg="mod">
          <ac:chgData name="Priti Singh" userId="c8e3db02-6be1-47ce-824f-6bdd20e2f34b" providerId="ADAL" clId="{3900E38D-8B42-4302-8F1D-B2DBBDCD6F77}" dt="2020-10-13T19:22:43.662" v="1845" actId="113"/>
          <ac:spMkLst>
            <pc:docMk/>
            <pc:sldMk cId="2893223513" sldId="533"/>
            <ac:spMk id="3" creationId="{32381BB6-E424-4520-8A27-FE605B681F5F}"/>
          </ac:spMkLst>
        </pc:spChg>
      </pc:sldChg>
      <pc:sldChg chg="modSp">
        <pc:chgData name="Priti Singh" userId="c8e3db02-6be1-47ce-824f-6bdd20e2f34b" providerId="ADAL" clId="{3900E38D-8B42-4302-8F1D-B2DBBDCD6F77}" dt="2020-10-13T19:16:26.118" v="1718" actId="2711"/>
        <pc:sldMkLst>
          <pc:docMk/>
          <pc:sldMk cId="3989914091" sldId="534"/>
        </pc:sldMkLst>
        <pc:spChg chg="mod">
          <ac:chgData name="Priti Singh" userId="c8e3db02-6be1-47ce-824f-6bdd20e2f34b" providerId="ADAL" clId="{3900E38D-8B42-4302-8F1D-B2DBBDCD6F77}" dt="2020-10-13T19:16:26.118" v="1718" actId="2711"/>
          <ac:spMkLst>
            <pc:docMk/>
            <pc:sldMk cId="3989914091" sldId="534"/>
            <ac:spMk id="4" creationId="{37C9280B-DDD9-4074-B340-F46913DBC26B}"/>
          </ac:spMkLst>
        </pc:spChg>
      </pc:sldChg>
      <pc:sldChg chg="modSp">
        <pc:chgData name="Priti Singh" userId="c8e3db02-6be1-47ce-824f-6bdd20e2f34b" providerId="ADAL" clId="{3900E38D-8B42-4302-8F1D-B2DBBDCD6F77}" dt="2020-10-13T19:18:39.065" v="1721" actId="113"/>
        <pc:sldMkLst>
          <pc:docMk/>
          <pc:sldMk cId="2853025944" sldId="535"/>
        </pc:sldMkLst>
        <pc:spChg chg="mod">
          <ac:chgData name="Priti Singh" userId="c8e3db02-6be1-47ce-824f-6bdd20e2f34b" providerId="ADAL" clId="{3900E38D-8B42-4302-8F1D-B2DBBDCD6F77}" dt="2020-10-13T19:18:39.065" v="1721" actId="113"/>
          <ac:spMkLst>
            <pc:docMk/>
            <pc:sldMk cId="2853025944" sldId="535"/>
            <ac:spMk id="5" creationId="{E1F7A415-18B3-4DAF-B2BD-5D626E157E17}"/>
          </ac:spMkLst>
        </pc:spChg>
      </pc:sldChg>
      <pc:sldChg chg="modSp modNotesTx">
        <pc:chgData name="Priti Singh" userId="c8e3db02-6be1-47ce-824f-6bdd20e2f34b" providerId="ADAL" clId="{3900E38D-8B42-4302-8F1D-B2DBBDCD6F77}" dt="2020-10-13T19:16:01.562" v="1715" actId="20577"/>
        <pc:sldMkLst>
          <pc:docMk/>
          <pc:sldMk cId="1121873941" sldId="536"/>
        </pc:sldMkLst>
        <pc:spChg chg="mod">
          <ac:chgData name="Priti Singh" userId="c8e3db02-6be1-47ce-824f-6bdd20e2f34b" providerId="ADAL" clId="{3900E38D-8B42-4302-8F1D-B2DBBDCD6F77}" dt="2020-10-13T19:15:45.788" v="1708" actId="2711"/>
          <ac:spMkLst>
            <pc:docMk/>
            <pc:sldMk cId="1121873941" sldId="536"/>
            <ac:spMk id="2" creationId="{558749A0-F82D-41FD-9773-83A993DD877A}"/>
          </ac:spMkLst>
        </pc:spChg>
      </pc:sldChg>
      <pc:sldChg chg="addSp modSp modNotesTx">
        <pc:chgData name="Priti Singh" userId="c8e3db02-6be1-47ce-824f-6bdd20e2f34b" providerId="ADAL" clId="{3900E38D-8B42-4302-8F1D-B2DBBDCD6F77}" dt="2020-10-14T01:47:05.546" v="1853" actId="20577"/>
        <pc:sldMkLst>
          <pc:docMk/>
          <pc:sldMk cId="2845953491" sldId="537"/>
        </pc:sldMkLst>
        <pc:spChg chg="mod">
          <ac:chgData name="Priti Singh" userId="c8e3db02-6be1-47ce-824f-6bdd20e2f34b" providerId="ADAL" clId="{3900E38D-8B42-4302-8F1D-B2DBBDCD6F77}" dt="2020-10-13T17:48:30.112" v="726" actId="1076"/>
          <ac:spMkLst>
            <pc:docMk/>
            <pc:sldMk cId="2845953491" sldId="537"/>
            <ac:spMk id="2" creationId="{6F752E70-F266-4D0C-9C47-F2A08A7E2940}"/>
          </ac:spMkLst>
        </pc:spChg>
        <pc:picChg chg="add">
          <ac:chgData name="Priti Singh" userId="c8e3db02-6be1-47ce-824f-6bdd20e2f34b" providerId="ADAL" clId="{3900E38D-8B42-4302-8F1D-B2DBBDCD6F77}" dt="2020-10-13T17:48:31.714" v="727"/>
          <ac:picMkLst>
            <pc:docMk/>
            <pc:sldMk cId="2845953491" sldId="537"/>
            <ac:picMk id="33" creationId="{852C1345-737B-40F2-BAD8-A176B6F41349}"/>
          </ac:picMkLst>
        </pc:picChg>
      </pc:sldChg>
      <pc:sldChg chg="modSp modNotesTx">
        <pc:chgData name="Priti Singh" userId="c8e3db02-6be1-47ce-824f-6bdd20e2f34b" providerId="ADAL" clId="{3900E38D-8B42-4302-8F1D-B2DBBDCD6F77}" dt="2020-10-13T19:15:11.617" v="1707" actId="20577"/>
        <pc:sldMkLst>
          <pc:docMk/>
          <pc:sldMk cId="1049477603" sldId="538"/>
        </pc:sldMkLst>
        <pc:spChg chg="mod">
          <ac:chgData name="Priti Singh" userId="c8e3db02-6be1-47ce-824f-6bdd20e2f34b" providerId="ADAL" clId="{3900E38D-8B42-4302-8F1D-B2DBBDCD6F77}" dt="2020-10-13T19:13:28.978" v="1669" actId="2711"/>
          <ac:spMkLst>
            <pc:docMk/>
            <pc:sldMk cId="1049477603" sldId="538"/>
            <ac:spMk id="2" creationId="{A46AF739-AC03-46CD-9E93-DF2BDF97F7CE}"/>
          </ac:spMkLst>
        </pc:spChg>
      </pc:sldChg>
      <pc:sldChg chg="addSp del modNotesTx">
        <pc:chgData name="Priti Singh" userId="c8e3db02-6be1-47ce-824f-6bdd20e2f34b" providerId="ADAL" clId="{3900E38D-8B42-4302-8F1D-B2DBBDCD6F77}" dt="2020-10-13T19:08:08.051" v="1579" actId="2696"/>
        <pc:sldMkLst>
          <pc:docMk/>
          <pc:sldMk cId="3165276789" sldId="539"/>
        </pc:sldMkLst>
        <pc:picChg chg="add">
          <ac:chgData name="Priti Singh" userId="c8e3db02-6be1-47ce-824f-6bdd20e2f34b" providerId="ADAL" clId="{3900E38D-8B42-4302-8F1D-B2DBBDCD6F77}" dt="2020-10-13T17:53:16.645" v="784"/>
          <ac:picMkLst>
            <pc:docMk/>
            <pc:sldMk cId="3165276789" sldId="539"/>
            <ac:picMk id="5" creationId="{3A03CAD5-7AFC-4EE1-833F-1FADA1910F8D}"/>
          </ac:picMkLst>
        </pc:picChg>
      </pc:sldChg>
      <pc:sldChg chg="modSp modNotesTx">
        <pc:chgData name="Priti Singh" userId="c8e3db02-6be1-47ce-824f-6bdd20e2f34b" providerId="ADAL" clId="{3900E38D-8B42-4302-8F1D-B2DBBDCD6F77}" dt="2020-10-13T19:11:43.753" v="1658" actId="20577"/>
        <pc:sldMkLst>
          <pc:docMk/>
          <pc:sldMk cId="3241743906" sldId="540"/>
        </pc:sldMkLst>
        <pc:spChg chg="mod">
          <ac:chgData name="Priti Singh" userId="c8e3db02-6be1-47ce-824f-6bdd20e2f34b" providerId="ADAL" clId="{3900E38D-8B42-4302-8F1D-B2DBBDCD6F77}" dt="2020-10-13T19:09:14.524" v="1586" actId="207"/>
          <ac:spMkLst>
            <pc:docMk/>
            <pc:sldMk cId="3241743906" sldId="540"/>
            <ac:spMk id="2" creationId="{A46AF739-AC03-46CD-9E93-DF2BDF97F7CE}"/>
          </ac:spMkLst>
        </pc:spChg>
      </pc:sldChg>
      <pc:sldChg chg="addSp modSp modNotesTx">
        <pc:chgData name="Priti Singh" userId="c8e3db02-6be1-47ce-824f-6bdd20e2f34b" providerId="ADAL" clId="{3900E38D-8B42-4302-8F1D-B2DBBDCD6F77}" dt="2020-10-13T19:03:54.973" v="1475" actId="20577"/>
        <pc:sldMkLst>
          <pc:docMk/>
          <pc:sldMk cId="2322206110" sldId="541"/>
        </pc:sldMkLst>
        <pc:spChg chg="mod">
          <ac:chgData name="Priti Singh" userId="c8e3db02-6be1-47ce-824f-6bdd20e2f34b" providerId="ADAL" clId="{3900E38D-8B42-4302-8F1D-B2DBBDCD6F77}" dt="2020-10-13T17:52:02.959" v="768" actId="207"/>
          <ac:spMkLst>
            <pc:docMk/>
            <pc:sldMk cId="2322206110" sldId="541"/>
            <ac:spMk id="2" creationId="{D0EC18BF-FF65-47D8-9B5A-233275AE0222}"/>
          </ac:spMkLst>
        </pc:spChg>
        <pc:picChg chg="add">
          <ac:chgData name="Priti Singh" userId="c8e3db02-6be1-47ce-824f-6bdd20e2f34b" providerId="ADAL" clId="{3900E38D-8B42-4302-8F1D-B2DBBDCD6F77}" dt="2020-10-13T17:52:31.695" v="775"/>
          <ac:picMkLst>
            <pc:docMk/>
            <pc:sldMk cId="2322206110" sldId="541"/>
            <ac:picMk id="19" creationId="{80FABC7F-0A15-40DE-B75D-6AB339898A6B}"/>
          </ac:picMkLst>
        </pc:picChg>
      </pc:sldChg>
      <pc:sldChg chg="modSp modNotesTx">
        <pc:chgData name="Priti Singh" userId="c8e3db02-6be1-47ce-824f-6bdd20e2f34b" providerId="ADAL" clId="{3900E38D-8B42-4302-8F1D-B2DBBDCD6F77}" dt="2020-10-13T19:20:21.717" v="1809" actId="20577"/>
        <pc:sldMkLst>
          <pc:docMk/>
          <pc:sldMk cId="2085182066" sldId="543"/>
        </pc:sldMkLst>
        <pc:spChg chg="mod">
          <ac:chgData name="Priti Singh" userId="c8e3db02-6be1-47ce-824f-6bdd20e2f34b" providerId="ADAL" clId="{3900E38D-8B42-4302-8F1D-B2DBBDCD6F77}" dt="2020-10-13T19:18:46.536" v="1722" actId="2711"/>
          <ac:spMkLst>
            <pc:docMk/>
            <pc:sldMk cId="2085182066" sldId="543"/>
            <ac:spMk id="2" creationId="{B6001FCC-3A7B-4D0D-9278-CE29A8ED5062}"/>
          </ac:spMkLst>
        </pc:spChg>
        <pc:spChg chg="mod">
          <ac:chgData name="Priti Singh" userId="c8e3db02-6be1-47ce-824f-6bdd20e2f34b" providerId="ADAL" clId="{3900E38D-8B42-4302-8F1D-B2DBBDCD6F77}" dt="2020-10-13T19:18:52.650" v="1723" actId="2711"/>
          <ac:spMkLst>
            <pc:docMk/>
            <pc:sldMk cId="2085182066" sldId="543"/>
            <ac:spMk id="5" creationId="{EC10AB75-BC5E-4316-932F-1185ACEF13A0}"/>
          </ac:spMkLst>
        </pc:spChg>
      </pc:sldChg>
      <pc:sldChg chg="addSp modSp">
        <pc:chgData name="Priti Singh" userId="c8e3db02-6be1-47ce-824f-6bdd20e2f34b" providerId="ADAL" clId="{3900E38D-8B42-4302-8F1D-B2DBBDCD6F77}" dt="2020-10-13T19:07:34.556" v="1575" actId="2711"/>
        <pc:sldMkLst>
          <pc:docMk/>
          <pc:sldMk cId="2769915827" sldId="544"/>
        </pc:sldMkLst>
        <pc:spChg chg="mod">
          <ac:chgData name="Priti Singh" userId="c8e3db02-6be1-47ce-824f-6bdd20e2f34b" providerId="ADAL" clId="{3900E38D-8B42-4302-8F1D-B2DBBDCD6F77}" dt="2020-10-13T19:07:28.330" v="1574" actId="2711"/>
          <ac:spMkLst>
            <pc:docMk/>
            <pc:sldMk cId="2769915827" sldId="544"/>
            <ac:spMk id="4" creationId="{0F640DF9-D841-4FE9-BDEB-C86B25832DF4}"/>
          </ac:spMkLst>
        </pc:spChg>
        <pc:spChg chg="mod">
          <ac:chgData name="Priti Singh" userId="c8e3db02-6be1-47ce-824f-6bdd20e2f34b" providerId="ADAL" clId="{3900E38D-8B42-4302-8F1D-B2DBBDCD6F77}" dt="2020-10-13T19:07:34.556" v="1575" actId="2711"/>
          <ac:spMkLst>
            <pc:docMk/>
            <pc:sldMk cId="2769915827" sldId="544"/>
            <ac:spMk id="5" creationId="{E1F7A415-18B3-4DAF-B2BD-5D626E157E17}"/>
          </ac:spMkLst>
        </pc:spChg>
        <pc:picChg chg="add">
          <ac:chgData name="Priti Singh" userId="c8e3db02-6be1-47ce-824f-6bdd20e2f34b" providerId="ADAL" clId="{3900E38D-8B42-4302-8F1D-B2DBBDCD6F77}" dt="2020-10-13T17:53:13.074" v="782"/>
          <ac:picMkLst>
            <pc:docMk/>
            <pc:sldMk cId="2769915827" sldId="544"/>
            <ac:picMk id="6" creationId="{4E0B0F4B-0FCA-47ED-B908-1520F6170E5B}"/>
          </ac:picMkLst>
        </pc:picChg>
      </pc:sldChg>
      <pc:sldChg chg="addSp">
        <pc:chgData name="Priti Singh" userId="c8e3db02-6be1-47ce-824f-6bdd20e2f34b" providerId="ADAL" clId="{3900E38D-8B42-4302-8F1D-B2DBBDCD6F77}" dt="2020-10-13T17:50:40.662" v="760"/>
        <pc:sldMkLst>
          <pc:docMk/>
          <pc:sldMk cId="2449232253" sldId="546"/>
        </pc:sldMkLst>
        <pc:picChg chg="add">
          <ac:chgData name="Priti Singh" userId="c8e3db02-6be1-47ce-824f-6bdd20e2f34b" providerId="ADAL" clId="{3900E38D-8B42-4302-8F1D-B2DBBDCD6F77}" dt="2020-10-13T17:50:40.662" v="760"/>
          <ac:picMkLst>
            <pc:docMk/>
            <pc:sldMk cId="2449232253" sldId="546"/>
            <ac:picMk id="5" creationId="{9745AC84-2960-4C98-B187-6062F340C288}"/>
          </ac:picMkLst>
        </pc:picChg>
      </pc:sldChg>
      <pc:sldChg chg="addSp">
        <pc:chgData name="Priti Singh" userId="c8e3db02-6be1-47ce-824f-6bdd20e2f34b" providerId="ADAL" clId="{3900E38D-8B42-4302-8F1D-B2DBBDCD6F77}" dt="2020-10-13T17:46:33.402" v="691"/>
        <pc:sldMkLst>
          <pc:docMk/>
          <pc:sldMk cId="888023044" sldId="549"/>
        </pc:sldMkLst>
        <pc:picChg chg="add">
          <ac:chgData name="Priti Singh" userId="c8e3db02-6be1-47ce-824f-6bdd20e2f34b" providerId="ADAL" clId="{3900E38D-8B42-4302-8F1D-B2DBBDCD6F77}" dt="2020-10-13T17:46:33.402" v="691"/>
          <ac:picMkLst>
            <pc:docMk/>
            <pc:sldMk cId="888023044" sldId="549"/>
            <ac:picMk id="6" creationId="{9BD61509-B9DA-4C3C-B722-9278799166CA}"/>
          </ac:picMkLst>
        </pc:picChg>
      </pc:sldChg>
      <pc:sldChg chg="addSp modSp modNotesTx">
        <pc:chgData name="Priti Singh" userId="c8e3db02-6be1-47ce-824f-6bdd20e2f34b" providerId="ADAL" clId="{3900E38D-8B42-4302-8F1D-B2DBBDCD6F77}" dt="2020-10-13T19:03:09.998" v="1467" actId="20577"/>
        <pc:sldMkLst>
          <pc:docMk/>
          <pc:sldMk cId="81067460" sldId="551"/>
        </pc:sldMkLst>
        <pc:spChg chg="mod">
          <ac:chgData name="Priti Singh" userId="c8e3db02-6be1-47ce-824f-6bdd20e2f34b" providerId="ADAL" clId="{3900E38D-8B42-4302-8F1D-B2DBBDCD6F77}" dt="2020-10-13T17:50:48.333" v="762" actId="207"/>
          <ac:spMkLst>
            <pc:docMk/>
            <pc:sldMk cId="81067460" sldId="551"/>
            <ac:spMk id="2" creationId="{962DB221-B60E-4AD9-ACD4-06958ADC9BA3}"/>
          </ac:spMkLst>
        </pc:spChg>
        <pc:picChg chg="add">
          <ac:chgData name="Priti Singh" userId="c8e3db02-6be1-47ce-824f-6bdd20e2f34b" providerId="ADAL" clId="{3900E38D-8B42-4302-8F1D-B2DBBDCD6F77}" dt="2020-10-13T17:50:41.923" v="761"/>
          <ac:picMkLst>
            <pc:docMk/>
            <pc:sldMk cId="81067460" sldId="551"/>
            <ac:picMk id="6" creationId="{468047EB-4717-4AB4-A8A4-A3CD5E1C95BE}"/>
          </ac:picMkLst>
        </pc:picChg>
      </pc:sldChg>
      <pc:sldChg chg="addSp modSp">
        <pc:chgData name="Priti Singh" userId="c8e3db02-6be1-47ce-824f-6bdd20e2f34b" providerId="ADAL" clId="{3900E38D-8B42-4302-8F1D-B2DBBDCD6F77}" dt="2020-10-13T17:48:42.501" v="730" actId="207"/>
        <pc:sldMkLst>
          <pc:docMk/>
          <pc:sldMk cId="3867317479" sldId="552"/>
        </pc:sldMkLst>
        <pc:spChg chg="mod">
          <ac:chgData name="Priti Singh" userId="c8e3db02-6be1-47ce-824f-6bdd20e2f34b" providerId="ADAL" clId="{3900E38D-8B42-4302-8F1D-B2DBBDCD6F77}" dt="2020-10-13T17:48:42.501" v="730" actId="207"/>
          <ac:spMkLst>
            <pc:docMk/>
            <pc:sldMk cId="3867317479" sldId="552"/>
            <ac:spMk id="2" creationId="{962DB221-B60E-4AD9-ACD4-06958ADC9BA3}"/>
          </ac:spMkLst>
        </pc:spChg>
        <pc:picChg chg="add">
          <ac:chgData name="Priti Singh" userId="c8e3db02-6be1-47ce-824f-6bdd20e2f34b" providerId="ADAL" clId="{3900E38D-8B42-4302-8F1D-B2DBBDCD6F77}" dt="2020-10-13T17:48:35.218" v="729"/>
          <ac:picMkLst>
            <pc:docMk/>
            <pc:sldMk cId="3867317479" sldId="552"/>
            <ac:picMk id="6" creationId="{C5A825AB-E0E5-4B86-8D55-9A3F682AE6D2}"/>
          </ac:picMkLst>
        </pc:picChg>
      </pc:sldChg>
      <pc:sldChg chg="addSp modSp">
        <pc:chgData name="Priti Singh" userId="c8e3db02-6be1-47ce-824f-6bdd20e2f34b" providerId="ADAL" clId="{3900E38D-8B42-4302-8F1D-B2DBBDCD6F77}" dt="2020-10-13T19:12:51.531" v="1665" actId="207"/>
        <pc:sldMkLst>
          <pc:docMk/>
          <pc:sldMk cId="2352246295" sldId="554"/>
        </pc:sldMkLst>
        <pc:spChg chg="mod">
          <ac:chgData name="Priti Singh" userId="c8e3db02-6be1-47ce-824f-6bdd20e2f34b" providerId="ADAL" clId="{3900E38D-8B42-4302-8F1D-B2DBBDCD6F77}" dt="2020-10-13T19:12:51.531" v="1665" actId="207"/>
          <ac:spMkLst>
            <pc:docMk/>
            <pc:sldMk cId="2352246295" sldId="554"/>
            <ac:spMk id="2" creationId="{E3333C6B-6C1D-43A4-8C80-B6080B5FC097}"/>
          </ac:spMkLst>
        </pc:spChg>
        <pc:picChg chg="mod">
          <ac:chgData name="Priti Singh" userId="c8e3db02-6be1-47ce-824f-6bdd20e2f34b" providerId="ADAL" clId="{3900E38D-8B42-4302-8F1D-B2DBBDCD6F77}" dt="2020-10-13T18:01:47.363" v="912" actId="1076"/>
          <ac:picMkLst>
            <pc:docMk/>
            <pc:sldMk cId="2352246295" sldId="554"/>
            <ac:picMk id="5" creationId="{04AB0E80-9978-460C-8A9F-061E606F109F}"/>
          </ac:picMkLst>
        </pc:picChg>
        <pc:picChg chg="add">
          <ac:chgData name="Priti Singh" userId="c8e3db02-6be1-47ce-824f-6bdd20e2f34b" providerId="ADAL" clId="{3900E38D-8B42-4302-8F1D-B2DBBDCD6F77}" dt="2020-10-13T17:43:50.851" v="659"/>
          <ac:picMkLst>
            <pc:docMk/>
            <pc:sldMk cId="2352246295" sldId="554"/>
            <ac:picMk id="6" creationId="{E284F366-19C7-4D9F-B196-A15A01F6EE00}"/>
          </ac:picMkLst>
        </pc:picChg>
        <pc:picChg chg="add">
          <ac:chgData name="Priti Singh" userId="c8e3db02-6be1-47ce-824f-6bdd20e2f34b" providerId="ADAL" clId="{3900E38D-8B42-4302-8F1D-B2DBBDCD6F77}" dt="2020-10-13T17:43:50.851" v="659"/>
          <ac:picMkLst>
            <pc:docMk/>
            <pc:sldMk cId="2352246295" sldId="554"/>
            <ac:picMk id="7" creationId="{23B64603-7164-48B5-96DF-9BCEE1E37C72}"/>
          </ac:picMkLst>
        </pc:picChg>
        <pc:picChg chg="mod">
          <ac:chgData name="Priti Singh" userId="c8e3db02-6be1-47ce-824f-6bdd20e2f34b" providerId="ADAL" clId="{3900E38D-8B42-4302-8F1D-B2DBBDCD6F77}" dt="2020-10-13T18:01:49.980" v="913" actId="1076"/>
          <ac:picMkLst>
            <pc:docMk/>
            <pc:sldMk cId="2352246295" sldId="554"/>
            <ac:picMk id="9" creationId="{AD18B1B7-1726-4CCA-803A-A363AD897F80}"/>
          </ac:picMkLst>
        </pc:picChg>
      </pc:sldChg>
      <pc:sldChg chg="addSp modSp">
        <pc:chgData name="Priti Singh" userId="c8e3db02-6be1-47ce-824f-6bdd20e2f34b" providerId="ADAL" clId="{3900E38D-8B42-4302-8F1D-B2DBBDCD6F77}" dt="2020-10-13T17:42:17.897" v="614"/>
        <pc:sldMkLst>
          <pc:docMk/>
          <pc:sldMk cId="1506531437" sldId="555"/>
        </pc:sldMkLst>
        <pc:spChg chg="mod">
          <ac:chgData name="Priti Singh" userId="c8e3db02-6be1-47ce-824f-6bdd20e2f34b" providerId="ADAL" clId="{3900E38D-8B42-4302-8F1D-B2DBBDCD6F77}" dt="2020-10-13T17:32:33.552" v="195" actId="1076"/>
          <ac:spMkLst>
            <pc:docMk/>
            <pc:sldMk cId="1506531437" sldId="555"/>
            <ac:spMk id="3" creationId="{C7A63CF5-D4D3-43EC-BBD7-023AB574651B}"/>
          </ac:spMkLst>
        </pc:spChg>
        <pc:spChg chg="add mod">
          <ac:chgData name="Priti Singh" userId="c8e3db02-6be1-47ce-824f-6bdd20e2f34b" providerId="ADAL" clId="{3900E38D-8B42-4302-8F1D-B2DBBDCD6F77}" dt="2020-10-13T17:32:45.952" v="235" actId="14100"/>
          <ac:spMkLst>
            <pc:docMk/>
            <pc:sldMk cId="1506531437" sldId="555"/>
            <ac:spMk id="4" creationId="{539A6919-A8BB-4444-BD39-1499F0B715D6}"/>
          </ac:spMkLst>
        </pc:spChg>
        <pc:picChg chg="add">
          <ac:chgData name="Priti Singh" userId="c8e3db02-6be1-47ce-824f-6bdd20e2f34b" providerId="ADAL" clId="{3900E38D-8B42-4302-8F1D-B2DBBDCD6F77}" dt="2020-10-13T17:42:17.897" v="614"/>
          <ac:picMkLst>
            <pc:docMk/>
            <pc:sldMk cId="1506531437" sldId="555"/>
            <ac:picMk id="5" creationId="{B675D3FF-BF4B-4949-92C2-F81EF86DCB1A}"/>
          </ac:picMkLst>
        </pc:picChg>
      </pc:sldChg>
      <pc:sldChg chg="addSp modSp del">
        <pc:chgData name="Priti Singh" userId="c8e3db02-6be1-47ce-824f-6bdd20e2f34b" providerId="ADAL" clId="{3900E38D-8B42-4302-8F1D-B2DBBDCD6F77}" dt="2020-10-13T19:08:52.309" v="1582" actId="2696"/>
        <pc:sldMkLst>
          <pc:docMk/>
          <pc:sldMk cId="2322270851" sldId="556"/>
        </pc:sldMkLst>
        <pc:spChg chg="mod">
          <ac:chgData name="Priti Singh" userId="c8e3db02-6be1-47ce-824f-6bdd20e2f34b" providerId="ADAL" clId="{3900E38D-8B42-4302-8F1D-B2DBBDCD6F77}" dt="2020-10-13T15:21:00.119" v="138" actId="2711"/>
          <ac:spMkLst>
            <pc:docMk/>
            <pc:sldMk cId="2322270851" sldId="556"/>
            <ac:spMk id="2" creationId="{558749A0-F82D-41FD-9773-83A993DD877A}"/>
          </ac:spMkLst>
        </pc:spChg>
        <pc:picChg chg="add">
          <ac:chgData name="Priti Singh" userId="c8e3db02-6be1-47ce-824f-6bdd20e2f34b" providerId="ADAL" clId="{3900E38D-8B42-4302-8F1D-B2DBBDCD6F77}" dt="2020-10-13T17:46:54.509" v="708"/>
          <ac:picMkLst>
            <pc:docMk/>
            <pc:sldMk cId="2322270851" sldId="556"/>
            <ac:picMk id="4" creationId="{77C649D8-D023-4447-A7D2-488F590DD247}"/>
          </ac:picMkLst>
        </pc:picChg>
      </pc:sldChg>
      <pc:sldChg chg="addSp modSp modNotesTx">
        <pc:chgData name="Priti Singh" userId="c8e3db02-6be1-47ce-824f-6bdd20e2f34b" providerId="ADAL" clId="{3900E38D-8B42-4302-8F1D-B2DBBDCD6F77}" dt="2020-10-13T18:50:33.178" v="1274" actId="20577"/>
        <pc:sldMkLst>
          <pc:docMk/>
          <pc:sldMk cId="1507558890" sldId="557"/>
        </pc:sldMkLst>
        <pc:spChg chg="mod">
          <ac:chgData name="Priti Singh" userId="c8e3db02-6be1-47ce-824f-6bdd20e2f34b" providerId="ADAL" clId="{3900E38D-8B42-4302-8F1D-B2DBBDCD6F77}" dt="2020-10-13T17:49:31.484" v="744" actId="2711"/>
          <ac:spMkLst>
            <pc:docMk/>
            <pc:sldMk cId="1507558890" sldId="557"/>
            <ac:spMk id="2" creationId="{558749A0-F82D-41FD-9773-83A993DD877A}"/>
          </ac:spMkLst>
        </pc:spChg>
        <pc:picChg chg="add">
          <ac:chgData name="Priti Singh" userId="c8e3db02-6be1-47ce-824f-6bdd20e2f34b" providerId="ADAL" clId="{3900E38D-8B42-4302-8F1D-B2DBBDCD6F77}" dt="2020-10-13T17:49:35.366" v="746"/>
          <ac:picMkLst>
            <pc:docMk/>
            <pc:sldMk cId="1507558890" sldId="557"/>
            <ac:picMk id="4" creationId="{A3BDC748-E375-481A-89A3-AEA125D435AC}"/>
          </ac:picMkLst>
        </pc:picChg>
      </pc:sldChg>
      <pc:sldChg chg="addSp modSp del modNotesTx">
        <pc:chgData name="Priti Singh" userId="c8e3db02-6be1-47ce-824f-6bdd20e2f34b" providerId="ADAL" clId="{3900E38D-8B42-4302-8F1D-B2DBBDCD6F77}" dt="2020-10-13T19:08:03.676" v="1578" actId="2696"/>
        <pc:sldMkLst>
          <pc:docMk/>
          <pc:sldMk cId="2280569991" sldId="558"/>
        </pc:sldMkLst>
        <pc:spChg chg="mod">
          <ac:chgData name="Priti Singh" userId="c8e3db02-6be1-47ce-824f-6bdd20e2f34b" providerId="ADAL" clId="{3900E38D-8B42-4302-8F1D-B2DBBDCD6F77}" dt="2020-10-13T19:07:49.755" v="1576" actId="2711"/>
          <ac:spMkLst>
            <pc:docMk/>
            <pc:sldMk cId="2280569991" sldId="558"/>
            <ac:spMk id="2" creationId="{558749A0-F82D-41FD-9773-83A993DD877A}"/>
          </ac:spMkLst>
        </pc:spChg>
        <pc:picChg chg="add">
          <ac:chgData name="Priti Singh" userId="c8e3db02-6be1-47ce-824f-6bdd20e2f34b" providerId="ADAL" clId="{3900E38D-8B42-4302-8F1D-B2DBBDCD6F77}" dt="2020-10-13T17:53:15.276" v="783"/>
          <ac:picMkLst>
            <pc:docMk/>
            <pc:sldMk cId="2280569991" sldId="558"/>
            <ac:picMk id="4" creationId="{B0ECADB7-03D6-4E8C-9E47-23C2CDD12BB0}"/>
          </ac:picMkLst>
        </pc:picChg>
      </pc:sldChg>
      <pc:sldChg chg="del">
        <pc:chgData name="Priti Singh" userId="c8e3db02-6be1-47ce-824f-6bdd20e2f34b" providerId="ADAL" clId="{3900E38D-8B42-4302-8F1D-B2DBBDCD6F77}" dt="2020-10-13T19:16:07.605" v="1716" actId="2696"/>
        <pc:sldMkLst>
          <pc:docMk/>
          <pc:sldMk cId="1079209307" sldId="559"/>
        </pc:sldMkLst>
      </pc:sldChg>
      <pc:sldChg chg="modSp modNotesTx">
        <pc:chgData name="Priti Singh" userId="c8e3db02-6be1-47ce-824f-6bdd20e2f34b" providerId="ADAL" clId="{3900E38D-8B42-4302-8F1D-B2DBBDCD6F77}" dt="2020-10-13T17:57:46.064" v="906" actId="20577"/>
        <pc:sldMkLst>
          <pc:docMk/>
          <pc:sldMk cId="2602221422" sldId="560"/>
        </pc:sldMkLst>
        <pc:spChg chg="mod">
          <ac:chgData name="Priti Singh" userId="c8e3db02-6be1-47ce-824f-6bdd20e2f34b" providerId="ADAL" clId="{3900E38D-8B42-4302-8F1D-B2DBBDCD6F77}" dt="2020-10-13T17:33:44.755" v="247" actId="1076"/>
          <ac:spMkLst>
            <pc:docMk/>
            <pc:sldMk cId="2602221422" sldId="560"/>
            <ac:spMk id="2" creationId="{E3333C6B-6C1D-43A4-8C80-B6080B5FC097}"/>
          </ac:spMkLst>
        </pc:spChg>
        <pc:picChg chg="mod">
          <ac:chgData name="Priti Singh" userId="c8e3db02-6be1-47ce-824f-6bdd20e2f34b" providerId="ADAL" clId="{3900E38D-8B42-4302-8F1D-B2DBBDCD6F77}" dt="2020-10-13T15:18:46.934" v="127"/>
          <ac:picMkLst>
            <pc:docMk/>
            <pc:sldMk cId="2602221422" sldId="560"/>
            <ac:picMk id="3" creationId="{FC54F9A7-2E0F-47BD-BCE4-E48248D1F937}"/>
          </ac:picMkLst>
        </pc:picChg>
        <pc:picChg chg="mod">
          <ac:chgData name="Priti Singh" userId="c8e3db02-6be1-47ce-824f-6bdd20e2f34b" providerId="ADAL" clId="{3900E38D-8B42-4302-8F1D-B2DBBDCD6F77}" dt="2020-10-13T17:33:33.842" v="246" actId="1076"/>
          <ac:picMkLst>
            <pc:docMk/>
            <pc:sldMk cId="2602221422" sldId="560"/>
            <ac:picMk id="4" creationId="{F4E30245-EC6A-4809-96BA-115D5DC862F7}"/>
          </ac:picMkLst>
        </pc:picChg>
      </pc:sldChg>
      <pc:sldChg chg="add">
        <pc:chgData name="Priti Singh" userId="c8e3db02-6be1-47ce-824f-6bdd20e2f34b" providerId="ADAL" clId="{3900E38D-8B42-4302-8F1D-B2DBBDCD6F77}" dt="2020-10-13T19:08:31.165" v="1580"/>
        <pc:sldMkLst>
          <pc:docMk/>
          <pc:sldMk cId="1120990808" sldId="561"/>
        </pc:sldMkLst>
      </pc:sldChg>
      <pc:sldChg chg="add">
        <pc:chgData name="Priti Singh" userId="c8e3db02-6be1-47ce-824f-6bdd20e2f34b" providerId="ADAL" clId="{3900E38D-8B42-4302-8F1D-B2DBBDCD6F77}" dt="2020-10-13T19:08:31.165" v="1580"/>
        <pc:sldMkLst>
          <pc:docMk/>
          <pc:sldMk cId="2473118509" sldId="562"/>
        </pc:sldMkLst>
      </pc:sldChg>
      <pc:sldChg chg="add">
        <pc:chgData name="Priti Singh" userId="c8e3db02-6be1-47ce-824f-6bdd20e2f34b" providerId="ADAL" clId="{3900E38D-8B42-4302-8F1D-B2DBBDCD6F77}" dt="2020-10-13T19:08:50.171" v="1581"/>
        <pc:sldMkLst>
          <pc:docMk/>
          <pc:sldMk cId="3644009447" sldId="563"/>
        </pc:sldMkLst>
      </pc:sldChg>
      <pc:sldChg chg="add">
        <pc:chgData name="Priti Singh" userId="c8e3db02-6be1-47ce-824f-6bdd20e2f34b" providerId="ADAL" clId="{3900E38D-8B42-4302-8F1D-B2DBBDCD6F77}" dt="2020-10-13T19:08:50.171" v="1581"/>
        <pc:sldMkLst>
          <pc:docMk/>
          <pc:sldMk cId="3669603272" sldId="564"/>
        </pc:sldMkLst>
      </pc:sldChg>
      <pc:sldChg chg="add">
        <pc:chgData name="Priti Singh" userId="c8e3db02-6be1-47ce-824f-6bdd20e2f34b" providerId="ADAL" clId="{3900E38D-8B42-4302-8F1D-B2DBBDCD6F77}" dt="2020-10-13T19:16:18.866" v="1717"/>
        <pc:sldMkLst>
          <pc:docMk/>
          <pc:sldMk cId="3776254245" sldId="565"/>
        </pc:sldMkLst>
      </pc:sldChg>
      <pc:sldMasterChg chg="modSldLayout">
        <pc:chgData name="Priti Singh" userId="c8e3db02-6be1-47ce-824f-6bdd20e2f34b" providerId="ADAL" clId="{3900E38D-8B42-4302-8F1D-B2DBBDCD6F77}" dt="2020-10-13T15:23:48.108" v="160" actId="207"/>
        <pc:sldMasterMkLst>
          <pc:docMk/>
          <pc:sldMasterMk cId="2860823281" sldId="2147483662"/>
        </pc:sldMasterMkLst>
        <pc:sldLayoutChg chg="modSp">
          <pc:chgData name="Priti Singh" userId="c8e3db02-6be1-47ce-824f-6bdd20e2f34b" providerId="ADAL" clId="{3900E38D-8B42-4302-8F1D-B2DBBDCD6F77}" dt="2020-10-13T15:13:10.313" v="30" actId="207"/>
          <pc:sldLayoutMkLst>
            <pc:docMk/>
            <pc:sldMasterMk cId="2860823281" sldId="2147483662"/>
            <pc:sldLayoutMk cId="1118073124" sldId="2147483663"/>
          </pc:sldLayoutMkLst>
          <pc:spChg chg="mod">
            <ac:chgData name="Priti Singh" userId="c8e3db02-6be1-47ce-824f-6bdd20e2f34b" providerId="ADAL" clId="{3900E38D-8B42-4302-8F1D-B2DBBDCD6F77}" dt="2020-10-13T15:13:06.851" v="29" actId="207"/>
            <ac:spMkLst>
              <pc:docMk/>
              <pc:sldMasterMk cId="2860823281" sldId="2147483662"/>
              <pc:sldLayoutMk cId="1118073124" sldId="2147483663"/>
              <ac:spMk id="2" creationId="{ADD3BB9E-9128-42E6-9906-1CB468FA772C}"/>
            </ac:spMkLst>
          </pc:spChg>
          <pc:spChg chg="mod">
            <ac:chgData name="Priti Singh" userId="c8e3db02-6be1-47ce-824f-6bdd20e2f34b" providerId="ADAL" clId="{3900E38D-8B42-4302-8F1D-B2DBBDCD6F77}" dt="2020-10-13T15:13:10.313" v="30" actId="207"/>
            <ac:spMkLst>
              <pc:docMk/>
              <pc:sldMasterMk cId="2860823281" sldId="2147483662"/>
              <pc:sldLayoutMk cId="1118073124" sldId="2147483663"/>
              <ac:spMk id="3" creationId="{5B96ED2E-835A-4547-B9F3-689086408ED7}"/>
            </ac:spMkLst>
          </pc:spChg>
        </pc:sldLayoutChg>
        <pc:sldLayoutChg chg="modSp">
          <pc:chgData name="Priti Singh" userId="c8e3db02-6be1-47ce-824f-6bdd20e2f34b" providerId="ADAL" clId="{3900E38D-8B42-4302-8F1D-B2DBBDCD6F77}" dt="2020-10-13T15:13:21.836" v="32" actId="207"/>
          <pc:sldLayoutMkLst>
            <pc:docMk/>
            <pc:sldMasterMk cId="2860823281" sldId="2147483662"/>
            <pc:sldLayoutMk cId="71067698" sldId="2147483664"/>
          </pc:sldLayoutMkLst>
          <pc:spChg chg="mod">
            <ac:chgData name="Priti Singh" userId="c8e3db02-6be1-47ce-824f-6bdd20e2f34b" providerId="ADAL" clId="{3900E38D-8B42-4302-8F1D-B2DBBDCD6F77}" dt="2020-10-13T15:13:21.836" v="32" actId="207"/>
            <ac:spMkLst>
              <pc:docMk/>
              <pc:sldMasterMk cId="2860823281" sldId="2147483662"/>
              <pc:sldLayoutMk cId="71067698" sldId="2147483664"/>
              <ac:spMk id="2" creationId="{DAF035BA-2904-4961-99D7-F76A2E3FECEF}"/>
            </ac:spMkLst>
          </pc:spChg>
          <pc:spChg chg="mod">
            <ac:chgData name="Priti Singh" userId="c8e3db02-6be1-47ce-824f-6bdd20e2f34b" providerId="ADAL" clId="{3900E38D-8B42-4302-8F1D-B2DBBDCD6F77}" dt="2020-10-13T15:13:21.836" v="32" actId="207"/>
            <ac:spMkLst>
              <pc:docMk/>
              <pc:sldMasterMk cId="2860823281" sldId="2147483662"/>
              <pc:sldLayoutMk cId="71067698" sldId="2147483664"/>
              <ac:spMk id="3" creationId="{F9B7BED8-5895-42D4-B265-C8413D9E6A1E}"/>
            </ac:spMkLst>
          </pc:spChg>
        </pc:sldLayoutChg>
        <pc:sldLayoutChg chg="modSp">
          <pc:chgData name="Priti Singh" userId="c8e3db02-6be1-47ce-824f-6bdd20e2f34b" providerId="ADAL" clId="{3900E38D-8B42-4302-8F1D-B2DBBDCD6F77}" dt="2020-10-13T15:23:48.108" v="160" actId="207"/>
          <pc:sldLayoutMkLst>
            <pc:docMk/>
            <pc:sldMasterMk cId="2860823281" sldId="2147483662"/>
            <pc:sldLayoutMk cId="1547938123" sldId="2147483665"/>
          </pc:sldLayoutMkLst>
          <pc:spChg chg="mod">
            <ac:chgData name="Priti Singh" userId="c8e3db02-6be1-47ce-824f-6bdd20e2f34b" providerId="ADAL" clId="{3900E38D-8B42-4302-8F1D-B2DBBDCD6F77}" dt="2020-10-13T15:23:48.108" v="160" actId="207"/>
            <ac:spMkLst>
              <pc:docMk/>
              <pc:sldMasterMk cId="2860823281" sldId="2147483662"/>
              <pc:sldLayoutMk cId="1547938123" sldId="2147483665"/>
              <ac:spMk id="2" creationId="{378BFF89-7A05-4DAC-B034-33E8E9D237D3}"/>
            </ac:spMkLst>
          </pc:spChg>
        </pc:sldLayoutChg>
        <pc:sldLayoutChg chg="modSp">
          <pc:chgData name="Priti Singh" userId="c8e3db02-6be1-47ce-824f-6bdd20e2f34b" providerId="ADAL" clId="{3900E38D-8B42-4302-8F1D-B2DBBDCD6F77}" dt="2020-10-13T15:14:12.911" v="38" actId="207"/>
          <pc:sldLayoutMkLst>
            <pc:docMk/>
            <pc:sldMasterMk cId="2860823281" sldId="2147483662"/>
            <pc:sldLayoutMk cId="1723691357" sldId="2147483666"/>
          </pc:sldLayoutMkLst>
          <pc:spChg chg="mod">
            <ac:chgData name="Priti Singh" userId="c8e3db02-6be1-47ce-824f-6bdd20e2f34b" providerId="ADAL" clId="{3900E38D-8B42-4302-8F1D-B2DBBDCD6F77}" dt="2020-10-13T15:14:12.911" v="38" actId="207"/>
            <ac:spMkLst>
              <pc:docMk/>
              <pc:sldMasterMk cId="2860823281" sldId="2147483662"/>
              <pc:sldLayoutMk cId="1723691357" sldId="2147483666"/>
              <ac:spMk id="2" creationId="{7928EC62-8EBF-42D3-A534-8D749597CF01}"/>
            </ac:spMkLst>
          </pc:spChg>
          <pc:spChg chg="mod">
            <ac:chgData name="Priti Singh" userId="c8e3db02-6be1-47ce-824f-6bdd20e2f34b" providerId="ADAL" clId="{3900E38D-8B42-4302-8F1D-B2DBBDCD6F77}" dt="2020-10-13T15:14:12.911" v="38" actId="207"/>
            <ac:spMkLst>
              <pc:docMk/>
              <pc:sldMasterMk cId="2860823281" sldId="2147483662"/>
              <pc:sldLayoutMk cId="1723691357" sldId="2147483666"/>
              <ac:spMk id="3" creationId="{4ECF438C-ED9E-4090-A745-8CB7C528C0B1}"/>
            </ac:spMkLst>
          </pc:spChg>
          <pc:spChg chg="mod">
            <ac:chgData name="Priti Singh" userId="c8e3db02-6be1-47ce-824f-6bdd20e2f34b" providerId="ADAL" clId="{3900E38D-8B42-4302-8F1D-B2DBBDCD6F77}" dt="2020-10-13T15:14:12.911" v="38" actId="207"/>
            <ac:spMkLst>
              <pc:docMk/>
              <pc:sldMasterMk cId="2860823281" sldId="2147483662"/>
              <pc:sldLayoutMk cId="1723691357" sldId="2147483666"/>
              <ac:spMk id="4" creationId="{370D50F8-8267-4227-812B-15B85548D82F}"/>
            </ac:spMkLst>
          </pc:spChg>
        </pc:sldLayoutChg>
        <pc:sldLayoutChg chg="modSp">
          <pc:chgData name="Priti Singh" userId="c8e3db02-6be1-47ce-824f-6bdd20e2f34b" providerId="ADAL" clId="{3900E38D-8B42-4302-8F1D-B2DBBDCD6F77}" dt="2020-10-13T15:14:00.121" v="36" actId="242"/>
          <pc:sldLayoutMkLst>
            <pc:docMk/>
            <pc:sldMasterMk cId="2860823281" sldId="2147483662"/>
            <pc:sldLayoutMk cId="208871535" sldId="2147483667"/>
          </pc:sldLayoutMkLst>
          <pc:spChg chg="mod">
            <ac:chgData name="Priti Singh" userId="c8e3db02-6be1-47ce-824f-6bdd20e2f34b" providerId="ADAL" clId="{3900E38D-8B42-4302-8F1D-B2DBBDCD6F77}" dt="2020-10-13T15:14:00.121" v="36" actId="242"/>
            <ac:spMkLst>
              <pc:docMk/>
              <pc:sldMasterMk cId="2860823281" sldId="2147483662"/>
              <pc:sldLayoutMk cId="208871535" sldId="2147483667"/>
              <ac:spMk id="2" creationId="{71CB0DDC-79F3-4D40-8F01-D99BAFF59581}"/>
            </ac:spMkLst>
          </pc:spChg>
          <pc:spChg chg="mod">
            <ac:chgData name="Priti Singh" userId="c8e3db02-6be1-47ce-824f-6bdd20e2f34b" providerId="ADAL" clId="{3900E38D-8B42-4302-8F1D-B2DBBDCD6F77}" dt="2020-10-13T15:13:55.054" v="35" actId="242"/>
            <ac:spMkLst>
              <pc:docMk/>
              <pc:sldMasterMk cId="2860823281" sldId="2147483662"/>
              <pc:sldLayoutMk cId="208871535" sldId="2147483667"/>
              <ac:spMk id="3" creationId="{1764C5D1-5E79-4D19-B1AF-197E374E2588}"/>
            </ac:spMkLst>
          </pc:spChg>
          <pc:spChg chg="mod">
            <ac:chgData name="Priti Singh" userId="c8e3db02-6be1-47ce-824f-6bdd20e2f34b" providerId="ADAL" clId="{3900E38D-8B42-4302-8F1D-B2DBBDCD6F77}" dt="2020-10-13T15:13:55.054" v="35" actId="242"/>
            <ac:spMkLst>
              <pc:docMk/>
              <pc:sldMasterMk cId="2860823281" sldId="2147483662"/>
              <pc:sldLayoutMk cId="208871535" sldId="2147483667"/>
              <ac:spMk id="4" creationId="{E2B25390-F9D2-40CA-B0EB-BAF9F0CFCB5B}"/>
            </ac:spMkLst>
          </pc:spChg>
          <pc:spChg chg="mod">
            <ac:chgData name="Priti Singh" userId="c8e3db02-6be1-47ce-824f-6bdd20e2f34b" providerId="ADAL" clId="{3900E38D-8B42-4302-8F1D-B2DBBDCD6F77}" dt="2020-10-13T15:13:55.054" v="35" actId="242"/>
            <ac:spMkLst>
              <pc:docMk/>
              <pc:sldMasterMk cId="2860823281" sldId="2147483662"/>
              <pc:sldLayoutMk cId="208871535" sldId="2147483667"/>
              <ac:spMk id="5" creationId="{EC88FB4F-0BC6-48F7-855F-C4278CFD82A7}"/>
            </ac:spMkLst>
          </pc:spChg>
          <pc:spChg chg="mod">
            <ac:chgData name="Priti Singh" userId="c8e3db02-6be1-47ce-824f-6bdd20e2f34b" providerId="ADAL" clId="{3900E38D-8B42-4302-8F1D-B2DBBDCD6F77}" dt="2020-10-13T15:13:55.054" v="35" actId="242"/>
            <ac:spMkLst>
              <pc:docMk/>
              <pc:sldMasterMk cId="2860823281" sldId="2147483662"/>
              <pc:sldLayoutMk cId="208871535" sldId="2147483667"/>
              <ac:spMk id="6" creationId="{9BE3AD98-BA66-4250-A45D-F8ECDA50710A}"/>
            </ac:spMkLst>
          </pc:spChg>
        </pc:sldLayoutChg>
        <pc:sldLayoutChg chg="modSp">
          <pc:chgData name="Priti Singh" userId="c8e3db02-6be1-47ce-824f-6bdd20e2f34b" providerId="ADAL" clId="{3900E38D-8B42-4302-8F1D-B2DBBDCD6F77}" dt="2020-10-13T15:14:21.055" v="40" actId="207"/>
          <pc:sldLayoutMkLst>
            <pc:docMk/>
            <pc:sldMasterMk cId="2860823281" sldId="2147483662"/>
            <pc:sldLayoutMk cId="744512637" sldId="2147483668"/>
          </pc:sldLayoutMkLst>
          <pc:spChg chg="mod">
            <ac:chgData name="Priti Singh" userId="c8e3db02-6be1-47ce-824f-6bdd20e2f34b" providerId="ADAL" clId="{3900E38D-8B42-4302-8F1D-B2DBBDCD6F77}" dt="2020-10-13T15:14:21.055" v="40" actId="207"/>
            <ac:spMkLst>
              <pc:docMk/>
              <pc:sldMasterMk cId="2860823281" sldId="2147483662"/>
              <pc:sldLayoutMk cId="744512637" sldId="2147483668"/>
              <ac:spMk id="2" creationId="{A4FC4F02-561E-466B-8718-6584FB2CEED2}"/>
            </ac:spMkLst>
          </pc:spChg>
        </pc:sldLayoutChg>
        <pc:sldLayoutChg chg="modSp">
          <pc:chgData name="Priti Singh" userId="c8e3db02-6be1-47ce-824f-6bdd20e2f34b" providerId="ADAL" clId="{3900E38D-8B42-4302-8F1D-B2DBBDCD6F77}" dt="2020-10-13T15:14:45.005" v="45" actId="2711"/>
          <pc:sldLayoutMkLst>
            <pc:docMk/>
            <pc:sldMasterMk cId="2860823281" sldId="2147483662"/>
            <pc:sldLayoutMk cId="1950940756" sldId="2147483670"/>
          </pc:sldLayoutMkLst>
          <pc:spChg chg="mod">
            <ac:chgData name="Priti Singh" userId="c8e3db02-6be1-47ce-824f-6bdd20e2f34b" providerId="ADAL" clId="{3900E38D-8B42-4302-8F1D-B2DBBDCD6F77}" dt="2020-10-13T15:14:34.520" v="43" actId="242"/>
            <ac:spMkLst>
              <pc:docMk/>
              <pc:sldMasterMk cId="2860823281" sldId="2147483662"/>
              <pc:sldLayoutMk cId="1950940756" sldId="2147483670"/>
              <ac:spMk id="2" creationId="{E7C33E1B-11E1-4B67-B859-C1BD0053C534}"/>
            </ac:spMkLst>
          </pc:spChg>
          <pc:spChg chg="mod">
            <ac:chgData name="Priti Singh" userId="c8e3db02-6be1-47ce-824f-6bdd20e2f34b" providerId="ADAL" clId="{3900E38D-8B42-4302-8F1D-B2DBBDCD6F77}" dt="2020-10-13T15:14:45.005" v="45" actId="2711"/>
            <ac:spMkLst>
              <pc:docMk/>
              <pc:sldMasterMk cId="2860823281" sldId="2147483662"/>
              <pc:sldLayoutMk cId="1950940756" sldId="2147483670"/>
              <ac:spMk id="3" creationId="{79B33D85-BD25-45E0-A95A-F36B9928A4A8}"/>
            </ac:spMkLst>
          </pc:spChg>
          <pc:spChg chg="mod">
            <ac:chgData name="Priti Singh" userId="c8e3db02-6be1-47ce-824f-6bdd20e2f34b" providerId="ADAL" clId="{3900E38D-8B42-4302-8F1D-B2DBBDCD6F77}" dt="2020-10-13T15:14:45.005" v="45" actId="2711"/>
            <ac:spMkLst>
              <pc:docMk/>
              <pc:sldMasterMk cId="2860823281" sldId="2147483662"/>
              <pc:sldLayoutMk cId="1950940756" sldId="2147483670"/>
              <ac:spMk id="4" creationId="{801CA5F7-6373-43D1-8422-3E651F1F691A}"/>
            </ac:spMkLst>
          </pc:spChg>
        </pc:sldLayoutChg>
        <pc:sldLayoutChg chg="modSp">
          <pc:chgData name="Priti Singh" userId="c8e3db02-6be1-47ce-824f-6bdd20e2f34b" providerId="ADAL" clId="{3900E38D-8B42-4302-8F1D-B2DBBDCD6F77}" dt="2020-10-13T15:15:11.860" v="50" actId="207"/>
          <pc:sldLayoutMkLst>
            <pc:docMk/>
            <pc:sldMasterMk cId="2860823281" sldId="2147483662"/>
            <pc:sldLayoutMk cId="2038473523" sldId="2147483671"/>
          </pc:sldLayoutMkLst>
          <pc:spChg chg="mod">
            <ac:chgData name="Priti Singh" userId="c8e3db02-6be1-47ce-824f-6bdd20e2f34b" providerId="ADAL" clId="{3900E38D-8B42-4302-8F1D-B2DBBDCD6F77}" dt="2020-10-13T15:15:00.469" v="48" actId="2711"/>
            <ac:spMkLst>
              <pc:docMk/>
              <pc:sldMasterMk cId="2860823281" sldId="2147483662"/>
              <pc:sldLayoutMk cId="2038473523" sldId="2147483671"/>
              <ac:spMk id="2" creationId="{A1599E88-B5C8-4A81-AE76-6CCC9C453BAC}"/>
            </ac:spMkLst>
          </pc:spChg>
          <pc:spChg chg="mod">
            <ac:chgData name="Priti Singh" userId="c8e3db02-6be1-47ce-824f-6bdd20e2f34b" providerId="ADAL" clId="{3900E38D-8B42-4302-8F1D-B2DBBDCD6F77}" dt="2020-10-13T15:15:11.860" v="50" actId="207"/>
            <ac:spMkLst>
              <pc:docMk/>
              <pc:sldMasterMk cId="2860823281" sldId="2147483662"/>
              <pc:sldLayoutMk cId="2038473523" sldId="2147483671"/>
              <ac:spMk id="3" creationId="{FB2E20CA-4FBA-4DDF-8B94-B4B26A9A0074}"/>
            </ac:spMkLst>
          </pc:spChg>
          <pc:spChg chg="mod">
            <ac:chgData name="Priti Singh" userId="c8e3db02-6be1-47ce-824f-6bdd20e2f34b" providerId="ADAL" clId="{3900E38D-8B42-4302-8F1D-B2DBBDCD6F77}" dt="2020-10-13T15:15:11.860" v="50" actId="207"/>
            <ac:spMkLst>
              <pc:docMk/>
              <pc:sldMasterMk cId="2860823281" sldId="2147483662"/>
              <pc:sldLayoutMk cId="2038473523" sldId="2147483671"/>
              <ac:spMk id="4" creationId="{38D5A7E8-5447-4A79-9701-D8ECF39AAEC0}"/>
            </ac:spMkLst>
          </pc:spChg>
        </pc:sldLayoutChg>
        <pc:sldLayoutChg chg="modSp">
          <pc:chgData name="Priti Singh" userId="c8e3db02-6be1-47ce-824f-6bdd20e2f34b" providerId="ADAL" clId="{3900E38D-8B42-4302-8F1D-B2DBBDCD6F77}" dt="2020-10-13T15:15:25.130" v="54" actId="2711"/>
          <pc:sldLayoutMkLst>
            <pc:docMk/>
            <pc:sldMasterMk cId="2860823281" sldId="2147483662"/>
            <pc:sldLayoutMk cId="2572496890" sldId="2147483672"/>
          </pc:sldLayoutMkLst>
          <pc:spChg chg="mod">
            <ac:chgData name="Priti Singh" userId="c8e3db02-6be1-47ce-824f-6bdd20e2f34b" providerId="ADAL" clId="{3900E38D-8B42-4302-8F1D-B2DBBDCD6F77}" dt="2020-10-13T15:15:19.161" v="52" actId="2711"/>
            <ac:spMkLst>
              <pc:docMk/>
              <pc:sldMasterMk cId="2860823281" sldId="2147483662"/>
              <pc:sldLayoutMk cId="2572496890" sldId="2147483672"/>
              <ac:spMk id="2" creationId="{2B93196F-0190-4EEC-9842-5FBB0C46A55A}"/>
            </ac:spMkLst>
          </pc:spChg>
          <pc:spChg chg="mod">
            <ac:chgData name="Priti Singh" userId="c8e3db02-6be1-47ce-824f-6bdd20e2f34b" providerId="ADAL" clId="{3900E38D-8B42-4302-8F1D-B2DBBDCD6F77}" dt="2020-10-13T15:15:25.130" v="54" actId="2711"/>
            <ac:spMkLst>
              <pc:docMk/>
              <pc:sldMasterMk cId="2860823281" sldId="2147483662"/>
              <pc:sldLayoutMk cId="2572496890" sldId="2147483672"/>
              <ac:spMk id="3" creationId="{00C6F0A8-3D03-4FC5-ACFD-4EC58C1FA8E0}"/>
            </ac:spMkLst>
          </pc:spChg>
        </pc:sldLayoutChg>
        <pc:sldLayoutChg chg="modSp">
          <pc:chgData name="Priti Singh" userId="c8e3db02-6be1-47ce-824f-6bdd20e2f34b" providerId="ADAL" clId="{3900E38D-8B42-4302-8F1D-B2DBBDCD6F77}" dt="2020-10-13T15:15:41.356" v="56" actId="2711"/>
          <pc:sldLayoutMkLst>
            <pc:docMk/>
            <pc:sldMasterMk cId="2860823281" sldId="2147483662"/>
            <pc:sldLayoutMk cId="1559867861" sldId="2147483673"/>
          </pc:sldLayoutMkLst>
          <pc:spChg chg="mod">
            <ac:chgData name="Priti Singh" userId="c8e3db02-6be1-47ce-824f-6bdd20e2f34b" providerId="ADAL" clId="{3900E38D-8B42-4302-8F1D-B2DBBDCD6F77}" dt="2020-10-13T15:15:41.356" v="56" actId="2711"/>
            <ac:spMkLst>
              <pc:docMk/>
              <pc:sldMasterMk cId="2860823281" sldId="2147483662"/>
              <pc:sldLayoutMk cId="1559867861" sldId="2147483673"/>
              <ac:spMk id="2" creationId="{D16319C2-39D6-4048-AA70-BB7DE623B358}"/>
            </ac:spMkLst>
          </pc:spChg>
          <pc:spChg chg="mod">
            <ac:chgData name="Priti Singh" userId="c8e3db02-6be1-47ce-824f-6bdd20e2f34b" providerId="ADAL" clId="{3900E38D-8B42-4302-8F1D-B2DBBDCD6F77}" dt="2020-10-13T15:15:41.356" v="56" actId="2711"/>
            <ac:spMkLst>
              <pc:docMk/>
              <pc:sldMasterMk cId="2860823281" sldId="2147483662"/>
              <pc:sldLayoutMk cId="1559867861" sldId="2147483673"/>
              <ac:spMk id="3" creationId="{E7946147-C2AD-4842-9275-1058F98661CA}"/>
            </ac:spMkLst>
          </pc:spChg>
        </pc:sldLayoutChg>
      </pc:sldMasterChg>
      <pc:sldMasterChg chg="modSp modSldLayout">
        <pc:chgData name="Priti Singh" userId="c8e3db02-6be1-47ce-824f-6bdd20e2f34b" providerId="ADAL" clId="{3900E38D-8B42-4302-8F1D-B2DBBDCD6F77}" dt="2020-10-13T15:16:21.655" v="59" actId="1076"/>
        <pc:sldMasterMkLst>
          <pc:docMk/>
          <pc:sldMasterMk cId="1613876186" sldId="2147483684"/>
        </pc:sldMasterMkLst>
        <pc:spChg chg="mod">
          <ac:chgData name="Priti Singh" userId="c8e3db02-6be1-47ce-824f-6bdd20e2f34b" providerId="ADAL" clId="{3900E38D-8B42-4302-8F1D-B2DBBDCD6F77}" dt="2020-10-13T15:16:12.621" v="57" actId="2711"/>
          <ac:spMkLst>
            <pc:docMk/>
            <pc:sldMasterMk cId="1613876186" sldId="2147483684"/>
            <ac:spMk id="2" creationId="{E5E8EC44-C65B-46A2-A19F-AF2D107EB134}"/>
          </ac:spMkLst>
        </pc:spChg>
        <pc:spChg chg="mod">
          <ac:chgData name="Priti Singh" userId="c8e3db02-6be1-47ce-824f-6bdd20e2f34b" providerId="ADAL" clId="{3900E38D-8B42-4302-8F1D-B2DBBDCD6F77}" dt="2020-10-13T15:16:12.621" v="57" actId="2711"/>
          <ac:spMkLst>
            <pc:docMk/>
            <pc:sldMasterMk cId="1613876186" sldId="2147483684"/>
            <ac:spMk id="3" creationId="{FDC3C9B3-DF44-47BE-8A17-F2F8FFA30C67}"/>
          </ac:spMkLst>
        </pc:spChg>
        <pc:sldLayoutChg chg="modSp">
          <pc:chgData name="Priti Singh" userId="c8e3db02-6be1-47ce-824f-6bdd20e2f34b" providerId="ADAL" clId="{3900E38D-8B42-4302-8F1D-B2DBBDCD6F77}" dt="2020-10-13T15:09:48.010" v="3" actId="2711"/>
          <pc:sldLayoutMkLst>
            <pc:docMk/>
            <pc:sldMasterMk cId="1613876186" sldId="2147483684"/>
            <pc:sldLayoutMk cId="4238804705" sldId="2147483685"/>
          </pc:sldLayoutMkLst>
          <pc:spChg chg="mod">
            <ac:chgData name="Priti Singh" userId="c8e3db02-6be1-47ce-824f-6bdd20e2f34b" providerId="ADAL" clId="{3900E38D-8B42-4302-8F1D-B2DBBDCD6F77}" dt="2020-10-13T15:09:39.579" v="2" actId="242"/>
            <ac:spMkLst>
              <pc:docMk/>
              <pc:sldMasterMk cId="1613876186" sldId="2147483684"/>
              <pc:sldLayoutMk cId="4238804705" sldId="2147483685"/>
              <ac:spMk id="2" creationId="{D0142C06-5067-4954-8350-DB125FFAA305}"/>
            </ac:spMkLst>
          </pc:spChg>
          <pc:spChg chg="mod">
            <ac:chgData name="Priti Singh" userId="c8e3db02-6be1-47ce-824f-6bdd20e2f34b" providerId="ADAL" clId="{3900E38D-8B42-4302-8F1D-B2DBBDCD6F77}" dt="2020-10-13T15:09:48.010" v="3" actId="2711"/>
            <ac:spMkLst>
              <pc:docMk/>
              <pc:sldMasterMk cId="1613876186" sldId="2147483684"/>
              <pc:sldLayoutMk cId="4238804705" sldId="2147483685"/>
              <ac:spMk id="3" creationId="{458E50AF-D98F-4E10-AA42-7B905CD4CD40}"/>
            </ac:spMkLst>
          </pc:spChg>
        </pc:sldLayoutChg>
        <pc:sldLayoutChg chg="modSp">
          <pc:chgData name="Priti Singh" userId="c8e3db02-6be1-47ce-824f-6bdd20e2f34b" providerId="ADAL" clId="{3900E38D-8B42-4302-8F1D-B2DBBDCD6F77}" dt="2020-10-13T15:10:12.256" v="7" actId="2711"/>
          <pc:sldLayoutMkLst>
            <pc:docMk/>
            <pc:sldMasterMk cId="1613876186" sldId="2147483684"/>
            <pc:sldLayoutMk cId="1218765818" sldId="2147483686"/>
          </pc:sldLayoutMkLst>
          <pc:spChg chg="mod">
            <ac:chgData name="Priti Singh" userId="c8e3db02-6be1-47ce-824f-6bdd20e2f34b" providerId="ADAL" clId="{3900E38D-8B42-4302-8F1D-B2DBBDCD6F77}" dt="2020-10-13T15:10:03.103" v="6" actId="255"/>
            <ac:spMkLst>
              <pc:docMk/>
              <pc:sldMasterMk cId="1613876186" sldId="2147483684"/>
              <pc:sldLayoutMk cId="1218765818" sldId="2147483686"/>
              <ac:spMk id="2" creationId="{BBAC9256-9BE7-4170-B694-FB9F7F7DEC90}"/>
            </ac:spMkLst>
          </pc:spChg>
          <pc:spChg chg="mod">
            <ac:chgData name="Priti Singh" userId="c8e3db02-6be1-47ce-824f-6bdd20e2f34b" providerId="ADAL" clId="{3900E38D-8B42-4302-8F1D-B2DBBDCD6F77}" dt="2020-10-13T15:10:12.256" v="7" actId="2711"/>
            <ac:spMkLst>
              <pc:docMk/>
              <pc:sldMasterMk cId="1613876186" sldId="2147483684"/>
              <pc:sldLayoutMk cId="1218765818" sldId="2147483686"/>
              <ac:spMk id="3" creationId="{7EB4358E-20C3-44C7-8E5F-76ECB9386ADA}"/>
            </ac:spMkLst>
          </pc:spChg>
        </pc:sldLayoutChg>
        <pc:sldLayoutChg chg="modSp">
          <pc:chgData name="Priti Singh" userId="c8e3db02-6be1-47ce-824f-6bdd20e2f34b" providerId="ADAL" clId="{3900E38D-8B42-4302-8F1D-B2DBBDCD6F77}" dt="2020-10-13T15:16:21.655" v="59" actId="1076"/>
          <pc:sldLayoutMkLst>
            <pc:docMk/>
            <pc:sldMasterMk cId="1613876186" sldId="2147483684"/>
            <pc:sldLayoutMk cId="726244773" sldId="2147483687"/>
          </pc:sldLayoutMkLst>
          <pc:spChg chg="mod">
            <ac:chgData name="Priti Singh" userId="c8e3db02-6be1-47ce-824f-6bdd20e2f34b" providerId="ADAL" clId="{3900E38D-8B42-4302-8F1D-B2DBBDCD6F77}" dt="2020-10-13T15:16:18.737" v="58" actId="1076"/>
            <ac:spMkLst>
              <pc:docMk/>
              <pc:sldMasterMk cId="1613876186" sldId="2147483684"/>
              <pc:sldLayoutMk cId="726244773" sldId="2147483687"/>
              <ac:spMk id="2" creationId="{1A78B03C-FBE2-46F9-89D1-4B19BBA91CF6}"/>
            </ac:spMkLst>
          </pc:spChg>
          <pc:spChg chg="mod">
            <ac:chgData name="Priti Singh" userId="c8e3db02-6be1-47ce-824f-6bdd20e2f34b" providerId="ADAL" clId="{3900E38D-8B42-4302-8F1D-B2DBBDCD6F77}" dt="2020-10-13T15:16:21.655" v="59" actId="1076"/>
            <ac:spMkLst>
              <pc:docMk/>
              <pc:sldMasterMk cId="1613876186" sldId="2147483684"/>
              <pc:sldLayoutMk cId="726244773" sldId="2147483687"/>
              <ac:spMk id="3" creationId="{94F86544-9DE9-4C71-9AA5-623643AD4BFF}"/>
            </ac:spMkLst>
          </pc:spChg>
        </pc:sldLayoutChg>
        <pc:sldLayoutChg chg="modSp">
          <pc:chgData name="Priti Singh" userId="c8e3db02-6be1-47ce-824f-6bdd20e2f34b" providerId="ADAL" clId="{3900E38D-8B42-4302-8F1D-B2DBBDCD6F77}" dt="2020-10-13T15:10:57.697" v="15" actId="2711"/>
          <pc:sldLayoutMkLst>
            <pc:docMk/>
            <pc:sldMasterMk cId="1613876186" sldId="2147483684"/>
            <pc:sldLayoutMk cId="3089209017" sldId="2147483688"/>
          </pc:sldLayoutMkLst>
          <pc:spChg chg="mod">
            <ac:chgData name="Priti Singh" userId="c8e3db02-6be1-47ce-824f-6bdd20e2f34b" providerId="ADAL" clId="{3900E38D-8B42-4302-8F1D-B2DBBDCD6F77}" dt="2020-10-13T15:10:47.275" v="13" actId="2711"/>
            <ac:spMkLst>
              <pc:docMk/>
              <pc:sldMasterMk cId="1613876186" sldId="2147483684"/>
              <pc:sldLayoutMk cId="3089209017" sldId="2147483688"/>
              <ac:spMk id="2" creationId="{7FC0DF06-2197-4152-A4EB-291C4D1DFB3B}"/>
            </ac:spMkLst>
          </pc:spChg>
          <pc:spChg chg="mod">
            <ac:chgData name="Priti Singh" userId="c8e3db02-6be1-47ce-824f-6bdd20e2f34b" providerId="ADAL" clId="{3900E38D-8B42-4302-8F1D-B2DBBDCD6F77}" dt="2020-10-13T15:10:52.613" v="14" actId="2711"/>
            <ac:spMkLst>
              <pc:docMk/>
              <pc:sldMasterMk cId="1613876186" sldId="2147483684"/>
              <pc:sldLayoutMk cId="3089209017" sldId="2147483688"/>
              <ac:spMk id="3" creationId="{5A5AC753-69F6-42E6-8DE2-8021B35F70EF}"/>
            </ac:spMkLst>
          </pc:spChg>
          <pc:spChg chg="mod">
            <ac:chgData name="Priti Singh" userId="c8e3db02-6be1-47ce-824f-6bdd20e2f34b" providerId="ADAL" clId="{3900E38D-8B42-4302-8F1D-B2DBBDCD6F77}" dt="2020-10-13T15:10:57.697" v="15" actId="2711"/>
            <ac:spMkLst>
              <pc:docMk/>
              <pc:sldMasterMk cId="1613876186" sldId="2147483684"/>
              <pc:sldLayoutMk cId="3089209017" sldId="2147483688"/>
              <ac:spMk id="4" creationId="{4E7C42AA-D4D2-43C9-9EB9-01931C42D82D}"/>
            </ac:spMkLst>
          </pc:spChg>
        </pc:sldLayoutChg>
        <pc:sldLayoutChg chg="modSp">
          <pc:chgData name="Priti Singh" userId="c8e3db02-6be1-47ce-824f-6bdd20e2f34b" providerId="ADAL" clId="{3900E38D-8B42-4302-8F1D-B2DBBDCD6F77}" dt="2020-10-13T15:11:22.050" v="17" actId="2711"/>
          <pc:sldLayoutMkLst>
            <pc:docMk/>
            <pc:sldMasterMk cId="1613876186" sldId="2147483684"/>
            <pc:sldLayoutMk cId="2734359081" sldId="2147483689"/>
          </pc:sldLayoutMkLst>
          <pc:spChg chg="mod">
            <ac:chgData name="Priti Singh" userId="c8e3db02-6be1-47ce-824f-6bdd20e2f34b" providerId="ADAL" clId="{3900E38D-8B42-4302-8F1D-B2DBBDCD6F77}" dt="2020-10-13T15:11:12.203" v="16" actId="2711"/>
            <ac:spMkLst>
              <pc:docMk/>
              <pc:sldMasterMk cId="1613876186" sldId="2147483684"/>
              <pc:sldLayoutMk cId="2734359081" sldId="2147483689"/>
              <ac:spMk id="2" creationId="{127DCD40-F399-48CE-81EB-F5F0590C0518}"/>
            </ac:spMkLst>
          </pc:spChg>
          <pc:spChg chg="mod">
            <ac:chgData name="Priti Singh" userId="c8e3db02-6be1-47ce-824f-6bdd20e2f34b" providerId="ADAL" clId="{3900E38D-8B42-4302-8F1D-B2DBBDCD6F77}" dt="2020-10-13T15:11:22.050" v="17" actId="2711"/>
            <ac:spMkLst>
              <pc:docMk/>
              <pc:sldMasterMk cId="1613876186" sldId="2147483684"/>
              <pc:sldLayoutMk cId="2734359081" sldId="2147483689"/>
              <ac:spMk id="3" creationId="{2FE1079B-8E1A-41CE-A394-05E5C01CCD2A}"/>
            </ac:spMkLst>
          </pc:spChg>
          <pc:spChg chg="mod">
            <ac:chgData name="Priti Singh" userId="c8e3db02-6be1-47ce-824f-6bdd20e2f34b" providerId="ADAL" clId="{3900E38D-8B42-4302-8F1D-B2DBBDCD6F77}" dt="2020-10-13T15:11:12.203" v="16" actId="2711"/>
            <ac:spMkLst>
              <pc:docMk/>
              <pc:sldMasterMk cId="1613876186" sldId="2147483684"/>
              <pc:sldLayoutMk cId="2734359081" sldId="2147483689"/>
              <ac:spMk id="4" creationId="{61D09830-0B48-4D81-86AC-08FE55EABA9D}"/>
            </ac:spMkLst>
          </pc:spChg>
          <pc:spChg chg="mod">
            <ac:chgData name="Priti Singh" userId="c8e3db02-6be1-47ce-824f-6bdd20e2f34b" providerId="ADAL" clId="{3900E38D-8B42-4302-8F1D-B2DBBDCD6F77}" dt="2020-10-13T15:11:22.050" v="17" actId="2711"/>
            <ac:spMkLst>
              <pc:docMk/>
              <pc:sldMasterMk cId="1613876186" sldId="2147483684"/>
              <pc:sldLayoutMk cId="2734359081" sldId="2147483689"/>
              <ac:spMk id="5" creationId="{335F6E56-E7FE-4761-90F7-6CE82502640C}"/>
            </ac:spMkLst>
          </pc:spChg>
          <pc:spChg chg="mod">
            <ac:chgData name="Priti Singh" userId="c8e3db02-6be1-47ce-824f-6bdd20e2f34b" providerId="ADAL" clId="{3900E38D-8B42-4302-8F1D-B2DBBDCD6F77}" dt="2020-10-13T15:11:12.203" v="16" actId="2711"/>
            <ac:spMkLst>
              <pc:docMk/>
              <pc:sldMasterMk cId="1613876186" sldId="2147483684"/>
              <pc:sldLayoutMk cId="2734359081" sldId="2147483689"/>
              <ac:spMk id="6" creationId="{9EFC9346-58B2-4B18-8C73-ACDFF72D9A3E}"/>
            </ac:spMkLst>
          </pc:spChg>
        </pc:sldLayoutChg>
        <pc:sldLayoutChg chg="modSp">
          <pc:chgData name="Priti Singh" userId="c8e3db02-6be1-47ce-824f-6bdd20e2f34b" providerId="ADAL" clId="{3900E38D-8B42-4302-8F1D-B2DBBDCD6F77}" dt="2020-10-13T15:11:33.260" v="18" actId="2711"/>
          <pc:sldLayoutMkLst>
            <pc:docMk/>
            <pc:sldMasterMk cId="1613876186" sldId="2147483684"/>
            <pc:sldLayoutMk cId="747364429" sldId="2147483690"/>
          </pc:sldLayoutMkLst>
          <pc:spChg chg="mod">
            <ac:chgData name="Priti Singh" userId="c8e3db02-6be1-47ce-824f-6bdd20e2f34b" providerId="ADAL" clId="{3900E38D-8B42-4302-8F1D-B2DBBDCD6F77}" dt="2020-10-13T15:11:33.260" v="18" actId="2711"/>
            <ac:spMkLst>
              <pc:docMk/>
              <pc:sldMasterMk cId="1613876186" sldId="2147483684"/>
              <pc:sldLayoutMk cId="747364429" sldId="2147483690"/>
              <ac:spMk id="2" creationId="{1036EE7D-6EBC-489D-AEEE-415F6A3948F9}"/>
            </ac:spMkLst>
          </pc:spChg>
        </pc:sldLayoutChg>
        <pc:sldLayoutChg chg="modSp">
          <pc:chgData name="Priti Singh" userId="c8e3db02-6be1-47ce-824f-6bdd20e2f34b" providerId="ADAL" clId="{3900E38D-8B42-4302-8F1D-B2DBBDCD6F77}" dt="2020-10-13T15:11:57.175" v="21" actId="2711"/>
          <pc:sldLayoutMkLst>
            <pc:docMk/>
            <pc:sldMasterMk cId="1613876186" sldId="2147483684"/>
            <pc:sldLayoutMk cId="447435413" sldId="2147483692"/>
          </pc:sldLayoutMkLst>
          <pc:spChg chg="mod">
            <ac:chgData name="Priti Singh" userId="c8e3db02-6be1-47ce-824f-6bdd20e2f34b" providerId="ADAL" clId="{3900E38D-8B42-4302-8F1D-B2DBBDCD6F77}" dt="2020-10-13T15:11:49.704" v="20" actId="2711"/>
            <ac:spMkLst>
              <pc:docMk/>
              <pc:sldMasterMk cId="1613876186" sldId="2147483684"/>
              <pc:sldLayoutMk cId="447435413" sldId="2147483692"/>
              <ac:spMk id="2" creationId="{71C9A7A1-61AA-4A3C-BBEE-6EAE99E9DCF5}"/>
            </ac:spMkLst>
          </pc:spChg>
          <pc:spChg chg="mod">
            <ac:chgData name="Priti Singh" userId="c8e3db02-6be1-47ce-824f-6bdd20e2f34b" providerId="ADAL" clId="{3900E38D-8B42-4302-8F1D-B2DBBDCD6F77}" dt="2020-10-13T15:11:57.175" v="21" actId="2711"/>
            <ac:spMkLst>
              <pc:docMk/>
              <pc:sldMasterMk cId="1613876186" sldId="2147483684"/>
              <pc:sldLayoutMk cId="447435413" sldId="2147483692"/>
              <ac:spMk id="3" creationId="{1069A101-BA11-4AFE-B46E-968D54FE96E0}"/>
            </ac:spMkLst>
          </pc:spChg>
          <pc:spChg chg="mod">
            <ac:chgData name="Priti Singh" userId="c8e3db02-6be1-47ce-824f-6bdd20e2f34b" providerId="ADAL" clId="{3900E38D-8B42-4302-8F1D-B2DBBDCD6F77}" dt="2020-10-13T15:11:57.175" v="21" actId="2711"/>
            <ac:spMkLst>
              <pc:docMk/>
              <pc:sldMasterMk cId="1613876186" sldId="2147483684"/>
              <pc:sldLayoutMk cId="447435413" sldId="2147483692"/>
              <ac:spMk id="4" creationId="{FDB0AFA1-E2AB-4005-A882-77F38EABCA2F}"/>
            </ac:spMkLst>
          </pc:spChg>
        </pc:sldLayoutChg>
        <pc:sldLayoutChg chg="modSp">
          <pc:chgData name="Priti Singh" userId="c8e3db02-6be1-47ce-824f-6bdd20e2f34b" providerId="ADAL" clId="{3900E38D-8B42-4302-8F1D-B2DBBDCD6F77}" dt="2020-10-13T15:12:11.959" v="23" actId="242"/>
          <pc:sldLayoutMkLst>
            <pc:docMk/>
            <pc:sldMasterMk cId="1613876186" sldId="2147483684"/>
            <pc:sldLayoutMk cId="1179000666" sldId="2147483693"/>
          </pc:sldLayoutMkLst>
          <pc:spChg chg="mod">
            <ac:chgData name="Priti Singh" userId="c8e3db02-6be1-47ce-824f-6bdd20e2f34b" providerId="ADAL" clId="{3900E38D-8B42-4302-8F1D-B2DBBDCD6F77}" dt="2020-10-13T15:12:11.959" v="23" actId="242"/>
            <ac:spMkLst>
              <pc:docMk/>
              <pc:sldMasterMk cId="1613876186" sldId="2147483684"/>
              <pc:sldLayoutMk cId="1179000666" sldId="2147483693"/>
              <ac:spMk id="2" creationId="{C9116C44-D1FA-4966-B534-7CE8416030B9}"/>
            </ac:spMkLst>
          </pc:spChg>
          <pc:spChg chg="mod">
            <ac:chgData name="Priti Singh" userId="c8e3db02-6be1-47ce-824f-6bdd20e2f34b" providerId="ADAL" clId="{3900E38D-8B42-4302-8F1D-B2DBBDCD6F77}" dt="2020-10-13T15:12:11.959" v="23" actId="242"/>
            <ac:spMkLst>
              <pc:docMk/>
              <pc:sldMasterMk cId="1613876186" sldId="2147483684"/>
              <pc:sldLayoutMk cId="1179000666" sldId="2147483693"/>
              <ac:spMk id="3" creationId="{573FDD61-56C1-4463-BC6F-F135372A2272}"/>
            </ac:spMkLst>
          </pc:spChg>
          <pc:spChg chg="mod">
            <ac:chgData name="Priti Singh" userId="c8e3db02-6be1-47ce-824f-6bdd20e2f34b" providerId="ADAL" clId="{3900E38D-8B42-4302-8F1D-B2DBBDCD6F77}" dt="2020-10-13T15:12:11.959" v="23" actId="242"/>
            <ac:spMkLst>
              <pc:docMk/>
              <pc:sldMasterMk cId="1613876186" sldId="2147483684"/>
              <pc:sldLayoutMk cId="1179000666" sldId="2147483693"/>
              <ac:spMk id="4" creationId="{71A414EC-4AE3-4237-88B7-9737CF817FA5}"/>
            </ac:spMkLst>
          </pc:spChg>
        </pc:sldLayoutChg>
        <pc:sldLayoutChg chg="modSp">
          <pc:chgData name="Priti Singh" userId="c8e3db02-6be1-47ce-824f-6bdd20e2f34b" providerId="ADAL" clId="{3900E38D-8B42-4302-8F1D-B2DBBDCD6F77}" dt="2020-10-13T15:12:26.628" v="25" actId="2711"/>
          <pc:sldLayoutMkLst>
            <pc:docMk/>
            <pc:sldMasterMk cId="1613876186" sldId="2147483684"/>
            <pc:sldLayoutMk cId="1308808861" sldId="2147483694"/>
          </pc:sldLayoutMkLst>
          <pc:spChg chg="mod">
            <ac:chgData name="Priti Singh" userId="c8e3db02-6be1-47ce-824f-6bdd20e2f34b" providerId="ADAL" clId="{3900E38D-8B42-4302-8F1D-B2DBBDCD6F77}" dt="2020-10-13T15:12:21.173" v="24" actId="2711"/>
            <ac:spMkLst>
              <pc:docMk/>
              <pc:sldMasterMk cId="1613876186" sldId="2147483684"/>
              <pc:sldLayoutMk cId="1308808861" sldId="2147483694"/>
              <ac:spMk id="2" creationId="{A0F93D91-919D-434B-A948-320C1814CE96}"/>
            </ac:spMkLst>
          </pc:spChg>
          <pc:spChg chg="mod">
            <ac:chgData name="Priti Singh" userId="c8e3db02-6be1-47ce-824f-6bdd20e2f34b" providerId="ADAL" clId="{3900E38D-8B42-4302-8F1D-B2DBBDCD6F77}" dt="2020-10-13T15:12:26.628" v="25" actId="2711"/>
            <ac:spMkLst>
              <pc:docMk/>
              <pc:sldMasterMk cId="1613876186" sldId="2147483684"/>
              <pc:sldLayoutMk cId="1308808861" sldId="2147483694"/>
              <ac:spMk id="3" creationId="{F37CAF25-B351-4FC7-AF1C-D15BDC172161}"/>
            </ac:spMkLst>
          </pc:spChg>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F58067-EA8E-43B2-A81F-D98A568BA01B}" type="datetimeFigureOut">
              <a:rPr lang="en-US" smtClean="0"/>
              <a:t>10/13/2020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33926A0-22F4-4BDC-B1F1-BFBA86BB3E1E}" type="slidenum">
              <a:rPr lang="en-US" smtClean="0"/>
              <a:t>‹#›</a:t>
            </a:fld>
            <a:endParaRPr lang="en-US"/>
          </a:p>
        </p:txBody>
      </p:sp>
    </p:spTree>
    <p:extLst>
      <p:ext uri="{BB962C8B-B14F-4D97-AF65-F5344CB8AC3E}">
        <p14:creationId xmlns:p14="http://schemas.microsoft.com/office/powerpoint/2010/main" val="25147928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gsnorcal.org/content/dam/girlscouts-gsnorcal/documents/volunteer_resources/risk/internet-safety-pledge.pdf"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vtkdemo.girlscouts.org/content/dam/girlscouts-vtk/meeting-aids/Daisy-Promise-and-Law.pdf"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youtube.com/watch?v=6dF8dUi37x8&amp;t=1s" TargetMode="External"/><Relationship Id="rId2" Type="http://schemas.openxmlformats.org/officeDocument/2006/relationships/slide" Target="../slides/slide14.xml"/><Relationship Id="rId1" Type="http://schemas.openxmlformats.org/officeDocument/2006/relationships/notesMaster" Target="../notesMasters/notesMaster1.xml"/><Relationship Id="rId4" Type="http://schemas.openxmlformats.org/officeDocument/2006/relationships/hyperlink" Target="http://vtkdemo.girlscouts.org/content/dam/girlscouts-vtk/meeting-aids/Daisy-Promise-and-Law.pdf"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vtkdemo.girlscouts.org/content/dam/girlscouts-vtk/meeting-aids/Daisy-Petals.pdf"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160;https:/my.girlscouts.org/content/dam-resources2/girlscouts-vtkcontent/Parent-Hub/02_MV_VTKMake%20HerExperienceMemorable_flyer_8.5x11.pdf" TargetMode="External"/><Relationship Id="rId2" Type="http://schemas.openxmlformats.org/officeDocument/2006/relationships/slide" Target="../slides/slide30.xml"/><Relationship Id="rId1" Type="http://schemas.openxmlformats.org/officeDocument/2006/relationships/notesMaster" Target="../notesMasters/notesMaster1.xml"/><Relationship Id="rId5" Type="http://schemas.openxmlformats.org/officeDocument/2006/relationships/hyperlink" Target="https://training.gsnorcal.org/login/index.php" TargetMode="External"/><Relationship Id="rId4" Type="http://schemas.openxmlformats.org/officeDocument/2006/relationships/hyperlink" Target="http://vtkdemo.girlscouts.org/content/girlscouts-vtk/en/vtk.details.html?elem=189320400000" TargetMode="Externa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wheelofnames.com/?fbclid=IwAR3B_y1iUK-VdEV0EMO6bpU653xTivfnrcvKS1o_y5eb98lqlqib6cwiG4E"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vtkdemo.girlscouts.org/content/dam/girlscouts-vtk/meeting-aids/Daisy-Promise-and-Law.pdf"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www.youtube.com/watch?v=6dF8dUi37x8&amp;t=1s" TargetMode="External"/><Relationship Id="rId2" Type="http://schemas.openxmlformats.org/officeDocument/2006/relationships/slide" Target="../slides/slide40.xml"/><Relationship Id="rId1" Type="http://schemas.openxmlformats.org/officeDocument/2006/relationships/notesMaster" Target="../notesMasters/notesMaster1.xml"/><Relationship Id="rId4" Type="http://schemas.openxmlformats.org/officeDocument/2006/relationships/hyperlink" Target="http://vtkdemo.girlscouts.org/content/dam/girlscouts-vtk/meeting-aids/Daisy-Promise-and-Law.pdf" TargetMode="Externa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vtkdemo.girlscouts.org/content/dam/girlscouts-vtk/meeting-aids/Daisy-Petals.pdf"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s://my.girlscouts.org/content/dam/girlscouts-vtk/local/aid/meetings/D14DP04/Sunnys-Story.pdf" TargetMode="External"/><Relationship Id="rId2" Type="http://schemas.openxmlformats.org/officeDocument/2006/relationships/slide" Target="../slides/slide44.xml"/><Relationship Id="rId1" Type="http://schemas.openxmlformats.org/officeDocument/2006/relationships/notesMaster" Target="../notesMasters/notesMaster1.xml"/><Relationship Id="rId5" Type="http://schemas.openxmlformats.org/officeDocument/2006/relationships/hyperlink" Target="https://www.girlscouts.org/en/girl-scouts-at-home/activities-for-girls/daisies/daisy-sunny-petal-badge-activity.html" TargetMode="External"/><Relationship Id="rId4" Type="http://schemas.openxmlformats.org/officeDocument/2006/relationships/hyperlink" Target="https://www.youtube.com/watch?v=Y2uopZwglBw&amp;feature=youtu.be" TargetMode="Externa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s://www.girlscouts.org/en/girl-scouts-at-home/activities-for-girls/daisies/daisy-sunny-petal-badge-activity.html" TargetMode="External"/><Relationship Id="rId2" Type="http://schemas.openxmlformats.org/officeDocument/2006/relationships/slide" Target="../slides/slide46.xml"/><Relationship Id="rId1" Type="http://schemas.openxmlformats.org/officeDocument/2006/relationships/notesMaster" Target="../notesMasters/notesMaster1.xml"/><Relationship Id="rId4" Type="http://schemas.openxmlformats.org/officeDocument/2006/relationships/hyperlink" Target="https://www.youtube.com/watch?v=Ls5InHewAoQ&amp;list=PLPrEwDw9DOl-mS2AI7pawC4EsL7eaEQeF&amp;index=2" TargetMode="Externa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3" Type="http://schemas.openxmlformats.org/officeDocument/2006/relationships/hyperlink" Target="http://&#160;https:/my.girlscouts.org/content/dam-resources2/girlscouts-vtkcontent/Parent-Hub/02_MV_VTKMake%20HerExperienceMemorable_flyer_8.5x11.pdf" TargetMode="External"/><Relationship Id="rId2" Type="http://schemas.openxmlformats.org/officeDocument/2006/relationships/slide" Target="../slides/slide50.xml"/><Relationship Id="rId1" Type="http://schemas.openxmlformats.org/officeDocument/2006/relationships/notesMaster" Target="../notesMasters/notesMaster1.xml"/><Relationship Id="rId5" Type="http://schemas.openxmlformats.org/officeDocument/2006/relationships/hyperlink" Target="https://training.gsnorcal.org/login/index.php" TargetMode="External"/><Relationship Id="rId4" Type="http://schemas.openxmlformats.org/officeDocument/2006/relationships/hyperlink" Target="http://vtkdemo.girlscouts.org/content/girlscouts-vtk/en/vtk.details.html?elem=189320400000" TargetMode="Externa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3" Type="http://schemas.openxmlformats.org/officeDocument/2006/relationships/hyperlink" Target="http://vtkdemo.girlscouts.org/content/dam/girlscouts-vtk/meeting-aids/Daisy-Promise-and-Law.pdf" TargetMode="External"/><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8" Type="http://schemas.openxmlformats.org/officeDocument/2006/relationships/hyperlink" Target="https://zoom.us/" TargetMode="External"/><Relationship Id="rId3" Type="http://schemas.openxmlformats.org/officeDocument/2006/relationships/hyperlink" Target="https://www.youtube.com/watch?v=n0nrh4NJBFk&amp;list=PLZaWZO965rJ2_OmlsOCwnzUe0xkhTBhrG&amp;index=1" TargetMode="External"/><Relationship Id="rId7" Type="http://schemas.openxmlformats.org/officeDocument/2006/relationships/hyperlink" Target="https://www.girlscouts.org/en/our-program/badges/badge_explorer.html" TargetMode="External"/><Relationship Id="rId2" Type="http://schemas.openxmlformats.org/officeDocument/2006/relationships/slide" Target="../slides/slide6.xml"/><Relationship Id="rId1" Type="http://schemas.openxmlformats.org/officeDocument/2006/relationships/notesMaster" Target="../notesMasters/notesMaster1.xml"/><Relationship Id="rId6" Type="http://schemas.openxmlformats.org/officeDocument/2006/relationships/hyperlink" Target="https://www.youtube.com/watch?v=uTdSFjJcFu0&amp;list=PLZaWZO965rJ2_OmlsOCwnzUe0xkhTBhrG&amp;index=4" TargetMode="External"/><Relationship Id="rId5" Type="http://schemas.openxmlformats.org/officeDocument/2006/relationships/hyperlink" Target="https://www.youtube.com/watch?v=R_nGzg4Ux3w&amp;list=PLZaWZO965rJ2_OmlsOCwnzUe0xkhTBhrG&amp;index=3" TargetMode="External"/><Relationship Id="rId4" Type="http://schemas.openxmlformats.org/officeDocument/2006/relationships/hyperlink" Target="https://www.youtube.com/watch?v=AHw9W6YyOPU&amp;list=PLZaWZO965rJ2_OmlsOCwnzUe0xkhTBhrG&amp;index=2" TargetMode="External"/></Relationships>
</file>

<file path=ppt/notesSlides/_rels/notesSlide60.xml.rels><?xml version="1.0" encoding="UTF-8" standalone="yes"?>
<Relationships xmlns="http://schemas.openxmlformats.org/package/2006/relationships"><Relationship Id="rId3" Type="http://schemas.openxmlformats.org/officeDocument/2006/relationships/hyperlink" Target="https://www.youtube.com/watch?v=6dF8dUi37x8&amp;t=1s" TargetMode="External"/><Relationship Id="rId2" Type="http://schemas.openxmlformats.org/officeDocument/2006/relationships/slide" Target="../slides/slide60.xml"/><Relationship Id="rId1" Type="http://schemas.openxmlformats.org/officeDocument/2006/relationships/notesMaster" Target="../notesMasters/notesMaster1.xml"/><Relationship Id="rId4" Type="http://schemas.openxmlformats.org/officeDocument/2006/relationships/hyperlink" Target="http://vtkdemo.girlscouts.org/content/dam/girlscouts-vtk/meeting-aids/Daisy-Promise-and-Law.pdf" TargetMode="Externa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3" Type="http://schemas.openxmlformats.org/officeDocument/2006/relationships/hyperlink" Target="http://&#160;https:/my.girlscouts.org/content/dam-resources2/girlscouts-vtkcontent/Parent-Hub/02_MV_VTKMake%20HerExperienceMemorable_flyer_8.5x11.pdf" TargetMode="External"/><Relationship Id="rId2" Type="http://schemas.openxmlformats.org/officeDocument/2006/relationships/slide" Target="../slides/slide67.xml"/><Relationship Id="rId1" Type="http://schemas.openxmlformats.org/officeDocument/2006/relationships/notesMaster" Target="../notesMasters/notesMaster1.xml"/><Relationship Id="rId5" Type="http://schemas.openxmlformats.org/officeDocument/2006/relationships/hyperlink" Target="https://training.gsnorcal.org/login/index.php" TargetMode="External"/><Relationship Id="rId4" Type="http://schemas.openxmlformats.org/officeDocument/2006/relationships/hyperlink" Target="http://vtkdemo.girlscouts.org/content/girlscouts-vtk/en/vtk.details.html?elem=189320400000" TargetMode="Externa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8" Type="http://schemas.openxmlformats.org/officeDocument/2006/relationships/hyperlink" Target="https://www.girlscouts.org/content/dam/girlscouts-gsusa/forms-and-documents/our-program/Badges/GSUSA_DaisyBadgesAwardsAndPins2019_Guide.pdf" TargetMode="External"/><Relationship Id="rId13" Type="http://schemas.openxmlformats.org/officeDocument/2006/relationships/hyperlink" Target="https://my.girlscouts.org/content/dam/girlscouts-vtk/local/aid/meetings/D14DP04/Sunnys-Story.pdf" TargetMode="External"/><Relationship Id="rId3" Type="http://schemas.openxmlformats.org/officeDocument/2006/relationships/hyperlink" Target="https://www.gsnorcal.org/en/families/at-home.html" TargetMode="External"/><Relationship Id="rId7" Type="http://schemas.openxmlformats.org/officeDocument/2006/relationships/hyperlink" Target="http://vtkdemo.girlscouts.org/content/dam/girlscouts-vtk/meeting-aids/Daisy-Petals.pdf" TargetMode="External"/><Relationship Id="rId12" Type="http://schemas.openxmlformats.org/officeDocument/2006/relationships/hyperlink" Target="http://vtkdemo.girlscouts.org/content/girlscouts-vtk/en/vtk.details.html?elem=189320400000" TargetMode="External"/><Relationship Id="rId2" Type="http://schemas.openxmlformats.org/officeDocument/2006/relationships/slide" Target="../slides/slide7.xml"/><Relationship Id="rId16" Type="http://schemas.openxmlformats.org/officeDocument/2006/relationships/hyperlink" Target="https://www.youtube.com/watch?v=Ls5InHewAoQ&amp;list=PLPrEwDw9DOl-mS2AI7pawC4EsL7eaEQeF&amp;index=2" TargetMode="External"/><Relationship Id="rId1" Type="http://schemas.openxmlformats.org/officeDocument/2006/relationships/notesMaster" Target="../notesMasters/notesMaster1.xml"/><Relationship Id="rId6" Type="http://schemas.openxmlformats.org/officeDocument/2006/relationships/hyperlink" Target="https://www.gsnorcal.org/content/dam/girlscouts-gsnorcal/documents/volunteer_resources/risk/internet-safety-pledge.pdf" TargetMode="External"/><Relationship Id="rId11" Type="http://schemas.openxmlformats.org/officeDocument/2006/relationships/hyperlink" Target="https://www.youtube.com/watch?v=6dF8dUi37x8&amp;t=1s" TargetMode="External"/><Relationship Id="rId5" Type="http://schemas.openxmlformats.org/officeDocument/2006/relationships/hyperlink" Target="https://www.girlscouts.org/en/girl-scouts-at-home/troop-leaders/digital-icebreakers-games.html" TargetMode="External"/><Relationship Id="rId15" Type="http://schemas.openxmlformats.org/officeDocument/2006/relationships/hyperlink" Target="https://www.girlscouts.org/en/girl-scouts-at-home/activities-for-girls/daisies/daisy-sunny-petal-badge-activity.html" TargetMode="External"/><Relationship Id="rId10" Type="http://schemas.openxmlformats.org/officeDocument/2006/relationships/hyperlink" Target="http://vtkdemo.girlscouts.org/content/dam/girlscouts-vtk/meeting-aids/Daisy-Promise-and-Law.pdf" TargetMode="External"/><Relationship Id="rId4" Type="http://schemas.openxmlformats.org/officeDocument/2006/relationships/hyperlink" Target="https://wheelofnames.com/?fbclid=IwAR3B_y1iUK-VdEV0EMO6bpU653xTivfnrcvKS1o_y5eb98lqlqib6cwiG4E" TargetMode="External"/><Relationship Id="rId9" Type="http://schemas.openxmlformats.org/officeDocument/2006/relationships/hyperlink" Target="https://www.girlscouts.org/en/our-program/badges/badge_explorer.html" TargetMode="External"/><Relationship Id="rId14" Type="http://schemas.openxmlformats.org/officeDocument/2006/relationships/hyperlink" Target="https://www.youtube.com/watch?v=Y2uopZwglBw&amp;feature=youtu.be" TargetMode="Externa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3" Type="http://schemas.openxmlformats.org/officeDocument/2006/relationships/hyperlink" Target="http://vtkdemo.girlscouts.org/content/dam/girlscouts-vtk/meeting-aids/Daisy-Promise-and-Law.pdf" TargetMode="External"/><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3" Type="http://schemas.openxmlformats.org/officeDocument/2006/relationships/hyperlink" Target="http://vtkdemo.girlscouts.org/content/dam/girlscouts-vtk/meeting-aids/Daisy-Petals.pdf" TargetMode="External"/><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3" Type="http://schemas.openxmlformats.org/officeDocument/2006/relationships/hyperlink" Target="http://&#160;https:/my.girlscouts.org/content/dam-resources2/girlscouts-vtkcontent/Parent-Hub/02_MV_VTKMake%20HerExperienceMemorable_flyer_8.5x11.pdf" TargetMode="External"/><Relationship Id="rId2" Type="http://schemas.openxmlformats.org/officeDocument/2006/relationships/slide" Target="../slides/slide83.xml"/><Relationship Id="rId1" Type="http://schemas.openxmlformats.org/officeDocument/2006/relationships/notesMaster" Target="../notesMasters/notesMaster1.xml"/><Relationship Id="rId5" Type="http://schemas.openxmlformats.org/officeDocument/2006/relationships/hyperlink" Target="https://training.gsnorcal.org/login/index.php" TargetMode="External"/><Relationship Id="rId4" Type="http://schemas.openxmlformats.org/officeDocument/2006/relationships/hyperlink" Target="http://vtkdemo.girlscouts.org/content/girlscouts-vtk/en/vtk.details.html?elem=189320400000" TargetMode="Externa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a:p>
          <a:p>
            <a:r>
              <a:rPr lang="en-US" b="1"/>
              <a:t>Overview:</a:t>
            </a:r>
            <a:endParaRPr lang="en-US"/>
          </a:p>
          <a:p>
            <a:r>
              <a:rPr lang="en-US" b="1"/>
              <a:t>Daisy Intro Meeting:  about 30 minutes + 10 minute parent chat</a:t>
            </a:r>
            <a:endParaRPr lang="en-US">
              <a:cs typeface="Calibri"/>
            </a:endParaRPr>
          </a:p>
          <a:p>
            <a:r>
              <a:rPr lang="en-US"/>
              <a:t>Welcome:  Chatting - 2 minutes</a:t>
            </a:r>
            <a:endParaRPr lang="en-US">
              <a:cs typeface="Calibri"/>
            </a:endParaRPr>
          </a:p>
          <a:p>
            <a:r>
              <a:rPr lang="en-US">
                <a:cs typeface="Calibri"/>
              </a:rPr>
              <a:t>Welcome: Introductions – 3-5 minutes</a:t>
            </a:r>
            <a:endParaRPr lang="en-US"/>
          </a:p>
          <a:p>
            <a:r>
              <a:rPr lang="en-US"/>
              <a:t>Zoom and Meeting Rules – 2 minutes</a:t>
            </a:r>
            <a:endParaRPr lang="en-US">
              <a:cs typeface="Calibri"/>
            </a:endParaRPr>
          </a:p>
          <a:p>
            <a:r>
              <a:rPr lang="en-US"/>
              <a:t>Opening: GS Promise,  – 1-2 minutes  (optional: Girl Scout Law song video)</a:t>
            </a:r>
            <a:endParaRPr lang="en-US">
              <a:cs typeface="Calibri"/>
            </a:endParaRPr>
          </a:p>
          <a:p>
            <a:r>
              <a:rPr lang="en-US"/>
              <a:t>Icebreaker: Scavenger Hunt (and sharing) - 5 minutes</a:t>
            </a:r>
            <a:endParaRPr lang="en-US">
              <a:cs typeface="Calibri"/>
            </a:endParaRPr>
          </a:p>
          <a:p>
            <a:r>
              <a:rPr lang="en-US">
                <a:cs typeface="Calibri"/>
              </a:rPr>
              <a:t>Game: I Spy – 5 minutes </a:t>
            </a:r>
            <a:r>
              <a:rPr lang="en-US" b="1">
                <a:cs typeface="Calibri"/>
              </a:rPr>
              <a:t>OR</a:t>
            </a:r>
            <a:r>
              <a:rPr lang="en-US">
                <a:cs typeface="Calibri"/>
              </a:rPr>
              <a:t> Game: Juliette Low Story with motions – 5 minutes</a:t>
            </a:r>
          </a:p>
          <a:p>
            <a:r>
              <a:rPr lang="en-US"/>
              <a:t>Badge activity: "Promise Center" Discuss GS Promise - 10 minutes</a:t>
            </a:r>
            <a:endParaRPr lang="en-US">
              <a:cs typeface="Calibri"/>
            </a:endParaRPr>
          </a:p>
          <a:p>
            <a:r>
              <a:rPr lang="en-US"/>
              <a:t>Prep for Next Meeting and Vote – 2 minutes</a:t>
            </a:r>
            <a:endParaRPr lang="en-US">
              <a:cs typeface="Calibri"/>
            </a:endParaRPr>
          </a:p>
          <a:p>
            <a:r>
              <a:rPr lang="en-US"/>
              <a:t>Parent Chat – 10 minutes (or longer if you want)</a:t>
            </a:r>
            <a:endParaRPr lang="en-US">
              <a:cs typeface="Calibri"/>
            </a:endParaRPr>
          </a:p>
          <a:p>
            <a:r>
              <a:rPr lang="en-US"/>
              <a:t>Friendship Circle – 2 minutes</a:t>
            </a:r>
            <a:endParaRPr lang="en-US">
              <a:cs typeface="Calibri"/>
            </a:endParaRPr>
          </a:p>
          <a:p>
            <a:endParaRPr lang="en-US">
              <a:cs typeface="Calibri"/>
            </a:endParaRPr>
          </a:p>
          <a:p>
            <a:endParaRPr lang="en-US"/>
          </a:p>
          <a:p>
            <a:r>
              <a:rPr lang="en-US" b="1"/>
              <a:t>BADGE REQUIREMENTS:</a:t>
            </a:r>
            <a:r>
              <a:rPr lang="en-US" b="1">
                <a:cs typeface="Calibri"/>
              </a:rPr>
              <a:t> </a:t>
            </a:r>
            <a:r>
              <a:rPr lang="en-US">
                <a:cs typeface="Calibri"/>
              </a:rPr>
              <a:t>Promise Center</a:t>
            </a:r>
            <a:endParaRPr lang="en-US"/>
          </a:p>
          <a:p>
            <a:r>
              <a:rPr lang="en-US">
                <a:cs typeface="Calibri" panose="020F0502020204030204"/>
              </a:rPr>
              <a:t>1. Make a circle</a:t>
            </a:r>
          </a:p>
          <a:p>
            <a:r>
              <a:rPr lang="en-US">
                <a:cs typeface="Calibri" panose="020F0502020204030204"/>
              </a:rPr>
              <a:t>2. Say the Girl Scout Promise</a:t>
            </a:r>
          </a:p>
          <a:p>
            <a:r>
              <a:rPr lang="en-US">
                <a:cs typeface="Calibri" panose="020F0502020204030204"/>
              </a:rPr>
              <a:t>3. Talk about what the Promise means to you</a:t>
            </a:r>
          </a:p>
          <a:p>
            <a:endParaRPr lang="en-US"/>
          </a:p>
          <a:p>
            <a:endParaRPr lang="en-US"/>
          </a:p>
          <a:p>
            <a:r>
              <a:rPr lang="en-US" b="1"/>
              <a:t>Supplies Needed:</a:t>
            </a:r>
            <a:endParaRPr lang="en-US"/>
          </a:p>
          <a:p>
            <a:pPr marL="171450" indent="-171450">
              <a:buFont typeface="Arial,Sans-Serif"/>
              <a:buChar char="•"/>
            </a:pPr>
            <a:r>
              <a:rPr lang="en-US">
                <a:cs typeface="Calibri"/>
              </a:rPr>
              <a:t>Paper and something to write with (pencil, markers, crayons, etc.)</a:t>
            </a:r>
          </a:p>
          <a:p>
            <a:endParaRPr lang="en-US">
              <a:cs typeface="Calibri"/>
            </a:endParaRPr>
          </a:p>
          <a:p>
            <a:endParaRPr lang="en-US"/>
          </a:p>
          <a:p>
            <a:r>
              <a:rPr lang="en-US" b="1"/>
              <a:t>Be Prepared to:</a:t>
            </a:r>
            <a:endParaRPr lang="en-US"/>
          </a:p>
          <a:p>
            <a:pPr marL="171450" indent="-171450">
              <a:buFont typeface="Arial,Sans-Serif"/>
              <a:buChar char="•"/>
            </a:pPr>
            <a:r>
              <a:rPr lang="en-US"/>
              <a:t>Set 2 minute timer for scavenger hunt</a:t>
            </a:r>
            <a:endParaRPr lang="en-US">
              <a:cs typeface="Calibri"/>
            </a:endParaRPr>
          </a:p>
          <a:p>
            <a:pPr marL="171450" indent="-171450">
              <a:buFont typeface="Arial,Sans-Serif"/>
              <a:buChar char="•"/>
            </a:pPr>
            <a:r>
              <a:rPr lang="en-US">
                <a:cs typeface="Calibri"/>
              </a:rPr>
              <a:t>Lead I Spy Activity</a:t>
            </a:r>
          </a:p>
          <a:p>
            <a:pPr marL="171450" indent="-171450">
              <a:buFont typeface="Arial,Sans-Serif"/>
              <a:buChar char="•"/>
            </a:pPr>
            <a:r>
              <a:rPr lang="en-US"/>
              <a:t>Lead girls in Juliette Low story with hand motions</a:t>
            </a:r>
            <a:endParaRPr lang="en-US">
              <a:cs typeface="Calibri"/>
            </a:endParaRPr>
          </a:p>
          <a:p>
            <a:pPr marL="171450" indent="-171450">
              <a:buFont typeface="Arial,Sans-Serif"/>
              <a:buChar char="•"/>
            </a:pPr>
            <a:r>
              <a:rPr lang="en-US">
                <a:cs typeface="Calibri"/>
              </a:rPr>
              <a:t>Teach the Girl Scout Promise</a:t>
            </a:r>
            <a:endParaRPr lang="en-US"/>
          </a:p>
          <a:p>
            <a:pPr marL="171450" indent="-171450">
              <a:buFont typeface="Arial,Sans-Serif"/>
              <a:buChar char="•"/>
            </a:pPr>
            <a:r>
              <a:rPr lang="en-US">
                <a:cs typeface="Calibri"/>
              </a:rPr>
              <a:t>Lead Friendship Circle</a:t>
            </a:r>
          </a:p>
          <a:p>
            <a:endParaRPr lang="en-US">
              <a:cs typeface="Calibri"/>
            </a:endParaRPr>
          </a:p>
          <a:p>
            <a:endParaRPr lang="en-US" b="1">
              <a:cs typeface="Calibri"/>
            </a:endParaRPr>
          </a:p>
        </p:txBody>
      </p:sp>
      <p:sp>
        <p:nvSpPr>
          <p:cNvPr id="4" name="Slide Number Placeholder 3"/>
          <p:cNvSpPr>
            <a:spLocks noGrp="1"/>
          </p:cNvSpPr>
          <p:nvPr>
            <p:ph type="sldNum" sz="quarter" idx="5"/>
          </p:nvPr>
        </p:nvSpPr>
        <p:spPr/>
        <p:txBody>
          <a:bodyPr/>
          <a:lstStyle/>
          <a:p>
            <a:fld id="{833926A0-22F4-4BDC-B1F1-BFBA86BB3E1E}" type="slidenum">
              <a:rPr lang="en-US" smtClean="0"/>
              <a:t>1</a:t>
            </a:fld>
            <a:endParaRPr lang="en-US"/>
          </a:p>
        </p:txBody>
      </p:sp>
    </p:spTree>
    <p:extLst>
      <p:ext uri="{BB962C8B-B14F-4D97-AF65-F5344CB8AC3E}">
        <p14:creationId xmlns:p14="http://schemas.microsoft.com/office/powerpoint/2010/main" val="9051266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Show girls how to use Zoom if they don't already know.</a:t>
            </a:r>
          </a:p>
          <a:p>
            <a:endParaRPr lang="en-US">
              <a:cs typeface="Calibri"/>
            </a:endParaRPr>
          </a:p>
          <a:p>
            <a:r>
              <a:rPr lang="en-US">
                <a:cs typeface="Calibri"/>
              </a:rPr>
              <a:t>Show them how to mute/unmute themselves and where the chat is.  You can also show them how to use the hand raise function if you wish to use that feature.</a:t>
            </a:r>
          </a:p>
          <a:p>
            <a:endParaRPr lang="en-US">
              <a:cs typeface="Calibri"/>
            </a:endParaRPr>
          </a:p>
          <a:p>
            <a:endParaRPr lang="en-US">
              <a:cs typeface="Calibri"/>
            </a:endParaRPr>
          </a:p>
          <a:p>
            <a:r>
              <a:rPr lang="en-US">
                <a:cs typeface="Calibri"/>
              </a:rPr>
              <a:t>Zoom Tips and Meeting Rules: 2 minutes</a:t>
            </a: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833926A0-22F4-4BDC-B1F1-BFBA86BB3E1E}" type="slidenum">
              <a:rPr lang="en-US" smtClean="0"/>
              <a:t>10</a:t>
            </a:fld>
            <a:endParaRPr lang="en-US"/>
          </a:p>
        </p:txBody>
      </p:sp>
    </p:spTree>
    <p:extLst>
      <p:ext uri="{BB962C8B-B14F-4D97-AF65-F5344CB8AC3E}">
        <p14:creationId xmlns:p14="http://schemas.microsoft.com/office/powerpoint/2010/main" val="28621595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a:p>
            <a:r>
              <a:rPr lang="en-US" dirty="0">
                <a:cs typeface="Calibri"/>
              </a:rPr>
              <a:t>Go over meeting rules with the girls.</a:t>
            </a:r>
          </a:p>
          <a:p>
            <a:endParaRPr lang="en-US" dirty="0">
              <a:cs typeface="Calibri"/>
            </a:endParaRPr>
          </a:p>
          <a:p>
            <a:r>
              <a:rPr lang="en-US" dirty="0">
                <a:cs typeface="Calibri"/>
              </a:rPr>
              <a:t>Please customize this slide to rules you have establish for your meetings. Some other suggestions are:</a:t>
            </a:r>
            <a:endParaRPr lang="en-US" dirty="0"/>
          </a:p>
          <a:p>
            <a:r>
              <a:rPr lang="en-US" dirty="0">
                <a:cs typeface="Calibri"/>
              </a:rPr>
              <a:t>- Only use the chat nicely and do not type the same thing over and over</a:t>
            </a:r>
          </a:p>
          <a:p>
            <a:r>
              <a:rPr lang="en-US" dirty="0">
                <a:cs typeface="Calibri"/>
              </a:rPr>
              <a:t>- Listen to the person who is talking</a:t>
            </a:r>
          </a:p>
          <a:p>
            <a:endParaRPr lang="en-US" dirty="0">
              <a:cs typeface="Calibri"/>
            </a:endParaRPr>
          </a:p>
          <a:p>
            <a:r>
              <a:rPr lang="en-US" dirty="0"/>
              <a:t>Zoom Tips and Meeting Rules: 2 minutes</a:t>
            </a:r>
            <a:endParaRPr lang="en-US" dirty="0">
              <a:cs typeface="Calibri"/>
            </a:endParaRPr>
          </a:p>
          <a:p>
            <a:endParaRPr lang="en-US" dirty="0">
              <a:cs typeface="Calibri"/>
            </a:endParaRPr>
          </a:p>
          <a:p>
            <a:endParaRPr lang="en-US" dirty="0">
              <a:cs typeface="Calibri"/>
            </a:endParaRPr>
          </a:p>
          <a:p>
            <a:r>
              <a:rPr lang="en-US" dirty="0">
                <a:cs typeface="Calibri"/>
              </a:rPr>
              <a:t>If you can incorporate Daisy level aspects of the GD Internet Safety pledge, feel free to do so. The pledge can be found here:</a:t>
            </a:r>
          </a:p>
          <a:p>
            <a:r>
              <a:rPr lang="en-US" dirty="0">
                <a:hlinkClick r:id="rId3"/>
              </a:rPr>
              <a:t>https://www.gsnorcal.org/content/dam/girlscouts-gsnorcal/documents/volunteer_resources/risk/internet-safety-pledge.pdf</a:t>
            </a:r>
            <a:endParaRPr lang="en-US" dirty="0">
              <a:cs typeface="Calibri"/>
              <a:hlinkClick r:id="rId3"/>
            </a:endParaRP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833926A0-22F4-4BDC-B1F1-BFBA86BB3E1E}" type="slidenum">
              <a:rPr lang="en-US" smtClean="0"/>
              <a:t>11</a:t>
            </a:fld>
            <a:endParaRPr lang="en-US"/>
          </a:p>
        </p:txBody>
      </p:sp>
    </p:spTree>
    <p:extLst>
      <p:ext uri="{BB962C8B-B14F-4D97-AF65-F5344CB8AC3E}">
        <p14:creationId xmlns:p14="http://schemas.microsoft.com/office/powerpoint/2010/main" val="5185869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Pledge is optional.</a:t>
            </a:r>
          </a:p>
          <a:p>
            <a:endParaRPr lang="en-US">
              <a:cs typeface="Calibri"/>
            </a:endParaRPr>
          </a:p>
          <a:p>
            <a:endParaRPr lang="en-US">
              <a:cs typeface="Calibri"/>
            </a:endParaRPr>
          </a:p>
          <a:p>
            <a:endParaRPr lang="en-US">
              <a:cs typeface="Calibri"/>
            </a:endParaRPr>
          </a:p>
          <a:p>
            <a:r>
              <a:rPr lang="en-US">
                <a:cs typeface="Calibri"/>
              </a:rPr>
              <a:t>Opening Ceremony: 2 minutes or less.</a:t>
            </a:r>
          </a:p>
        </p:txBody>
      </p:sp>
      <p:sp>
        <p:nvSpPr>
          <p:cNvPr id="4" name="Slide Number Placeholder 3"/>
          <p:cNvSpPr>
            <a:spLocks noGrp="1"/>
          </p:cNvSpPr>
          <p:nvPr>
            <p:ph type="sldNum" sz="quarter" idx="5"/>
          </p:nvPr>
        </p:nvSpPr>
        <p:spPr/>
        <p:txBody>
          <a:bodyPr/>
          <a:lstStyle/>
          <a:p>
            <a:fld id="{833926A0-22F4-4BDC-B1F1-BFBA86BB3E1E}" type="slidenum">
              <a:rPr lang="en-US" smtClean="0"/>
              <a:t>12</a:t>
            </a:fld>
            <a:endParaRPr lang="en-US"/>
          </a:p>
        </p:txBody>
      </p:sp>
    </p:spTree>
    <p:extLst>
      <p:ext uri="{BB962C8B-B14F-4D97-AF65-F5344CB8AC3E}">
        <p14:creationId xmlns:p14="http://schemas.microsoft.com/office/powerpoint/2010/main" val="13058474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Officially begin the meeting with an Opening Ceremony.  This consists of the Girl Scout Promise and the option of adding the pledge of allegiance and/or Girl Scout Law.</a:t>
            </a:r>
          </a:p>
          <a:p>
            <a:endParaRPr lang="en-US"/>
          </a:p>
          <a:p>
            <a:r>
              <a:rPr lang="en-US"/>
              <a:t>Have girls unmute for the Girl Scout Promise.  Can do "repeat after me" style if they don't know the Promise yet.</a:t>
            </a:r>
          </a:p>
          <a:p>
            <a:endParaRPr lang="en-US"/>
          </a:p>
          <a:p>
            <a:r>
              <a:rPr lang="en-US"/>
              <a:t>Your troop can have a girl lead the Promise as a job (kaper).</a:t>
            </a:r>
            <a:endParaRPr lang="en-US">
              <a:cs typeface="Calibri"/>
            </a:endParaRPr>
          </a:p>
          <a:p>
            <a:endParaRPr lang="en-US" b="1">
              <a:cs typeface="Calibri"/>
            </a:endParaRPr>
          </a:p>
          <a:p>
            <a:endParaRPr lang="en-US" b="1">
              <a:cs typeface="Calibri"/>
            </a:endParaRPr>
          </a:p>
          <a:p>
            <a:r>
              <a:rPr lang="en-US" b="1">
                <a:cs typeface="Calibri"/>
              </a:rPr>
              <a:t>SAY:</a:t>
            </a:r>
          </a:p>
          <a:p>
            <a:r>
              <a:rPr lang="en-US" i="1">
                <a:cs typeface="Calibri" panose="020F0502020204030204"/>
              </a:rPr>
              <a:t>Now everyone sit up tall and make the Girl Scout sign, we are going to say the Girl Scout Promise.</a:t>
            </a:r>
          </a:p>
          <a:p>
            <a:endParaRPr lang="en-US" i="1">
              <a:cs typeface="Calibri" panose="020F0502020204030204"/>
            </a:endParaRPr>
          </a:p>
          <a:p>
            <a:endParaRPr lang="en-US">
              <a:cs typeface="Calibri" panose="020F0502020204030204"/>
            </a:endParaRPr>
          </a:p>
          <a:p>
            <a:r>
              <a:rPr lang="en-US">
                <a:cs typeface="Calibri" panose="020F0502020204030204"/>
              </a:rPr>
              <a:t>Depending how well your girls know the promise you may choose to do "repeat after me" or all together.  </a:t>
            </a:r>
          </a:p>
          <a:p>
            <a:endParaRPr lang="en-US">
              <a:cs typeface="Calibri" panose="020F0502020204030204"/>
            </a:endParaRPr>
          </a:p>
          <a:p>
            <a:r>
              <a:rPr lang="en-US">
                <a:cs typeface="Calibri" panose="020F0502020204030204"/>
              </a:rPr>
              <a:t>Optional: You can take down the slideshow so the girls can all see each other better.</a:t>
            </a:r>
          </a:p>
          <a:p>
            <a:endParaRPr lang="en-US"/>
          </a:p>
          <a:p>
            <a:endParaRPr lang="en-US"/>
          </a:p>
          <a:p>
            <a:r>
              <a:rPr lang="en-US"/>
              <a:t>Link to Daisy Promise and Law worksheet in GS Volunteer Toolkit:</a:t>
            </a:r>
            <a:endParaRPr lang="en-US">
              <a:cs typeface="Calibri"/>
            </a:endParaRPr>
          </a:p>
          <a:p>
            <a:r>
              <a:rPr lang="en-US">
                <a:hlinkClick r:id="rId3"/>
              </a:rPr>
              <a:t>http://vtkdemo.girlscouts.org/content/dam/girlscouts-vtk/meeting-aids/Daisy-Promise-and-Law.pdf</a:t>
            </a:r>
            <a:endParaRPr lang="en-US">
              <a:cs typeface="Calibri"/>
            </a:endParaRPr>
          </a:p>
          <a:p>
            <a:endParaRPr lang="en-US">
              <a:cs typeface="Calibri"/>
            </a:endParaRPr>
          </a:p>
          <a:p>
            <a:endParaRPr lang="en-US">
              <a:cs typeface="Calibri"/>
            </a:endParaRPr>
          </a:p>
          <a:p>
            <a:r>
              <a:rPr lang="en-US"/>
              <a:t>Opening Ceremony: 2 minutes or less.</a:t>
            </a:r>
            <a:endParaRPr lang="en-US">
              <a:cs typeface="Calibri"/>
            </a:endParaRPr>
          </a:p>
        </p:txBody>
      </p:sp>
      <p:sp>
        <p:nvSpPr>
          <p:cNvPr id="4" name="Slide Number Placeholder 3"/>
          <p:cNvSpPr>
            <a:spLocks noGrp="1"/>
          </p:cNvSpPr>
          <p:nvPr>
            <p:ph type="sldNum" sz="quarter" idx="5"/>
          </p:nvPr>
        </p:nvSpPr>
        <p:spPr/>
        <p:txBody>
          <a:bodyPr/>
          <a:lstStyle/>
          <a:p>
            <a:fld id="{833926A0-22F4-4BDC-B1F1-BFBA86BB3E1E}" type="slidenum">
              <a:rPr lang="en-US" smtClean="0"/>
              <a:t>13</a:t>
            </a:fld>
            <a:endParaRPr lang="en-US"/>
          </a:p>
        </p:txBody>
      </p:sp>
    </p:spTree>
    <p:extLst>
      <p:ext uri="{BB962C8B-B14F-4D97-AF65-F5344CB8AC3E}">
        <p14:creationId xmlns:p14="http://schemas.microsoft.com/office/powerpoint/2010/main" val="38963753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cs typeface="Calibri"/>
              </a:rPr>
              <a:t>SAY:</a:t>
            </a:r>
          </a:p>
          <a:p>
            <a:r>
              <a:rPr lang="en-US" i="1">
                <a:cs typeface="Calibri"/>
              </a:rPr>
              <a:t>Now I will say the Girl Scout Law. Listen closely and see if you can find a part of the Law that is you really like or is your favorite part.</a:t>
            </a:r>
          </a:p>
          <a:p>
            <a:endParaRPr lang="en-US" i="1">
              <a:cs typeface="Calibri"/>
            </a:endParaRPr>
          </a:p>
          <a:p>
            <a:r>
              <a:rPr lang="en-US">
                <a:cs typeface="Calibri"/>
              </a:rPr>
              <a:t>After Law:</a:t>
            </a:r>
            <a:endParaRPr lang="en-US" i="1">
              <a:cs typeface="Calibri"/>
            </a:endParaRPr>
          </a:p>
          <a:p>
            <a:endParaRPr lang="en-US">
              <a:cs typeface="Calibri"/>
            </a:endParaRPr>
          </a:p>
          <a:p>
            <a:r>
              <a:rPr lang="en-US" i="1">
                <a:cs typeface="Calibri"/>
              </a:rPr>
              <a:t>Each of these flower friends have a cool story about their part of the Girl Scout Law. </a:t>
            </a:r>
            <a:r>
              <a:rPr lang="en-US">
                <a:cs typeface="Calibri"/>
              </a:rPr>
              <a:t>(point to Sunny)</a:t>
            </a:r>
            <a:r>
              <a:rPr lang="en-US" i="1">
                <a:cs typeface="Calibri"/>
              </a:rPr>
              <a:t> Sunny here has a story about being Friendly and Helpful which we will read at our next meeting when we work on earning our first petal badge for our uniforms!</a:t>
            </a:r>
          </a:p>
          <a:p>
            <a:endParaRPr lang="en-US">
              <a:cs typeface="Calibri"/>
            </a:endParaRPr>
          </a:p>
          <a:p>
            <a:endParaRPr lang="en-US">
              <a:cs typeface="Calibri"/>
            </a:endParaRPr>
          </a:p>
          <a:p>
            <a:r>
              <a:rPr lang="en-US">
                <a:cs typeface="Calibri"/>
              </a:rPr>
              <a:t>Optional: Show girls the Girl Scout Law Song video made by older Girl Scouts.  Challenge the girls to watch the video at home and practice the song.</a:t>
            </a:r>
          </a:p>
          <a:p>
            <a:r>
              <a:rPr lang="en-US">
                <a:hlinkClick r:id="rId3"/>
              </a:rPr>
              <a:t>https://www.youtube.com/watch?v=6dF8dUi37x8&amp;t=1s</a:t>
            </a:r>
            <a:r>
              <a:rPr lang="en-US"/>
              <a:t> (start the video 30 seconds in, after they finish singing the song once, stop the video)  See tips on Slide #2 for sharing videos on Zoom.</a:t>
            </a:r>
            <a:endParaRPr lang="en-US">
              <a:cs typeface="Calibri"/>
            </a:endParaRPr>
          </a:p>
          <a:p>
            <a:endParaRPr lang="en-US"/>
          </a:p>
          <a:p>
            <a:endParaRPr lang="en-US"/>
          </a:p>
          <a:p>
            <a:r>
              <a:rPr lang="en-US"/>
              <a:t>Link to Daisy Promise and Law worksheet in GS Volunteer Toolkit:</a:t>
            </a:r>
            <a:endParaRPr lang="en-US">
              <a:cs typeface="Calibri"/>
            </a:endParaRPr>
          </a:p>
          <a:p>
            <a:r>
              <a:rPr lang="en-US">
                <a:hlinkClick r:id="rId4"/>
              </a:rPr>
              <a:t>http://vtkdemo.girlscouts.org/content/dam/girlscouts-vtk/meeting-aids/Daisy-Promise-and-Law.pdf</a:t>
            </a:r>
            <a:endParaRPr lang="en-US">
              <a:cs typeface="Calibri"/>
            </a:endParaRPr>
          </a:p>
          <a:p>
            <a:endParaRPr lang="en-US">
              <a:cs typeface="Calibri"/>
            </a:endParaRPr>
          </a:p>
          <a:p>
            <a:r>
              <a:rPr lang="en-US">
                <a:cs typeface="Calibri"/>
              </a:rPr>
              <a:t>Opening ceremony: 2 minutes (if including Girl Scout Law Song video it will be a few minutes longer)</a:t>
            </a:r>
          </a:p>
          <a:p>
            <a:endParaRPr lang="en-US">
              <a:cs typeface="Calibri"/>
            </a:endParaRPr>
          </a:p>
        </p:txBody>
      </p:sp>
      <p:sp>
        <p:nvSpPr>
          <p:cNvPr id="4" name="Slide Number Placeholder 3"/>
          <p:cNvSpPr>
            <a:spLocks noGrp="1"/>
          </p:cNvSpPr>
          <p:nvPr>
            <p:ph type="sldNum" sz="quarter" idx="5"/>
          </p:nvPr>
        </p:nvSpPr>
        <p:spPr/>
        <p:txBody>
          <a:bodyPr/>
          <a:lstStyle/>
          <a:p>
            <a:fld id="{833926A0-22F4-4BDC-B1F1-BFBA86BB3E1E}" type="slidenum">
              <a:rPr lang="en-US" smtClean="0"/>
              <a:t>14</a:t>
            </a:fld>
            <a:endParaRPr lang="en-US"/>
          </a:p>
        </p:txBody>
      </p:sp>
    </p:spTree>
    <p:extLst>
      <p:ext uri="{BB962C8B-B14F-4D97-AF65-F5344CB8AC3E}">
        <p14:creationId xmlns:p14="http://schemas.microsoft.com/office/powerpoint/2010/main" val="31750866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SAY:</a:t>
            </a:r>
            <a:endParaRPr lang="en-US"/>
          </a:p>
          <a:p>
            <a:r>
              <a:rPr lang="en-US" i="1"/>
              <a:t>It's time to play a game.  We are doing a 2 minute scavenger hunt!  When I say go, you will have 2 minutes to find: something brown, something blue, and something green.  If you can, try and find 2 things for each color!  Any questions? </a:t>
            </a:r>
            <a:endParaRPr lang="en-US"/>
          </a:p>
          <a:p>
            <a:endParaRPr lang="en-US"/>
          </a:p>
          <a:p>
            <a:r>
              <a:rPr lang="en-US" i="1"/>
              <a:t>Your two minutes starts in 3...2....1...go!</a:t>
            </a:r>
            <a:endParaRPr lang="en-US"/>
          </a:p>
          <a:p>
            <a:endParaRPr lang="en-US"/>
          </a:p>
          <a:p>
            <a:endParaRPr lang="en-US"/>
          </a:p>
          <a:p>
            <a:r>
              <a:rPr lang="en-US"/>
              <a:t>Give the girls updates on how much time they have left ("1 minute and 10 seconds to go!") and when the return, have them share one of the things they found.</a:t>
            </a:r>
            <a:endParaRPr lang="en-US">
              <a:cs typeface="Calibri"/>
            </a:endParaRPr>
          </a:p>
          <a:p>
            <a:endParaRPr lang="en-US">
              <a:cs typeface="Calibri"/>
            </a:endParaRPr>
          </a:p>
          <a:p>
            <a:r>
              <a:rPr lang="en-US">
                <a:cs typeface="Calibri"/>
              </a:rPr>
              <a:t>Explain that Blue is the color of Daisies, Brown is the color of Brownies, and Green is the color of Juniors but also the Girl Scout color! </a:t>
            </a:r>
          </a:p>
          <a:p>
            <a:endParaRPr lang="en-US">
              <a:cs typeface="Calibri"/>
            </a:endParaRPr>
          </a:p>
          <a:p>
            <a:r>
              <a:rPr lang="en-US" b="1">
                <a:cs typeface="Calibri"/>
              </a:rPr>
              <a:t>SAY:</a:t>
            </a:r>
            <a:r>
              <a:rPr lang="en-US">
                <a:cs typeface="Calibri"/>
              </a:rPr>
              <a:t> (optional)</a:t>
            </a:r>
          </a:p>
          <a:p>
            <a:r>
              <a:rPr lang="en-US" i="1">
                <a:cs typeface="Calibri"/>
              </a:rPr>
              <a:t>What are some other things that are green, brown, or blue that relates to Girl Scouts?</a:t>
            </a:r>
          </a:p>
          <a:p>
            <a:r>
              <a:rPr lang="en-US">
                <a:cs typeface="Calibri"/>
              </a:rPr>
              <a:t>Answers could be: green for nature, brown for dirt, earth, and trees, blue for sky.  Related to GS because Girl Scouts like to be outside and interacting with nature.</a:t>
            </a:r>
          </a:p>
          <a:p>
            <a:endParaRPr lang="en-US"/>
          </a:p>
          <a:p>
            <a:r>
              <a:rPr lang="en-US"/>
              <a:t>Scavenger hunt: 5 minutes</a:t>
            </a:r>
            <a:endParaRPr lang="en-US">
              <a:cs typeface="Calibri"/>
            </a:endParaRPr>
          </a:p>
        </p:txBody>
      </p:sp>
      <p:sp>
        <p:nvSpPr>
          <p:cNvPr id="4" name="Slide Number Placeholder 3"/>
          <p:cNvSpPr>
            <a:spLocks noGrp="1"/>
          </p:cNvSpPr>
          <p:nvPr>
            <p:ph type="sldNum" sz="quarter" idx="5"/>
          </p:nvPr>
        </p:nvSpPr>
        <p:spPr/>
        <p:txBody>
          <a:bodyPr/>
          <a:lstStyle/>
          <a:p>
            <a:fld id="{833926A0-22F4-4BDC-B1F1-BFBA86BB3E1E}" type="slidenum">
              <a:rPr lang="en-US" smtClean="0"/>
              <a:t>15</a:t>
            </a:fld>
            <a:endParaRPr lang="en-US"/>
          </a:p>
        </p:txBody>
      </p:sp>
    </p:spTree>
    <p:extLst>
      <p:ext uri="{BB962C8B-B14F-4D97-AF65-F5344CB8AC3E}">
        <p14:creationId xmlns:p14="http://schemas.microsoft.com/office/powerpoint/2010/main" val="1255273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cs typeface="Calibri"/>
              </a:rPr>
              <a:t>SAY:</a:t>
            </a:r>
          </a:p>
          <a:p>
            <a:r>
              <a:rPr lang="en-US" i="1">
                <a:cs typeface="Calibri"/>
              </a:rPr>
              <a:t>Juliette Gordon Low start the Girl Scouts in 1912.  She is our Founder!  Next we will play a game to get to know her better.  Which would you like to do?  We can play an I-Spy game or we can hear a story and do fun actions along with the story.</a:t>
            </a:r>
            <a:endParaRPr lang="en-US" i="1"/>
          </a:p>
          <a:p>
            <a:endParaRPr lang="en-US">
              <a:cs typeface="Calibri"/>
            </a:endParaRPr>
          </a:p>
          <a:p>
            <a:r>
              <a:rPr lang="en-US" i="1">
                <a:cs typeface="Calibri"/>
              </a:rPr>
              <a:t>Raise your hand if you want to play I-spy.</a:t>
            </a:r>
            <a:r>
              <a:rPr lang="en-US">
                <a:cs typeface="Calibri"/>
              </a:rPr>
              <a:t>  (count votes) </a:t>
            </a:r>
            <a:r>
              <a:rPr lang="en-US" i="1">
                <a:cs typeface="Calibri"/>
              </a:rPr>
              <a:t>Now raise your hand if you want to hear the story and do the actions</a:t>
            </a:r>
            <a:r>
              <a:rPr lang="en-US">
                <a:cs typeface="Calibri"/>
              </a:rPr>
              <a:t>. (count votes)</a:t>
            </a:r>
          </a:p>
          <a:p>
            <a:endParaRPr lang="en-US">
              <a:cs typeface="Calibri"/>
            </a:endParaRPr>
          </a:p>
          <a:p>
            <a:endParaRPr lang="en-US">
              <a:cs typeface="Calibri"/>
            </a:endParaRPr>
          </a:p>
          <a:p>
            <a:endParaRPr lang="en-US">
              <a:cs typeface="Calibri"/>
            </a:endParaRPr>
          </a:p>
          <a:p>
            <a:endParaRPr lang="en-US">
              <a:cs typeface="Calibri"/>
            </a:endParaRPr>
          </a:p>
          <a:p>
            <a:r>
              <a:rPr lang="en-US">
                <a:cs typeface="Calibri"/>
              </a:rPr>
              <a:t>If you think your girls are able to use Zoom polling, set up a poll and let them click option 1: I Spy or 2: Story</a:t>
            </a:r>
          </a:p>
          <a:p>
            <a:r>
              <a:rPr lang="en-US">
                <a:cs typeface="Calibri"/>
              </a:rPr>
              <a:t>You can do a practice poll to try it out but still take the actual vote from girls raising hands.</a:t>
            </a:r>
          </a:p>
        </p:txBody>
      </p:sp>
      <p:sp>
        <p:nvSpPr>
          <p:cNvPr id="4" name="Slide Number Placeholder 3"/>
          <p:cNvSpPr>
            <a:spLocks noGrp="1"/>
          </p:cNvSpPr>
          <p:nvPr>
            <p:ph type="sldNum" sz="quarter" idx="5"/>
          </p:nvPr>
        </p:nvSpPr>
        <p:spPr/>
        <p:txBody>
          <a:bodyPr/>
          <a:lstStyle/>
          <a:p>
            <a:fld id="{833926A0-22F4-4BDC-B1F1-BFBA86BB3E1E}" type="slidenum">
              <a:rPr lang="en-US" smtClean="0"/>
              <a:t>16</a:t>
            </a:fld>
            <a:endParaRPr lang="en-US"/>
          </a:p>
        </p:txBody>
      </p:sp>
    </p:spTree>
    <p:extLst>
      <p:ext uri="{BB962C8B-B14F-4D97-AF65-F5344CB8AC3E}">
        <p14:creationId xmlns:p14="http://schemas.microsoft.com/office/powerpoint/2010/main" val="25084155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Game – I Spy, JGL items</a:t>
            </a:r>
          </a:p>
          <a:p>
            <a:r>
              <a:rPr lang="en-US"/>
              <a:t>The person who started Girl Scouts in America was called Juliette Gordon Low. You’ll learn more about her throughout your time in Girl Scouts. I’m going to show you some pictures that will tell you a little bit about Juliette and what kind of person she was. We’re going to play a game of I-Spy so if you know the answer, raise your hand and we’ll call on someone to share with us.</a:t>
            </a:r>
            <a:endParaRPr lang="en-US">
              <a:cs typeface="Calibri"/>
            </a:endParaRPr>
          </a:p>
          <a:p>
            <a:endParaRPr lang="en-US"/>
          </a:p>
          <a:p>
            <a:r>
              <a:rPr lang="en-US"/>
              <a:t>*Display collage*</a:t>
            </a:r>
            <a:endParaRPr lang="en-US">
              <a:cs typeface="Calibri" panose="020F0502020204030204"/>
            </a:endParaRPr>
          </a:p>
          <a:p>
            <a:r>
              <a:rPr lang="en-US"/>
              <a:t>I spy something that you carve</a:t>
            </a:r>
            <a:endParaRPr lang="en-US">
              <a:cs typeface="Calibri" panose="020F0502020204030204"/>
            </a:endParaRPr>
          </a:p>
          <a:p>
            <a:r>
              <a:rPr lang="en-US"/>
              <a:t>I spy something that has 4 legs</a:t>
            </a:r>
            <a:endParaRPr lang="en-US">
              <a:cs typeface="Calibri" panose="020F0502020204030204"/>
            </a:endParaRPr>
          </a:p>
          <a:p>
            <a:r>
              <a:rPr lang="en-US"/>
              <a:t>I spy something that you wear</a:t>
            </a:r>
            <a:endParaRPr lang="en-US">
              <a:cs typeface="Calibri" panose="020F0502020204030204"/>
            </a:endParaRPr>
          </a:p>
          <a:p>
            <a:r>
              <a:rPr lang="en-US"/>
              <a:t>I spy something that lives underneath the ground</a:t>
            </a:r>
            <a:endParaRPr lang="en-US">
              <a:cs typeface="Calibri" panose="020F0502020204030204"/>
            </a:endParaRPr>
          </a:p>
          <a:p>
            <a:r>
              <a:rPr lang="en-US"/>
              <a:t>I spy something that you eat</a:t>
            </a:r>
            <a:endParaRPr lang="en-US">
              <a:cs typeface="Calibri" panose="020F0502020204030204"/>
            </a:endParaRPr>
          </a:p>
          <a:p>
            <a:r>
              <a:rPr lang="en-US"/>
              <a:t>I spy something that grows in my lawn</a:t>
            </a:r>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pPr marL="171450" indent="-171450">
              <a:buFont typeface="Courier New"/>
              <a:buChar char="○"/>
            </a:pPr>
            <a:endParaRPr lang="en-US">
              <a:cs typeface="Calibri" panose="020F0502020204030204"/>
            </a:endParaRPr>
          </a:p>
          <a:p>
            <a:pPr marL="171450" indent="-171450">
              <a:buFont typeface="Symbol"/>
              <a:buChar char="•"/>
            </a:pPr>
            <a:r>
              <a:rPr lang="en-US"/>
              <a:t>Pumpkin – Juliette Gordon Low’s birthday is on Halloween  (October 31)</a:t>
            </a:r>
            <a:endParaRPr lang="en-US">
              <a:cs typeface="Calibri"/>
            </a:endParaRPr>
          </a:p>
          <a:p>
            <a:pPr marL="171450" indent="-171450">
              <a:buFont typeface="Symbol"/>
              <a:buChar char="•"/>
            </a:pPr>
            <a:r>
              <a:rPr lang="en-US"/>
              <a:t>Pearls – she sold her pearls to fund the first Girl Scout troop</a:t>
            </a:r>
            <a:endParaRPr lang="en-US">
              <a:cs typeface="Calibri" panose="020F0502020204030204"/>
            </a:endParaRPr>
          </a:p>
          <a:p>
            <a:pPr marL="171450" indent="-171450">
              <a:buFont typeface="Symbol"/>
              <a:buChar char="•"/>
            </a:pPr>
            <a:r>
              <a:rPr lang="en-US"/>
              <a:t>Daisy – her nickname is Daisy</a:t>
            </a:r>
            <a:endParaRPr lang="en-US">
              <a:cs typeface="Calibri" panose="020F0502020204030204"/>
            </a:endParaRPr>
          </a:p>
          <a:p>
            <a:pPr marL="171450" indent="-171450">
              <a:buFont typeface="Symbol"/>
              <a:buChar char="•"/>
            </a:pPr>
            <a:r>
              <a:rPr lang="en-US"/>
              <a:t>Rice – she got rice lodged in her ear from a wedding, which caused her to be deaf in one ear</a:t>
            </a:r>
            <a:endParaRPr lang="en-US">
              <a:cs typeface="Calibri" panose="020F0502020204030204"/>
            </a:endParaRPr>
          </a:p>
          <a:p>
            <a:pPr marL="171450" indent="-171450">
              <a:buFont typeface="Symbol"/>
              <a:buChar char="•"/>
            </a:pPr>
            <a:r>
              <a:rPr lang="en-US"/>
              <a:t>Horse – she loves to ride horses</a:t>
            </a:r>
            <a:endParaRPr lang="en-US">
              <a:cs typeface="Calibri" panose="020F0502020204030204"/>
            </a:endParaRPr>
          </a:p>
          <a:p>
            <a:endParaRPr lang="en-US">
              <a:cs typeface="Calibri" panose="020F0502020204030204"/>
            </a:endParaRPr>
          </a:p>
          <a:p>
            <a:pPr marL="171450" indent="-171450">
              <a:buFont typeface="Symbol"/>
              <a:buChar char="•"/>
            </a:pPr>
            <a:r>
              <a:rPr lang="en-US">
                <a:cs typeface="Calibri" panose="020F0502020204030204"/>
              </a:rPr>
              <a:t>Book – she loved reading</a:t>
            </a:r>
          </a:p>
          <a:p>
            <a:pPr marL="171450" indent="-171450">
              <a:buFont typeface="Symbol"/>
              <a:buChar char="•"/>
            </a:pPr>
            <a:r>
              <a:rPr lang="en-US">
                <a:cs typeface="Calibri" panose="020F0502020204030204"/>
              </a:rPr>
              <a:t>Paintbrush – she loved painting</a:t>
            </a:r>
          </a:p>
          <a:p>
            <a:pPr marL="171450" indent="-171450">
              <a:buFont typeface="Symbol"/>
              <a:buChar char="•"/>
            </a:pPr>
            <a:r>
              <a:rPr lang="en-US">
                <a:cs typeface="Calibri" panose="020F0502020204030204"/>
              </a:rPr>
              <a:t>Telephone – called Lord Baden Powell to talk about idea to start Girl Scouts</a:t>
            </a:r>
          </a:p>
          <a:p>
            <a:pPr marL="171450" indent="-171450">
              <a:buFont typeface="Symbol"/>
              <a:buChar char="•"/>
            </a:pPr>
            <a:r>
              <a:rPr lang="en-US">
                <a:cs typeface="Calibri" panose="020F0502020204030204"/>
              </a:rPr>
              <a:t>Rope/twine</a:t>
            </a:r>
          </a:p>
          <a:p>
            <a:pPr marL="171450" indent="-171450">
              <a:buFont typeface="Symbol"/>
              <a:buChar char="•"/>
            </a:pPr>
            <a:r>
              <a:rPr lang="en-US">
                <a:cs typeface="Calibri" panose="020F0502020204030204"/>
              </a:rPr>
              <a:t>Worm</a:t>
            </a:r>
          </a:p>
          <a:p>
            <a:pPr marL="171450" indent="-171450">
              <a:buFont typeface="Symbol"/>
              <a:buChar char="•"/>
            </a:pPr>
            <a:r>
              <a:rPr lang="en-US">
                <a:cs typeface="Calibri" panose="020F0502020204030204"/>
              </a:rPr>
              <a:t>Globe</a:t>
            </a:r>
          </a:p>
          <a:p>
            <a:endParaRPr lang="en-US">
              <a:cs typeface="Calibri" panose="020F0502020204030204"/>
            </a:endParaRPr>
          </a:p>
          <a:p>
            <a:endParaRPr lang="en-US">
              <a:cs typeface="Calibri" panose="020F0502020204030204"/>
            </a:endParaRPr>
          </a:p>
        </p:txBody>
      </p:sp>
      <p:sp>
        <p:nvSpPr>
          <p:cNvPr id="4" name="Slide Number Placeholder 3"/>
          <p:cNvSpPr>
            <a:spLocks noGrp="1"/>
          </p:cNvSpPr>
          <p:nvPr>
            <p:ph type="sldNum" sz="quarter" idx="5"/>
          </p:nvPr>
        </p:nvSpPr>
        <p:spPr/>
        <p:txBody>
          <a:bodyPr/>
          <a:lstStyle/>
          <a:p>
            <a:fld id="{833926A0-22F4-4BDC-B1F1-BFBA86BB3E1E}" type="slidenum">
              <a:rPr lang="en-US" smtClean="0"/>
              <a:t>17</a:t>
            </a:fld>
            <a:endParaRPr lang="en-US"/>
          </a:p>
        </p:txBody>
      </p:sp>
    </p:spTree>
    <p:extLst>
      <p:ext uri="{BB962C8B-B14F-4D97-AF65-F5344CB8AC3E}">
        <p14:creationId xmlns:p14="http://schemas.microsoft.com/office/powerpoint/2010/main" val="8825140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a:cs typeface="Calibri"/>
              </a:rPr>
              <a:t>You can choose either of the Juliette Gordon Low stories to share with your girls. One version of the story is in BLUE and one is in GREEN.   Please review this slide and the next two and remove the version of the story that you will not be using.</a:t>
            </a:r>
            <a:endParaRPr lang="en-US" b="1" u="sng"/>
          </a:p>
          <a:p>
            <a:endParaRPr lang="en-US" b="1" u="sng"/>
          </a:p>
          <a:p>
            <a:endParaRPr lang="en-US" b="1" u="sng"/>
          </a:p>
          <a:p>
            <a:r>
              <a:rPr lang="en-US" b="1" u="sng">
                <a:cs typeface="Calibri"/>
              </a:rPr>
              <a:t>Option 1:</a:t>
            </a:r>
            <a:endParaRPr lang="en-US" b="1" u="sng"/>
          </a:p>
          <a:p>
            <a:r>
              <a:rPr lang="en-US" b="1" u="sng"/>
              <a:t>Story of Juliette Gordon Low:</a:t>
            </a:r>
            <a:endParaRPr lang="en-US">
              <a:cs typeface="Calibri"/>
            </a:endParaRPr>
          </a:p>
          <a:p>
            <a:endParaRPr lang="en-US"/>
          </a:p>
          <a:p>
            <a:r>
              <a:rPr lang="en-US" b="1"/>
              <a:t>SAY: </a:t>
            </a:r>
            <a:endParaRPr lang="en-US"/>
          </a:p>
          <a:p>
            <a:r>
              <a:rPr lang="en-US" i="1"/>
              <a:t>Girl Scouts was started in 1912 by a woman named Juliette Gordon Low. Listen closely while I tell you her story, because you’re going to make sound effects and do the actions for the story! </a:t>
            </a:r>
            <a:r>
              <a:rPr lang="en-US"/>
              <a:t> </a:t>
            </a:r>
            <a:endParaRPr lang="en-US">
              <a:cs typeface="Calibri"/>
            </a:endParaRPr>
          </a:p>
          <a:p>
            <a:pPr marL="285750" indent="-285750">
              <a:buFont typeface="Symbol,Sans-Serif"/>
              <a:buChar char="•"/>
            </a:pPr>
            <a:r>
              <a:rPr lang="en-US" i="1"/>
              <a:t>Whenever I say </a:t>
            </a:r>
            <a:r>
              <a:rPr lang="en-US" b="1" i="1"/>
              <a:t>“</a:t>
            </a:r>
            <a:r>
              <a:rPr lang="en-US" i="1"/>
              <a:t>Juliette Low” - you wave and say, “Daisy” (lets practice) </a:t>
            </a:r>
            <a:r>
              <a:rPr lang="en-US"/>
              <a:t> </a:t>
            </a:r>
            <a:endParaRPr lang="en-US">
              <a:cs typeface="Calibri"/>
            </a:endParaRPr>
          </a:p>
          <a:p>
            <a:pPr marL="285750" indent="-285750">
              <a:buFont typeface="Symbol,Sans-Serif"/>
              <a:buChar char="•"/>
            </a:pPr>
            <a:r>
              <a:rPr lang="en-US" i="1"/>
              <a:t>When I say “Little Girl” – you flex and say, “Girl Power”</a:t>
            </a:r>
            <a:endParaRPr lang="en-US"/>
          </a:p>
          <a:p>
            <a:pPr marL="285750" indent="-285750">
              <a:buFont typeface="Symbol,Sans-Serif"/>
              <a:buChar char="•"/>
            </a:pPr>
            <a:r>
              <a:rPr lang="en-US" i="1"/>
              <a:t>When I say “Georgia” – you wave and say “hi, </a:t>
            </a:r>
            <a:r>
              <a:rPr lang="en-US" i="1" err="1"/>
              <a:t>y’all</a:t>
            </a:r>
            <a:r>
              <a:rPr lang="en-US" i="1"/>
              <a:t>”</a:t>
            </a:r>
            <a:endParaRPr lang="en-US"/>
          </a:p>
          <a:p>
            <a:pPr marL="285750" indent="-285750">
              <a:buFont typeface="Symbol,Sans-Serif"/>
              <a:buChar char="•"/>
            </a:pPr>
            <a:r>
              <a:rPr lang="en-US" i="1"/>
              <a:t>When I say “Horses” – you glamp and say “</a:t>
            </a:r>
            <a:r>
              <a:rPr lang="en-US" i="1" err="1"/>
              <a:t>Neighhhh</a:t>
            </a:r>
            <a:r>
              <a:rPr lang="en-US" i="1"/>
              <a:t>”</a:t>
            </a:r>
            <a:endParaRPr lang="en-US"/>
          </a:p>
          <a:p>
            <a:pPr marL="285750" indent="-285750">
              <a:buFont typeface="Symbol,Sans-Serif"/>
              <a:buChar char="•"/>
            </a:pPr>
            <a:r>
              <a:rPr lang="en-US" i="1"/>
              <a:t>When I say “London” – you sing “ London Bridge is Falling Down”</a:t>
            </a:r>
            <a:endParaRPr lang="en-US"/>
          </a:p>
          <a:p>
            <a:pPr marL="285750" indent="-285750">
              <a:buFont typeface="Symbol,Sans-Serif"/>
              <a:buChar char="•"/>
            </a:pPr>
            <a:r>
              <a:rPr lang="en-US" i="1"/>
              <a:t>When I say “Girl Scouts” - you make the Girl Scout sign (demonstrate) and say, “Be prepared” </a:t>
            </a:r>
            <a:r>
              <a:rPr lang="en-US"/>
              <a:t> </a:t>
            </a:r>
            <a:endParaRPr lang="en-US">
              <a:cs typeface="Calibri"/>
            </a:endParaRPr>
          </a:p>
          <a:p>
            <a:r>
              <a:rPr lang="en-US"/>
              <a:t> </a:t>
            </a:r>
            <a:endParaRPr lang="en-US">
              <a:cs typeface="Calibri"/>
            </a:endParaRPr>
          </a:p>
          <a:p>
            <a:r>
              <a:rPr lang="en-US" b="1"/>
              <a:t>STORY</a:t>
            </a:r>
            <a:r>
              <a:rPr lang="en-US" b="1" i="1"/>
              <a:t>: </a:t>
            </a:r>
            <a:r>
              <a:rPr lang="en-US" i="1"/>
              <a:t>  Once upon a time there was a </a:t>
            </a:r>
            <a:r>
              <a:rPr lang="en-US" b="1" i="1"/>
              <a:t>little girl</a:t>
            </a:r>
            <a:r>
              <a:rPr lang="en-US" i="1"/>
              <a:t> named </a:t>
            </a:r>
            <a:r>
              <a:rPr lang="en-US" b="1" i="1"/>
              <a:t>Juliette</a:t>
            </a:r>
            <a:r>
              <a:rPr lang="en-US" i="1"/>
              <a:t> </a:t>
            </a:r>
            <a:r>
              <a:rPr lang="en-US" b="1" i="1"/>
              <a:t>Low</a:t>
            </a:r>
            <a:r>
              <a:rPr lang="en-US" i="1"/>
              <a:t> who lived in </a:t>
            </a:r>
            <a:r>
              <a:rPr lang="en-US" b="1" i="1"/>
              <a:t>Georgia </a:t>
            </a:r>
            <a:r>
              <a:rPr lang="en-US" i="1"/>
              <a:t>and loved to ride </a:t>
            </a:r>
            <a:r>
              <a:rPr lang="en-US" b="1" i="1"/>
              <a:t>horses</a:t>
            </a:r>
            <a:r>
              <a:rPr lang="en-US" i="1"/>
              <a:t>.  After she grew up she went to </a:t>
            </a:r>
            <a:r>
              <a:rPr lang="en-US" b="1" i="1"/>
              <a:t>London</a:t>
            </a:r>
            <a:r>
              <a:rPr lang="en-US" i="1"/>
              <a:t> where she met Lord Baden-Powell who founded the Boy Scouts.   </a:t>
            </a:r>
            <a:endParaRPr lang="en-US"/>
          </a:p>
          <a:p>
            <a:r>
              <a:rPr lang="en-US" i="1"/>
              <a:t>She was fascinated by the work he was doing.  She studied with him awhile and decided to found a troop of </a:t>
            </a:r>
            <a:r>
              <a:rPr lang="en-US" b="1" i="1"/>
              <a:t>Girl Scouts</a:t>
            </a:r>
            <a:r>
              <a:rPr lang="en-US" i="1"/>
              <a:t> for her friends who liked to ride </a:t>
            </a:r>
            <a:r>
              <a:rPr lang="en-US" b="1" i="1"/>
              <a:t>horses </a:t>
            </a:r>
            <a:r>
              <a:rPr lang="en-US" i="1"/>
              <a:t>in </a:t>
            </a:r>
            <a:r>
              <a:rPr lang="en-US" b="1" i="1"/>
              <a:t>Georgia</a:t>
            </a:r>
            <a:r>
              <a:rPr lang="en-US" i="1"/>
              <a:t>.  So </a:t>
            </a:r>
            <a:r>
              <a:rPr lang="en-US" b="1" i="1"/>
              <a:t>Juliette Low</a:t>
            </a:r>
            <a:r>
              <a:rPr lang="en-US" i="1"/>
              <a:t> said good-bye to the Boy Scouts in </a:t>
            </a:r>
            <a:r>
              <a:rPr lang="en-US" b="1" i="1"/>
              <a:t>London</a:t>
            </a:r>
            <a:r>
              <a:rPr lang="en-US" i="1"/>
              <a:t> and came home with the idea that Lord Baden-Powell gave her.  </a:t>
            </a:r>
            <a:endParaRPr lang="en-US"/>
          </a:p>
          <a:p>
            <a:r>
              <a:rPr lang="en-US" i="1"/>
              <a:t>She formed a group of </a:t>
            </a:r>
            <a:r>
              <a:rPr lang="en-US" b="1" i="1"/>
              <a:t>little girls</a:t>
            </a:r>
            <a:r>
              <a:rPr lang="en-US" i="1"/>
              <a:t>, who liked to ride </a:t>
            </a:r>
            <a:r>
              <a:rPr lang="en-US" b="1" i="1"/>
              <a:t>horses</a:t>
            </a:r>
            <a:r>
              <a:rPr lang="en-US" i="1"/>
              <a:t> and be together, into a troop of </a:t>
            </a:r>
            <a:r>
              <a:rPr lang="en-US" b="1" i="1"/>
              <a:t>Girl Scouts</a:t>
            </a:r>
            <a:r>
              <a:rPr lang="en-US" i="1"/>
              <a:t>. And they loved it so much that the idea spread and now there are troops all over the world </a:t>
            </a:r>
            <a:endParaRPr lang="en-US"/>
          </a:p>
          <a:p>
            <a:r>
              <a:rPr lang="en-US" i="1"/>
              <a:t>Aren‛t we glad that a </a:t>
            </a:r>
            <a:r>
              <a:rPr lang="en-US" b="1" i="1"/>
              <a:t>Little Girl</a:t>
            </a:r>
            <a:r>
              <a:rPr lang="en-US" i="1"/>
              <a:t> named </a:t>
            </a:r>
            <a:r>
              <a:rPr lang="en-US" b="1" i="1"/>
              <a:t>Juliette Low</a:t>
            </a:r>
            <a:r>
              <a:rPr lang="en-US" i="1"/>
              <a:t> from </a:t>
            </a:r>
            <a:r>
              <a:rPr lang="en-US" b="1" i="1"/>
              <a:t>Georgia</a:t>
            </a:r>
            <a:r>
              <a:rPr lang="en-US" i="1"/>
              <a:t> who liked </a:t>
            </a:r>
            <a:r>
              <a:rPr lang="en-US" b="1" i="1"/>
              <a:t>Horses</a:t>
            </a:r>
            <a:r>
              <a:rPr lang="en-US" i="1"/>
              <a:t> went to </a:t>
            </a:r>
            <a:r>
              <a:rPr lang="en-US" b="1" i="1"/>
              <a:t>London</a:t>
            </a:r>
            <a:r>
              <a:rPr lang="en-US" i="1"/>
              <a:t> and met  Lord Baden-Powell, founder of the  Boy Scouts, and came home to start the wonderful world of </a:t>
            </a:r>
            <a:r>
              <a:rPr lang="en-US" b="1" i="1"/>
              <a:t>Girl Scouts</a:t>
            </a:r>
            <a:r>
              <a:rPr lang="en-US" i="1"/>
              <a:t>!</a:t>
            </a:r>
            <a:endParaRPr lang="en-US"/>
          </a:p>
          <a:p>
            <a:endParaRPr lang="en-US"/>
          </a:p>
          <a:p>
            <a:r>
              <a:rPr lang="en-US"/>
              <a:t>SOUND EFFECTS: As the story is read, each group upon hearing its name, stands up making the sound effect listed below. Practice the sounds and actions first so each group understands what to do.</a:t>
            </a:r>
            <a:endParaRPr lang="en-US">
              <a:cs typeface="Calibri"/>
            </a:endParaRPr>
          </a:p>
          <a:p>
            <a:r>
              <a:rPr lang="en-US"/>
              <a:t>Little Girls..................................Flex and </a:t>
            </a:r>
            <a:r>
              <a:rPr lang="en-US" err="1"/>
              <a:t>and</a:t>
            </a:r>
            <a:r>
              <a:rPr lang="en-US"/>
              <a:t> say "Girl Power"</a:t>
            </a:r>
            <a:br>
              <a:rPr lang="en-US">
                <a:cs typeface="+mn-lt"/>
              </a:rPr>
            </a:br>
            <a:r>
              <a:rPr lang="en-US"/>
              <a:t>Juliette Low...............................Girl Scout sign and say "On my Honor" </a:t>
            </a:r>
            <a:endParaRPr lang="en-US">
              <a:cs typeface="Calibri"/>
            </a:endParaRPr>
          </a:p>
          <a:p>
            <a:r>
              <a:rPr lang="en-US"/>
              <a:t>Georgia (state of)................... Wave and say “Hey, y' all!” </a:t>
            </a:r>
            <a:endParaRPr lang="en-US">
              <a:cs typeface="Calibri"/>
            </a:endParaRPr>
          </a:p>
          <a:p>
            <a:r>
              <a:rPr lang="en-US"/>
              <a:t>Horses..........................................Gallop in place and Say “</a:t>
            </a:r>
            <a:r>
              <a:rPr lang="en-US" err="1"/>
              <a:t>Neighhhhh</a:t>
            </a:r>
            <a:r>
              <a:rPr lang="en-US"/>
              <a:t>”</a:t>
            </a:r>
            <a:endParaRPr lang="en-US">
              <a:cs typeface="Calibri"/>
            </a:endParaRPr>
          </a:p>
          <a:p>
            <a:r>
              <a:rPr lang="en-US"/>
              <a:t> London..........................................Sing “London Bridge is Falling Down” </a:t>
            </a:r>
            <a:endParaRPr lang="en-US">
              <a:cs typeface="Calibri"/>
            </a:endParaRPr>
          </a:p>
          <a:p>
            <a:r>
              <a:rPr lang="en-US"/>
              <a:t>Girl Scouts.................................Make Girl Scout sign  and sing "Make New Friends”</a:t>
            </a:r>
            <a:endParaRPr lang="en-US">
              <a:cs typeface="Calibri"/>
            </a:endParaRPr>
          </a:p>
          <a:p>
            <a:r>
              <a:rPr lang="en-US"/>
              <a:t> </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833926A0-22F4-4BDC-B1F1-BFBA86BB3E1E}" type="slidenum">
              <a:rPr lang="en-US" smtClean="0"/>
              <a:t>18</a:t>
            </a:fld>
            <a:endParaRPr lang="en-US"/>
          </a:p>
        </p:txBody>
      </p:sp>
    </p:spTree>
    <p:extLst>
      <p:ext uri="{BB962C8B-B14F-4D97-AF65-F5344CB8AC3E}">
        <p14:creationId xmlns:p14="http://schemas.microsoft.com/office/powerpoint/2010/main" val="25179149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SOUND EFFECTS: As the story is read, each group upon hearing its name, stands up making the sound effect listed below. Practice the sounds and actions first so each group understands what to do.</a:t>
            </a:r>
          </a:p>
          <a:p>
            <a:r>
              <a:rPr lang="en-US"/>
              <a:t>Little Girls..................................Flex and say "Girl Power"</a:t>
            </a:r>
            <a:br>
              <a:rPr lang="en-US">
                <a:cs typeface="+mn-lt"/>
              </a:rPr>
            </a:br>
            <a:r>
              <a:rPr lang="en-US"/>
              <a:t>Juliette Low...............................Girl Scout sign and say "On my Honor" </a:t>
            </a:r>
          </a:p>
          <a:p>
            <a:r>
              <a:rPr lang="en-US"/>
              <a:t>Georgia (state of)................... Way and say “Hey, y' all!” </a:t>
            </a:r>
          </a:p>
          <a:p>
            <a:r>
              <a:rPr lang="en-US"/>
              <a:t>Horses..........................................Gallop in place and Say “</a:t>
            </a:r>
            <a:r>
              <a:rPr lang="en-US" err="1"/>
              <a:t>Neighhhhh</a:t>
            </a:r>
            <a:r>
              <a:rPr lang="en-US"/>
              <a:t>”</a:t>
            </a:r>
          </a:p>
          <a:p>
            <a:r>
              <a:rPr lang="en-US"/>
              <a:t> London..........................................Sing “London Bridge is Falling Down” </a:t>
            </a:r>
          </a:p>
          <a:p>
            <a:r>
              <a:rPr lang="en-US"/>
              <a:t>Girl Scouts.................................Make Girl Scout sign  and sing "Make New Friends”</a:t>
            </a:r>
          </a:p>
          <a:p>
            <a:r>
              <a:rPr lang="en-US"/>
              <a:t> </a:t>
            </a:r>
          </a:p>
          <a:p>
            <a:r>
              <a:rPr lang="en-US"/>
              <a:t> </a:t>
            </a:r>
          </a:p>
          <a:p>
            <a:endParaRPr lang="en-US"/>
          </a:p>
          <a:p>
            <a:r>
              <a:rPr lang="en-US"/>
              <a:t> </a:t>
            </a:r>
          </a:p>
          <a:p>
            <a:endParaRPr lang="en-US">
              <a:cs typeface="Calibri"/>
            </a:endParaRPr>
          </a:p>
        </p:txBody>
      </p:sp>
      <p:sp>
        <p:nvSpPr>
          <p:cNvPr id="4" name="Slide Number Placeholder 3"/>
          <p:cNvSpPr>
            <a:spLocks noGrp="1"/>
          </p:cNvSpPr>
          <p:nvPr>
            <p:ph type="sldNum" sz="quarter" idx="5"/>
          </p:nvPr>
        </p:nvSpPr>
        <p:spPr/>
        <p:txBody>
          <a:bodyPr/>
          <a:lstStyle/>
          <a:p>
            <a:fld id="{833926A0-22F4-4BDC-B1F1-BFBA86BB3E1E}" type="slidenum">
              <a:rPr lang="en-US" smtClean="0"/>
              <a:t>19</a:t>
            </a:fld>
            <a:endParaRPr lang="en-US"/>
          </a:p>
        </p:txBody>
      </p:sp>
    </p:spTree>
    <p:extLst>
      <p:ext uri="{BB962C8B-B14F-4D97-AF65-F5344CB8AC3E}">
        <p14:creationId xmlns:p14="http://schemas.microsoft.com/office/powerpoint/2010/main" val="8876436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a:p>
          <a:p>
            <a:r>
              <a:rPr lang="en-US" b="1"/>
              <a:t>Overview:</a:t>
            </a:r>
            <a:endParaRPr lang="en-US"/>
          </a:p>
          <a:p>
            <a:r>
              <a:rPr lang="en-US" b="1"/>
              <a:t>Daisy Intro Meeting:  about 30 minutes + 10 minute parent chat</a:t>
            </a:r>
            <a:endParaRPr lang="en-US">
              <a:cs typeface="Calibri"/>
            </a:endParaRPr>
          </a:p>
          <a:p>
            <a:r>
              <a:rPr lang="en-US"/>
              <a:t>Welcome:  Chatting - 2 minutes</a:t>
            </a:r>
            <a:endParaRPr lang="en-US">
              <a:cs typeface="Calibri"/>
            </a:endParaRPr>
          </a:p>
          <a:p>
            <a:r>
              <a:rPr lang="en-US">
                <a:cs typeface="Calibri"/>
              </a:rPr>
              <a:t>Welcome: Introductions – 3-5 minutes</a:t>
            </a:r>
            <a:endParaRPr lang="en-US"/>
          </a:p>
          <a:p>
            <a:r>
              <a:rPr lang="en-US"/>
              <a:t>Zoom and Meeting Rules – 2 minutes</a:t>
            </a:r>
            <a:endParaRPr lang="en-US">
              <a:cs typeface="Calibri"/>
            </a:endParaRPr>
          </a:p>
          <a:p>
            <a:r>
              <a:rPr lang="en-US"/>
              <a:t>Opening: GS Promise,  – 1-2 minutes  (optional: Girl Scout Law song video)</a:t>
            </a:r>
            <a:endParaRPr lang="en-US">
              <a:cs typeface="Calibri"/>
            </a:endParaRPr>
          </a:p>
          <a:p>
            <a:r>
              <a:rPr lang="en-US"/>
              <a:t>Icebreaker: Scavenger Hunt (and sharing) - 5 minutes</a:t>
            </a:r>
            <a:endParaRPr lang="en-US">
              <a:cs typeface="Calibri"/>
            </a:endParaRPr>
          </a:p>
          <a:p>
            <a:r>
              <a:rPr lang="en-US">
                <a:cs typeface="Calibri"/>
              </a:rPr>
              <a:t>Game: I Spy – 5 minutes </a:t>
            </a:r>
            <a:r>
              <a:rPr lang="en-US" b="1">
                <a:cs typeface="Calibri"/>
              </a:rPr>
              <a:t>OR</a:t>
            </a:r>
            <a:r>
              <a:rPr lang="en-US">
                <a:cs typeface="Calibri"/>
              </a:rPr>
              <a:t> Game: Juliette Low Story with motions – 5 minutes</a:t>
            </a:r>
          </a:p>
          <a:p>
            <a:r>
              <a:rPr lang="en-US"/>
              <a:t>Badge activity: "Promise Center" Discuss GS Promise - 10 minutes</a:t>
            </a:r>
            <a:endParaRPr lang="en-US">
              <a:cs typeface="Calibri"/>
            </a:endParaRPr>
          </a:p>
          <a:p>
            <a:r>
              <a:rPr lang="en-US"/>
              <a:t>Prep for Next Meeting and Vote – 2 minutes</a:t>
            </a:r>
            <a:endParaRPr lang="en-US">
              <a:cs typeface="Calibri"/>
            </a:endParaRPr>
          </a:p>
          <a:p>
            <a:r>
              <a:rPr lang="en-US"/>
              <a:t>Parent Chat – 10 minutes (or longer if you want)</a:t>
            </a:r>
            <a:endParaRPr lang="en-US">
              <a:cs typeface="Calibri"/>
            </a:endParaRPr>
          </a:p>
          <a:p>
            <a:r>
              <a:rPr lang="en-US"/>
              <a:t>Friendship Circle – 2 minutes</a:t>
            </a:r>
            <a:endParaRPr lang="en-US">
              <a:cs typeface="Calibri"/>
            </a:endParaRPr>
          </a:p>
          <a:p>
            <a:endParaRPr lang="en-US">
              <a:cs typeface="Calibri"/>
            </a:endParaRPr>
          </a:p>
          <a:p>
            <a:endParaRPr lang="en-US"/>
          </a:p>
          <a:p>
            <a:r>
              <a:rPr lang="en-US" b="1"/>
              <a:t>BADGE REQUIREMENTS:</a:t>
            </a:r>
            <a:r>
              <a:rPr lang="en-US" b="1">
                <a:cs typeface="Calibri"/>
              </a:rPr>
              <a:t> </a:t>
            </a:r>
            <a:r>
              <a:rPr lang="en-US">
                <a:cs typeface="Calibri"/>
              </a:rPr>
              <a:t>Promise Center</a:t>
            </a:r>
            <a:endParaRPr lang="en-US"/>
          </a:p>
          <a:p>
            <a:r>
              <a:rPr lang="en-US">
                <a:cs typeface="Calibri" panose="020F0502020204030204"/>
              </a:rPr>
              <a:t>1. Make a circle</a:t>
            </a:r>
          </a:p>
          <a:p>
            <a:r>
              <a:rPr lang="en-US">
                <a:cs typeface="Calibri" panose="020F0502020204030204"/>
              </a:rPr>
              <a:t>2. Say the Girl Scout Promise</a:t>
            </a:r>
          </a:p>
          <a:p>
            <a:r>
              <a:rPr lang="en-US">
                <a:cs typeface="Calibri" panose="020F0502020204030204"/>
              </a:rPr>
              <a:t>3. Talk about what the Promise means to you</a:t>
            </a:r>
          </a:p>
          <a:p>
            <a:endParaRPr lang="en-US"/>
          </a:p>
          <a:p>
            <a:endParaRPr lang="en-US"/>
          </a:p>
          <a:p>
            <a:r>
              <a:rPr lang="en-US" b="1"/>
              <a:t>Supplies Needed:</a:t>
            </a:r>
            <a:endParaRPr lang="en-US"/>
          </a:p>
          <a:p>
            <a:pPr marL="171450" indent="-171450">
              <a:buFont typeface="Arial,Sans-Serif"/>
              <a:buChar char="•"/>
            </a:pPr>
            <a:r>
              <a:rPr lang="en-US">
                <a:cs typeface="Calibri"/>
              </a:rPr>
              <a:t>Paper and something to write with (pencil, markers, crayons, etc.)</a:t>
            </a:r>
          </a:p>
          <a:p>
            <a:endParaRPr lang="en-US">
              <a:cs typeface="Calibri"/>
            </a:endParaRPr>
          </a:p>
          <a:p>
            <a:endParaRPr lang="en-US"/>
          </a:p>
          <a:p>
            <a:r>
              <a:rPr lang="en-US" b="1"/>
              <a:t>Be Prepared to:</a:t>
            </a:r>
            <a:endParaRPr lang="en-US"/>
          </a:p>
          <a:p>
            <a:pPr marL="171450" indent="-171450">
              <a:buFont typeface="Arial,Sans-Serif"/>
              <a:buChar char="•"/>
            </a:pPr>
            <a:r>
              <a:rPr lang="en-US"/>
              <a:t>Set 2 minute timer for scavenger hunt</a:t>
            </a:r>
            <a:endParaRPr lang="en-US">
              <a:cs typeface="Calibri"/>
            </a:endParaRPr>
          </a:p>
          <a:p>
            <a:pPr marL="171450" indent="-171450">
              <a:buFont typeface="Arial,Sans-Serif"/>
              <a:buChar char="•"/>
            </a:pPr>
            <a:r>
              <a:rPr lang="en-US">
                <a:cs typeface="Calibri"/>
              </a:rPr>
              <a:t>Lead I Spy Activity</a:t>
            </a:r>
          </a:p>
          <a:p>
            <a:pPr marL="171450" indent="-171450">
              <a:buFont typeface="Arial,Sans-Serif"/>
              <a:buChar char="•"/>
            </a:pPr>
            <a:r>
              <a:rPr lang="en-US"/>
              <a:t>Lead girls in Juliette Low story with hand motions</a:t>
            </a:r>
            <a:endParaRPr lang="en-US">
              <a:cs typeface="Calibri"/>
            </a:endParaRPr>
          </a:p>
          <a:p>
            <a:pPr marL="171450" indent="-171450">
              <a:buFont typeface="Arial,Sans-Serif"/>
              <a:buChar char="•"/>
            </a:pPr>
            <a:r>
              <a:rPr lang="en-US">
                <a:cs typeface="Calibri"/>
              </a:rPr>
              <a:t>Teach the Girl Scout Promise</a:t>
            </a:r>
            <a:endParaRPr lang="en-US"/>
          </a:p>
          <a:p>
            <a:pPr marL="171450" indent="-171450">
              <a:buFont typeface="Arial,Sans-Serif"/>
              <a:buChar char="•"/>
            </a:pPr>
            <a:r>
              <a:rPr lang="en-US">
                <a:cs typeface="Calibri"/>
              </a:rPr>
              <a:t>Lead Friendship Circle</a:t>
            </a:r>
          </a:p>
          <a:p>
            <a:endParaRPr lang="en-US">
              <a:cs typeface="Calibri"/>
            </a:endParaRPr>
          </a:p>
          <a:p>
            <a:endParaRPr lang="en-US" b="1">
              <a:cs typeface="Calibri"/>
            </a:endParaRPr>
          </a:p>
        </p:txBody>
      </p:sp>
      <p:sp>
        <p:nvSpPr>
          <p:cNvPr id="4" name="Slide Number Placeholder 3"/>
          <p:cNvSpPr>
            <a:spLocks noGrp="1"/>
          </p:cNvSpPr>
          <p:nvPr>
            <p:ph type="sldNum" sz="quarter" idx="5"/>
          </p:nvPr>
        </p:nvSpPr>
        <p:spPr/>
        <p:txBody>
          <a:bodyPr/>
          <a:lstStyle/>
          <a:p>
            <a:fld id="{833926A0-22F4-4BDC-B1F1-BFBA86BB3E1E}" type="slidenum">
              <a:rPr lang="en-US" smtClean="0"/>
              <a:t>2</a:t>
            </a:fld>
            <a:endParaRPr lang="en-US"/>
          </a:p>
        </p:txBody>
      </p:sp>
    </p:spTree>
    <p:extLst>
      <p:ext uri="{BB962C8B-B14F-4D97-AF65-F5344CB8AC3E}">
        <p14:creationId xmlns:p14="http://schemas.microsoft.com/office/powerpoint/2010/main" val="20177685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cs typeface="Calibri"/>
              </a:rPr>
              <a:t>Juliette Gordon Low Story – Option 2:</a:t>
            </a:r>
            <a:endParaRPr lang="en-US" b="1"/>
          </a:p>
          <a:p>
            <a:endParaRPr lang="en-US"/>
          </a:p>
          <a:p>
            <a:r>
              <a:rPr lang="en-US" b="1">
                <a:cs typeface="Calibri"/>
              </a:rPr>
              <a:t>SAY:</a:t>
            </a:r>
            <a:endParaRPr lang="en-US" b="1"/>
          </a:p>
          <a:p>
            <a:r>
              <a:rPr lang="en-US" i="1"/>
              <a:t>Now I will read the story and you will do the actions when you hear those words.</a:t>
            </a:r>
            <a:endParaRPr lang="en-US" i="1">
              <a:cs typeface="Calibri"/>
            </a:endParaRPr>
          </a:p>
          <a:p>
            <a:r>
              <a:rPr lang="en-US" i="1"/>
              <a:t> </a:t>
            </a:r>
            <a:endParaRPr lang="en-US" i="1">
              <a:cs typeface="Calibri"/>
            </a:endParaRPr>
          </a:p>
          <a:p>
            <a:r>
              <a:rPr lang="en-US" i="1"/>
              <a:t> I'll read a story and when I say certain words, you do an action.</a:t>
            </a:r>
            <a:endParaRPr lang="en-US" i="1">
              <a:cs typeface="Calibri" panose="020F0502020204030204"/>
            </a:endParaRPr>
          </a:p>
          <a:p>
            <a:endParaRPr lang="en-US" i="1">
              <a:cs typeface="Calibri" panose="020F0502020204030204"/>
            </a:endParaRPr>
          </a:p>
          <a:p>
            <a:r>
              <a:rPr lang="en-US" i="1"/>
              <a:t>Let us review the words and actions: </a:t>
            </a:r>
            <a:endParaRPr lang="en-US" i="1">
              <a:cs typeface="Calibri"/>
            </a:endParaRPr>
          </a:p>
          <a:p>
            <a:r>
              <a:rPr lang="en-US"/>
              <a:t>GIRL SCOUTING or GIRL SCOUTS The Girl Scout sign (GGGS page 12)</a:t>
            </a:r>
            <a:endParaRPr lang="en-US">
              <a:cs typeface="Calibri"/>
            </a:endParaRPr>
          </a:p>
          <a:p>
            <a:r>
              <a:rPr lang="en-US"/>
              <a:t>DAISY Touch the floor, jump up, and say Daisy!</a:t>
            </a:r>
            <a:endParaRPr lang="en-US">
              <a:cs typeface="Calibri"/>
            </a:endParaRPr>
          </a:p>
          <a:p>
            <a:r>
              <a:rPr lang="en-US"/>
              <a:t>BABY Fold arms and rock like you are holding a baby </a:t>
            </a:r>
          </a:p>
          <a:p>
            <a:r>
              <a:rPr lang="en-US"/>
              <a:t>CLIMB Pretend to climb </a:t>
            </a:r>
          </a:p>
          <a:p>
            <a:r>
              <a:rPr lang="en-US"/>
              <a:t>SWING Sway side-to-side </a:t>
            </a:r>
            <a:endParaRPr lang="en-US">
              <a:cs typeface="Calibri" panose="020F0502020204030204"/>
            </a:endParaRPr>
          </a:p>
          <a:p>
            <a:r>
              <a:rPr lang="en-US"/>
              <a:t>RABBIT Hop </a:t>
            </a:r>
            <a:endParaRPr lang="en-US">
              <a:cs typeface="Calibri"/>
            </a:endParaRPr>
          </a:p>
          <a:p>
            <a:r>
              <a:rPr lang="en-US"/>
              <a:t>FUN Spin in a circle while waving arms in the air</a:t>
            </a:r>
            <a:endParaRPr lang="en-US">
              <a:cs typeface="Calibri"/>
            </a:endParaRPr>
          </a:p>
          <a:p>
            <a:endParaRPr lang="en-US"/>
          </a:p>
          <a:p>
            <a:r>
              <a:rPr lang="en-US"/>
              <a:t> </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833926A0-22F4-4BDC-B1F1-BFBA86BB3E1E}" type="slidenum">
              <a:rPr lang="en-US" smtClean="0"/>
              <a:t>20</a:t>
            </a:fld>
            <a:endParaRPr lang="en-US"/>
          </a:p>
        </p:txBody>
      </p:sp>
    </p:spTree>
    <p:extLst>
      <p:ext uri="{BB962C8B-B14F-4D97-AF65-F5344CB8AC3E}">
        <p14:creationId xmlns:p14="http://schemas.microsoft.com/office/powerpoint/2010/main" val="12903891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cs typeface="Calibri"/>
              </a:rPr>
              <a:t>SAY:</a:t>
            </a:r>
          </a:p>
          <a:p>
            <a:r>
              <a:rPr lang="en-US" i="1">
                <a:cs typeface="Calibri"/>
              </a:rPr>
              <a:t>This is what the Daisy uniform looks like.  Throughout the year we will learn new skills and earn patches to put on our Daisy uniforms! I can't wait to see all you girls in your uniforms!  Today is very exciting because we are going to earn our first Daisy patch!  It is called the Promise Center, do you see it here?  This badge will be the center of the Daisy flower we will be working on this year.  For every Daisy patch we earn, we will need to complete 3 steps.  For this patch, the three steps are: make a circle, say the Girl Scout Promise, and talk about what the Promise means to us.</a:t>
            </a:r>
          </a:p>
        </p:txBody>
      </p:sp>
      <p:sp>
        <p:nvSpPr>
          <p:cNvPr id="4" name="Slide Number Placeholder 3"/>
          <p:cNvSpPr>
            <a:spLocks noGrp="1"/>
          </p:cNvSpPr>
          <p:nvPr>
            <p:ph type="sldNum" sz="quarter" idx="5"/>
          </p:nvPr>
        </p:nvSpPr>
        <p:spPr/>
        <p:txBody>
          <a:bodyPr/>
          <a:lstStyle/>
          <a:p>
            <a:fld id="{833926A0-22F4-4BDC-B1F1-BFBA86BB3E1E}" type="slidenum">
              <a:rPr lang="en-US" smtClean="0"/>
              <a:t>21</a:t>
            </a:fld>
            <a:endParaRPr lang="en-US"/>
          </a:p>
        </p:txBody>
      </p:sp>
    </p:spTree>
    <p:extLst>
      <p:ext uri="{BB962C8B-B14F-4D97-AF65-F5344CB8AC3E}">
        <p14:creationId xmlns:p14="http://schemas.microsoft.com/office/powerpoint/2010/main" val="38128573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cs typeface="Calibri"/>
              </a:rPr>
              <a:t>SAY:</a:t>
            </a:r>
          </a:p>
          <a:p>
            <a:r>
              <a:rPr lang="en-US" i="1">
                <a:cs typeface="Calibri"/>
              </a:rPr>
              <a:t>This is a circle of Girl Scouts, do you see any Daisies?  How many?</a:t>
            </a:r>
          </a:p>
          <a:p>
            <a:r>
              <a:rPr lang="en-US" i="1">
                <a:cs typeface="Calibri"/>
              </a:rPr>
              <a:t>Normally, we would all sit in a circle together, but today we will imagine we are in a circle together.  We can draw our Daisy circle to help us imagine.  Does everyone have a piece of paper and something write with?</a:t>
            </a:r>
          </a:p>
        </p:txBody>
      </p:sp>
      <p:sp>
        <p:nvSpPr>
          <p:cNvPr id="4" name="Slide Number Placeholder 3"/>
          <p:cNvSpPr>
            <a:spLocks noGrp="1"/>
          </p:cNvSpPr>
          <p:nvPr>
            <p:ph type="sldNum" sz="quarter" idx="5"/>
          </p:nvPr>
        </p:nvSpPr>
        <p:spPr/>
        <p:txBody>
          <a:bodyPr/>
          <a:lstStyle/>
          <a:p>
            <a:fld id="{833926A0-22F4-4BDC-B1F1-BFBA86BB3E1E}" type="slidenum">
              <a:rPr lang="en-US" smtClean="0"/>
              <a:t>22</a:t>
            </a:fld>
            <a:endParaRPr lang="en-US"/>
          </a:p>
        </p:txBody>
      </p:sp>
    </p:spTree>
    <p:extLst>
      <p:ext uri="{BB962C8B-B14F-4D97-AF65-F5344CB8AC3E}">
        <p14:creationId xmlns:p14="http://schemas.microsoft.com/office/powerpoint/2010/main" val="16140402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a:p>
            <a:endParaRPr lang="en-US">
              <a:cs typeface="Calibri"/>
            </a:endParaRPr>
          </a:p>
          <a:p>
            <a:r>
              <a:rPr lang="en-US">
                <a:cs typeface="Calibri"/>
              </a:rPr>
              <a:t>Steps:</a:t>
            </a:r>
          </a:p>
          <a:p>
            <a:pPr>
              <a:lnSpc>
                <a:spcPct val="90000"/>
              </a:lnSpc>
              <a:spcBef>
                <a:spcPts val="1000"/>
              </a:spcBef>
            </a:pPr>
            <a:r>
              <a:rPr lang="en-US"/>
              <a:t>Draw a big circle on a piece of paper</a:t>
            </a:r>
            <a:endParaRPr lang="en-US">
              <a:cs typeface="Calibri" panose="020F0502020204030204"/>
            </a:endParaRPr>
          </a:p>
          <a:p>
            <a:pPr>
              <a:lnSpc>
                <a:spcPct val="90000"/>
              </a:lnSpc>
              <a:spcBef>
                <a:spcPts val="1000"/>
              </a:spcBef>
            </a:pPr>
            <a:r>
              <a:rPr lang="en-US"/>
              <a:t>Draw a smaller circle on the edge and write the first letter of your name</a:t>
            </a:r>
            <a:endParaRPr lang="en-US">
              <a:cs typeface="Calibri" panose="020F0502020204030204"/>
            </a:endParaRPr>
          </a:p>
          <a:p>
            <a:pPr>
              <a:lnSpc>
                <a:spcPct val="90000"/>
              </a:lnSpc>
              <a:spcBef>
                <a:spcPts val="1000"/>
              </a:spcBef>
            </a:pPr>
            <a:r>
              <a:rPr lang="en-US"/>
              <a:t>Now we will draw circles for our daisy friends around the circle.</a:t>
            </a:r>
            <a:endParaRPr lang="en-US">
              <a:cs typeface="Calibri" panose="020F0502020204030204"/>
            </a:endParaRPr>
          </a:p>
          <a:p>
            <a:pPr>
              <a:lnSpc>
                <a:spcPct val="90000"/>
              </a:lnSpc>
              <a:spcBef>
                <a:spcPts val="1000"/>
              </a:spcBef>
            </a:pPr>
            <a:endParaRPr lang="en-US">
              <a:cs typeface="Calibri" panose="020F0502020204030204"/>
            </a:endParaRPr>
          </a:p>
          <a:p>
            <a:pPr>
              <a:lnSpc>
                <a:spcPct val="90000"/>
              </a:lnSpc>
              <a:spcBef>
                <a:spcPts val="1000"/>
              </a:spcBef>
            </a:pPr>
            <a:endParaRPr lang="en-US">
              <a:cs typeface="Calibri" panose="020F0502020204030204"/>
            </a:endParaRPr>
          </a:p>
          <a:p>
            <a:pPr>
              <a:lnSpc>
                <a:spcPct val="90000"/>
              </a:lnSpc>
              <a:spcBef>
                <a:spcPts val="1000"/>
              </a:spcBef>
            </a:pPr>
            <a:r>
              <a:rPr lang="en-US">
                <a:cs typeface="Calibri" panose="020F0502020204030204"/>
              </a:rPr>
              <a:t>Optional: have the girls write the first initial of each of the other girls in the small circles to represent their Daisy friends.</a:t>
            </a:r>
          </a:p>
        </p:txBody>
      </p:sp>
      <p:sp>
        <p:nvSpPr>
          <p:cNvPr id="4" name="Slide Number Placeholder 3"/>
          <p:cNvSpPr>
            <a:spLocks noGrp="1"/>
          </p:cNvSpPr>
          <p:nvPr>
            <p:ph type="sldNum" sz="quarter" idx="5"/>
          </p:nvPr>
        </p:nvSpPr>
        <p:spPr/>
        <p:txBody>
          <a:bodyPr/>
          <a:lstStyle/>
          <a:p>
            <a:fld id="{833926A0-22F4-4BDC-B1F1-BFBA86BB3E1E}" type="slidenum">
              <a:rPr lang="en-US" smtClean="0"/>
              <a:t>23</a:t>
            </a:fld>
            <a:endParaRPr lang="en-US"/>
          </a:p>
        </p:txBody>
      </p:sp>
    </p:spTree>
    <p:extLst>
      <p:ext uri="{BB962C8B-B14F-4D97-AF65-F5344CB8AC3E}">
        <p14:creationId xmlns:p14="http://schemas.microsoft.com/office/powerpoint/2010/main" val="3634677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Read about the Girl Scout Promise (above) and explain to the girls that you will start every meeting by saying the Girl Scout Promise. </a:t>
            </a:r>
            <a:endParaRPr lang="en-US">
              <a:cs typeface="Calibri"/>
            </a:endParaRPr>
          </a:p>
          <a:p>
            <a:endParaRPr lang="en-US"/>
          </a:p>
          <a:p>
            <a:r>
              <a:rPr lang="en-US"/>
              <a:t>Say the Promise using a slide displaying the words, pointing to the words as you read them. Read it again, line by line, and ask the girls to repeat each line after you. Ask the girls to share what the Promise means to them. </a:t>
            </a:r>
          </a:p>
          <a:p>
            <a:endParaRPr lang="en-US"/>
          </a:p>
          <a:p>
            <a:r>
              <a:rPr lang="en-US"/>
              <a:t>Prompts may be used if girls are shy. "Sally, what do you think honor means?" "Susie, what ways can we help people?"</a:t>
            </a:r>
            <a:endParaRPr lang="en-US">
              <a:cs typeface="Calibri"/>
            </a:endParaRPr>
          </a:p>
        </p:txBody>
      </p:sp>
      <p:sp>
        <p:nvSpPr>
          <p:cNvPr id="4" name="Slide Number Placeholder 3"/>
          <p:cNvSpPr>
            <a:spLocks noGrp="1"/>
          </p:cNvSpPr>
          <p:nvPr>
            <p:ph type="sldNum" sz="quarter" idx="5"/>
          </p:nvPr>
        </p:nvSpPr>
        <p:spPr/>
        <p:txBody>
          <a:bodyPr/>
          <a:lstStyle/>
          <a:p>
            <a:fld id="{833926A0-22F4-4BDC-B1F1-BFBA86BB3E1E}" type="slidenum">
              <a:rPr lang="en-US" smtClean="0"/>
              <a:t>24</a:t>
            </a:fld>
            <a:endParaRPr lang="en-US"/>
          </a:p>
        </p:txBody>
      </p:sp>
    </p:spTree>
    <p:extLst>
      <p:ext uri="{BB962C8B-B14F-4D97-AF65-F5344CB8AC3E}">
        <p14:creationId xmlns:p14="http://schemas.microsoft.com/office/powerpoint/2010/main" val="10164278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Explain how these flowers are talking about the very beginning and the very end of the Girl Scout Promise.  You can read the quotes from the flowers.  Show the girls that all these flowers are all our flower friends and we will hear stories about all of them to learn more about the Girl Scout Law.</a:t>
            </a:r>
          </a:p>
        </p:txBody>
      </p:sp>
      <p:sp>
        <p:nvSpPr>
          <p:cNvPr id="4" name="Slide Number Placeholder 3"/>
          <p:cNvSpPr>
            <a:spLocks noGrp="1"/>
          </p:cNvSpPr>
          <p:nvPr>
            <p:ph type="sldNum" sz="quarter" idx="5"/>
          </p:nvPr>
        </p:nvSpPr>
        <p:spPr/>
        <p:txBody>
          <a:bodyPr/>
          <a:lstStyle/>
          <a:p>
            <a:fld id="{833926A0-22F4-4BDC-B1F1-BFBA86BB3E1E}" type="slidenum">
              <a:rPr lang="en-US" smtClean="0"/>
              <a:t>25</a:t>
            </a:fld>
            <a:endParaRPr lang="en-US"/>
          </a:p>
        </p:txBody>
      </p:sp>
    </p:spTree>
    <p:extLst>
      <p:ext uri="{BB962C8B-B14F-4D97-AF65-F5344CB8AC3E}">
        <p14:creationId xmlns:p14="http://schemas.microsoft.com/office/powerpoint/2010/main" val="131882266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cs typeface="Calibri"/>
              </a:rPr>
              <a:t>SAY:</a:t>
            </a:r>
          </a:p>
          <a:p>
            <a:r>
              <a:rPr lang="en-US" i="1">
                <a:cs typeface="Calibri"/>
              </a:rPr>
              <a:t>Now that we have completed all three steps, we have earned the Amazing Daisy Promise Center. Congratulations! Who can remember what one of the steps we did was?</a:t>
            </a:r>
          </a:p>
          <a:p>
            <a:endParaRPr lang="en-US" i="1">
              <a:cs typeface="Calibri"/>
            </a:endParaRPr>
          </a:p>
          <a:p>
            <a:r>
              <a:rPr lang="en-US" i="1">
                <a:cs typeface="Calibri"/>
              </a:rPr>
              <a:t>1. Make a circle</a:t>
            </a:r>
          </a:p>
          <a:p>
            <a:r>
              <a:rPr lang="en-US" i="1">
                <a:cs typeface="Calibri"/>
              </a:rPr>
              <a:t>2. Say the Girl Scout Promise</a:t>
            </a:r>
          </a:p>
          <a:p>
            <a:r>
              <a:rPr lang="en-US" i="1">
                <a:cs typeface="Calibri"/>
              </a:rPr>
              <a:t>3. Talk about what the Girl Scout Promise means to us.</a:t>
            </a:r>
          </a:p>
          <a:p>
            <a:endParaRPr lang="en-US" i="1">
              <a:cs typeface="Calibri"/>
            </a:endParaRPr>
          </a:p>
          <a:p>
            <a:r>
              <a:rPr lang="en-US" i="1">
                <a:cs typeface="Calibri"/>
              </a:rPr>
              <a:t>Great job! Congratulations to everyone for earning the Promise Center</a:t>
            </a:r>
            <a:r>
              <a:rPr lang="en-US">
                <a:cs typeface="Calibri"/>
              </a:rPr>
              <a:t>!</a:t>
            </a: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833926A0-22F4-4BDC-B1F1-BFBA86BB3E1E}" type="slidenum">
              <a:rPr lang="en-US" smtClean="0"/>
              <a:t>26</a:t>
            </a:fld>
            <a:endParaRPr lang="en-US"/>
          </a:p>
        </p:txBody>
      </p:sp>
    </p:spTree>
    <p:extLst>
      <p:ext uri="{BB962C8B-B14F-4D97-AF65-F5344CB8AC3E}">
        <p14:creationId xmlns:p14="http://schemas.microsoft.com/office/powerpoint/2010/main" val="387367534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cs typeface="Calibri"/>
              </a:rPr>
              <a:t>SAY:</a:t>
            </a:r>
          </a:p>
          <a:p>
            <a:r>
              <a:rPr lang="en-US" i="1">
                <a:cs typeface="Calibri"/>
              </a:rPr>
              <a:t>These are all the Daisy Petals and leaves that we can work on earning this year.  Here is the Amazing Daisy Promise Center that you just earned. In the opening ceremony today, after we said the Girl Scout Promise we said the Girl Scout Law.  Each of these leaves is about a different part of the Girl Scout Law.  Each petal has a fun flower friend that will help us learn.  Next time we will earn the Sunny Petal which is all about being Friendly and Helpful.</a:t>
            </a:r>
          </a:p>
          <a:p>
            <a:endParaRPr lang="en-US">
              <a:cs typeface="Calibri"/>
            </a:endParaRPr>
          </a:p>
          <a:p>
            <a:endParaRPr lang="en-US">
              <a:cs typeface="Calibri"/>
            </a:endParaRPr>
          </a:p>
          <a:p>
            <a:r>
              <a:rPr lang="en-US">
                <a:cs typeface="Calibri"/>
              </a:rPr>
              <a:t>You might be wondering, when will I get my badge to put on my uniform?  Well, we might have an online award ceremony with our troop, or you might get your patch in the mail or from your grown-ups.</a:t>
            </a:r>
          </a:p>
          <a:p>
            <a:r>
              <a:rPr lang="en-US">
                <a:cs typeface="Calibri"/>
              </a:rPr>
              <a:t>(If you troop has already decided how patches will be given to the girls, share that with them now.)</a:t>
            </a:r>
          </a:p>
          <a:p>
            <a:endParaRPr lang="en-US">
              <a:cs typeface="Calibri"/>
            </a:endParaRPr>
          </a:p>
          <a:p>
            <a:endParaRPr lang="en-US">
              <a:cs typeface="Calibri"/>
            </a:endParaRPr>
          </a:p>
          <a:p>
            <a:r>
              <a:rPr lang="en-US">
                <a:cs typeface="Calibri"/>
              </a:rPr>
              <a:t>Link to Your Daisy Petals and Leaves:</a:t>
            </a:r>
          </a:p>
          <a:p>
            <a:r>
              <a:rPr lang="en-US">
                <a:hlinkClick r:id="rId3"/>
              </a:rPr>
              <a:t>http://vtkdemo.girlscouts.org/content/dam/girlscouts-vtk/meeting-aids/Daisy-Petals.pdf</a:t>
            </a:r>
            <a:endParaRPr lang="en-US">
              <a:cs typeface="Calibri"/>
              <a:hlinkClick r:id="rId3"/>
            </a:endParaRPr>
          </a:p>
          <a:p>
            <a:endParaRPr lang="en-US">
              <a:cs typeface="Calibri"/>
            </a:endParaRPr>
          </a:p>
        </p:txBody>
      </p:sp>
      <p:sp>
        <p:nvSpPr>
          <p:cNvPr id="4" name="Slide Number Placeholder 3"/>
          <p:cNvSpPr>
            <a:spLocks noGrp="1"/>
          </p:cNvSpPr>
          <p:nvPr>
            <p:ph type="sldNum" sz="quarter" idx="5"/>
          </p:nvPr>
        </p:nvSpPr>
        <p:spPr/>
        <p:txBody>
          <a:bodyPr/>
          <a:lstStyle/>
          <a:p>
            <a:fld id="{833926A0-22F4-4BDC-B1F1-BFBA86BB3E1E}" type="slidenum">
              <a:rPr lang="en-US" smtClean="0"/>
              <a:t>27</a:t>
            </a:fld>
            <a:endParaRPr lang="en-US"/>
          </a:p>
        </p:txBody>
      </p:sp>
    </p:spTree>
    <p:extLst>
      <p:ext uri="{BB962C8B-B14F-4D97-AF65-F5344CB8AC3E}">
        <p14:creationId xmlns:p14="http://schemas.microsoft.com/office/powerpoint/2010/main" val="166581011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The scavenger hunt will be like the one they did today.  A 'Show and Tell’ would mean each girl would bring something to the next meeting to show to her fellow Daisies and tell them why it's important to her.</a:t>
            </a:r>
          </a:p>
          <a:p>
            <a:endParaRPr lang="en-US">
              <a:cs typeface="Calibri"/>
            </a:endParaRPr>
          </a:p>
          <a:p>
            <a:endParaRPr lang="en-US">
              <a:cs typeface="Calibri"/>
            </a:endParaRPr>
          </a:p>
          <a:p>
            <a:r>
              <a:rPr lang="en-US">
                <a:cs typeface="Calibri"/>
              </a:rPr>
              <a:t>You can use the polling feature on Zoom or you can have the girls raise their hands for each option.</a:t>
            </a:r>
          </a:p>
        </p:txBody>
      </p:sp>
      <p:sp>
        <p:nvSpPr>
          <p:cNvPr id="4" name="Slide Number Placeholder 3"/>
          <p:cNvSpPr>
            <a:spLocks noGrp="1"/>
          </p:cNvSpPr>
          <p:nvPr>
            <p:ph type="sldNum" sz="quarter" idx="5"/>
          </p:nvPr>
        </p:nvSpPr>
        <p:spPr/>
        <p:txBody>
          <a:bodyPr/>
          <a:lstStyle/>
          <a:p>
            <a:fld id="{833926A0-22F4-4BDC-B1F1-BFBA86BB3E1E}" type="slidenum">
              <a:rPr lang="en-US" smtClean="0"/>
              <a:t>28</a:t>
            </a:fld>
            <a:endParaRPr lang="en-US"/>
          </a:p>
        </p:txBody>
      </p:sp>
    </p:spTree>
    <p:extLst>
      <p:ext uri="{BB962C8B-B14F-4D97-AF65-F5344CB8AC3E}">
        <p14:creationId xmlns:p14="http://schemas.microsoft.com/office/powerpoint/2010/main" val="331999706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Read them this slide and see if anyone has any questions about supplies or what to do for their Kaper.</a:t>
            </a:r>
          </a:p>
          <a:p>
            <a:endParaRPr lang="en-US">
              <a:cs typeface="Calibri"/>
            </a:endParaRPr>
          </a:p>
        </p:txBody>
      </p:sp>
      <p:sp>
        <p:nvSpPr>
          <p:cNvPr id="4" name="Slide Number Placeholder 3"/>
          <p:cNvSpPr>
            <a:spLocks noGrp="1"/>
          </p:cNvSpPr>
          <p:nvPr>
            <p:ph type="sldNum" sz="quarter" idx="5"/>
          </p:nvPr>
        </p:nvSpPr>
        <p:spPr/>
        <p:txBody>
          <a:bodyPr/>
          <a:lstStyle/>
          <a:p>
            <a:fld id="{833926A0-22F4-4BDC-B1F1-BFBA86BB3E1E}" type="slidenum">
              <a:rPr lang="en-US" smtClean="0"/>
              <a:t>29</a:t>
            </a:fld>
            <a:endParaRPr lang="en-US"/>
          </a:p>
        </p:txBody>
      </p:sp>
    </p:spTree>
    <p:extLst>
      <p:ext uri="{BB962C8B-B14F-4D97-AF65-F5344CB8AC3E}">
        <p14:creationId xmlns:p14="http://schemas.microsoft.com/office/powerpoint/2010/main" val="6239062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a:p>
            <a:r>
              <a:rPr lang="en-US" b="1" dirty="0"/>
              <a:t>Overview:</a:t>
            </a:r>
            <a:endParaRPr lang="en-US" dirty="0"/>
          </a:p>
          <a:p>
            <a:r>
              <a:rPr lang="en-US" b="1" dirty="0"/>
              <a:t>Daisy Intro Meeting:  about 25 - 30 minutes + 5 minute parent chat</a:t>
            </a:r>
            <a:endParaRPr lang="en-US" dirty="0">
              <a:cs typeface="Calibri"/>
            </a:endParaRPr>
          </a:p>
          <a:p>
            <a:r>
              <a:rPr lang="en-US" dirty="0"/>
              <a:t>Welcome:  Chatting - 2 minutes</a:t>
            </a:r>
            <a:endParaRPr lang="en-US" dirty="0">
              <a:cs typeface="Calibri"/>
            </a:endParaRPr>
          </a:p>
          <a:p>
            <a:r>
              <a:rPr lang="en-US" dirty="0">
                <a:cs typeface="Calibri"/>
              </a:rPr>
              <a:t>Welcome: Introductions – 3-5 minutes</a:t>
            </a:r>
            <a:endParaRPr lang="en-US" dirty="0"/>
          </a:p>
          <a:p>
            <a:r>
              <a:rPr lang="en-US" dirty="0"/>
              <a:t>Zoom and Meeting Rules – 2 minutes</a:t>
            </a:r>
            <a:endParaRPr lang="en-US" dirty="0">
              <a:cs typeface="Calibri"/>
            </a:endParaRPr>
          </a:p>
          <a:p>
            <a:r>
              <a:rPr lang="en-US" dirty="0"/>
              <a:t>Opening: GS Promise,  – 1-2 minutes  (optional: Girl Scout Law song video)</a:t>
            </a:r>
            <a:endParaRPr lang="en-US" dirty="0">
              <a:cs typeface="Calibri"/>
            </a:endParaRPr>
          </a:p>
          <a:p>
            <a:r>
              <a:rPr lang="en-US" dirty="0"/>
              <a:t>Icebreaker: Scavenger Hunt (and sharing) - 5 minutes</a:t>
            </a:r>
            <a:endParaRPr lang="en-US" dirty="0">
              <a:cs typeface="Calibri"/>
            </a:endParaRPr>
          </a:p>
          <a:p>
            <a:r>
              <a:rPr lang="en-US" dirty="0">
                <a:cs typeface="Calibri"/>
              </a:rPr>
              <a:t>Game: I Spy – 5 minutes </a:t>
            </a:r>
            <a:r>
              <a:rPr lang="en-US" b="1" dirty="0">
                <a:cs typeface="Calibri"/>
              </a:rPr>
              <a:t>OR</a:t>
            </a:r>
            <a:r>
              <a:rPr lang="en-US" dirty="0">
                <a:cs typeface="Calibri"/>
              </a:rPr>
              <a:t> Game: Juliette Low Story with motions – 5 minutes</a:t>
            </a:r>
          </a:p>
          <a:p>
            <a:r>
              <a:rPr lang="en-US" dirty="0"/>
              <a:t>Badge activity: "Promise Center" Discuss GS Promise - 5 minutes</a:t>
            </a:r>
            <a:endParaRPr lang="en-US" dirty="0">
              <a:cs typeface="Calibri"/>
            </a:endParaRPr>
          </a:p>
          <a:p>
            <a:r>
              <a:rPr lang="en-US" dirty="0"/>
              <a:t>Prep for Next Meeting and Vote – 2 minutes</a:t>
            </a:r>
            <a:endParaRPr lang="en-US" dirty="0">
              <a:cs typeface="Calibri"/>
            </a:endParaRPr>
          </a:p>
          <a:p>
            <a:r>
              <a:rPr lang="en-US" dirty="0"/>
              <a:t>Parent Chat – 5 minutes (or longer if you want)</a:t>
            </a:r>
            <a:endParaRPr lang="en-US" dirty="0">
              <a:cs typeface="Calibri"/>
            </a:endParaRPr>
          </a:p>
          <a:p>
            <a:r>
              <a:rPr lang="en-US" dirty="0"/>
              <a:t>Friendship Circle – 2 minutes</a:t>
            </a:r>
            <a:endParaRPr lang="en-US" dirty="0">
              <a:cs typeface="Calibri"/>
            </a:endParaRPr>
          </a:p>
          <a:p>
            <a:endParaRPr lang="en-US" dirty="0">
              <a:cs typeface="Calibri"/>
            </a:endParaRPr>
          </a:p>
          <a:p>
            <a:endParaRPr lang="en-US" dirty="0"/>
          </a:p>
          <a:p>
            <a:r>
              <a:rPr lang="en-US" b="1" dirty="0"/>
              <a:t>BADGE REQUIREMENTS:</a:t>
            </a:r>
            <a:r>
              <a:rPr lang="en-US" b="1" dirty="0">
                <a:cs typeface="Calibri"/>
              </a:rPr>
              <a:t> </a:t>
            </a:r>
            <a:r>
              <a:rPr lang="en-US" dirty="0">
                <a:cs typeface="Calibri"/>
              </a:rPr>
              <a:t>Promise Center</a:t>
            </a:r>
            <a:endParaRPr lang="en-US" dirty="0"/>
          </a:p>
          <a:p>
            <a:r>
              <a:rPr lang="en-US" dirty="0">
                <a:cs typeface="Calibri" panose="020F0502020204030204"/>
              </a:rPr>
              <a:t>1. Make a circle</a:t>
            </a:r>
          </a:p>
          <a:p>
            <a:r>
              <a:rPr lang="en-US" dirty="0">
                <a:cs typeface="Calibri" panose="020F0502020204030204"/>
              </a:rPr>
              <a:t>2. Say the Girl Scout Promise</a:t>
            </a:r>
          </a:p>
          <a:p>
            <a:r>
              <a:rPr lang="en-US" dirty="0">
                <a:cs typeface="Calibri" panose="020F0502020204030204"/>
              </a:rPr>
              <a:t>3. Talk about what the Promise means to you</a:t>
            </a:r>
          </a:p>
          <a:p>
            <a:endParaRPr lang="en-US" dirty="0"/>
          </a:p>
          <a:p>
            <a:endParaRPr lang="en-US" dirty="0"/>
          </a:p>
          <a:p>
            <a:r>
              <a:rPr lang="en-US" b="1" dirty="0"/>
              <a:t>Supplies Needed:</a:t>
            </a:r>
            <a:endParaRPr lang="en-US" dirty="0"/>
          </a:p>
          <a:p>
            <a:pPr marL="171450" indent="-171450">
              <a:buFont typeface="Arial,Sans-Serif"/>
              <a:buChar char="•"/>
            </a:pPr>
            <a:r>
              <a:rPr lang="en-US" dirty="0">
                <a:cs typeface="Calibri"/>
              </a:rPr>
              <a:t>Paper and something to write with (pencil, markers, crayons, etc.)</a:t>
            </a:r>
          </a:p>
          <a:p>
            <a:endParaRPr lang="en-US" dirty="0">
              <a:cs typeface="Calibri"/>
            </a:endParaRPr>
          </a:p>
          <a:p>
            <a:endParaRPr lang="en-US" dirty="0"/>
          </a:p>
          <a:p>
            <a:r>
              <a:rPr lang="en-US" b="1" dirty="0"/>
              <a:t>Be Prepared to:</a:t>
            </a:r>
            <a:endParaRPr lang="en-US" dirty="0"/>
          </a:p>
          <a:p>
            <a:pPr marL="171450" indent="-171450">
              <a:buFont typeface="Arial,Sans-Serif"/>
              <a:buChar char="•"/>
            </a:pPr>
            <a:r>
              <a:rPr lang="en-US" dirty="0"/>
              <a:t>Set 2 minute timer for scavenger hunt</a:t>
            </a:r>
            <a:endParaRPr lang="en-US" dirty="0">
              <a:cs typeface="Calibri"/>
            </a:endParaRPr>
          </a:p>
          <a:p>
            <a:pPr marL="171450" indent="-171450">
              <a:buFont typeface="Arial,Sans-Serif"/>
              <a:buChar char="•"/>
            </a:pPr>
            <a:r>
              <a:rPr lang="en-US" dirty="0">
                <a:cs typeface="Calibri"/>
              </a:rPr>
              <a:t>Lead I Spy Activity</a:t>
            </a:r>
          </a:p>
          <a:p>
            <a:pPr marL="171450" indent="-171450">
              <a:buFont typeface="Arial,Sans-Serif"/>
              <a:buChar char="•"/>
            </a:pPr>
            <a:r>
              <a:rPr lang="en-US" dirty="0"/>
              <a:t>Lead girls in Juliette Low story with hand motions</a:t>
            </a:r>
            <a:endParaRPr lang="en-US" dirty="0">
              <a:cs typeface="Calibri"/>
            </a:endParaRPr>
          </a:p>
          <a:p>
            <a:pPr marL="171450" indent="-171450">
              <a:buFont typeface="Arial,Sans-Serif"/>
              <a:buChar char="•"/>
            </a:pPr>
            <a:r>
              <a:rPr lang="en-US" dirty="0">
                <a:cs typeface="Calibri"/>
              </a:rPr>
              <a:t>Teach the Girl Scout Promise</a:t>
            </a:r>
            <a:endParaRPr lang="en-US" dirty="0"/>
          </a:p>
          <a:p>
            <a:pPr marL="171450" indent="-171450">
              <a:buFont typeface="Arial,Sans-Serif"/>
              <a:buChar char="•"/>
            </a:pPr>
            <a:r>
              <a:rPr lang="en-US" dirty="0">
                <a:cs typeface="Calibri"/>
              </a:rPr>
              <a:t>Lead Friendship Circle</a:t>
            </a:r>
          </a:p>
          <a:p>
            <a:endParaRPr lang="en-US" dirty="0">
              <a:cs typeface="Calibri"/>
            </a:endParaRPr>
          </a:p>
          <a:p>
            <a:endParaRPr lang="en-US" b="1" dirty="0">
              <a:cs typeface="Calibri"/>
            </a:endParaRPr>
          </a:p>
        </p:txBody>
      </p:sp>
      <p:sp>
        <p:nvSpPr>
          <p:cNvPr id="4" name="Slide Number Placeholder 3"/>
          <p:cNvSpPr>
            <a:spLocks noGrp="1"/>
          </p:cNvSpPr>
          <p:nvPr>
            <p:ph type="sldNum" sz="quarter" idx="5"/>
          </p:nvPr>
        </p:nvSpPr>
        <p:spPr/>
        <p:txBody>
          <a:bodyPr/>
          <a:lstStyle/>
          <a:p>
            <a:fld id="{833926A0-22F4-4BDC-B1F1-BFBA86BB3E1E}" type="slidenum">
              <a:rPr lang="en-US" smtClean="0"/>
              <a:t>3</a:t>
            </a:fld>
            <a:endParaRPr lang="en-US"/>
          </a:p>
        </p:txBody>
      </p:sp>
    </p:spTree>
    <p:extLst>
      <p:ext uri="{BB962C8B-B14F-4D97-AF65-F5344CB8AC3E}">
        <p14:creationId xmlns:p14="http://schemas.microsoft.com/office/powerpoint/2010/main" val="166384241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At the end of every meeting, bring the adults over and clue them in and get them involved:</a:t>
            </a:r>
          </a:p>
          <a:p>
            <a:endParaRPr lang="en-US"/>
          </a:p>
          <a:p>
            <a:r>
              <a:rPr lang="en-US"/>
              <a:t>"I'll send you the follow up email. Who can help me at the next meeting and be present so that we have enough adults?"</a:t>
            </a:r>
            <a:endParaRPr lang="en-US">
              <a:cs typeface="Calibri"/>
            </a:endParaRPr>
          </a:p>
          <a:p>
            <a:endParaRPr lang="en-US">
              <a:cs typeface="Calibri"/>
            </a:endParaRPr>
          </a:p>
          <a:p>
            <a:r>
              <a:rPr lang="en-US">
                <a:cs typeface="Calibri"/>
              </a:rPr>
              <a:t>Suggestions of what you can ask them to help specifically with an activity: </a:t>
            </a:r>
          </a:p>
          <a:p>
            <a:r>
              <a:rPr lang="en-US">
                <a:cs typeface="Calibri"/>
              </a:rPr>
              <a:t>"Next week we are working on a mural, can anyone help out with that?" </a:t>
            </a:r>
          </a:p>
          <a:p>
            <a:r>
              <a:rPr lang="en-US">
                <a:cs typeface="Calibri"/>
              </a:rPr>
              <a:t>"Next week we are going to read a story for a petal, whose name can I put down for helping with the story?" </a:t>
            </a:r>
          </a:p>
          <a:p>
            <a:r>
              <a:rPr lang="en-US">
                <a:cs typeface="Calibri"/>
              </a:rPr>
              <a:t>"Who can help out when the girls do a craft?"  </a:t>
            </a:r>
          </a:p>
          <a:p>
            <a:r>
              <a:rPr lang="en-US">
                <a:cs typeface="Calibri"/>
              </a:rPr>
              <a:t>"Who is good at singing and would like to lead a song?"</a:t>
            </a:r>
          </a:p>
          <a:p>
            <a:endParaRPr lang="en-US">
              <a:cs typeface="Calibri"/>
            </a:endParaRPr>
          </a:p>
          <a:p>
            <a:r>
              <a:rPr lang="en-US">
                <a:cs typeface="Calibri"/>
              </a:rPr>
              <a:t>Plan out the help you will need for the four meetings. Use a sign-up genius to get parents to sign up for specific duties.</a:t>
            </a:r>
          </a:p>
          <a:p>
            <a:endParaRPr lang="en-US">
              <a:cs typeface="Calibri"/>
            </a:endParaRPr>
          </a:p>
          <a:p>
            <a:endParaRPr lang="en-US">
              <a:cs typeface="Calibri"/>
            </a:endParaRPr>
          </a:p>
          <a:p>
            <a:r>
              <a:rPr lang="en-US">
                <a:cs typeface="Calibri"/>
              </a:rPr>
              <a:t>Suggestions of what you can discuss with parents:</a:t>
            </a:r>
          </a:p>
          <a:p>
            <a:pPr marL="171450" indent="-171450">
              <a:buFont typeface="Arial"/>
              <a:buChar char="•"/>
            </a:pPr>
            <a:r>
              <a:rPr lang="en-US">
                <a:cs typeface="Calibri"/>
              </a:rPr>
              <a:t>Make sure everyone has your phone and email, knows the troop number, and has all the information about the next troop meting (date, time, location and any supplies the girls will need to bring).</a:t>
            </a:r>
          </a:p>
          <a:p>
            <a:pPr marL="171450" indent="-171450">
              <a:buFont typeface="Arial"/>
              <a:buChar char="•"/>
            </a:pPr>
            <a:r>
              <a:rPr lang="en-US">
                <a:cs typeface="Calibri"/>
              </a:rPr>
              <a:t>Make Her Experience Memorable (a resource for parents on how they can help):</a:t>
            </a:r>
            <a:r>
              <a:rPr lang="en-US"/>
              <a:t> </a:t>
            </a:r>
            <a:r>
              <a:rPr lang="en-US">
                <a:hlinkClick r:id="rId3"/>
              </a:rPr>
              <a:t> https://my.girlscouts.org/content/dam-resources2/girlscouts-vtkcontent/Parent-Hub/02_MV_VTKMake%20HerExperienceMemorable_flyer_8.5x11.pdf</a:t>
            </a:r>
            <a:endParaRPr lang="en-US">
              <a:cs typeface="Calibri"/>
              <a:hlinkClick r:id="" action="ppaction://noaction"/>
            </a:endParaRPr>
          </a:p>
          <a:p>
            <a:endParaRPr lang="en-US">
              <a:cs typeface="Calibri" panose="020F0502020204030204"/>
            </a:endParaRPr>
          </a:p>
          <a:p>
            <a:endParaRPr lang="en-US">
              <a:cs typeface="Calibri" panose="020F0502020204030204"/>
            </a:endParaRPr>
          </a:p>
          <a:p>
            <a:r>
              <a:rPr lang="en-US">
                <a:cs typeface="Calibri" panose="020F0502020204030204"/>
              </a:rPr>
              <a:t>More Parent Meeting Resources:</a:t>
            </a:r>
          </a:p>
          <a:p>
            <a:pPr marL="171450" indent="-171450">
              <a:buFont typeface="Arial"/>
              <a:buChar char="•"/>
            </a:pPr>
            <a:r>
              <a:rPr lang="en-US">
                <a:cs typeface="Calibri" panose="020F0502020204030204"/>
              </a:rPr>
              <a:t>See Daisy Intro Meeting in Volunteer Toolkit for more guidance : </a:t>
            </a:r>
            <a:r>
              <a:rPr lang="en-US">
                <a:hlinkClick r:id="rId4"/>
              </a:rPr>
              <a:t>http://vtkdemo.girlscouts.org/content/girlscouts-vtk/en/vtk.details.html?elem=189320400000</a:t>
            </a:r>
            <a:endParaRPr lang="en-US">
              <a:cs typeface="Calibri" panose="020F0502020204030204"/>
              <a:hlinkClick r:id="rId4"/>
            </a:endParaRPr>
          </a:p>
          <a:p>
            <a:pPr marL="171450" indent="-171450">
              <a:buFont typeface="Arial"/>
              <a:buChar char="•"/>
            </a:pPr>
            <a:r>
              <a:rPr lang="en-US">
                <a:cs typeface="Calibri" panose="020F0502020204030204"/>
              </a:rPr>
              <a:t>Another great resource: "Getting Adults to Help" training in our volunteer eLearning portal: </a:t>
            </a:r>
            <a:r>
              <a:rPr lang="en-US">
                <a:hlinkClick r:id="rId5"/>
              </a:rPr>
              <a:t>https://training.gsnorcal.org/login/index.php</a:t>
            </a:r>
            <a:r>
              <a:rPr lang="en-US"/>
              <a:t>  To find it, under Troop Leaders, click on Daisy Leader (Grades K-1). Then click "New troop Leader Course (Part 1 &amp; Part 2).  Then scroll to Part 1: Troop Basics and select "Getting Adults to Help (Avg. 20 Min.)  or scroll down further to </a:t>
            </a:r>
            <a:r>
              <a:rPr lang="en-US">
                <a:cs typeface="Calibri" panose="020F0502020204030204"/>
              </a:rPr>
              <a:t> "Meeting with Parents (Avg. 5 Min.)"</a:t>
            </a:r>
          </a:p>
          <a:p>
            <a:endParaRPr lang="en-US">
              <a:cs typeface="Calibri" panose="020F0502020204030204"/>
            </a:endParaRPr>
          </a:p>
        </p:txBody>
      </p:sp>
      <p:sp>
        <p:nvSpPr>
          <p:cNvPr id="4" name="Slide Number Placeholder 3"/>
          <p:cNvSpPr>
            <a:spLocks noGrp="1"/>
          </p:cNvSpPr>
          <p:nvPr>
            <p:ph type="sldNum" sz="quarter" idx="5"/>
          </p:nvPr>
        </p:nvSpPr>
        <p:spPr/>
        <p:txBody>
          <a:bodyPr/>
          <a:lstStyle/>
          <a:p>
            <a:fld id="{833926A0-22F4-4BDC-B1F1-BFBA86BB3E1E}" type="slidenum">
              <a:rPr lang="en-US" smtClean="0"/>
              <a:t>30</a:t>
            </a:fld>
            <a:endParaRPr lang="en-US"/>
          </a:p>
        </p:txBody>
      </p:sp>
    </p:spTree>
    <p:extLst>
      <p:ext uri="{BB962C8B-B14F-4D97-AF65-F5344CB8AC3E}">
        <p14:creationId xmlns:p14="http://schemas.microsoft.com/office/powerpoint/2010/main" val="61241046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Have girls cross arms right over left. They can hold hands with another person in their house if available.  Tell girls to close their eyes and make a wish.  Show girls how to "spin out" of the circle.</a:t>
            </a:r>
          </a:p>
          <a:p>
            <a:endParaRPr lang="en-US">
              <a:cs typeface="Calibri"/>
            </a:endParaRPr>
          </a:p>
          <a:p>
            <a:endParaRPr lang="en-US">
              <a:cs typeface="Calibri"/>
            </a:endParaRPr>
          </a:p>
          <a:p>
            <a:endParaRPr lang="en-US">
              <a:cs typeface="Calibri"/>
            </a:endParaRPr>
          </a:p>
          <a:p>
            <a:r>
              <a:rPr lang="en-US" b="1">
                <a:cs typeface="Calibri"/>
              </a:rPr>
              <a:t>SAY:</a:t>
            </a:r>
          </a:p>
          <a:p>
            <a:r>
              <a:rPr lang="en-US" i="1">
                <a:cs typeface="Calibri"/>
              </a:rPr>
              <a:t>Good job! Bye Daisies see you next week!</a:t>
            </a:r>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833926A0-22F4-4BDC-B1F1-BFBA86BB3E1E}" type="slidenum">
              <a:rPr lang="en-US" smtClean="0"/>
              <a:t>31</a:t>
            </a:fld>
            <a:endParaRPr lang="en-US"/>
          </a:p>
        </p:txBody>
      </p:sp>
    </p:spTree>
    <p:extLst>
      <p:ext uri="{BB962C8B-B14F-4D97-AF65-F5344CB8AC3E}">
        <p14:creationId xmlns:p14="http://schemas.microsoft.com/office/powerpoint/2010/main" val="116790562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cs typeface="Calibri" panose="020F0502020204030204"/>
              </a:rPr>
              <a:t>(hide this slide)</a:t>
            </a:r>
            <a:endParaRPr lang="en-US" dirty="0"/>
          </a:p>
          <a:p>
            <a:endParaRPr lang="en-US" dirty="0"/>
          </a:p>
          <a:p>
            <a:r>
              <a:rPr lang="en-US" b="1" dirty="0"/>
              <a:t>Send Follow-up Email within 24 hours of the meeting: (</a:t>
            </a:r>
            <a:r>
              <a:rPr lang="en-US" b="1" u="sng" dirty="0"/>
              <a:t>edit underlined text accordingly</a:t>
            </a:r>
            <a:r>
              <a:rPr lang="en-US" b="1" dirty="0"/>
              <a:t>)</a:t>
            </a:r>
            <a:endParaRPr lang="en-US" b="1" dirty="0">
              <a:cs typeface="Calibri"/>
            </a:endParaRPr>
          </a:p>
          <a:p>
            <a:endParaRPr lang="en-US" dirty="0"/>
          </a:p>
          <a:p>
            <a:endParaRPr lang="en-US" dirty="0">
              <a:cs typeface="Calibri"/>
            </a:endParaRPr>
          </a:p>
          <a:p>
            <a:r>
              <a:rPr lang="en-US" dirty="0">
                <a:cs typeface="Calibri"/>
              </a:rPr>
              <a:t>Dear Daisies,</a:t>
            </a:r>
          </a:p>
          <a:p>
            <a:r>
              <a:rPr lang="en-US" dirty="0">
                <a:cs typeface="Calibri"/>
              </a:rPr>
              <a:t>You did a great job at your first Daisy Meeting!  We earned our Promise Center (our very first badge!) and played some fun games to learn more about Girl Scouts and our founder, Juliette Gordon Low. We voted for a fun activity for next meeting to be </a:t>
            </a:r>
            <a:r>
              <a:rPr lang="en-US" u="sng" dirty="0">
                <a:cs typeface="Calibri"/>
              </a:rPr>
              <a:t>(a Scavenger Hunt or Show and Tell</a:t>
            </a:r>
            <a:r>
              <a:rPr lang="en-US" dirty="0">
                <a:cs typeface="Calibri"/>
              </a:rPr>
              <a:t>).  </a:t>
            </a:r>
            <a:r>
              <a:rPr lang="en-US" u="sng" dirty="0">
                <a:cs typeface="Calibri"/>
              </a:rPr>
              <a:t>(if Show and Tell: So remember to bring something to the next meeting to show all our Daisy friends and tell us why it's special to you!</a:t>
            </a:r>
            <a:r>
              <a:rPr lang="en-US" dirty="0">
                <a:cs typeface="Calibri"/>
              </a:rPr>
              <a:t>) Remember, until next meeting, your challenge is to think about ways you are friendly and helpful to those around you.  </a:t>
            </a:r>
          </a:p>
          <a:p>
            <a:r>
              <a:rPr lang="en-US" dirty="0">
                <a:cs typeface="Calibri"/>
              </a:rPr>
              <a:t>Supplies to bring to next meeting are:</a:t>
            </a:r>
          </a:p>
          <a:p>
            <a:pPr marL="342900" indent="-342900">
              <a:buFont typeface="Arial,Sans-Serif"/>
              <a:buChar char="•"/>
            </a:pPr>
            <a:r>
              <a:rPr lang="en-US" dirty="0"/>
              <a:t>Colored markers or crayons or colored pencils</a:t>
            </a:r>
            <a:endParaRPr lang="en-US" dirty="0">
              <a:cs typeface="Calibri"/>
            </a:endParaRPr>
          </a:p>
          <a:p>
            <a:pPr marL="342900" indent="-342900">
              <a:buFont typeface="Arial,Sans-Serif"/>
              <a:buChar char="•"/>
            </a:pPr>
            <a:r>
              <a:rPr lang="en-US" dirty="0"/>
              <a:t>Colored or white paper</a:t>
            </a:r>
            <a:endParaRPr lang="en-US" dirty="0">
              <a:cs typeface="Calibri"/>
            </a:endParaRPr>
          </a:p>
          <a:p>
            <a:pPr marL="342900" indent="-342900">
              <a:buFont typeface="Arial,Sans-Serif"/>
              <a:buChar char="•"/>
            </a:pPr>
            <a:r>
              <a:rPr lang="en-US" dirty="0"/>
              <a:t>Scissors</a:t>
            </a:r>
            <a:endParaRPr lang="en-US" dirty="0">
              <a:cs typeface="Calibri"/>
            </a:endParaRPr>
          </a:p>
          <a:p>
            <a:pPr marL="342900" indent="-342900">
              <a:buFont typeface="Arial,Sans-Serif"/>
              <a:buChar char="•"/>
            </a:pPr>
            <a:r>
              <a:rPr lang="en-US" dirty="0"/>
              <a:t>Glue or tape</a:t>
            </a:r>
            <a:endParaRPr lang="en-US" dirty="0">
              <a:cs typeface="Calibri"/>
            </a:endParaRPr>
          </a:p>
          <a:p>
            <a:endParaRPr lang="en-US" dirty="0">
              <a:cs typeface="Calibri"/>
            </a:endParaRPr>
          </a:p>
          <a:p>
            <a:r>
              <a:rPr lang="en-US" dirty="0">
                <a:cs typeface="Calibri"/>
              </a:rPr>
              <a:t>I can't wait to see you again, Daisies!  We will meet again at </a:t>
            </a:r>
            <a:r>
              <a:rPr lang="en-US" u="sng" dirty="0">
                <a:cs typeface="Calibri"/>
              </a:rPr>
              <a:t>(Date and Time)</a:t>
            </a:r>
            <a:r>
              <a:rPr lang="en-US" dirty="0">
                <a:cs typeface="Calibri"/>
              </a:rPr>
              <a:t> and use this link: </a:t>
            </a:r>
            <a:r>
              <a:rPr lang="en-US" u="sng" dirty="0">
                <a:cs typeface="Calibri"/>
              </a:rPr>
              <a:t>(Zoom link)</a:t>
            </a:r>
            <a:r>
              <a:rPr lang="en-US" dirty="0">
                <a:cs typeface="Calibri"/>
              </a:rPr>
              <a:t>. </a:t>
            </a:r>
          </a:p>
          <a:p>
            <a:endParaRPr lang="en-US" dirty="0">
              <a:cs typeface="Calibri"/>
            </a:endParaRPr>
          </a:p>
          <a:p>
            <a:endParaRPr lang="en-US" dirty="0">
              <a:cs typeface="Calibri"/>
            </a:endParaRPr>
          </a:p>
          <a:p>
            <a:r>
              <a:rPr lang="en-US" b="1" dirty="0">
                <a:cs typeface="Calibri"/>
              </a:rPr>
              <a:t>Send a reminder email the day before the meeting—send the same email but add this at the beginning:</a:t>
            </a:r>
          </a:p>
          <a:p>
            <a:endParaRPr lang="en-US" dirty="0">
              <a:cs typeface="Calibri"/>
            </a:endParaRPr>
          </a:p>
          <a:p>
            <a:r>
              <a:rPr lang="en-US" dirty="0">
                <a:cs typeface="Calibri"/>
              </a:rPr>
              <a:t>Hi Daisies! This is a reminder that we are meeting with our Troop friends tomorrow at </a:t>
            </a:r>
            <a:r>
              <a:rPr lang="en-US" u="sng" dirty="0">
                <a:cs typeface="Calibri"/>
              </a:rPr>
              <a:t>(time)</a:t>
            </a:r>
            <a:r>
              <a:rPr lang="en-US" dirty="0">
                <a:cs typeface="Calibri"/>
              </a:rPr>
              <a:t>. Please let me know if you can't come to the meeting.</a:t>
            </a:r>
          </a:p>
          <a:p>
            <a:endParaRPr lang="en-US" dirty="0">
              <a:cs typeface="Calibri"/>
            </a:endParaRPr>
          </a:p>
          <a:p>
            <a:r>
              <a:rPr lang="en-US" dirty="0">
                <a:cs typeface="Calibri"/>
              </a:rPr>
              <a:t>See you soon!</a:t>
            </a:r>
          </a:p>
          <a:p>
            <a:endParaRPr lang="en-US" dirty="0">
              <a:cs typeface="Calibri"/>
            </a:endParaRPr>
          </a:p>
          <a:p>
            <a:endParaRPr lang="en-US" dirty="0">
              <a:cs typeface="Calibri"/>
            </a:endParaRPr>
          </a:p>
          <a:p>
            <a:endParaRPr lang="en-US" dirty="0">
              <a:cs typeface="Calibri"/>
            </a:endParaRPr>
          </a:p>
          <a:p>
            <a:endParaRPr lang="en-US" dirty="0">
              <a:cs typeface="Calibri"/>
            </a:endParaRPr>
          </a:p>
          <a:p>
            <a:endParaRPr lang="en-US" dirty="0">
              <a:cs typeface="Calibri"/>
            </a:endParaRPr>
          </a:p>
          <a:p>
            <a:endParaRPr lang="en-US" dirty="0">
              <a:cs typeface="Calibri"/>
            </a:endParaRP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833926A0-22F4-4BDC-B1F1-BFBA86BB3E1E}" type="slidenum">
              <a:rPr lang="en-US" smtClean="0"/>
              <a:t>32</a:t>
            </a:fld>
            <a:endParaRPr lang="en-US"/>
          </a:p>
        </p:txBody>
      </p:sp>
    </p:spTree>
    <p:extLst>
      <p:ext uri="{BB962C8B-B14F-4D97-AF65-F5344CB8AC3E}">
        <p14:creationId xmlns:p14="http://schemas.microsoft.com/office/powerpoint/2010/main" val="169897225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cs typeface="Calibri"/>
              </a:rPr>
              <a:t>Overview:</a:t>
            </a:r>
          </a:p>
          <a:p>
            <a:r>
              <a:rPr lang="en-US" b="1" dirty="0"/>
              <a:t>Friendly and Helpful – Part 1: 35 minutes</a:t>
            </a:r>
            <a:endParaRPr lang="en-US" b="1" dirty="0">
              <a:cs typeface="Calibri"/>
            </a:endParaRPr>
          </a:p>
          <a:p>
            <a:r>
              <a:rPr lang="en-US" dirty="0"/>
              <a:t>Welcome question - 5 minutes</a:t>
            </a:r>
            <a:endParaRPr lang="en-US" dirty="0">
              <a:cs typeface="Calibri"/>
            </a:endParaRPr>
          </a:p>
          <a:p>
            <a:r>
              <a:rPr lang="en-US" dirty="0" err="1">
                <a:cs typeface="Calibri"/>
              </a:rPr>
              <a:t>Kaper</a:t>
            </a:r>
            <a:r>
              <a:rPr lang="en-US" dirty="0">
                <a:cs typeface="Calibri"/>
              </a:rPr>
              <a:t> Introduction- 5 minutes</a:t>
            </a:r>
          </a:p>
          <a:p>
            <a:r>
              <a:rPr lang="en-US" dirty="0"/>
              <a:t>Opening: GS Promise, GS Law  – 5 minutes  (optional: Girl Scout Law song video)</a:t>
            </a:r>
            <a:endParaRPr lang="en-US" dirty="0">
              <a:cs typeface="Calibri"/>
            </a:endParaRPr>
          </a:p>
          <a:p>
            <a:r>
              <a:rPr lang="en-US" dirty="0"/>
              <a:t>Game: Scavenger Hunt (and sharing) - 5 minutes</a:t>
            </a:r>
            <a:endParaRPr lang="en-US" dirty="0">
              <a:cs typeface="Calibri"/>
            </a:endParaRPr>
          </a:p>
          <a:p>
            <a:r>
              <a:rPr lang="en-US" dirty="0"/>
              <a:t>Main badge activity: </a:t>
            </a:r>
            <a:r>
              <a:rPr lang="en-US" dirty="0" err="1"/>
              <a:t>Sunny's</a:t>
            </a:r>
            <a:r>
              <a:rPr lang="en-US" dirty="0"/>
              <a:t> story and Mural making - 10 minutes</a:t>
            </a:r>
            <a:endParaRPr lang="en-US" dirty="0">
              <a:cs typeface="Calibri"/>
            </a:endParaRPr>
          </a:p>
          <a:p>
            <a:r>
              <a:rPr lang="en-US" dirty="0">
                <a:cs typeface="Calibri"/>
              </a:rPr>
              <a:t>(Optional: Make New Friends Song – 5 minutes)</a:t>
            </a:r>
            <a:endParaRPr lang="en-US" dirty="0"/>
          </a:p>
          <a:p>
            <a:r>
              <a:rPr lang="en-US" dirty="0"/>
              <a:t>Prep for Next Meeting, Friendship Circle – 5 minutes</a:t>
            </a:r>
            <a:endParaRPr lang="en-US" dirty="0">
              <a:cs typeface="Calibri"/>
            </a:endParaRPr>
          </a:p>
          <a:p>
            <a:endParaRPr lang="en-US" dirty="0">
              <a:cs typeface="Calibri"/>
            </a:endParaRPr>
          </a:p>
          <a:p>
            <a:r>
              <a:rPr lang="en-US" b="1" dirty="0"/>
              <a:t>BADGE REQUIREMENTS:</a:t>
            </a:r>
            <a:endParaRPr lang="en-US" b="1" dirty="0">
              <a:cs typeface="Calibri"/>
            </a:endParaRPr>
          </a:p>
          <a:p>
            <a:r>
              <a:rPr lang="en-US" b="1" dirty="0">
                <a:cs typeface="Calibri"/>
              </a:rPr>
              <a:t>Friendly and Helpful Petal:</a:t>
            </a:r>
          </a:p>
          <a:p>
            <a:pPr marL="171450" indent="-171450">
              <a:buFont typeface="Arial" panose="020B0604020202020204" pitchFamily="34" charset="0"/>
              <a:buChar char="•"/>
            </a:pPr>
            <a:r>
              <a:rPr lang="en-US" dirty="0"/>
              <a:t>Talk about "</a:t>
            </a:r>
            <a:r>
              <a:rPr lang="en-US" dirty="0" err="1"/>
              <a:t>Sunny's</a:t>
            </a:r>
            <a:r>
              <a:rPr lang="en-US" dirty="0"/>
              <a:t> Story" </a:t>
            </a:r>
            <a:endParaRPr lang="en-US" dirty="0">
              <a:cs typeface="Calibri"/>
            </a:endParaRPr>
          </a:p>
          <a:p>
            <a:pPr marL="171450" indent="-171450">
              <a:buFont typeface="Arial" panose="020B0604020202020204" pitchFamily="34" charset="0"/>
              <a:buChar char="•"/>
            </a:pPr>
            <a:r>
              <a:rPr lang="en-US" dirty="0"/>
              <a:t>Make a mural based on "</a:t>
            </a:r>
            <a:r>
              <a:rPr lang="en-US" dirty="0" err="1"/>
              <a:t>Sunny's</a:t>
            </a:r>
            <a:r>
              <a:rPr lang="en-US" dirty="0"/>
              <a:t> Story" with your Daisy friends </a:t>
            </a:r>
            <a:endParaRPr lang="en-US" dirty="0">
              <a:cs typeface="Calibri"/>
            </a:endParaRPr>
          </a:p>
          <a:p>
            <a:pPr marL="171450" indent="-171450">
              <a:buFont typeface="Arial" panose="020B0604020202020204" pitchFamily="34" charset="0"/>
              <a:buChar char="•"/>
            </a:pPr>
            <a:r>
              <a:rPr lang="en-US" dirty="0"/>
              <a:t>Practice being friendly and helpful    </a:t>
            </a:r>
            <a:endParaRPr lang="en-US" dirty="0">
              <a:cs typeface="Calibri"/>
            </a:endParaRPr>
          </a:p>
          <a:p>
            <a:r>
              <a:rPr lang="en-US" dirty="0"/>
              <a:t>When you’ve earned your Sunny petal, you'll know how to be friendly and helpful, just like Sunny the Sunflower.</a:t>
            </a:r>
            <a:endParaRPr lang="en-US" dirty="0">
              <a:cs typeface="Calibri"/>
            </a:endParaRPr>
          </a:p>
          <a:p>
            <a:endParaRPr lang="en-US" dirty="0">
              <a:cs typeface="Calibri"/>
            </a:endParaRPr>
          </a:p>
          <a:p>
            <a:r>
              <a:rPr lang="en-US" b="1" dirty="0">
                <a:cs typeface="Calibri"/>
              </a:rPr>
              <a:t>**YOU CAN REPLACE THE STORY WITH ANOTHER PROJECT OR ACTIVITY THAT REINFORCES 'FRIENDLY AND HELPFUL'**</a:t>
            </a:r>
          </a:p>
        </p:txBody>
      </p:sp>
      <p:sp>
        <p:nvSpPr>
          <p:cNvPr id="4" name="Slide Number Placeholder 3"/>
          <p:cNvSpPr>
            <a:spLocks noGrp="1"/>
          </p:cNvSpPr>
          <p:nvPr>
            <p:ph type="sldNum" sz="quarter" idx="5"/>
          </p:nvPr>
        </p:nvSpPr>
        <p:spPr/>
        <p:txBody>
          <a:bodyPr/>
          <a:lstStyle/>
          <a:p>
            <a:fld id="{833926A0-22F4-4BDC-B1F1-BFBA86BB3E1E}" type="slidenum">
              <a:rPr lang="en-US" smtClean="0"/>
              <a:t>33</a:t>
            </a:fld>
            <a:endParaRPr lang="en-US"/>
          </a:p>
        </p:txBody>
      </p:sp>
    </p:spTree>
    <p:extLst>
      <p:ext uri="{BB962C8B-B14F-4D97-AF65-F5344CB8AC3E}">
        <p14:creationId xmlns:p14="http://schemas.microsoft.com/office/powerpoint/2010/main" val="174461625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Welcome your Daisies to the meeting.  Remind them of the supplies for the meeting and help them come up with any needed substitutions.</a:t>
            </a:r>
          </a:p>
          <a:p>
            <a:endParaRPr lang="en-US"/>
          </a:p>
          <a:p>
            <a:r>
              <a:rPr lang="en-US" b="1">
                <a:highlight>
                  <a:srgbClr val="FFFF00"/>
                </a:highlight>
              </a:rPr>
              <a:t>SAY:</a:t>
            </a:r>
            <a:endParaRPr lang="en-US">
              <a:highlight>
                <a:srgbClr val="FFFF00"/>
              </a:highlight>
              <a:cs typeface="Calibri" panose="020F0502020204030204"/>
            </a:endParaRPr>
          </a:p>
          <a:p>
            <a:r>
              <a:rPr lang="en-US" i="1"/>
              <a:t>Today we're going to </a:t>
            </a:r>
            <a:endParaRPr lang="en-US"/>
          </a:p>
          <a:p>
            <a:endParaRPr lang="en-US">
              <a:cs typeface="Calibri"/>
            </a:endParaRPr>
          </a:p>
        </p:txBody>
      </p:sp>
      <p:sp>
        <p:nvSpPr>
          <p:cNvPr id="4" name="Slide Number Placeholder 3"/>
          <p:cNvSpPr>
            <a:spLocks noGrp="1"/>
          </p:cNvSpPr>
          <p:nvPr>
            <p:ph type="sldNum" sz="quarter" idx="5"/>
          </p:nvPr>
        </p:nvSpPr>
        <p:spPr/>
        <p:txBody>
          <a:bodyPr/>
          <a:lstStyle/>
          <a:p>
            <a:fld id="{833926A0-22F4-4BDC-B1F1-BFBA86BB3E1E}" type="slidenum">
              <a:rPr lang="en-US" smtClean="0"/>
              <a:t>34</a:t>
            </a:fld>
            <a:endParaRPr lang="en-US"/>
          </a:p>
        </p:txBody>
      </p:sp>
    </p:spTree>
    <p:extLst>
      <p:ext uri="{BB962C8B-B14F-4D97-AF65-F5344CB8AC3E}">
        <p14:creationId xmlns:p14="http://schemas.microsoft.com/office/powerpoint/2010/main" val="104515629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Show girls how to use Zoom if they don't already know.</a:t>
            </a:r>
          </a:p>
          <a:p>
            <a:endParaRPr lang="en-US">
              <a:cs typeface="Calibri"/>
            </a:endParaRPr>
          </a:p>
          <a:p>
            <a:r>
              <a:rPr lang="en-US">
                <a:cs typeface="Calibri"/>
              </a:rPr>
              <a:t>Show them how to mute/unmute themselves and where the chat is.  You can also show them how to use the hand raise function if you wish to use that feature.</a:t>
            </a:r>
          </a:p>
          <a:p>
            <a:endParaRPr lang="en-US">
              <a:cs typeface="Calibri"/>
            </a:endParaRPr>
          </a:p>
          <a:p>
            <a:endParaRPr lang="en-US">
              <a:cs typeface="Calibri"/>
            </a:endParaRPr>
          </a:p>
          <a:p>
            <a:r>
              <a:rPr lang="en-US">
                <a:cs typeface="Calibri"/>
              </a:rPr>
              <a:t>Zoom Tips and Meeting Rules: 2 minutes</a:t>
            </a: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833926A0-22F4-4BDC-B1F1-BFBA86BB3E1E}" type="slidenum">
              <a:rPr lang="en-US" smtClean="0"/>
              <a:t>35</a:t>
            </a:fld>
            <a:endParaRPr lang="en-US"/>
          </a:p>
        </p:txBody>
      </p:sp>
    </p:spTree>
    <p:extLst>
      <p:ext uri="{BB962C8B-B14F-4D97-AF65-F5344CB8AC3E}">
        <p14:creationId xmlns:p14="http://schemas.microsoft.com/office/powerpoint/2010/main" val="240382192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a:p>
            <a:r>
              <a:rPr lang="en-US" dirty="0">
                <a:cs typeface="Calibri"/>
              </a:rPr>
              <a:t>Go over meeting rules with the girls. Add to this slide any rules the girls suggested from last week.</a:t>
            </a:r>
          </a:p>
          <a:p>
            <a:endParaRPr lang="en-US" dirty="0">
              <a:cs typeface="Calibri"/>
            </a:endParaRPr>
          </a:p>
          <a:p>
            <a:r>
              <a:rPr lang="en-US" dirty="0">
                <a:cs typeface="Calibri"/>
              </a:rPr>
              <a:t>Please customize this slide to rules you have established for your meetings. Some other suggestions are:</a:t>
            </a:r>
          </a:p>
          <a:p>
            <a:r>
              <a:rPr lang="en-US" dirty="0">
                <a:cs typeface="Calibri"/>
              </a:rPr>
              <a:t>- Only use the chat nicely and do not type the same thing over and over</a:t>
            </a:r>
          </a:p>
          <a:p>
            <a:r>
              <a:rPr lang="en-US" dirty="0">
                <a:cs typeface="Calibri"/>
              </a:rPr>
              <a:t>- Listen when someone else is talking</a:t>
            </a:r>
          </a:p>
          <a:p>
            <a:endParaRPr lang="en-US" dirty="0">
              <a:cs typeface="Calibri"/>
            </a:endParaRPr>
          </a:p>
          <a:p>
            <a:endParaRPr lang="en-US" dirty="0">
              <a:cs typeface="Calibri"/>
            </a:endParaRPr>
          </a:p>
          <a:p>
            <a:r>
              <a:rPr lang="en-US" dirty="0"/>
              <a:t>Zoom Tips and Meeting Rules: 2 minutes</a:t>
            </a: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833926A0-22F4-4BDC-B1F1-BFBA86BB3E1E}" type="slidenum">
              <a:rPr lang="en-US" smtClean="0"/>
              <a:t>36</a:t>
            </a:fld>
            <a:endParaRPr lang="en-US"/>
          </a:p>
        </p:txBody>
      </p:sp>
    </p:spTree>
    <p:extLst>
      <p:ext uri="{BB962C8B-B14F-4D97-AF65-F5344CB8AC3E}">
        <p14:creationId xmlns:p14="http://schemas.microsoft.com/office/powerpoint/2010/main" val="96381513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Kaper</a:t>
            </a:r>
            <a:r>
              <a:rPr lang="en-US" dirty="0"/>
              <a:t> Chart 1:</a:t>
            </a:r>
          </a:p>
          <a:p>
            <a:endParaRPr lang="en-US" dirty="0"/>
          </a:p>
          <a:p>
            <a:r>
              <a:rPr lang="en-US" b="1" dirty="0"/>
              <a:t>SAY:</a:t>
            </a:r>
            <a:endParaRPr lang="en-US" dirty="0"/>
          </a:p>
          <a:p>
            <a:r>
              <a:rPr lang="en-US" i="1" dirty="0" err="1"/>
              <a:t>Kapers</a:t>
            </a:r>
            <a:r>
              <a:rPr lang="en-US" i="1" dirty="0"/>
              <a:t> are another important part of our meetings. </a:t>
            </a:r>
            <a:r>
              <a:rPr lang="en-US" i="1" dirty="0" err="1"/>
              <a:t>Kaper</a:t>
            </a:r>
            <a:r>
              <a:rPr lang="en-US" i="1" dirty="0"/>
              <a:t> is another word for job. The jobs when we meet in person might be getting the room ready for the meeting, passing out supplies or snacks, or cleaning the room before leaving. While we are doing virtual meetings, we will have jobs like Promise Leader and Clean up Captain.  We use this </a:t>
            </a:r>
            <a:r>
              <a:rPr lang="en-US" i="1" dirty="0" err="1"/>
              <a:t>Kaper</a:t>
            </a:r>
            <a:r>
              <a:rPr lang="en-US" i="1" dirty="0"/>
              <a:t> Chart to hand out these jobs and make sure we all have something to do. When everyone pitches in to help with chores, the work is lighter for all.</a:t>
            </a:r>
            <a:endParaRPr lang="en-US" dirty="0"/>
          </a:p>
          <a:p>
            <a:endParaRPr lang="en-US" dirty="0"/>
          </a:p>
          <a:p>
            <a:r>
              <a:rPr lang="en-US" dirty="0"/>
              <a:t>Here is a "Wheel of Names" tool that you can edit and use to assign </a:t>
            </a:r>
            <a:r>
              <a:rPr lang="en-US" dirty="0" err="1"/>
              <a:t>Kapers</a:t>
            </a:r>
            <a:r>
              <a:rPr lang="en-US" dirty="0"/>
              <a:t> or pick a girl at random for any reason—maybe to share first for an activity, or pick a song for the group to sing, etc.</a:t>
            </a:r>
          </a:p>
          <a:p>
            <a:r>
              <a:rPr lang="en-US" dirty="0">
                <a:hlinkClick r:id="rId3"/>
              </a:rPr>
              <a:t>https://wheelofnames.com/?fbclid=IwAR3B_y1iUK-VdEV0EMO6bpU653xTivfnrcvKS1o_y5eb98lqlqib6cwiG4E</a:t>
            </a:r>
            <a:endParaRPr lang="en-US" dirty="0"/>
          </a:p>
          <a:p>
            <a:endParaRPr lang="en-US" dirty="0"/>
          </a:p>
          <a:p>
            <a:r>
              <a:rPr lang="en-US" dirty="0"/>
              <a:t>Please edit this slide with the girls’ names in your troop. There are extra name boxes beside the slide.  You may not want to have all of these roles. To delete a role, click on the box where the job is listed and delete the text.  Or you can drag text boxes off the slide and they will not be visible while presenting.</a:t>
            </a:r>
            <a:endParaRPr lang="en-US" dirty="0">
              <a:cs typeface="Calibri" panose="020F0502020204030204"/>
            </a:endParaRPr>
          </a:p>
          <a:p>
            <a:endParaRPr lang="en-US" b="1" dirty="0">
              <a:cs typeface="Calibri"/>
            </a:endParaRPr>
          </a:p>
          <a:p>
            <a:endParaRPr lang="en-US" i="1" dirty="0">
              <a:cs typeface="Calibri"/>
            </a:endParaRPr>
          </a:p>
          <a:p>
            <a:r>
              <a:rPr lang="en-US" dirty="0">
                <a:cs typeface="Calibri"/>
              </a:rPr>
              <a:t>Possible jobs with descriptions:</a:t>
            </a:r>
          </a:p>
          <a:p>
            <a:r>
              <a:rPr lang="en-US" dirty="0">
                <a:cs typeface="Calibri"/>
              </a:rPr>
              <a:t>Promise Leader: Leads the group is saying the GS Promise. The girl starts the Promise "On my honor.." and the rest of the girls join in.</a:t>
            </a:r>
          </a:p>
          <a:p>
            <a:r>
              <a:rPr lang="en-US" dirty="0">
                <a:cs typeface="Calibri"/>
              </a:rPr>
              <a:t>Reporter: Reports back to the group a summary of what we did at the previous meeting.</a:t>
            </a:r>
          </a:p>
          <a:p>
            <a:r>
              <a:rPr lang="en-US" dirty="0">
                <a:cs typeface="Calibri"/>
              </a:rPr>
              <a:t>Clean up Captain: After snack or craft, leads the group and encourages them to clean up their surroundings. "A Girl Scout always leaves a place cleaner than she found it"</a:t>
            </a:r>
            <a:endParaRPr lang="en-US" dirty="0"/>
          </a:p>
          <a:p>
            <a:r>
              <a:rPr lang="en-US" dirty="0">
                <a:cs typeface="Calibri"/>
              </a:rPr>
              <a:t>Supply Checker: Reminds other scouts of the supplies needed for that meeting in the beginning. Check to make sure everyone has everything they need and helps to come up with alternatives if missing supplies.</a:t>
            </a:r>
          </a:p>
          <a:p>
            <a:r>
              <a:rPr lang="en-US" dirty="0">
                <a:cs typeface="Calibri"/>
              </a:rPr>
              <a:t>Song Leader:  Starts the song for the group or leads the song in repeat after me.</a:t>
            </a:r>
          </a:p>
          <a:p>
            <a:r>
              <a:rPr lang="en-US" dirty="0">
                <a:cs typeface="Calibri"/>
              </a:rPr>
              <a:t>Joke Teller: Brings 1 or 2 jokes to the meeting to share with the troop</a:t>
            </a:r>
          </a:p>
          <a:p>
            <a:r>
              <a:rPr lang="en-US" dirty="0">
                <a:cs typeface="Calibri"/>
              </a:rPr>
              <a:t>Friendship Squeeze Starter:  Once girls are crossing their arms, she tells the girls to close their eyes and make a wish and squeeze once.</a:t>
            </a:r>
            <a:endParaRPr lang="en-US" dirty="0"/>
          </a:p>
          <a:p>
            <a:endParaRPr lang="en-US" dirty="0"/>
          </a:p>
          <a:p>
            <a:r>
              <a:rPr lang="en-US" dirty="0">
                <a:cs typeface="Calibri"/>
              </a:rPr>
              <a:t>For next week, you can copy this slide and drag it down to near the beginning of next meeting. </a:t>
            </a:r>
            <a:r>
              <a:rPr lang="en-US">
                <a:cs typeface="Calibri"/>
              </a:rPr>
              <a:t>Right </a:t>
            </a:r>
            <a:r>
              <a:rPr lang="en-US" dirty="0">
                <a:cs typeface="Calibri"/>
              </a:rPr>
              <a:t>click, select “Duplicate Slide”, then click and hold the new slide to </a:t>
            </a:r>
            <a:r>
              <a:rPr lang="en-US">
                <a:cs typeface="Calibri"/>
              </a:rPr>
              <a:t>drag it. </a:t>
            </a:r>
            <a:endParaRPr lang="en-US" dirty="0">
              <a:cs typeface="Calibri"/>
            </a:endParaRPr>
          </a:p>
          <a:p>
            <a:r>
              <a:rPr lang="en-US" dirty="0"/>
              <a:t> </a:t>
            </a:r>
            <a:endParaRPr lang="en-US" dirty="0">
              <a:cs typeface="Calibri"/>
            </a:endParaRPr>
          </a:p>
          <a:p>
            <a:endParaRPr lang="en-US" dirty="0"/>
          </a:p>
          <a:p>
            <a:endParaRPr lang="en-US" dirty="0"/>
          </a:p>
          <a:p>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833926A0-22F4-4BDC-B1F1-BFBA86BB3E1E}" type="slidenum">
              <a:rPr lang="en-US" smtClean="0"/>
              <a:t>37</a:t>
            </a:fld>
            <a:endParaRPr lang="en-US"/>
          </a:p>
        </p:txBody>
      </p:sp>
    </p:spTree>
    <p:extLst>
      <p:ext uri="{BB962C8B-B14F-4D97-AF65-F5344CB8AC3E}">
        <p14:creationId xmlns:p14="http://schemas.microsoft.com/office/powerpoint/2010/main" val="345599909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OPTIONAL PLEDGE OF ALLEGIANCE</a:t>
            </a:r>
          </a:p>
          <a:p>
            <a:endParaRPr lang="en-US" dirty="0">
              <a:cs typeface="Calibri"/>
            </a:endParaRPr>
          </a:p>
          <a:p>
            <a:endParaRPr lang="en-US" dirty="0">
              <a:cs typeface="Calibri"/>
            </a:endParaRPr>
          </a:p>
          <a:p>
            <a:r>
              <a:rPr lang="en-US" dirty="0">
                <a:cs typeface="Calibri"/>
              </a:rPr>
              <a:t>Opening Ceremony: 2 minutes or less.</a:t>
            </a:r>
          </a:p>
        </p:txBody>
      </p:sp>
      <p:sp>
        <p:nvSpPr>
          <p:cNvPr id="4" name="Slide Number Placeholder 3"/>
          <p:cNvSpPr>
            <a:spLocks noGrp="1"/>
          </p:cNvSpPr>
          <p:nvPr>
            <p:ph type="sldNum" sz="quarter" idx="5"/>
          </p:nvPr>
        </p:nvSpPr>
        <p:spPr/>
        <p:txBody>
          <a:bodyPr/>
          <a:lstStyle/>
          <a:p>
            <a:fld id="{833926A0-22F4-4BDC-B1F1-BFBA86BB3E1E}" type="slidenum">
              <a:rPr lang="en-US" smtClean="0"/>
              <a:t>38</a:t>
            </a:fld>
            <a:endParaRPr lang="en-US"/>
          </a:p>
        </p:txBody>
      </p:sp>
    </p:spTree>
    <p:extLst>
      <p:ext uri="{BB962C8B-B14F-4D97-AF65-F5344CB8AC3E}">
        <p14:creationId xmlns:p14="http://schemas.microsoft.com/office/powerpoint/2010/main" val="322917131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Officially begin the meeting with an Opening Ceremony.  This consists of the Girl Scout Promise and the option of adding the pledge of allegiance and/or Girl Scout Law.</a:t>
            </a:r>
          </a:p>
          <a:p>
            <a:endParaRPr lang="en-US" dirty="0"/>
          </a:p>
          <a:p>
            <a:r>
              <a:rPr lang="en-US" dirty="0"/>
              <a:t>Have girls unmute for the Girl Scout Promise.  Can do "repeat after me" style for Girl Scout Law.</a:t>
            </a:r>
          </a:p>
          <a:p>
            <a:endParaRPr lang="en-US" dirty="0"/>
          </a:p>
          <a:p>
            <a:r>
              <a:rPr lang="en-US" dirty="0"/>
              <a:t>Your troop can have a girl lead the Opening Ceremony as a job (or </a:t>
            </a:r>
            <a:r>
              <a:rPr lang="en-US" dirty="0" err="1"/>
              <a:t>kaper</a:t>
            </a:r>
            <a:r>
              <a:rPr lang="en-US" dirty="0"/>
              <a:t>).</a:t>
            </a:r>
            <a:endParaRPr lang="en-US" dirty="0">
              <a:cs typeface="Calibri"/>
            </a:endParaRPr>
          </a:p>
          <a:p>
            <a:endParaRPr lang="en-US" b="1" dirty="0">
              <a:cs typeface="Calibri"/>
            </a:endParaRPr>
          </a:p>
          <a:p>
            <a:endParaRPr lang="en-US" b="1" dirty="0">
              <a:cs typeface="Calibri"/>
            </a:endParaRPr>
          </a:p>
          <a:p>
            <a:r>
              <a:rPr lang="en-US" b="1" dirty="0">
                <a:cs typeface="Calibri"/>
              </a:rPr>
              <a:t>SAY:</a:t>
            </a:r>
          </a:p>
          <a:p>
            <a:r>
              <a:rPr lang="en-US" i="1" dirty="0">
                <a:cs typeface="Calibri" panose="020F0502020204030204"/>
              </a:rPr>
              <a:t>Now everyone stand/sit up tall and make the Girl Scout sign, we are going to say the Girl Scout Promise.</a:t>
            </a:r>
          </a:p>
          <a:p>
            <a:endParaRPr lang="en-US" i="1" dirty="0">
              <a:cs typeface="Calibri" panose="020F0502020204030204"/>
            </a:endParaRPr>
          </a:p>
          <a:p>
            <a:endParaRPr lang="en-US" dirty="0">
              <a:cs typeface="Calibri" panose="020F0502020204030204"/>
            </a:endParaRPr>
          </a:p>
          <a:p>
            <a:r>
              <a:rPr lang="en-US" dirty="0">
                <a:cs typeface="Calibri" panose="020F0502020204030204"/>
              </a:rPr>
              <a:t>Depending how well your girls know the promise you may choose to do "repeat after me" or all together.  </a:t>
            </a:r>
          </a:p>
          <a:p>
            <a:endParaRPr lang="en-US" dirty="0">
              <a:cs typeface="Calibri" panose="020F0502020204030204"/>
            </a:endParaRPr>
          </a:p>
          <a:p>
            <a:r>
              <a:rPr lang="en-US" dirty="0">
                <a:cs typeface="Calibri" panose="020F0502020204030204"/>
              </a:rPr>
              <a:t>Optional: You can take down the slideshow so the girls can all see each other better.</a:t>
            </a:r>
          </a:p>
          <a:p>
            <a:endParaRPr lang="en-US" dirty="0"/>
          </a:p>
          <a:p>
            <a:endParaRPr lang="en-US" dirty="0"/>
          </a:p>
          <a:p>
            <a:r>
              <a:rPr lang="en-US" dirty="0"/>
              <a:t>Link to Daisy Promise and Law worksheet in GS Volunteer Toolkit:</a:t>
            </a:r>
            <a:endParaRPr lang="en-US" dirty="0">
              <a:cs typeface="Calibri"/>
            </a:endParaRPr>
          </a:p>
          <a:p>
            <a:r>
              <a:rPr lang="en-US" dirty="0">
                <a:hlinkClick r:id="rId3"/>
              </a:rPr>
              <a:t>http://vtkdemo.girlscouts.org/content/dam/girlscouts-vtk/meeting-aids/Daisy-Promise-and-Law.pdf</a:t>
            </a:r>
            <a:endParaRPr lang="en-US" dirty="0">
              <a:cs typeface="Calibri"/>
            </a:endParaRPr>
          </a:p>
          <a:p>
            <a:endParaRPr lang="en-US" dirty="0">
              <a:cs typeface="Calibri"/>
            </a:endParaRPr>
          </a:p>
          <a:p>
            <a:endParaRPr lang="en-US" dirty="0">
              <a:cs typeface="Calibri"/>
            </a:endParaRPr>
          </a:p>
          <a:p>
            <a:r>
              <a:rPr lang="en-US" dirty="0"/>
              <a:t>Opening Ceremony: 2 minutes or less.</a:t>
            </a:r>
            <a:endParaRPr lang="en-US" dirty="0">
              <a:cs typeface="Calibri"/>
            </a:endParaRPr>
          </a:p>
        </p:txBody>
      </p:sp>
      <p:sp>
        <p:nvSpPr>
          <p:cNvPr id="4" name="Slide Number Placeholder 3"/>
          <p:cNvSpPr>
            <a:spLocks noGrp="1"/>
          </p:cNvSpPr>
          <p:nvPr>
            <p:ph type="sldNum" sz="quarter" idx="5"/>
          </p:nvPr>
        </p:nvSpPr>
        <p:spPr/>
        <p:txBody>
          <a:bodyPr/>
          <a:lstStyle/>
          <a:p>
            <a:fld id="{833926A0-22F4-4BDC-B1F1-BFBA86BB3E1E}" type="slidenum">
              <a:rPr lang="en-US" smtClean="0"/>
              <a:t>39</a:t>
            </a:fld>
            <a:endParaRPr lang="en-US"/>
          </a:p>
        </p:txBody>
      </p:sp>
    </p:spTree>
    <p:extLst>
      <p:ext uri="{BB962C8B-B14F-4D97-AF65-F5344CB8AC3E}">
        <p14:creationId xmlns:p14="http://schemas.microsoft.com/office/powerpoint/2010/main" val="38963753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a:p>
            <a:endParaRPr lang="en-US" b="1" dirty="0">
              <a:cs typeface="Calibri"/>
            </a:endParaRPr>
          </a:p>
        </p:txBody>
      </p:sp>
      <p:sp>
        <p:nvSpPr>
          <p:cNvPr id="4" name="Slide Number Placeholder 3"/>
          <p:cNvSpPr>
            <a:spLocks noGrp="1"/>
          </p:cNvSpPr>
          <p:nvPr>
            <p:ph type="sldNum" sz="quarter" idx="5"/>
          </p:nvPr>
        </p:nvSpPr>
        <p:spPr/>
        <p:txBody>
          <a:bodyPr/>
          <a:lstStyle/>
          <a:p>
            <a:fld id="{833926A0-22F4-4BDC-B1F1-BFBA86BB3E1E}" type="slidenum">
              <a:rPr lang="en-US" smtClean="0"/>
              <a:t>4</a:t>
            </a:fld>
            <a:endParaRPr lang="en-US"/>
          </a:p>
        </p:txBody>
      </p:sp>
    </p:spTree>
    <p:extLst>
      <p:ext uri="{BB962C8B-B14F-4D97-AF65-F5344CB8AC3E}">
        <p14:creationId xmlns:p14="http://schemas.microsoft.com/office/powerpoint/2010/main" val="115493734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cs typeface="Calibri"/>
              </a:rPr>
              <a:t>SAY:</a:t>
            </a:r>
          </a:p>
          <a:p>
            <a:r>
              <a:rPr lang="en-US" i="1">
                <a:cs typeface="Calibri"/>
              </a:rPr>
              <a:t>Now we will say the Girl Scout Law. Repeat after me.</a:t>
            </a:r>
          </a:p>
          <a:p>
            <a:endParaRPr lang="en-US">
              <a:cs typeface="Calibri"/>
            </a:endParaRPr>
          </a:p>
          <a:p>
            <a:endParaRPr lang="en-US">
              <a:cs typeface="Calibri"/>
            </a:endParaRPr>
          </a:p>
          <a:p>
            <a:r>
              <a:rPr lang="en-US">
                <a:cs typeface="Calibri"/>
              </a:rPr>
              <a:t>Optional: Show girls the Girl Scout Law Song video made by older Girl Scouts.  Challenge the girls to watch the video at home and practice the song.</a:t>
            </a:r>
          </a:p>
          <a:p>
            <a:r>
              <a:rPr lang="en-US">
                <a:hlinkClick r:id="rId3"/>
              </a:rPr>
              <a:t>https://www.youtube.com/watch?v=6dF8dUi37x8&amp;t=1s</a:t>
            </a:r>
            <a:r>
              <a:rPr lang="en-US"/>
              <a:t> (start the video 30 seconds in, after they finish singing the song once, stop the video)  See tips on Slide #2 for sharing videos on Zoom.</a:t>
            </a:r>
            <a:endParaRPr lang="en-US">
              <a:cs typeface="Calibri"/>
            </a:endParaRPr>
          </a:p>
          <a:p>
            <a:endParaRPr lang="en-US"/>
          </a:p>
          <a:p>
            <a:endParaRPr lang="en-US"/>
          </a:p>
          <a:p>
            <a:r>
              <a:rPr lang="en-US"/>
              <a:t>Link to Daisy Promise and Law worksheet in GS Volunteer Toolkit:</a:t>
            </a:r>
            <a:endParaRPr lang="en-US">
              <a:cs typeface="Calibri"/>
            </a:endParaRPr>
          </a:p>
          <a:p>
            <a:r>
              <a:rPr lang="en-US">
                <a:hlinkClick r:id="rId4"/>
              </a:rPr>
              <a:t>http://vtkdemo.girlscouts.org/content/dam/girlscouts-vtk/meeting-aids/Daisy-Promise-and-Law.pdf</a:t>
            </a:r>
            <a:endParaRPr lang="en-US">
              <a:cs typeface="Calibri"/>
            </a:endParaRPr>
          </a:p>
          <a:p>
            <a:endParaRPr lang="en-US">
              <a:cs typeface="Calibri"/>
            </a:endParaRPr>
          </a:p>
          <a:p>
            <a:r>
              <a:rPr lang="en-US">
                <a:cs typeface="Calibri"/>
              </a:rPr>
              <a:t>Opening ceremony: 2 minutes (if including Girl Scout Law Song video it will be a few minutes longer)</a:t>
            </a:r>
          </a:p>
          <a:p>
            <a:endParaRPr lang="en-US">
              <a:cs typeface="Calibri"/>
            </a:endParaRPr>
          </a:p>
        </p:txBody>
      </p:sp>
      <p:sp>
        <p:nvSpPr>
          <p:cNvPr id="4" name="Slide Number Placeholder 3"/>
          <p:cNvSpPr>
            <a:spLocks noGrp="1"/>
          </p:cNvSpPr>
          <p:nvPr>
            <p:ph type="sldNum" sz="quarter" idx="5"/>
          </p:nvPr>
        </p:nvSpPr>
        <p:spPr/>
        <p:txBody>
          <a:bodyPr/>
          <a:lstStyle/>
          <a:p>
            <a:fld id="{833926A0-22F4-4BDC-B1F1-BFBA86BB3E1E}" type="slidenum">
              <a:rPr lang="en-US" smtClean="0"/>
              <a:t>40</a:t>
            </a:fld>
            <a:endParaRPr lang="en-US"/>
          </a:p>
        </p:txBody>
      </p:sp>
    </p:spTree>
    <p:extLst>
      <p:ext uri="{BB962C8B-B14F-4D97-AF65-F5344CB8AC3E}">
        <p14:creationId xmlns:p14="http://schemas.microsoft.com/office/powerpoint/2010/main" val="378667584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cs typeface="Calibri"/>
              </a:rPr>
              <a:t>If the girls voted last meeting for Show and Tell, then take down the slideshow and allow girls to share what they brought.  You may need more than 5 minutes.</a:t>
            </a:r>
          </a:p>
          <a:p>
            <a:endParaRPr lang="en-US" b="1">
              <a:cs typeface="Calibri"/>
            </a:endParaRPr>
          </a:p>
          <a:p>
            <a:r>
              <a:rPr lang="en-US" b="1">
                <a:cs typeface="Calibri"/>
              </a:rPr>
              <a:t>If they voted for scavenger hunt:</a:t>
            </a:r>
          </a:p>
          <a:p>
            <a:endParaRPr lang="en-US" b="1">
              <a:cs typeface="Calibri"/>
            </a:endParaRPr>
          </a:p>
          <a:p>
            <a:r>
              <a:rPr lang="en-US" b="1">
                <a:cs typeface="Calibri"/>
              </a:rPr>
              <a:t>SAY:</a:t>
            </a:r>
            <a:endParaRPr lang="en-US"/>
          </a:p>
          <a:p>
            <a:r>
              <a:rPr lang="en-US" i="1">
                <a:cs typeface="Calibri"/>
              </a:rPr>
              <a:t>It's time to play a game.  We are doing a 2 minute scavenger hunt!  When I say go, you will have 2 minutes to find: a hat or headband, something round, something blue, a stuffed animal or pet, and a snack!  Any questions? </a:t>
            </a:r>
          </a:p>
          <a:p>
            <a:endParaRPr lang="en-US" i="1">
              <a:cs typeface="Calibri"/>
            </a:endParaRPr>
          </a:p>
          <a:p>
            <a:r>
              <a:rPr lang="en-US" i="1">
                <a:cs typeface="Calibri"/>
              </a:rPr>
              <a:t>Your two minutes starts in 3...2....1...go!</a:t>
            </a:r>
          </a:p>
          <a:p>
            <a:endParaRPr lang="en-US" i="1">
              <a:cs typeface="Calibri"/>
            </a:endParaRPr>
          </a:p>
          <a:p>
            <a:endParaRPr lang="en-US" i="1">
              <a:cs typeface="Calibri"/>
            </a:endParaRPr>
          </a:p>
          <a:p>
            <a:r>
              <a:rPr lang="en-US">
                <a:cs typeface="Calibri"/>
              </a:rPr>
              <a:t>Give the girls updates on how much time they have left ("1 minute and 10 seconds to go!") and when the return, have them share one of the things they found.</a:t>
            </a:r>
          </a:p>
          <a:p>
            <a:endParaRPr lang="en-US">
              <a:cs typeface="Calibri"/>
            </a:endParaRPr>
          </a:p>
          <a:p>
            <a:r>
              <a:rPr lang="en-US">
                <a:cs typeface="Calibri"/>
              </a:rPr>
              <a:t>Scavenger hunt: 5 minutes</a:t>
            </a:r>
          </a:p>
        </p:txBody>
      </p:sp>
      <p:sp>
        <p:nvSpPr>
          <p:cNvPr id="4" name="Slide Number Placeholder 3"/>
          <p:cNvSpPr>
            <a:spLocks noGrp="1"/>
          </p:cNvSpPr>
          <p:nvPr>
            <p:ph type="sldNum" sz="quarter" idx="5"/>
          </p:nvPr>
        </p:nvSpPr>
        <p:spPr/>
        <p:txBody>
          <a:bodyPr/>
          <a:lstStyle/>
          <a:p>
            <a:fld id="{833926A0-22F4-4BDC-B1F1-BFBA86BB3E1E}" type="slidenum">
              <a:rPr lang="en-US" smtClean="0"/>
              <a:t>41</a:t>
            </a:fld>
            <a:endParaRPr lang="en-US"/>
          </a:p>
        </p:txBody>
      </p:sp>
    </p:spTree>
    <p:extLst>
      <p:ext uri="{BB962C8B-B14F-4D97-AF65-F5344CB8AC3E}">
        <p14:creationId xmlns:p14="http://schemas.microsoft.com/office/powerpoint/2010/main" val="314936421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cs typeface="Calibri"/>
              </a:rPr>
              <a:t>SAY:</a:t>
            </a:r>
          </a:p>
          <a:p>
            <a:r>
              <a:rPr lang="en-US" i="1" dirty="0">
                <a:cs typeface="Calibri"/>
              </a:rPr>
              <a:t>Do you remember which badge we earned last week?  That's right! It was the Amazing Daisy Promise Center.  Today, we are going to earn our first petal!  It's the Friendly and Helpful Petal.  Do you remember hearing the words "friendly and helpful" while we said the Girl Scout Law?  Each petal we earn will teach us about a different part of the Girl Scout Law.</a:t>
            </a:r>
          </a:p>
          <a:p>
            <a:endParaRPr lang="en-US" i="1" dirty="0">
              <a:cs typeface="Calibri"/>
            </a:endParaRPr>
          </a:p>
          <a:p>
            <a:r>
              <a:rPr lang="en-US" i="1" dirty="0">
                <a:cs typeface="Calibri"/>
              </a:rPr>
              <a:t>Can you guess which color the Friendly and Helpful Petal is? That's right! It's yellow! (Point to petal) Can you see it right here? To earn this petal, we are going to hear a story about our special flower friend, Sunny.  Let's see what else we need to do to earn our Friendly and Helpful Petal...</a:t>
            </a:r>
            <a:endParaRPr lang="en-US" dirty="0"/>
          </a:p>
          <a:p>
            <a:endParaRPr lang="en-US" dirty="0">
              <a:cs typeface="Calibri"/>
            </a:endParaRPr>
          </a:p>
          <a:p>
            <a:endParaRPr lang="en-US" dirty="0">
              <a:cs typeface="Calibri"/>
            </a:endParaRPr>
          </a:p>
          <a:p>
            <a:r>
              <a:rPr lang="en-US" dirty="0">
                <a:cs typeface="Calibri"/>
              </a:rPr>
              <a:t>Link to Your Daisy Petals and Leaves:</a:t>
            </a:r>
          </a:p>
          <a:p>
            <a:r>
              <a:rPr lang="en-US" dirty="0">
                <a:hlinkClick r:id="rId3"/>
              </a:rPr>
              <a:t>http://vtkdemo.girlscouts.org/content/dam/girlscouts-vtk/meeting-aids/Daisy-Petals.pdf</a:t>
            </a:r>
            <a:endParaRPr lang="en-US" dirty="0">
              <a:cs typeface="Calibri"/>
              <a:hlinkClick r:id="rId3"/>
            </a:endParaRPr>
          </a:p>
          <a:p>
            <a:endParaRPr lang="en-US" dirty="0">
              <a:cs typeface="Calibri"/>
            </a:endParaRPr>
          </a:p>
        </p:txBody>
      </p:sp>
      <p:sp>
        <p:nvSpPr>
          <p:cNvPr id="4" name="Slide Number Placeholder 3"/>
          <p:cNvSpPr>
            <a:spLocks noGrp="1"/>
          </p:cNvSpPr>
          <p:nvPr>
            <p:ph type="sldNum" sz="quarter" idx="5"/>
          </p:nvPr>
        </p:nvSpPr>
        <p:spPr/>
        <p:txBody>
          <a:bodyPr/>
          <a:lstStyle/>
          <a:p>
            <a:fld id="{833926A0-22F4-4BDC-B1F1-BFBA86BB3E1E}" type="slidenum">
              <a:rPr lang="en-US" smtClean="0"/>
              <a:t>42</a:t>
            </a:fld>
            <a:endParaRPr lang="en-US"/>
          </a:p>
        </p:txBody>
      </p:sp>
    </p:spTree>
    <p:extLst>
      <p:ext uri="{BB962C8B-B14F-4D97-AF65-F5344CB8AC3E}">
        <p14:creationId xmlns:p14="http://schemas.microsoft.com/office/powerpoint/2010/main" val="61975458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cs typeface="Calibri"/>
              </a:rPr>
              <a:t>SAY:</a:t>
            </a:r>
            <a:endParaRPr lang="en-US" b="1" dirty="0"/>
          </a:p>
          <a:p>
            <a:r>
              <a:rPr lang="en-US" i="1" dirty="0">
                <a:cs typeface="Calibri"/>
              </a:rPr>
              <a:t>Here are the steps for earning the Friendly and Helpful Petal. </a:t>
            </a:r>
            <a:r>
              <a:rPr lang="en-US" dirty="0">
                <a:cs typeface="Calibri"/>
              </a:rPr>
              <a:t>(Read the steps above).</a:t>
            </a:r>
            <a:r>
              <a:rPr lang="en-US" i="1" dirty="0">
                <a:cs typeface="Calibri"/>
              </a:rPr>
              <a:t>  We will start with reading </a:t>
            </a:r>
            <a:r>
              <a:rPr lang="en-US" i="1" dirty="0" err="1">
                <a:cs typeface="Calibri"/>
              </a:rPr>
              <a:t>Sunny's</a:t>
            </a:r>
            <a:r>
              <a:rPr lang="en-US" i="1" dirty="0">
                <a:cs typeface="Calibri"/>
              </a:rPr>
              <a:t> story. </a:t>
            </a:r>
            <a:r>
              <a:rPr lang="en-US" i="1" dirty="0"/>
              <a:t>When you’ve earned your Sunny petal, you'll know how to be friendly and helpful, just like Sunny the Sunflower.</a:t>
            </a:r>
            <a:endParaRPr lang="en-US" b="1" i="1" dirty="0">
              <a:cs typeface="Calibri"/>
            </a:endParaRPr>
          </a:p>
          <a:p>
            <a:endParaRPr lang="en-US" b="1" dirty="0"/>
          </a:p>
          <a:p>
            <a:endParaRPr lang="en-US" b="1" dirty="0"/>
          </a:p>
          <a:p>
            <a:r>
              <a:rPr lang="en-US" b="1" dirty="0"/>
              <a:t>BADGE REQUIREMENTS:</a:t>
            </a:r>
            <a:endParaRPr lang="en-US" b="1" dirty="0">
              <a:cs typeface="Calibri"/>
            </a:endParaRPr>
          </a:p>
          <a:p>
            <a:r>
              <a:rPr lang="en-US" b="1" dirty="0">
                <a:cs typeface="Calibri"/>
              </a:rPr>
              <a:t>Friendly and Helpful Petal:</a:t>
            </a:r>
          </a:p>
          <a:p>
            <a:pPr marL="171450" indent="-171450">
              <a:buFont typeface="Arial" panose="020B0604020202020204" pitchFamily="34" charset="0"/>
              <a:buChar char="•"/>
            </a:pPr>
            <a:r>
              <a:rPr lang="en-US" dirty="0"/>
              <a:t>Talk about "</a:t>
            </a:r>
            <a:r>
              <a:rPr lang="en-US" dirty="0" err="1"/>
              <a:t>Sunny's</a:t>
            </a:r>
            <a:r>
              <a:rPr lang="en-US" dirty="0"/>
              <a:t> Story" </a:t>
            </a:r>
            <a:endParaRPr lang="en-US" dirty="0">
              <a:cs typeface="Calibri"/>
            </a:endParaRPr>
          </a:p>
          <a:p>
            <a:pPr marL="171450" indent="-171450">
              <a:buFont typeface="Arial" panose="020B0604020202020204" pitchFamily="34" charset="0"/>
              <a:buChar char="•"/>
            </a:pPr>
            <a:r>
              <a:rPr lang="en-US" dirty="0"/>
              <a:t>Make a mural based on "</a:t>
            </a:r>
            <a:r>
              <a:rPr lang="en-US" dirty="0" err="1"/>
              <a:t>Sunny's</a:t>
            </a:r>
            <a:r>
              <a:rPr lang="en-US" dirty="0"/>
              <a:t> Story" with your Daisy friends </a:t>
            </a:r>
            <a:endParaRPr lang="en-US" dirty="0">
              <a:cs typeface="Calibri"/>
            </a:endParaRPr>
          </a:p>
          <a:p>
            <a:pPr marL="171450" indent="-171450">
              <a:buFont typeface="Arial" panose="020B0604020202020204" pitchFamily="34" charset="0"/>
              <a:buChar char="•"/>
            </a:pPr>
            <a:r>
              <a:rPr lang="en-US" dirty="0"/>
              <a:t>Practice being friendly and helpful    </a:t>
            </a:r>
            <a:endParaRPr lang="en-US" dirty="0">
              <a:cs typeface="Calibri"/>
            </a:endParaRPr>
          </a:p>
          <a:p>
            <a:endParaRPr lang="en-US" dirty="0"/>
          </a:p>
          <a:p>
            <a:r>
              <a:rPr lang="en-US" dirty="0"/>
              <a:t>When you’ve earned your Sunny petal, you'll know how to be friendly and helpful, just like Sunny the Sunflower.</a:t>
            </a:r>
            <a:endParaRPr lang="en-US" dirty="0">
              <a:cs typeface="Calibri"/>
            </a:endParaRPr>
          </a:p>
          <a:p>
            <a:endParaRPr lang="en-US" dirty="0"/>
          </a:p>
          <a:p>
            <a:endParaRPr lang="en-US" dirty="0"/>
          </a:p>
          <a:p>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833926A0-22F4-4BDC-B1F1-BFBA86BB3E1E}" type="slidenum">
              <a:rPr lang="en-US" smtClean="0"/>
              <a:t>43</a:t>
            </a:fld>
            <a:endParaRPr lang="en-US"/>
          </a:p>
        </p:txBody>
      </p:sp>
    </p:spTree>
    <p:extLst>
      <p:ext uri="{BB962C8B-B14F-4D97-AF65-F5344CB8AC3E}">
        <p14:creationId xmlns:p14="http://schemas.microsoft.com/office/powerpoint/2010/main" val="64391147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read </a:t>
            </a:r>
            <a:r>
              <a:rPr lang="en-US" dirty="0" err="1"/>
              <a:t>Sunny’s</a:t>
            </a:r>
            <a:r>
              <a:rPr lang="en-US" dirty="0"/>
              <a:t> story to your troop or play the following video.</a:t>
            </a:r>
          </a:p>
          <a:p>
            <a:endParaRPr lang="en-US" dirty="0">
              <a:cs typeface="Calibri"/>
            </a:endParaRPr>
          </a:p>
          <a:p>
            <a:r>
              <a:rPr lang="en-US" dirty="0">
                <a:cs typeface="Calibri"/>
              </a:rPr>
              <a:t>After story:</a:t>
            </a:r>
          </a:p>
          <a:p>
            <a:r>
              <a:rPr lang="en-US" b="1" dirty="0">
                <a:cs typeface="Calibri"/>
              </a:rPr>
              <a:t>SAY:</a:t>
            </a:r>
            <a:endParaRPr lang="en-US" b="1" dirty="0"/>
          </a:p>
          <a:p>
            <a:r>
              <a:rPr lang="en-US" i="1" dirty="0"/>
              <a:t>Wow, that was a great story! Sunny was so friendly and helpful. She made breakfast for her friends and showed Suzy around the garden to make her feel at home. </a:t>
            </a:r>
            <a:endParaRPr lang="en-US" i="1" dirty="0">
              <a:cs typeface="Calibri"/>
            </a:endParaRPr>
          </a:p>
          <a:p>
            <a:endParaRPr lang="en-US" dirty="0">
              <a:cs typeface="Calibri"/>
            </a:endParaRPr>
          </a:p>
          <a:p>
            <a:r>
              <a:rPr lang="en-US" dirty="0">
                <a:cs typeface="Calibri"/>
              </a:rPr>
              <a:t>Discuss</a:t>
            </a:r>
            <a:r>
              <a:rPr lang="en-US" sz="1200" kern="1200" dirty="0">
                <a:solidFill>
                  <a:schemeClr val="tx1"/>
                </a:solidFill>
                <a:effectLst/>
                <a:latin typeface="+mn-lt"/>
                <a:ea typeface="+mn-ea"/>
                <a:cs typeface="+mn-cs"/>
              </a:rPr>
              <a:t> the questions below.</a:t>
            </a:r>
            <a:r>
              <a:rPr lang="en-US" dirty="0"/>
              <a:t> </a:t>
            </a:r>
            <a:endParaRPr lang="en-US" sz="1200" kern="1200" dirty="0">
              <a:solidFill>
                <a:schemeClr val="tx1"/>
              </a:solidFill>
              <a:effectLst/>
              <a:latin typeface="+mn-lt"/>
              <a:cs typeface="Calibri"/>
            </a:endParaRPr>
          </a:p>
          <a:p>
            <a:endParaRPr lang="en-US" dirty="0">
              <a:cs typeface="Calibri"/>
            </a:endParaRPr>
          </a:p>
          <a:p>
            <a:r>
              <a:rPr lang="en-US" b="1" dirty="0">
                <a:cs typeface="Calibri"/>
              </a:rPr>
              <a:t>SAY:</a:t>
            </a:r>
            <a:endParaRPr lang="en-US" b="1" dirty="0"/>
          </a:p>
          <a:p>
            <a:r>
              <a:rPr lang="en-US" sz="1200" i="1" kern="1200" dirty="0">
                <a:solidFill>
                  <a:schemeClr val="tx1"/>
                </a:solidFill>
                <a:effectLst/>
                <a:latin typeface="+mn-lt"/>
                <a:ea typeface="+mn-ea"/>
                <a:cs typeface="+mn-cs"/>
              </a:rPr>
              <a:t>How did Sunny show that she was friendly and helpful?</a:t>
            </a:r>
            <a:r>
              <a:rPr lang="en-US" i="1" dirty="0"/>
              <a:t> </a:t>
            </a:r>
            <a:endParaRPr lang="en-US" sz="1200" i="1" kern="1200" dirty="0">
              <a:solidFill>
                <a:schemeClr val="tx1"/>
              </a:solidFill>
              <a:effectLst/>
              <a:latin typeface="+mn-lt"/>
              <a:cs typeface="Calibri"/>
            </a:endParaRPr>
          </a:p>
          <a:p>
            <a:r>
              <a:rPr lang="en-US" sz="1200" i="1" kern="1200" dirty="0">
                <a:solidFill>
                  <a:schemeClr val="tx1"/>
                </a:solidFill>
                <a:effectLst/>
                <a:latin typeface="+mn-lt"/>
                <a:ea typeface="+mn-ea"/>
                <a:cs typeface="+mn-cs"/>
              </a:rPr>
              <a:t>How do you think Robin felt when Sunny offered to give Suzy a tour of the garden?</a:t>
            </a:r>
            <a:endParaRPr lang="en-US" sz="1200" i="1" kern="1200" dirty="0">
              <a:solidFill>
                <a:schemeClr val="tx1"/>
              </a:solidFill>
              <a:effectLst/>
              <a:latin typeface="+mn-lt"/>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kern="1200" dirty="0">
                <a:solidFill>
                  <a:schemeClr val="tx1"/>
                </a:solidFill>
                <a:effectLst/>
                <a:latin typeface="+mn-lt"/>
                <a:ea typeface="+mn-ea"/>
                <a:cs typeface="+mn-cs"/>
              </a:rPr>
              <a:t>How do you think Suzy felt after Sunny gave her a tour of the garden and Buckley invited her to the party?</a:t>
            </a:r>
            <a:endParaRPr lang="en-US" i="1" dirty="0">
              <a:cs typeface="Calibri"/>
            </a:endParaRPr>
          </a:p>
          <a:p>
            <a:endParaRPr lang="en-US" sz="1200" kern="1200" dirty="0">
              <a:solidFill>
                <a:schemeClr val="tx1"/>
              </a:solidFill>
              <a:effectLst/>
              <a:latin typeface="+mn-lt"/>
              <a:cs typeface="Calibri" panose="020F0502020204030204"/>
            </a:endParaRPr>
          </a:p>
          <a:p>
            <a:endParaRPr lang="en-US" dirty="0">
              <a:cs typeface="Calibri" panose="020F0502020204030204"/>
            </a:endParaRPr>
          </a:p>
          <a:p>
            <a:r>
              <a:rPr lang="en-US" dirty="0">
                <a:cs typeface="Calibri" panose="020F0502020204030204"/>
              </a:rPr>
              <a:t>Allow girls to discuss and share.</a:t>
            </a:r>
            <a:endParaRPr lang="en-US" sz="1200" kern="1200" dirty="0">
              <a:solidFill>
                <a:schemeClr val="tx1"/>
              </a:solidFill>
              <a:effectLst/>
              <a:latin typeface="+mn-lt"/>
              <a:cs typeface="Calibri" panose="020F0502020204030204"/>
            </a:endParaRPr>
          </a:p>
          <a:p>
            <a:endParaRPr lang="en-US" dirty="0">
              <a:cs typeface="Calibri"/>
            </a:endParaRPr>
          </a:p>
          <a:p>
            <a:endParaRPr lang="en-US" dirty="0">
              <a:cs typeface="Calibri"/>
            </a:endParaRPr>
          </a:p>
          <a:p>
            <a:r>
              <a:rPr lang="en-US" dirty="0">
                <a:cs typeface="Calibri"/>
              </a:rPr>
              <a:t>Story in PDF form:</a:t>
            </a:r>
          </a:p>
          <a:p>
            <a:r>
              <a:rPr lang="en-US" dirty="0">
                <a:hlinkClick r:id="rId3"/>
              </a:rPr>
              <a:t>https://my.girlscouts.org/content/dam/girlscouts-vtk/local/aid/meetings/D14DP04/Sunnys-Story.pdf</a:t>
            </a:r>
            <a:endParaRPr lang="en-US" dirty="0">
              <a:cs typeface="Calibri"/>
              <a:hlinkClick r:id="rId3"/>
            </a:endParaRPr>
          </a:p>
          <a:p>
            <a:r>
              <a:rPr lang="en-US" dirty="0">
                <a:cs typeface="Calibri"/>
              </a:rPr>
              <a:t>(You can make the PDF full screen and then "share screen" over zoom so girls can see the pages as you read the story to them). Ask girls to pay attention to any 'action' words/ verbs and enact as you read the story. </a:t>
            </a:r>
          </a:p>
          <a:p>
            <a:endParaRPr lang="en-US" dirty="0"/>
          </a:p>
          <a:p>
            <a:r>
              <a:rPr lang="en-US" dirty="0" err="1"/>
              <a:t>Sunny’s</a:t>
            </a:r>
            <a:r>
              <a:rPr lang="en-US" dirty="0"/>
              <a:t> story YouTube link: (link on the slide)</a:t>
            </a:r>
            <a:endParaRPr lang="en-US" dirty="0">
              <a:cs typeface="Calibri"/>
            </a:endParaRPr>
          </a:p>
          <a:p>
            <a:r>
              <a:rPr lang="en-US" dirty="0">
                <a:hlinkClick r:id="rId4"/>
              </a:rPr>
              <a:t>https://www.youtube.com/watch?v=Y2uopZwglBw&amp;feature=youtu.be</a:t>
            </a:r>
            <a:endParaRPr lang="en-US" dirty="0">
              <a:cs typeface="Calibri"/>
            </a:endParaRPr>
          </a:p>
          <a:p>
            <a:endParaRPr lang="en-US" dirty="0">
              <a:cs typeface="Calibri"/>
            </a:endParaRPr>
          </a:p>
          <a:p>
            <a:r>
              <a:rPr lang="en-US" dirty="0">
                <a:cs typeface="Calibri"/>
              </a:rPr>
              <a:t>GSUSA Sunny story and petal activities (mural and discussing) 8 minutes: </a:t>
            </a:r>
          </a:p>
          <a:p>
            <a:r>
              <a:rPr lang="en-US" dirty="0">
                <a:hlinkClick r:id="rId5"/>
              </a:rPr>
              <a:t>https://www.girlscouts.org/en/girl-scouts-at-home/activities-for-girls/daisies/daisy-sunny-petal-badge-activity.html</a:t>
            </a:r>
            <a:endParaRPr lang="en-US" dirty="0">
              <a:cs typeface="Calibri"/>
              <a:hlinkClick r:id="rId5"/>
            </a:endParaRPr>
          </a:p>
          <a:p>
            <a:endParaRPr lang="en-US" dirty="0">
              <a:cs typeface="Calibri"/>
            </a:endParaRPr>
          </a:p>
          <a:p>
            <a:endParaRPr lang="en-US" dirty="0"/>
          </a:p>
          <a:p>
            <a:r>
              <a:rPr lang="en-US" dirty="0"/>
              <a:t>17 minute video maybe by GS </a:t>
            </a:r>
            <a:r>
              <a:rPr lang="en-US" dirty="0" err="1"/>
              <a:t>Virgina</a:t>
            </a:r>
            <a:r>
              <a:rPr lang="en-US" dirty="0"/>
              <a:t> Skyline on making a mural for </a:t>
            </a:r>
            <a:r>
              <a:rPr lang="en-US" dirty="0" err="1"/>
              <a:t>Sunny’s</a:t>
            </a:r>
            <a:r>
              <a:rPr lang="en-US" dirty="0"/>
              <a:t> story—can use as part of your meeting or for inspiration:</a:t>
            </a:r>
            <a:endParaRPr lang="en-US" dirty="0">
              <a:cs typeface="Calibri"/>
            </a:endParaRPr>
          </a:p>
          <a:p>
            <a:r>
              <a:rPr lang="en-US" dirty="0"/>
              <a:t>https://www.youtube.com/watch?v=Ls5InHewAoQ&amp;list=PLPrEwDw9DOl-mS2AI7pawC4EsL7eaEQeF&amp;index=2</a:t>
            </a:r>
            <a:endParaRPr lang="en-US" dirty="0">
              <a:cs typeface="Calibri"/>
            </a:endParaRPr>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833926A0-22F4-4BDC-B1F1-BFBA86BB3E1E}" type="slidenum">
              <a:rPr lang="en-US" smtClean="0"/>
              <a:t>44</a:t>
            </a:fld>
            <a:endParaRPr lang="en-US"/>
          </a:p>
        </p:txBody>
      </p:sp>
    </p:spTree>
    <p:extLst>
      <p:ext uri="{BB962C8B-B14F-4D97-AF65-F5344CB8AC3E}">
        <p14:creationId xmlns:p14="http://schemas.microsoft.com/office/powerpoint/2010/main" val="168053205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cs typeface="Calibri"/>
              </a:rPr>
              <a:t>SAY:</a:t>
            </a:r>
            <a:endParaRPr lang="en-US" b="1" dirty="0"/>
          </a:p>
          <a:p>
            <a:r>
              <a:rPr lang="en-US" i="1" dirty="0">
                <a:cs typeface="Calibri"/>
              </a:rPr>
              <a:t>The next step towards earning our Friendly and Helpful Petal is to make a mural based on </a:t>
            </a:r>
            <a:r>
              <a:rPr lang="en-US" i="1" dirty="0" err="1">
                <a:cs typeface="Calibri"/>
              </a:rPr>
              <a:t>Sunny's</a:t>
            </a:r>
            <a:r>
              <a:rPr lang="en-US" i="1" dirty="0">
                <a:cs typeface="Calibri"/>
              </a:rPr>
              <a:t> story with our Daisy friends.  Does anyone know what a mural is?  </a:t>
            </a:r>
            <a:r>
              <a:rPr lang="en-US" dirty="0">
                <a:cs typeface="Calibri"/>
              </a:rPr>
              <a:t>(Next slide)</a:t>
            </a:r>
          </a:p>
          <a:p>
            <a:endParaRPr lang="en-US" dirty="0"/>
          </a:p>
          <a:p>
            <a:endParaRPr lang="en-US" dirty="0"/>
          </a:p>
          <a:p>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833926A0-22F4-4BDC-B1F1-BFBA86BB3E1E}" type="slidenum">
              <a:rPr lang="en-US" smtClean="0"/>
              <a:t>45</a:t>
            </a:fld>
            <a:endParaRPr lang="en-US"/>
          </a:p>
        </p:txBody>
      </p:sp>
    </p:spTree>
    <p:extLst>
      <p:ext uri="{BB962C8B-B14F-4D97-AF65-F5344CB8AC3E}">
        <p14:creationId xmlns:p14="http://schemas.microsoft.com/office/powerpoint/2010/main" val="338718952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cs typeface="Calibri"/>
              </a:rPr>
              <a:t>SAY:</a:t>
            </a:r>
            <a:endParaRPr lang="en-US" i="1" dirty="0">
              <a:cs typeface="Calibri"/>
            </a:endParaRPr>
          </a:p>
          <a:p>
            <a:r>
              <a:rPr lang="en-US" i="1" dirty="0">
                <a:cs typeface="Calibri"/>
              </a:rPr>
              <a:t>That's right! </a:t>
            </a:r>
            <a:r>
              <a:rPr lang="en-US" i="1" dirty="0"/>
              <a:t>A </a:t>
            </a:r>
            <a:r>
              <a:rPr lang="en-US" b="1" i="1" dirty="0"/>
              <a:t>mural</a:t>
            </a:r>
            <a:r>
              <a:rPr lang="en-US" i="1" dirty="0"/>
              <a:t> is a painting on a wall or a ceiling. </a:t>
            </a:r>
            <a:r>
              <a:rPr lang="en-US" b="1" i="1" dirty="0"/>
              <a:t>Murals</a:t>
            </a:r>
            <a:r>
              <a:rPr lang="en-US" i="1" dirty="0"/>
              <a:t> are usually big. They may be in public places, such as the outside of a building, or indoors.  </a:t>
            </a:r>
            <a:endParaRPr lang="en-US" dirty="0"/>
          </a:p>
          <a:p>
            <a:endParaRPr lang="en-US" i="1" dirty="0"/>
          </a:p>
          <a:p>
            <a:r>
              <a:rPr lang="en-US" dirty="0"/>
              <a:t>(Optional, if time permits:)</a:t>
            </a:r>
            <a:r>
              <a:rPr lang="en-US" i="1" dirty="0"/>
              <a:t> Have you ever seen a mural somewhere?  Where? … Do you think a picture can tell a story? How?</a:t>
            </a:r>
            <a:endParaRPr lang="en-US" dirty="0">
              <a:cs typeface="Calibri"/>
            </a:endParaRPr>
          </a:p>
          <a:p>
            <a:endParaRPr lang="en-US" i="1" dirty="0"/>
          </a:p>
          <a:p>
            <a:r>
              <a:rPr lang="en-US" i="1" dirty="0"/>
              <a:t>A mural is a picture that tells a story. We are now going to each make our own murals about </a:t>
            </a:r>
            <a:r>
              <a:rPr lang="en-US" i="1" dirty="0" err="1"/>
              <a:t>Sunny's</a:t>
            </a:r>
            <a:r>
              <a:rPr lang="en-US" i="1" dirty="0"/>
              <a:t> Story.  Maybe someday, when we get together in person as a Daisy troop, we can combine all our murals together to make one big mural! To make your mural, you can use all the craft supplies you brought: crayons, colored pencils, markers, paper, or glue. Did anyone bring any other craft supplies? Great, you can use those too!</a:t>
            </a:r>
            <a:endParaRPr lang="en-US" i="1" dirty="0">
              <a:cs typeface="Calibri"/>
            </a:endParaRPr>
          </a:p>
          <a:p>
            <a:endParaRPr lang="en-US" i="1" dirty="0">
              <a:cs typeface="Calibri"/>
            </a:endParaRPr>
          </a:p>
          <a:p>
            <a:r>
              <a:rPr lang="en-US" i="1" dirty="0">
                <a:cs typeface="Calibri"/>
              </a:rPr>
              <a:t>Take your time and remember that if you don't finish now, you can finish after our meeting. We will be sharing our murals with each other next time we meet. Try and think hard about how you can create a picture about </a:t>
            </a:r>
            <a:r>
              <a:rPr lang="en-US" i="1" dirty="0" err="1">
                <a:cs typeface="Calibri"/>
              </a:rPr>
              <a:t>Sunny's</a:t>
            </a:r>
            <a:r>
              <a:rPr lang="en-US" i="1" dirty="0">
                <a:cs typeface="Calibri"/>
              </a:rPr>
              <a:t> story and also about what it means to be Friendly and Helpful to others.</a:t>
            </a:r>
          </a:p>
          <a:p>
            <a:endParaRPr lang="en-US" dirty="0"/>
          </a:p>
          <a:p>
            <a:r>
              <a:rPr lang="en-US" b="1" dirty="0">
                <a:cs typeface="Calibri"/>
              </a:rPr>
              <a:t>Badge Step 2</a:t>
            </a:r>
            <a:r>
              <a:rPr lang="en-US" dirty="0">
                <a:cs typeface="Calibri"/>
              </a:rPr>
              <a:t>:</a:t>
            </a:r>
            <a:endParaRPr lang="en-US" dirty="0"/>
          </a:p>
          <a:p>
            <a:r>
              <a:rPr lang="en-US" dirty="0"/>
              <a:t>Make a mural based on “</a:t>
            </a:r>
            <a:r>
              <a:rPr lang="en-US" dirty="0" err="1"/>
              <a:t>Sunny’s</a:t>
            </a:r>
            <a:r>
              <a:rPr lang="en-US" dirty="0"/>
              <a:t> Story” with your Daisy friends</a:t>
            </a:r>
            <a:endParaRPr lang="en-US" dirty="0">
              <a:cs typeface="Calibri"/>
            </a:endParaRPr>
          </a:p>
          <a:p>
            <a:r>
              <a:rPr lang="en-US" dirty="0"/>
              <a:t>Earn this step by creating your own mural based on the story. You can use crayons, markers, colored pencils, or even paint! BONUS! Next time you connect with your Daisy friends, share your mural and talk with them about </a:t>
            </a:r>
            <a:r>
              <a:rPr lang="en-US" dirty="0" err="1"/>
              <a:t>Sunny’s</a:t>
            </a:r>
            <a:r>
              <a:rPr lang="en-US" dirty="0"/>
              <a:t> story. </a:t>
            </a:r>
          </a:p>
          <a:p>
            <a:endParaRPr lang="en-US" dirty="0">
              <a:cs typeface="Calibri"/>
            </a:endParaRPr>
          </a:p>
          <a:p>
            <a:r>
              <a:rPr lang="en-US" dirty="0"/>
              <a:t>GSUSA Sunny story and petal activities (mural and discussing) 8 minutes: </a:t>
            </a:r>
          </a:p>
          <a:p>
            <a:r>
              <a:rPr lang="en-US" dirty="0">
                <a:hlinkClick r:id="rId3"/>
              </a:rPr>
              <a:t>https://www.girlscouts.org/en/girl-scouts-at-home/activities-for-girls/daisies/daisy-sunny-petal-badge-activity.html</a:t>
            </a:r>
            <a:endParaRPr lang="en-US" dirty="0"/>
          </a:p>
          <a:p>
            <a:endParaRPr lang="en-US" dirty="0"/>
          </a:p>
          <a:p>
            <a:r>
              <a:rPr lang="en-US" dirty="0"/>
              <a:t>17 minute video maybe by GS </a:t>
            </a:r>
            <a:r>
              <a:rPr lang="en-US" dirty="0" err="1"/>
              <a:t>Virgina</a:t>
            </a:r>
            <a:r>
              <a:rPr lang="en-US" dirty="0"/>
              <a:t> Skyline on making a mural for </a:t>
            </a:r>
            <a:r>
              <a:rPr lang="en-US" dirty="0" err="1"/>
              <a:t>Sunny’s</a:t>
            </a:r>
            <a:r>
              <a:rPr lang="en-US" dirty="0"/>
              <a:t> story—can use as part of your meeting or for inspiration:</a:t>
            </a:r>
          </a:p>
          <a:p>
            <a:r>
              <a:rPr lang="en-US" dirty="0">
                <a:hlinkClick r:id="rId4"/>
              </a:rPr>
              <a:t>https://www.youtube.com/watch?v=Ls5InHewAoQ&amp;list=PLPrEwDw9DOl-mS2AI7pawC4EsL7eaEQeF&amp;index=2</a:t>
            </a:r>
            <a:endParaRPr lang="en-US" dirty="0"/>
          </a:p>
          <a:p>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833926A0-22F4-4BDC-B1F1-BFBA86BB3E1E}" type="slidenum">
              <a:rPr lang="en-US" smtClean="0"/>
              <a:t>46</a:t>
            </a:fld>
            <a:endParaRPr lang="en-US"/>
          </a:p>
        </p:txBody>
      </p:sp>
    </p:spTree>
    <p:extLst>
      <p:ext uri="{BB962C8B-B14F-4D97-AF65-F5344CB8AC3E}">
        <p14:creationId xmlns:p14="http://schemas.microsoft.com/office/powerpoint/2010/main" val="409082518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cs typeface="Calibri"/>
              </a:rPr>
              <a:t>SAY:</a:t>
            </a:r>
          </a:p>
          <a:p>
            <a:r>
              <a:rPr lang="en-US" i="1" dirty="0"/>
              <a:t>Girl Scouts like to sing and we also like to have a special way to close our meetings when we get together. That changes depending on what each troop chooses to do, but today we’re going to close our meeting with a traditional song that has been sung by Girl Scouts for many years. It has lots of verses, but we’re only going to learn the first verse today. You might even have heard this song before! It represents one of the best parts about being a Girl Scout - making lots of new friends and belonging to a big sisterhood of girls around the country and around the world. Everyone can unmute so that we can all hear each other sing together!</a:t>
            </a:r>
            <a:endParaRPr lang="en-US" i="1" dirty="0">
              <a:cs typeface="Calibri"/>
            </a:endParaRPr>
          </a:p>
          <a:p>
            <a:endParaRPr lang="en-US" dirty="0"/>
          </a:p>
          <a:p>
            <a:r>
              <a:rPr lang="en-US" dirty="0"/>
              <a:t>Sing song. If time permits, ask them to raise their hands if they’d like to sing it again and/or learn the second verse.</a:t>
            </a:r>
          </a:p>
        </p:txBody>
      </p:sp>
      <p:sp>
        <p:nvSpPr>
          <p:cNvPr id="4" name="Slide Number Placeholder 3"/>
          <p:cNvSpPr>
            <a:spLocks noGrp="1"/>
          </p:cNvSpPr>
          <p:nvPr>
            <p:ph type="sldNum" sz="quarter" idx="5"/>
          </p:nvPr>
        </p:nvSpPr>
        <p:spPr/>
        <p:txBody>
          <a:bodyPr/>
          <a:lstStyle/>
          <a:p>
            <a:fld id="{833926A0-22F4-4BDC-B1F1-BFBA86BB3E1E}" type="slidenum">
              <a:rPr lang="en-US" smtClean="0"/>
              <a:t>47</a:t>
            </a:fld>
            <a:endParaRPr lang="en-US"/>
          </a:p>
        </p:txBody>
      </p:sp>
    </p:spTree>
    <p:extLst>
      <p:ext uri="{BB962C8B-B14F-4D97-AF65-F5344CB8AC3E}">
        <p14:creationId xmlns:p14="http://schemas.microsoft.com/office/powerpoint/2010/main" val="267908885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cs typeface="Calibri"/>
            </a:endParaRPr>
          </a:p>
        </p:txBody>
      </p:sp>
      <p:sp>
        <p:nvSpPr>
          <p:cNvPr id="4" name="Slide Number Placeholder 3"/>
          <p:cNvSpPr>
            <a:spLocks noGrp="1"/>
          </p:cNvSpPr>
          <p:nvPr>
            <p:ph type="sldNum" sz="quarter" idx="5"/>
          </p:nvPr>
        </p:nvSpPr>
        <p:spPr/>
        <p:txBody>
          <a:bodyPr/>
          <a:lstStyle/>
          <a:p>
            <a:fld id="{833926A0-22F4-4BDC-B1F1-BFBA86BB3E1E}" type="slidenum">
              <a:rPr lang="en-US" smtClean="0"/>
              <a:t>48</a:t>
            </a:fld>
            <a:endParaRPr lang="en-US"/>
          </a:p>
        </p:txBody>
      </p:sp>
    </p:spTree>
    <p:extLst>
      <p:ext uri="{BB962C8B-B14F-4D97-AF65-F5344CB8AC3E}">
        <p14:creationId xmlns:p14="http://schemas.microsoft.com/office/powerpoint/2010/main" val="332470945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a:p>
            <a:endParaRPr lang="en-US" i="1">
              <a:cs typeface="Calibri"/>
            </a:endParaRPr>
          </a:p>
        </p:txBody>
      </p:sp>
      <p:sp>
        <p:nvSpPr>
          <p:cNvPr id="4" name="Slide Number Placeholder 3"/>
          <p:cNvSpPr>
            <a:spLocks noGrp="1"/>
          </p:cNvSpPr>
          <p:nvPr>
            <p:ph type="sldNum" sz="quarter" idx="5"/>
          </p:nvPr>
        </p:nvSpPr>
        <p:spPr/>
        <p:txBody>
          <a:bodyPr/>
          <a:lstStyle/>
          <a:p>
            <a:fld id="{833926A0-22F4-4BDC-B1F1-BFBA86BB3E1E}" type="slidenum">
              <a:rPr lang="en-US" smtClean="0"/>
              <a:t>49</a:t>
            </a:fld>
            <a:endParaRPr lang="en-US"/>
          </a:p>
        </p:txBody>
      </p:sp>
    </p:spTree>
    <p:extLst>
      <p:ext uri="{BB962C8B-B14F-4D97-AF65-F5344CB8AC3E}">
        <p14:creationId xmlns:p14="http://schemas.microsoft.com/office/powerpoint/2010/main" val="31078588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Great! You found the notes section!  This is where we have more details on activities, badge requirements, links to resources, a script you can follow, and more!  </a:t>
            </a:r>
            <a:endParaRPr lang="en-US" dirty="0"/>
          </a:p>
          <a:p>
            <a:r>
              <a:rPr lang="en-US" dirty="0">
                <a:cs typeface="Calibri"/>
              </a:rPr>
              <a:t>The first slide for each meeting will have the overview of the whole meeting.</a:t>
            </a:r>
          </a:p>
          <a:p>
            <a:endParaRPr lang="en-US" dirty="0">
              <a:cs typeface="Calibri"/>
            </a:endParaRPr>
          </a:p>
          <a:p>
            <a:r>
              <a:rPr lang="en-US" sz="1200" b="0" i="0" kern="1200" dirty="0">
                <a:solidFill>
                  <a:schemeClr val="tx1"/>
                </a:solidFill>
                <a:effectLst/>
                <a:latin typeface="+mn-lt"/>
                <a:ea typeface="+mn-ea"/>
                <a:cs typeface="+mn-cs"/>
              </a:rPr>
              <a:t>It is very important to </a:t>
            </a:r>
            <a:r>
              <a:rPr lang="en-US" sz="1200" b="1" i="0" kern="1200" dirty="0">
                <a:solidFill>
                  <a:schemeClr val="tx1"/>
                </a:solidFill>
                <a:effectLst/>
                <a:latin typeface="+mn-lt"/>
                <a:ea typeface="+mn-ea"/>
                <a:cs typeface="+mn-cs"/>
              </a:rPr>
              <a:t>remember that girls are looking for a place to connect and share</a:t>
            </a:r>
            <a:r>
              <a:rPr lang="en-US" sz="1200" b="0" i="0" kern="1200" dirty="0">
                <a:solidFill>
                  <a:schemeClr val="tx1"/>
                </a:solidFill>
                <a:effectLst/>
                <a:latin typeface="+mn-lt"/>
                <a:ea typeface="+mn-ea"/>
                <a:cs typeface="+mn-cs"/>
              </a:rPr>
              <a:t>. There is no need to do every tradition (e.g. </a:t>
            </a:r>
            <a:r>
              <a:rPr lang="en-US" sz="1200" b="0" i="0" kern="1200" dirty="0" err="1">
                <a:solidFill>
                  <a:schemeClr val="tx1"/>
                </a:solidFill>
                <a:effectLst/>
                <a:latin typeface="+mn-lt"/>
                <a:ea typeface="+mn-ea"/>
                <a:cs typeface="+mn-cs"/>
              </a:rPr>
              <a:t>kaper</a:t>
            </a:r>
            <a:r>
              <a:rPr lang="en-US" sz="1200" b="0" i="0" kern="1200" dirty="0">
                <a:solidFill>
                  <a:schemeClr val="tx1"/>
                </a:solidFill>
                <a:effectLst/>
                <a:latin typeface="+mn-lt"/>
                <a:ea typeface="+mn-ea"/>
                <a:cs typeface="+mn-cs"/>
              </a:rPr>
              <a:t>)/ badge content at the meeting.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Remind each girl to have a dedicated box or folder to keep their work from their Girl Scouts meetings.</a:t>
            </a:r>
          </a:p>
          <a:p>
            <a:r>
              <a:rPr lang="en-US" sz="1200" b="0" i="0" kern="1200" dirty="0">
                <a:solidFill>
                  <a:schemeClr val="tx1"/>
                </a:solidFill>
                <a:effectLst/>
                <a:latin typeface="+mn-lt"/>
                <a:ea typeface="+mn-ea"/>
                <a:cs typeface="+mn-cs"/>
              </a:rPr>
              <a:t> </a:t>
            </a:r>
          </a:p>
          <a:p>
            <a:r>
              <a:rPr lang="en-US" sz="1200" b="0" i="0" kern="1200" dirty="0">
                <a:solidFill>
                  <a:schemeClr val="tx1"/>
                </a:solidFill>
                <a:effectLst/>
                <a:latin typeface="+mn-lt"/>
                <a:ea typeface="+mn-ea"/>
                <a:cs typeface="+mn-cs"/>
              </a:rPr>
              <a:t>Give girls a game to play together in the beginning of the meeting and at closing, give them a theme to share. For e.g., share a wish or something they appreciate about someone in the troop. Ask them to specially interact with each other "Katie, share a wish you have for Sarah."</a:t>
            </a:r>
          </a:p>
          <a:p>
            <a:r>
              <a:rPr lang="en-US" sz="1200" b="0" i="0" kern="1200" dirty="0">
                <a:solidFill>
                  <a:schemeClr val="tx1"/>
                </a:solidFill>
                <a:effectLst/>
                <a:latin typeface="+mn-lt"/>
                <a:ea typeface="+mn-ea"/>
                <a:cs typeface="+mn-cs"/>
              </a:rPr>
              <a:t> </a:t>
            </a:r>
          </a:p>
          <a:p>
            <a:r>
              <a:rPr lang="en-US" sz="1200" b="0" i="0" kern="1200" dirty="0">
                <a:solidFill>
                  <a:schemeClr val="tx1"/>
                </a:solidFill>
                <a:effectLst/>
                <a:latin typeface="+mn-lt"/>
                <a:ea typeface="+mn-ea"/>
                <a:cs typeface="+mn-cs"/>
              </a:rPr>
              <a:t>Tell girls you will call on them to introduce themselves but if they don't feel comfortable, they can say pass/ use the Chat feature. </a:t>
            </a:r>
          </a:p>
          <a:p>
            <a:r>
              <a:rPr lang="en-US" sz="1200" b="0" i="0" kern="1200" dirty="0">
                <a:solidFill>
                  <a:schemeClr val="tx1"/>
                </a:solidFill>
                <a:effectLst/>
                <a:latin typeface="+mn-lt"/>
                <a:ea typeface="+mn-ea"/>
                <a:cs typeface="+mn-cs"/>
              </a:rPr>
              <a:t> </a:t>
            </a:r>
          </a:p>
          <a:p>
            <a:r>
              <a:rPr lang="en-US" sz="1200" b="0" i="0" kern="1200" dirty="0">
                <a:solidFill>
                  <a:schemeClr val="tx1"/>
                </a:solidFill>
                <a:effectLst/>
                <a:latin typeface="+mn-lt"/>
                <a:ea typeface="+mn-ea"/>
                <a:cs typeface="+mn-cs"/>
              </a:rPr>
              <a:t>Instead of saying "here" for attendance, tell them so say their favorite ______. </a:t>
            </a:r>
          </a:p>
          <a:p>
            <a:endParaRPr lang="en-US" dirty="0"/>
          </a:p>
          <a:p>
            <a:endParaRPr lang="en-US" dirty="0">
              <a:cs typeface="Calibri"/>
            </a:endParaRPr>
          </a:p>
          <a:p>
            <a:r>
              <a:rPr lang="en-US" dirty="0">
                <a:cs typeface="Calibri"/>
              </a:rPr>
              <a:t>Please do not feel as though you need to follow the script – it is there if you need some guidance.</a:t>
            </a:r>
          </a:p>
          <a:p>
            <a:endParaRPr lang="en-US" dirty="0">
              <a:cs typeface="Calibri"/>
            </a:endParaRPr>
          </a:p>
          <a:p>
            <a:endParaRPr lang="en-US" dirty="0">
              <a:cs typeface="Calibri"/>
            </a:endParaRPr>
          </a:p>
          <a:p>
            <a:endParaRPr lang="en-US" dirty="0">
              <a:cs typeface="Calibri"/>
            </a:endParaRPr>
          </a:p>
          <a:p>
            <a:endParaRPr lang="en-US" dirty="0">
              <a:cs typeface="Calibri"/>
            </a:endParaRPr>
          </a:p>
          <a:p>
            <a:endParaRPr lang="en-US" dirty="0">
              <a:cs typeface="Calibri"/>
            </a:endParaRPr>
          </a:p>
          <a:p>
            <a:endParaRPr lang="en-US" dirty="0">
              <a:cs typeface="Calibri"/>
            </a:endParaRP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833926A0-22F4-4BDC-B1F1-BFBA86BB3E1E}" type="slidenum">
              <a:rPr lang="en-US" smtClean="0"/>
              <a:t>5</a:t>
            </a:fld>
            <a:endParaRPr lang="en-US"/>
          </a:p>
        </p:txBody>
      </p:sp>
    </p:spTree>
    <p:extLst>
      <p:ext uri="{BB962C8B-B14F-4D97-AF65-F5344CB8AC3E}">
        <p14:creationId xmlns:p14="http://schemas.microsoft.com/office/powerpoint/2010/main" val="190191936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the end of every meeting, bring the adults over and clue them in and get them involved:</a:t>
            </a:r>
          </a:p>
          <a:p>
            <a:endParaRPr lang="en-US" dirty="0"/>
          </a:p>
          <a:p>
            <a:r>
              <a:rPr lang="en-US" dirty="0"/>
              <a:t>"I'll send you the follow up email. Who can help me at the next meeting and be present so that we have enough adults?"</a:t>
            </a:r>
            <a:endParaRPr lang="en-US" dirty="0">
              <a:cs typeface="Calibri"/>
            </a:endParaRPr>
          </a:p>
          <a:p>
            <a:endParaRPr lang="en-US" dirty="0">
              <a:cs typeface="Calibri"/>
            </a:endParaRPr>
          </a:p>
          <a:p>
            <a:r>
              <a:rPr lang="en-US" dirty="0">
                <a:cs typeface="Calibri"/>
              </a:rPr>
              <a:t>Suggestions of what you can ask them to help specifically with an activity: </a:t>
            </a:r>
          </a:p>
          <a:p>
            <a:r>
              <a:rPr lang="en-US" dirty="0">
                <a:cs typeface="Calibri"/>
              </a:rPr>
              <a:t>"Next week, we are working on a mural. Can anyone help out with that?" </a:t>
            </a:r>
          </a:p>
          <a:p>
            <a:r>
              <a:rPr lang="en-US" dirty="0">
                <a:cs typeface="Calibri"/>
              </a:rPr>
              <a:t>"Next week, we are going to read a story for a petal. Whose name can I put down for helping with the story?" </a:t>
            </a:r>
          </a:p>
          <a:p>
            <a:r>
              <a:rPr lang="en-US" dirty="0">
                <a:cs typeface="Calibri"/>
              </a:rPr>
              <a:t>"Who can help out when the girls do a craft?"  </a:t>
            </a:r>
          </a:p>
          <a:p>
            <a:r>
              <a:rPr lang="en-US" dirty="0">
                <a:cs typeface="Calibri"/>
              </a:rPr>
              <a:t>"Who is good at singing and would like to lead a song?"</a:t>
            </a:r>
          </a:p>
          <a:p>
            <a:endParaRPr lang="en-US" dirty="0">
              <a:cs typeface="Calibri"/>
            </a:endParaRPr>
          </a:p>
          <a:p>
            <a:r>
              <a:rPr lang="en-US" dirty="0">
                <a:cs typeface="Calibri"/>
              </a:rPr>
              <a:t>Plan out the help you will need for the four meetings. Use Sign-up genius to get parents to sign up for specific tasks.</a:t>
            </a:r>
          </a:p>
          <a:p>
            <a:endParaRPr lang="en-US" dirty="0">
              <a:cs typeface="Calibri"/>
            </a:endParaRPr>
          </a:p>
          <a:p>
            <a:endParaRPr lang="en-US" dirty="0">
              <a:cs typeface="Calibri"/>
            </a:endParaRPr>
          </a:p>
          <a:p>
            <a:r>
              <a:rPr lang="en-US" dirty="0">
                <a:cs typeface="Calibri"/>
              </a:rPr>
              <a:t>Suggestions of what you can discuss with parents:</a:t>
            </a:r>
          </a:p>
          <a:p>
            <a:pPr marL="171450" indent="-171450">
              <a:buFont typeface="Arial"/>
              <a:buChar char="•"/>
            </a:pPr>
            <a:r>
              <a:rPr lang="en-US" dirty="0">
                <a:cs typeface="Calibri"/>
              </a:rPr>
              <a:t>Make sure everyone has your phone and email, knows the troop number, and has all the information about the next troop meting (date, time, location and any supplies the girls will need to bring).</a:t>
            </a:r>
          </a:p>
          <a:p>
            <a:pPr marL="171450" indent="-171450">
              <a:buFont typeface="Arial"/>
              <a:buChar char="•"/>
            </a:pPr>
            <a:r>
              <a:rPr lang="en-US" dirty="0">
                <a:cs typeface="Calibri"/>
              </a:rPr>
              <a:t>Make Her Experience Memorable (a resource for parents on how they can help):</a:t>
            </a:r>
            <a:r>
              <a:rPr lang="en-US" dirty="0"/>
              <a:t> </a:t>
            </a:r>
            <a:r>
              <a:rPr lang="en-US" dirty="0">
                <a:hlinkClick r:id="rId3"/>
              </a:rPr>
              <a:t> https://my.girlscouts.org/content/dam-resources2/girlscouts-vtkcontent/Parent-Hub/02_MV_VTKMake%20HerExperienceMemorable_flyer_8.5x11.pdf</a:t>
            </a:r>
            <a:endParaRPr lang="en-US" dirty="0">
              <a:cs typeface="Calibri"/>
              <a:hlinkClick r:id="" action="ppaction://noaction"/>
            </a:endParaRPr>
          </a:p>
          <a:p>
            <a:endParaRPr lang="en-US" dirty="0">
              <a:cs typeface="Calibri" panose="020F0502020204030204"/>
            </a:endParaRPr>
          </a:p>
          <a:p>
            <a:endParaRPr lang="en-US" dirty="0">
              <a:cs typeface="Calibri" panose="020F0502020204030204"/>
            </a:endParaRPr>
          </a:p>
          <a:p>
            <a:r>
              <a:rPr lang="en-US" dirty="0">
                <a:cs typeface="Calibri" panose="020F0502020204030204"/>
              </a:rPr>
              <a:t>More Parent Meeting Resources:</a:t>
            </a:r>
          </a:p>
          <a:p>
            <a:pPr marL="171450" indent="-171450">
              <a:buFont typeface="Arial"/>
              <a:buChar char="•"/>
            </a:pPr>
            <a:r>
              <a:rPr lang="en-US" dirty="0">
                <a:cs typeface="Calibri" panose="020F0502020204030204"/>
              </a:rPr>
              <a:t>See Daisy Intro Meeting in Volunteer Toolkit for more guidance : </a:t>
            </a:r>
            <a:r>
              <a:rPr lang="en-US" dirty="0">
                <a:hlinkClick r:id="rId4"/>
              </a:rPr>
              <a:t>http://vtkdemo.girlscouts.org/content/girlscouts-vtk/en/vtk.details.html?elem=189320400000</a:t>
            </a:r>
            <a:endParaRPr lang="en-US" dirty="0">
              <a:cs typeface="Calibri" panose="020F0502020204030204"/>
              <a:hlinkClick r:id="rId4"/>
            </a:endParaRPr>
          </a:p>
          <a:p>
            <a:pPr marL="171450" indent="-171450">
              <a:buFont typeface="Arial"/>
              <a:buChar char="•"/>
            </a:pPr>
            <a:r>
              <a:rPr lang="en-US" dirty="0">
                <a:cs typeface="Calibri" panose="020F0502020204030204"/>
              </a:rPr>
              <a:t>Another great resource: "Getting Adults to Help" training in our volunteer eLearning portal: </a:t>
            </a:r>
            <a:r>
              <a:rPr lang="en-US" dirty="0">
                <a:hlinkClick r:id="rId5"/>
              </a:rPr>
              <a:t>https://training.gsnorcal.org/login/index.php</a:t>
            </a:r>
            <a:r>
              <a:rPr lang="en-US" dirty="0"/>
              <a:t>  To find it, under Troop Leaders, click on Daisy Leader (Grades K-1). Then click "New troop Leader Course (Part 1 &amp; Part 2).  Then scroll to Part 1: Troop Basics and select "Getting Adults to Help (Avg. 20 Min.)  or scroll down further to </a:t>
            </a:r>
            <a:r>
              <a:rPr lang="en-US" dirty="0">
                <a:cs typeface="Calibri" panose="020F0502020204030204"/>
              </a:rPr>
              <a:t> "Meeting with Parents (Avg. 5 Min.)"</a:t>
            </a:r>
          </a:p>
          <a:p>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833926A0-22F4-4BDC-B1F1-BFBA86BB3E1E}" type="slidenum">
              <a:rPr lang="en-US" smtClean="0"/>
              <a:t>50</a:t>
            </a:fld>
            <a:endParaRPr lang="en-US"/>
          </a:p>
        </p:txBody>
      </p:sp>
    </p:spTree>
    <p:extLst>
      <p:ext uri="{BB962C8B-B14F-4D97-AF65-F5344CB8AC3E}">
        <p14:creationId xmlns:p14="http://schemas.microsoft.com/office/powerpoint/2010/main" val="361452305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Have girls cross arms right over left. They can hold hands with another person in their house if available.  Tell girls to close their eyes and make a wish.  Show girls how to "spin out" of the circle.</a:t>
            </a:r>
          </a:p>
          <a:p>
            <a:endParaRPr lang="en-US"/>
          </a:p>
          <a:p>
            <a:r>
              <a:rPr lang="en-US"/>
              <a:t>Have the Friendship Squeeze Starter lead the squeeze.</a:t>
            </a:r>
            <a:endParaRPr lang="en-US">
              <a:cs typeface="Calibri" panose="020F0502020204030204"/>
            </a:endParaRPr>
          </a:p>
          <a:p>
            <a:endParaRPr lang="en-US"/>
          </a:p>
          <a:p>
            <a:r>
              <a:rPr lang="en-US" b="1"/>
              <a:t>SAY:</a:t>
            </a:r>
            <a:endParaRPr lang="en-US"/>
          </a:p>
          <a:p>
            <a:r>
              <a:rPr lang="en-US" i="1"/>
              <a:t>Good job! Bye Daisies see you next week!</a:t>
            </a:r>
            <a:endParaRPr lang="en-US"/>
          </a:p>
          <a:p>
            <a:endParaRPr lang="en-US"/>
          </a:p>
          <a:p>
            <a:endParaRPr lang="en-US"/>
          </a:p>
          <a:p>
            <a:endParaRPr lang="en-US">
              <a:cs typeface="Calibri"/>
            </a:endParaRPr>
          </a:p>
          <a:p>
            <a:endParaRPr lang="en-US">
              <a:cs typeface="Calibri"/>
            </a:endParaRP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833926A0-22F4-4BDC-B1F1-BFBA86BB3E1E}" type="slidenum">
              <a:rPr lang="en-US" smtClean="0"/>
              <a:t>51</a:t>
            </a:fld>
            <a:endParaRPr lang="en-US"/>
          </a:p>
        </p:txBody>
      </p:sp>
    </p:spTree>
    <p:extLst>
      <p:ext uri="{BB962C8B-B14F-4D97-AF65-F5344CB8AC3E}">
        <p14:creationId xmlns:p14="http://schemas.microsoft.com/office/powerpoint/2010/main" val="98099878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(hide this slide)</a:t>
            </a:r>
            <a:endParaRPr lang="en-US" dirty="0">
              <a:cs typeface="Calibri"/>
            </a:endParaRPr>
          </a:p>
          <a:p>
            <a:endParaRPr lang="en-US" dirty="0"/>
          </a:p>
          <a:p>
            <a:r>
              <a:rPr lang="en-US" b="1" dirty="0"/>
              <a:t>Send Follow-up Email within 24 hours of the meeting: (</a:t>
            </a:r>
            <a:r>
              <a:rPr lang="en-US" b="1" u="sng" dirty="0"/>
              <a:t>edit underlined text accordingly</a:t>
            </a:r>
            <a:r>
              <a:rPr lang="en-US" b="1" dirty="0"/>
              <a:t>)</a:t>
            </a:r>
            <a:endParaRPr lang="en-US" dirty="0"/>
          </a:p>
          <a:p>
            <a:endParaRPr lang="en-US" dirty="0"/>
          </a:p>
          <a:p>
            <a:endParaRPr lang="en-US" dirty="0"/>
          </a:p>
          <a:p>
            <a:r>
              <a:rPr lang="en-US" dirty="0"/>
              <a:t>Dear Daisies,</a:t>
            </a:r>
          </a:p>
          <a:p>
            <a:endParaRPr lang="en-US" dirty="0">
              <a:cs typeface="Calibri"/>
            </a:endParaRPr>
          </a:p>
          <a:p>
            <a:r>
              <a:rPr lang="en-US" dirty="0"/>
              <a:t>You did a great job at our Daisy Meeting! Today, we worked on earning our Friendly and Helpful Petal by listening to </a:t>
            </a:r>
            <a:r>
              <a:rPr lang="en-US" dirty="0" err="1"/>
              <a:t>Sunny's</a:t>
            </a:r>
            <a:r>
              <a:rPr lang="en-US" dirty="0"/>
              <a:t> story and creating a mural. We also learned a fun song to sing called Make New Friends.</a:t>
            </a:r>
            <a:endParaRPr lang="en-US" dirty="0">
              <a:cs typeface="Calibri" panose="020F0502020204030204"/>
            </a:endParaRPr>
          </a:p>
          <a:p>
            <a:endParaRPr lang="en-US" dirty="0"/>
          </a:p>
          <a:p>
            <a:r>
              <a:rPr lang="en-US" dirty="0"/>
              <a:t>Supplies to bring to next meeting are:</a:t>
            </a:r>
            <a:endParaRPr lang="en-US" dirty="0">
              <a:cs typeface="Calibri" panose="020F0502020204030204"/>
            </a:endParaRPr>
          </a:p>
          <a:p>
            <a:pPr marL="342900" indent="-342900">
              <a:buFont typeface="Arial,Sans-Serif"/>
              <a:buChar char="•"/>
            </a:pPr>
            <a:r>
              <a:rPr lang="en-US" dirty="0"/>
              <a:t>Colored markers or crayons or colored pencils</a:t>
            </a:r>
            <a:endParaRPr lang="en-US" dirty="0">
              <a:cs typeface="Calibri" panose="020F0502020204030204"/>
            </a:endParaRPr>
          </a:p>
          <a:p>
            <a:pPr marL="342900" indent="-342900">
              <a:buFont typeface="Arial,Sans-Serif"/>
              <a:buChar char="•"/>
            </a:pPr>
            <a:r>
              <a:rPr lang="en-US" dirty="0"/>
              <a:t>Paper</a:t>
            </a:r>
            <a:endParaRPr lang="en-US" dirty="0">
              <a:cs typeface="Calibri" panose="020F0502020204030204"/>
            </a:endParaRPr>
          </a:p>
          <a:p>
            <a:endParaRPr lang="en-US" dirty="0">
              <a:cs typeface="Calibri" panose="020F0502020204030204"/>
            </a:endParaRPr>
          </a:p>
          <a:p>
            <a:r>
              <a:rPr lang="en-US" dirty="0"/>
              <a:t>Also, do you remember what your </a:t>
            </a:r>
            <a:r>
              <a:rPr lang="en-US" dirty="0" err="1"/>
              <a:t>Kaper</a:t>
            </a:r>
            <a:r>
              <a:rPr lang="en-US" dirty="0"/>
              <a:t> (job) is for our next meeting?  Be ready at the next meeting to do your </a:t>
            </a:r>
            <a:r>
              <a:rPr lang="en-US" dirty="0" err="1"/>
              <a:t>Kaper</a:t>
            </a:r>
            <a:r>
              <a:rPr lang="en-US" dirty="0"/>
              <a:t>! Below is a list of who is doing which </a:t>
            </a:r>
            <a:r>
              <a:rPr lang="en-US" dirty="0" err="1"/>
              <a:t>Kaper</a:t>
            </a:r>
            <a:r>
              <a:rPr lang="en-US" dirty="0"/>
              <a:t> at the next meeting and what that job means:</a:t>
            </a:r>
            <a:endParaRPr lang="en-US" dirty="0">
              <a:cs typeface="Calibri"/>
            </a:endParaRPr>
          </a:p>
          <a:p>
            <a:r>
              <a:rPr lang="en-US" u="sng" dirty="0"/>
              <a:t>(girl's name): (</a:t>
            </a:r>
            <a:r>
              <a:rPr lang="en-US" u="sng" dirty="0" err="1"/>
              <a:t>kaper</a:t>
            </a:r>
            <a:r>
              <a:rPr lang="en-US" u="sng" dirty="0"/>
              <a:t>)</a:t>
            </a:r>
            <a:endParaRPr lang="en-US" dirty="0"/>
          </a:p>
          <a:p>
            <a:r>
              <a:rPr lang="en-US" u="sng" dirty="0"/>
              <a:t>(girl's name): (</a:t>
            </a:r>
            <a:r>
              <a:rPr lang="en-US" u="sng" dirty="0" err="1"/>
              <a:t>kaper</a:t>
            </a:r>
            <a:r>
              <a:rPr lang="en-US" u="sng" dirty="0"/>
              <a:t>)</a:t>
            </a:r>
            <a:endParaRPr lang="en-US" dirty="0"/>
          </a:p>
          <a:p>
            <a:r>
              <a:rPr lang="en-US" u="sng" dirty="0"/>
              <a:t>(girl's name): (</a:t>
            </a:r>
            <a:r>
              <a:rPr lang="en-US" u="sng" dirty="0" err="1"/>
              <a:t>kaper</a:t>
            </a:r>
            <a:r>
              <a:rPr lang="en-US" u="sng" dirty="0"/>
              <a:t>)</a:t>
            </a:r>
            <a:endParaRPr lang="en-US" dirty="0"/>
          </a:p>
          <a:p>
            <a:r>
              <a:rPr lang="en-US" u="sng" dirty="0"/>
              <a:t>(girl's name): (</a:t>
            </a:r>
            <a:r>
              <a:rPr lang="en-US" u="sng" dirty="0" err="1"/>
              <a:t>kaper</a:t>
            </a:r>
            <a:r>
              <a:rPr lang="en-US" u="sng" dirty="0"/>
              <a:t>)</a:t>
            </a:r>
            <a:endParaRPr lang="en-US" dirty="0"/>
          </a:p>
          <a:p>
            <a:r>
              <a:rPr lang="en-US" u="sng" dirty="0"/>
              <a:t>(girl's name): (</a:t>
            </a:r>
            <a:r>
              <a:rPr lang="en-US" u="sng" dirty="0" err="1"/>
              <a:t>kaper</a:t>
            </a:r>
            <a:r>
              <a:rPr lang="en-US" u="sng" dirty="0"/>
              <a:t>)</a:t>
            </a:r>
            <a:endParaRPr lang="en-US" dirty="0"/>
          </a:p>
          <a:p>
            <a:r>
              <a:rPr lang="en-US" u="sng" dirty="0"/>
              <a:t>(girl's name): (</a:t>
            </a:r>
            <a:r>
              <a:rPr lang="en-US" u="sng" dirty="0" err="1"/>
              <a:t>kaper</a:t>
            </a:r>
            <a:r>
              <a:rPr lang="en-US" u="sng" dirty="0"/>
              <a:t>)</a:t>
            </a:r>
            <a:endParaRPr lang="en-US" dirty="0"/>
          </a:p>
          <a:p>
            <a:endParaRPr lang="en-US" dirty="0"/>
          </a:p>
          <a:p>
            <a:endParaRPr lang="en-US" dirty="0"/>
          </a:p>
          <a:p>
            <a:r>
              <a:rPr lang="en-US" b="1" dirty="0" err="1"/>
              <a:t>Kaper</a:t>
            </a:r>
            <a:r>
              <a:rPr lang="en-US" b="1" dirty="0"/>
              <a:t> Descriptions:</a:t>
            </a:r>
            <a:r>
              <a:rPr lang="en-US" dirty="0"/>
              <a:t> </a:t>
            </a:r>
            <a:r>
              <a:rPr lang="en-US" u="sng" dirty="0"/>
              <a:t>(delete ones you are not using)</a:t>
            </a:r>
            <a:endParaRPr lang="en-US" dirty="0"/>
          </a:p>
          <a:p>
            <a:r>
              <a:rPr lang="en-US" dirty="0"/>
              <a:t>Promise Leader: Leads the group in saying the GS Promise. The girl starts the Promise "On my honor.." and the rest of the girls join in.</a:t>
            </a:r>
            <a:endParaRPr lang="en-US" dirty="0">
              <a:cs typeface="Calibri"/>
            </a:endParaRPr>
          </a:p>
          <a:p>
            <a:r>
              <a:rPr lang="en-US" dirty="0"/>
              <a:t>Reporter: Reports back to the group a summary of what we did at the previous meeting.</a:t>
            </a:r>
            <a:endParaRPr lang="en-US" dirty="0">
              <a:cs typeface="Calibri"/>
            </a:endParaRPr>
          </a:p>
          <a:p>
            <a:r>
              <a:rPr lang="en-US" dirty="0"/>
              <a:t>Clean up Captain: After snack or craft, leads the group and encourages them to clean up their surroundings. "A Girl Scout always leaves a place cleaner than she found it."</a:t>
            </a:r>
            <a:endParaRPr lang="en-US" dirty="0">
              <a:cs typeface="Calibri"/>
            </a:endParaRPr>
          </a:p>
          <a:p>
            <a:r>
              <a:rPr lang="en-US" dirty="0"/>
              <a:t>Supply Checker: Reminds other Girl Scouts of the supplies needed for that meeting in the beginning. Check to make sure everyone has everything they need and helps to come up with alternatives if missing supplies.</a:t>
            </a:r>
            <a:endParaRPr lang="en-US" dirty="0">
              <a:cs typeface="Calibri"/>
            </a:endParaRPr>
          </a:p>
          <a:p>
            <a:r>
              <a:rPr lang="en-US" dirty="0"/>
              <a:t>Song Leader: Starts the song for the group or leads the song in repeat after me.</a:t>
            </a:r>
            <a:endParaRPr lang="en-US" dirty="0">
              <a:cs typeface="Calibri"/>
            </a:endParaRPr>
          </a:p>
          <a:p>
            <a:r>
              <a:rPr lang="en-US" dirty="0"/>
              <a:t>Joke Teller: Brings 1 or 2 jokes to the meeting to share with the troop</a:t>
            </a:r>
            <a:endParaRPr lang="en-US" dirty="0">
              <a:cs typeface="Calibri"/>
            </a:endParaRPr>
          </a:p>
          <a:p>
            <a:r>
              <a:rPr lang="en-US" dirty="0"/>
              <a:t>Friendship Squeeze Starter: When girls are crossing their arms, she tells the girls to close their eyes and make a wish and squeeze once.</a:t>
            </a:r>
            <a:endParaRPr lang="en-US" dirty="0">
              <a:cs typeface="Calibri"/>
            </a:endParaRPr>
          </a:p>
          <a:p>
            <a:endParaRPr lang="en-US" dirty="0"/>
          </a:p>
          <a:p>
            <a:r>
              <a:rPr lang="en-US" dirty="0"/>
              <a:t>I can't wait to see you again, Daisies!  We will meet again at </a:t>
            </a:r>
            <a:r>
              <a:rPr lang="en-US" u="sng" dirty="0"/>
              <a:t>(Date and Time)</a:t>
            </a:r>
            <a:r>
              <a:rPr lang="en-US" dirty="0"/>
              <a:t> and use this link: </a:t>
            </a:r>
            <a:r>
              <a:rPr lang="en-US" u="sng" dirty="0"/>
              <a:t>(Zoom link)</a:t>
            </a:r>
            <a:r>
              <a:rPr lang="en-US" dirty="0"/>
              <a:t>. </a:t>
            </a:r>
            <a:endParaRPr lang="en-US" dirty="0">
              <a:cs typeface="Calibri"/>
            </a:endParaRPr>
          </a:p>
          <a:p>
            <a:endParaRPr lang="en-US" dirty="0"/>
          </a:p>
          <a:p>
            <a:endParaRPr lang="en-US" dirty="0"/>
          </a:p>
          <a:p>
            <a:endParaRPr lang="en-US" dirty="0"/>
          </a:p>
          <a:p>
            <a:r>
              <a:rPr lang="en-US" b="1" dirty="0"/>
              <a:t>Send a reminder email the day before the meeting—send the same email but add this at the beginning:</a:t>
            </a:r>
            <a:endParaRPr lang="en-US" dirty="0"/>
          </a:p>
          <a:p>
            <a:endParaRPr lang="en-US" dirty="0"/>
          </a:p>
          <a:p>
            <a:r>
              <a:rPr lang="en-US" dirty="0"/>
              <a:t>Hi Daisies! This is a reminder that we are meeting with our Troop friends tomorrow at </a:t>
            </a:r>
            <a:r>
              <a:rPr lang="en-US" u="sng" dirty="0"/>
              <a:t>(time)</a:t>
            </a:r>
            <a:r>
              <a:rPr lang="en-US" dirty="0"/>
              <a:t>. Please let me know if you can't come to the meeting.</a:t>
            </a:r>
            <a:endParaRPr lang="en-US" dirty="0">
              <a:cs typeface="Calibri"/>
            </a:endParaRPr>
          </a:p>
          <a:p>
            <a:endParaRPr lang="en-US" dirty="0"/>
          </a:p>
          <a:p>
            <a:r>
              <a:rPr lang="en-US" dirty="0"/>
              <a:t>See you soon!</a:t>
            </a:r>
            <a:endParaRPr lang="en-US" dirty="0">
              <a:cs typeface="Calibri"/>
            </a:endParaRP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b="1" dirty="0">
              <a:cs typeface="Calibri"/>
            </a:endParaRPr>
          </a:p>
          <a:p>
            <a:endParaRPr lang="en-US" dirty="0"/>
          </a:p>
          <a:p>
            <a:endParaRPr lang="en-US" dirty="0">
              <a:cs typeface="Calibri"/>
            </a:endParaRP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833926A0-22F4-4BDC-B1F1-BFBA86BB3E1E}" type="slidenum">
              <a:rPr lang="en-US" smtClean="0"/>
              <a:t>52</a:t>
            </a:fld>
            <a:endParaRPr lang="en-US"/>
          </a:p>
        </p:txBody>
      </p:sp>
    </p:spTree>
    <p:extLst>
      <p:ext uri="{BB962C8B-B14F-4D97-AF65-F5344CB8AC3E}">
        <p14:creationId xmlns:p14="http://schemas.microsoft.com/office/powerpoint/2010/main" val="366925699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cs typeface="Calibri"/>
              </a:rPr>
              <a:t>Overview:</a:t>
            </a:r>
          </a:p>
          <a:p>
            <a:r>
              <a:rPr lang="en-US" b="1" dirty="0"/>
              <a:t>Friendly and Helpful – Part 2: 40 minutes</a:t>
            </a:r>
            <a:endParaRPr lang="en-US" b="1" dirty="0">
              <a:cs typeface="Calibri"/>
            </a:endParaRPr>
          </a:p>
          <a:p>
            <a:r>
              <a:rPr lang="en-US" dirty="0"/>
              <a:t>Welcome: Sharing - 5 minutes</a:t>
            </a:r>
            <a:endParaRPr lang="en-US" dirty="0">
              <a:cs typeface="Calibri"/>
            </a:endParaRPr>
          </a:p>
          <a:p>
            <a:r>
              <a:rPr lang="en-US" dirty="0" err="1">
                <a:cs typeface="Calibri"/>
              </a:rPr>
              <a:t>Kapers</a:t>
            </a:r>
            <a:r>
              <a:rPr lang="en-US" dirty="0">
                <a:cs typeface="Calibri"/>
              </a:rPr>
              <a:t> review – 5 minutes</a:t>
            </a:r>
          </a:p>
          <a:p>
            <a:r>
              <a:rPr lang="en-US" dirty="0"/>
              <a:t>Opening: Pledge of Allegiance, GS Promise, GS Law  – 5 minutes  (optional: Girl Scout Law song video)</a:t>
            </a:r>
            <a:endParaRPr lang="en-US" dirty="0">
              <a:cs typeface="Calibri"/>
            </a:endParaRPr>
          </a:p>
          <a:p>
            <a:r>
              <a:rPr lang="en-US" dirty="0"/>
              <a:t>Icebreaker: "is this a friendly action?" :  - 5 minutes</a:t>
            </a:r>
            <a:endParaRPr lang="en-US" dirty="0">
              <a:cs typeface="Calibri"/>
            </a:endParaRPr>
          </a:p>
          <a:p>
            <a:r>
              <a:rPr lang="en-US" dirty="0"/>
              <a:t>Main badge activity: Girl Pledge and write a card - 10 minutes</a:t>
            </a:r>
            <a:endParaRPr lang="en-US" dirty="0">
              <a:cs typeface="Calibri"/>
            </a:endParaRPr>
          </a:p>
          <a:p>
            <a:r>
              <a:rPr lang="en-US" dirty="0"/>
              <a:t>Prep for Next Meeting, Friendship Circle – 10 minutes</a:t>
            </a:r>
            <a:endParaRPr lang="en-US" dirty="0">
              <a:cs typeface="Calibri"/>
            </a:endParaRPr>
          </a:p>
          <a:p>
            <a:endParaRPr lang="en-US" dirty="0">
              <a:cs typeface="Calibri"/>
            </a:endParaRPr>
          </a:p>
          <a:p>
            <a:endParaRPr lang="en-US" dirty="0">
              <a:cs typeface="Calibri"/>
            </a:endParaRPr>
          </a:p>
          <a:p>
            <a:r>
              <a:rPr lang="en-US" b="1" dirty="0"/>
              <a:t>BADGE REQUIREMENTS:</a:t>
            </a:r>
            <a:endParaRPr lang="en-US" b="1" dirty="0">
              <a:cs typeface="Calibri"/>
            </a:endParaRPr>
          </a:p>
          <a:p>
            <a:r>
              <a:rPr lang="en-US" b="1" dirty="0">
                <a:cs typeface="Calibri"/>
              </a:rPr>
              <a:t>Friendly and Helpful Petal:</a:t>
            </a:r>
          </a:p>
          <a:p>
            <a:pPr marL="171450" indent="-171450">
              <a:buFont typeface="Arial" panose="020B0604020202020204" pitchFamily="34" charset="0"/>
              <a:buChar char="•"/>
            </a:pPr>
            <a:r>
              <a:rPr lang="en-US" dirty="0"/>
              <a:t>Talk about "</a:t>
            </a:r>
            <a:r>
              <a:rPr lang="en-US" dirty="0" err="1"/>
              <a:t>Sunny's</a:t>
            </a:r>
            <a:r>
              <a:rPr lang="en-US" dirty="0"/>
              <a:t> Story" </a:t>
            </a:r>
            <a:endParaRPr lang="en-US" dirty="0">
              <a:cs typeface="Calibri"/>
            </a:endParaRPr>
          </a:p>
          <a:p>
            <a:pPr marL="171450" indent="-171450">
              <a:buFont typeface="Arial" panose="020B0604020202020204" pitchFamily="34" charset="0"/>
              <a:buChar char="•"/>
            </a:pPr>
            <a:r>
              <a:rPr lang="en-US" dirty="0"/>
              <a:t>Make a mural based on "</a:t>
            </a:r>
            <a:r>
              <a:rPr lang="en-US" dirty="0" err="1"/>
              <a:t>Sunny's</a:t>
            </a:r>
            <a:r>
              <a:rPr lang="en-US" dirty="0"/>
              <a:t> Story" with your Daisy friends </a:t>
            </a:r>
            <a:endParaRPr lang="en-US" dirty="0">
              <a:cs typeface="Calibri"/>
            </a:endParaRPr>
          </a:p>
          <a:p>
            <a:pPr marL="171450" indent="-171450">
              <a:buFont typeface="Arial" panose="020B0604020202020204" pitchFamily="34" charset="0"/>
              <a:buChar char="•"/>
            </a:pPr>
            <a:r>
              <a:rPr lang="en-US" dirty="0"/>
              <a:t>Practice being friendly and helpful    </a:t>
            </a:r>
            <a:endParaRPr lang="en-US" dirty="0">
              <a:cs typeface="Calibri"/>
            </a:endParaRPr>
          </a:p>
          <a:p>
            <a:r>
              <a:rPr lang="en-US" dirty="0"/>
              <a:t>When you’ve earned your Sunny petal, you'll know how to be friendly and helpful, just like Sunny the Sunflower.</a:t>
            </a:r>
            <a:endParaRPr lang="en-US" dirty="0">
              <a:cs typeface="Calibri"/>
            </a:endParaRPr>
          </a:p>
          <a:p>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833926A0-22F4-4BDC-B1F1-BFBA86BB3E1E}" type="slidenum">
              <a:rPr lang="en-US" smtClean="0"/>
              <a:t>53</a:t>
            </a:fld>
            <a:endParaRPr lang="en-US"/>
          </a:p>
        </p:txBody>
      </p:sp>
    </p:spTree>
    <p:extLst>
      <p:ext uri="{BB962C8B-B14F-4D97-AF65-F5344CB8AC3E}">
        <p14:creationId xmlns:p14="http://schemas.microsoft.com/office/powerpoint/2010/main" val="23953787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Let each girl share if she wants to. If you have a lot of girls and enough adults, you can split girls into Zoom breakout rooms.</a:t>
            </a:r>
          </a:p>
          <a:p>
            <a:endParaRPr lang="en-US" b="1" dirty="0">
              <a:cs typeface="Calibri"/>
            </a:endParaRPr>
          </a:p>
          <a:p>
            <a:r>
              <a:rPr lang="en-US" b="1" dirty="0">
                <a:cs typeface="Calibri"/>
              </a:rPr>
              <a:t>SAY:</a:t>
            </a:r>
            <a:endParaRPr lang="en-US" dirty="0"/>
          </a:p>
          <a:p>
            <a:r>
              <a:rPr lang="en-US" i="1" dirty="0">
                <a:cs typeface="Calibri"/>
              </a:rPr>
              <a:t>If you aren't done, you can keep working on your mural and share in the next meeting! </a:t>
            </a: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833926A0-22F4-4BDC-B1F1-BFBA86BB3E1E}" type="slidenum">
              <a:rPr lang="en-US" smtClean="0"/>
              <a:t>54</a:t>
            </a:fld>
            <a:endParaRPr lang="en-US"/>
          </a:p>
        </p:txBody>
      </p:sp>
    </p:spTree>
    <p:extLst>
      <p:ext uri="{BB962C8B-B14F-4D97-AF65-F5344CB8AC3E}">
        <p14:creationId xmlns:p14="http://schemas.microsoft.com/office/powerpoint/2010/main" val="25108762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Show girls how to use Zoom if they don't already know.</a:t>
            </a:r>
          </a:p>
          <a:p>
            <a:endParaRPr lang="en-US" dirty="0">
              <a:cs typeface="Calibri"/>
            </a:endParaRPr>
          </a:p>
          <a:p>
            <a:r>
              <a:rPr lang="en-US" dirty="0">
                <a:cs typeface="Calibri"/>
              </a:rPr>
              <a:t>Show them how to mute/unmute themselves and where the chat is. You can also show them how to use the hand raise function if you wish to use that feature.</a:t>
            </a:r>
          </a:p>
          <a:p>
            <a:endParaRPr lang="en-US" dirty="0">
              <a:cs typeface="Calibri"/>
            </a:endParaRPr>
          </a:p>
          <a:p>
            <a:endParaRPr lang="en-US" dirty="0">
              <a:cs typeface="Calibri"/>
            </a:endParaRPr>
          </a:p>
          <a:p>
            <a:r>
              <a:rPr lang="en-US" dirty="0">
                <a:cs typeface="Calibri"/>
              </a:rPr>
              <a:t>Zoom Tips and Meeting Rules: 2 minutes</a:t>
            </a: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833926A0-22F4-4BDC-B1F1-BFBA86BB3E1E}" type="slidenum">
              <a:rPr lang="en-US" smtClean="0"/>
              <a:t>55</a:t>
            </a:fld>
            <a:endParaRPr lang="en-US"/>
          </a:p>
        </p:txBody>
      </p:sp>
    </p:spTree>
    <p:extLst>
      <p:ext uri="{BB962C8B-B14F-4D97-AF65-F5344CB8AC3E}">
        <p14:creationId xmlns:p14="http://schemas.microsoft.com/office/powerpoint/2010/main" val="264786958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a:p>
            <a:r>
              <a:rPr lang="en-US" dirty="0">
                <a:cs typeface="Calibri"/>
              </a:rPr>
              <a:t>Go over meeting rules with the girls. Add to this slide any rules the girls suggested from last week.</a:t>
            </a:r>
          </a:p>
          <a:p>
            <a:endParaRPr lang="en-US" dirty="0">
              <a:cs typeface="Calibri"/>
            </a:endParaRPr>
          </a:p>
          <a:p>
            <a:r>
              <a:rPr lang="en-US" dirty="0">
                <a:cs typeface="Calibri"/>
              </a:rPr>
              <a:t>Please customize this slide to rules you have established for your meetings. Some other suggestions are:</a:t>
            </a:r>
            <a:endParaRPr lang="en-US" dirty="0"/>
          </a:p>
          <a:p>
            <a:endParaRPr lang="en-US" dirty="0">
              <a:cs typeface="Calibri"/>
            </a:endParaRPr>
          </a:p>
          <a:p>
            <a:r>
              <a:rPr lang="en-US" dirty="0">
                <a:cs typeface="Calibri"/>
              </a:rPr>
              <a:t>Only use the chat nicely and do not type the same thing over and over</a:t>
            </a:r>
          </a:p>
          <a:p>
            <a:r>
              <a:rPr lang="en-US" dirty="0">
                <a:cs typeface="Calibri"/>
              </a:rPr>
              <a:t>Listen to each other when we talk</a:t>
            </a:r>
          </a:p>
          <a:p>
            <a:endParaRPr lang="en-US" dirty="0">
              <a:cs typeface="Calibri"/>
            </a:endParaRPr>
          </a:p>
          <a:p>
            <a:endParaRPr lang="en-US" dirty="0">
              <a:cs typeface="Calibri"/>
            </a:endParaRPr>
          </a:p>
          <a:p>
            <a:endParaRPr lang="en-US" dirty="0">
              <a:cs typeface="Calibri"/>
            </a:endParaRPr>
          </a:p>
          <a:p>
            <a:r>
              <a:rPr lang="en-US" dirty="0"/>
              <a:t>Zoom Tips and Meeting Rules: 2 minutes</a:t>
            </a: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833926A0-22F4-4BDC-B1F1-BFBA86BB3E1E}" type="slidenum">
              <a:rPr lang="en-US" smtClean="0"/>
              <a:t>56</a:t>
            </a:fld>
            <a:endParaRPr lang="en-US"/>
          </a:p>
        </p:txBody>
      </p:sp>
    </p:spTree>
    <p:extLst>
      <p:ext uri="{BB962C8B-B14F-4D97-AF65-F5344CB8AC3E}">
        <p14:creationId xmlns:p14="http://schemas.microsoft.com/office/powerpoint/2010/main" val="187117486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err="1">
                <a:cs typeface="Calibri"/>
              </a:rPr>
              <a:t>Kaper</a:t>
            </a:r>
            <a:r>
              <a:rPr lang="en-US" b="1" dirty="0">
                <a:cs typeface="Calibri"/>
              </a:rPr>
              <a:t> Chart for Meeting 2:</a:t>
            </a:r>
            <a:endParaRPr lang="en-US" b="1" dirty="0"/>
          </a:p>
          <a:p>
            <a:r>
              <a:rPr lang="en-US" dirty="0">
                <a:cs typeface="Calibri"/>
              </a:rPr>
              <a:t>(You can retype your troops' names into this slide or copy the text below to the notes of the </a:t>
            </a:r>
            <a:r>
              <a:rPr lang="en-US" dirty="0" err="1">
                <a:cs typeface="Calibri"/>
              </a:rPr>
              <a:t>Kaper</a:t>
            </a:r>
            <a:r>
              <a:rPr lang="en-US" dirty="0">
                <a:cs typeface="Calibri"/>
              </a:rPr>
              <a:t> Chart slide you have already edited.)</a:t>
            </a:r>
          </a:p>
          <a:p>
            <a:endParaRPr lang="en-US" dirty="0">
              <a:cs typeface="Calibri"/>
            </a:endParaRPr>
          </a:p>
          <a:p>
            <a:r>
              <a:rPr lang="en-US" b="1" dirty="0">
                <a:cs typeface="Calibri"/>
              </a:rPr>
              <a:t>SAY:</a:t>
            </a:r>
          </a:p>
          <a:p>
            <a:r>
              <a:rPr lang="en-US" i="1" dirty="0"/>
              <a:t>Remember our </a:t>
            </a:r>
            <a:r>
              <a:rPr lang="en-US" i="1" dirty="0" err="1"/>
              <a:t>Kaper</a:t>
            </a:r>
            <a:r>
              <a:rPr lang="en-US" i="1" dirty="0"/>
              <a:t> Chart from last week? Today, we will start our </a:t>
            </a:r>
            <a:r>
              <a:rPr lang="en-US" i="1" dirty="0" err="1"/>
              <a:t>Kapers</a:t>
            </a:r>
            <a:r>
              <a:rPr lang="en-US" i="1" dirty="0"/>
              <a:t>. Who remembers what </a:t>
            </a:r>
            <a:r>
              <a:rPr lang="en-US" i="1" dirty="0" err="1"/>
              <a:t>Kaper</a:t>
            </a:r>
            <a:r>
              <a:rPr lang="en-US" i="1" dirty="0"/>
              <a:t> means? That's right, it means job. When everyone helps out, all big tasks are made easier. Girl Scouts is all about being girl-led. So, by the time you are older, you will be leading this troop and these meetings all by yourselves! These are your roles for today's meeting but we will rotate the roles at each meeting so you will get a chance to do each </a:t>
            </a:r>
            <a:r>
              <a:rPr lang="en-US" i="1" dirty="0" err="1"/>
              <a:t>Kaper</a:t>
            </a:r>
            <a:r>
              <a:rPr lang="en-US" i="1" dirty="0"/>
              <a:t>.</a:t>
            </a:r>
            <a:endParaRPr lang="en-US" dirty="0">
              <a:cs typeface="Calibri" panose="020F0502020204030204"/>
            </a:endParaRPr>
          </a:p>
          <a:p>
            <a:endParaRPr lang="en-US" i="1" dirty="0"/>
          </a:p>
          <a:p>
            <a:r>
              <a:rPr lang="en-US" dirty="0"/>
              <a:t>Ask each of the girls if they are ready for their role today (tell them each what they will do and when). Ask the Supply Checker if anyone had all their supplies for today (and help her check with the other girls), and have the Reporter share from last meeting. </a:t>
            </a:r>
            <a:endParaRPr lang="en-US" dirty="0">
              <a:cs typeface="Calibri"/>
            </a:endParaRPr>
          </a:p>
          <a:p>
            <a:endParaRPr lang="en-US" dirty="0"/>
          </a:p>
          <a:p>
            <a:r>
              <a:rPr lang="en-US" dirty="0"/>
              <a:t>After this, have the Promise Leader start the Promise. </a:t>
            </a:r>
            <a:endParaRPr lang="en-US" dirty="0">
              <a:cs typeface="Calibri"/>
            </a:endParaRPr>
          </a:p>
          <a:p>
            <a:endParaRPr lang="en-US" i="1" dirty="0">
              <a:cs typeface="Calibri"/>
            </a:endParaRPr>
          </a:p>
          <a:p>
            <a:r>
              <a:rPr lang="en-US" dirty="0">
                <a:cs typeface="Calibri"/>
              </a:rPr>
              <a:t>Possible jobs with descriptions:</a:t>
            </a:r>
          </a:p>
          <a:p>
            <a:r>
              <a:rPr lang="en-US" dirty="0">
                <a:cs typeface="Calibri"/>
              </a:rPr>
              <a:t>Promise Leader: Leads the group is saying the GS Promise. The girl starts the Promise "On my honor.." and the rest of the girls join in.</a:t>
            </a:r>
          </a:p>
          <a:p>
            <a:r>
              <a:rPr lang="en-US" dirty="0">
                <a:cs typeface="Calibri"/>
              </a:rPr>
              <a:t>Reporter: Reports back to the group a summary of what we did at the previous meeting.</a:t>
            </a:r>
          </a:p>
          <a:p>
            <a:r>
              <a:rPr lang="en-US" dirty="0">
                <a:cs typeface="Calibri"/>
              </a:rPr>
              <a:t>Clean up Captain: After snack or craft, leads the group and encourages them to clean up their surroundings. "A Girl Scout always leaves a place clean than she found it"</a:t>
            </a:r>
          </a:p>
          <a:p>
            <a:r>
              <a:rPr lang="en-US" dirty="0">
                <a:cs typeface="Calibri"/>
              </a:rPr>
              <a:t>Supply Checker: Reminds other scouts of the supplies needed for that meeting in the beginning. Check to make sure everyone has everything they need and helps to come up with alternatives if missing supplies.</a:t>
            </a:r>
          </a:p>
          <a:p>
            <a:r>
              <a:rPr lang="en-US" dirty="0">
                <a:cs typeface="Calibri"/>
              </a:rPr>
              <a:t>Song Leader: Starts the song for the group or leads the song in repeat after me.</a:t>
            </a:r>
          </a:p>
          <a:p>
            <a:r>
              <a:rPr lang="en-US" dirty="0">
                <a:cs typeface="Calibri"/>
              </a:rPr>
              <a:t>Joke Teller: Brings 1 or 2 jokes to the meeting to share with the troop</a:t>
            </a:r>
          </a:p>
          <a:p>
            <a:r>
              <a:rPr lang="en-US" dirty="0">
                <a:cs typeface="Calibri"/>
              </a:rPr>
              <a:t>Friendship Squeeze Starter: Once girls are crossing their arms, she tells the girls to close their eyes and make a wish and squeeze once.</a:t>
            </a:r>
            <a:endParaRPr lang="en-US" dirty="0"/>
          </a:p>
          <a:p>
            <a:endParaRPr lang="en-US" dirty="0"/>
          </a:p>
          <a:p>
            <a:endParaRPr lang="en-US" dirty="0"/>
          </a:p>
          <a:p>
            <a:endParaRPr lang="en-US" dirty="0">
              <a:cs typeface="Calibri"/>
            </a:endParaRPr>
          </a:p>
          <a:p>
            <a:r>
              <a:rPr lang="en-US" dirty="0">
                <a:cs typeface="Calibri"/>
              </a:rPr>
              <a:t>For next week, you can copy this slide and drag it down to near the beginning of next meeting.  (Right click, select “Duplicate Slide”, then click and hold the new slide to drag it)</a:t>
            </a:r>
          </a:p>
          <a:p>
            <a:r>
              <a:rPr lang="en-US" dirty="0"/>
              <a:t> </a:t>
            </a:r>
            <a:endParaRPr lang="en-US" dirty="0">
              <a:cs typeface="Calibri"/>
            </a:endParaRPr>
          </a:p>
          <a:p>
            <a:endParaRPr lang="en-US" dirty="0"/>
          </a:p>
          <a:p>
            <a:endParaRPr lang="en-US" dirty="0"/>
          </a:p>
          <a:p>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833926A0-22F4-4BDC-B1F1-BFBA86BB3E1E}" type="slidenum">
              <a:rPr lang="en-US" smtClean="0"/>
              <a:t>57</a:t>
            </a:fld>
            <a:endParaRPr lang="en-US"/>
          </a:p>
        </p:txBody>
      </p:sp>
    </p:spTree>
    <p:extLst>
      <p:ext uri="{BB962C8B-B14F-4D97-AF65-F5344CB8AC3E}">
        <p14:creationId xmlns:p14="http://schemas.microsoft.com/office/powerpoint/2010/main" val="15526961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OPTIONAL PLEDGE OF ALLEGIANCE</a:t>
            </a:r>
          </a:p>
          <a:p>
            <a:endParaRPr lang="en-US">
              <a:cs typeface="Calibri"/>
            </a:endParaRPr>
          </a:p>
          <a:p>
            <a:endParaRPr lang="en-US">
              <a:cs typeface="Calibri"/>
            </a:endParaRPr>
          </a:p>
          <a:p>
            <a:endParaRPr lang="en-US">
              <a:cs typeface="Calibri"/>
            </a:endParaRPr>
          </a:p>
          <a:p>
            <a:endParaRPr lang="en-US">
              <a:cs typeface="Calibri"/>
            </a:endParaRPr>
          </a:p>
          <a:p>
            <a:r>
              <a:rPr lang="en-US">
                <a:cs typeface="Calibri"/>
              </a:rPr>
              <a:t>Opening Ceremony: 2 minutes or less.</a:t>
            </a:r>
          </a:p>
        </p:txBody>
      </p:sp>
      <p:sp>
        <p:nvSpPr>
          <p:cNvPr id="4" name="Slide Number Placeholder 3"/>
          <p:cNvSpPr>
            <a:spLocks noGrp="1"/>
          </p:cNvSpPr>
          <p:nvPr>
            <p:ph type="sldNum" sz="quarter" idx="5"/>
          </p:nvPr>
        </p:nvSpPr>
        <p:spPr/>
        <p:txBody>
          <a:bodyPr/>
          <a:lstStyle/>
          <a:p>
            <a:fld id="{833926A0-22F4-4BDC-B1F1-BFBA86BB3E1E}" type="slidenum">
              <a:rPr lang="en-US" smtClean="0"/>
              <a:t>58</a:t>
            </a:fld>
            <a:endParaRPr lang="en-US"/>
          </a:p>
        </p:txBody>
      </p:sp>
    </p:spTree>
    <p:extLst>
      <p:ext uri="{BB962C8B-B14F-4D97-AF65-F5344CB8AC3E}">
        <p14:creationId xmlns:p14="http://schemas.microsoft.com/office/powerpoint/2010/main" val="361466450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Officially begin the meeting with an Opening Ceremony. This consists of the Girl Scout Promise and the option of adding the pledge of allegiance and/or Girl Scout Law.</a:t>
            </a:r>
          </a:p>
          <a:p>
            <a:endParaRPr lang="en-US" dirty="0"/>
          </a:p>
          <a:p>
            <a:r>
              <a:rPr lang="en-US" dirty="0"/>
              <a:t>Have girls unmute for the Girl Scout Promise. Can do "repeat after me" style for Girl Scout Law.</a:t>
            </a:r>
          </a:p>
          <a:p>
            <a:endParaRPr lang="en-US" dirty="0"/>
          </a:p>
          <a:p>
            <a:r>
              <a:rPr lang="en-US" dirty="0"/>
              <a:t>Your troop can have a girl lead the Opening Ceremony as a job (or </a:t>
            </a:r>
            <a:r>
              <a:rPr lang="en-US" dirty="0" err="1"/>
              <a:t>kaper</a:t>
            </a:r>
            <a:r>
              <a:rPr lang="en-US" dirty="0"/>
              <a:t>).</a:t>
            </a:r>
            <a:endParaRPr lang="en-US" dirty="0">
              <a:cs typeface="Calibri"/>
            </a:endParaRPr>
          </a:p>
          <a:p>
            <a:endParaRPr lang="en-US" b="1" dirty="0">
              <a:cs typeface="Calibri"/>
            </a:endParaRPr>
          </a:p>
          <a:p>
            <a:endParaRPr lang="en-US" b="1" dirty="0">
              <a:cs typeface="Calibri"/>
            </a:endParaRPr>
          </a:p>
          <a:p>
            <a:r>
              <a:rPr lang="en-US" b="1" dirty="0">
                <a:cs typeface="Calibri"/>
              </a:rPr>
              <a:t>SAY:</a:t>
            </a:r>
          </a:p>
          <a:p>
            <a:r>
              <a:rPr lang="en-US" i="1" dirty="0">
                <a:cs typeface="Calibri" panose="020F0502020204030204"/>
              </a:rPr>
              <a:t>Now everyone stand/sit up tall and make the Girl Scout sign. We are going to say the Girl Scout Promise.</a:t>
            </a:r>
          </a:p>
          <a:p>
            <a:endParaRPr lang="en-US" dirty="0">
              <a:cs typeface="Calibri" panose="020F0502020204030204"/>
            </a:endParaRPr>
          </a:p>
          <a:p>
            <a:r>
              <a:rPr lang="en-US" dirty="0">
                <a:cs typeface="Calibri" panose="020F0502020204030204"/>
              </a:rPr>
              <a:t>Depending how well your girls know the promise, you may choose to do "repeat after me" or all together.  </a:t>
            </a:r>
          </a:p>
          <a:p>
            <a:endParaRPr lang="en-US" dirty="0">
              <a:cs typeface="Calibri" panose="020F0502020204030204"/>
            </a:endParaRPr>
          </a:p>
          <a:p>
            <a:r>
              <a:rPr lang="en-US" dirty="0">
                <a:cs typeface="Calibri" panose="020F0502020204030204"/>
              </a:rPr>
              <a:t>Optional: You can take down the slideshow so the girls can all see each other better.</a:t>
            </a:r>
          </a:p>
          <a:p>
            <a:endParaRPr lang="en-US" dirty="0"/>
          </a:p>
          <a:p>
            <a:endParaRPr lang="en-US" dirty="0"/>
          </a:p>
          <a:p>
            <a:r>
              <a:rPr lang="en-US" dirty="0"/>
              <a:t>Link to Daisy Promise and Law worksheet in GS Volunteer Toolkit:</a:t>
            </a:r>
            <a:endParaRPr lang="en-US" dirty="0">
              <a:cs typeface="Calibri"/>
            </a:endParaRPr>
          </a:p>
          <a:p>
            <a:r>
              <a:rPr lang="en-US" dirty="0">
                <a:hlinkClick r:id="rId3"/>
              </a:rPr>
              <a:t>http://vtkdemo.girlscouts.org/content/dam/girlscouts-vtk/meeting-aids/Daisy-Promise-and-Law.pdf</a:t>
            </a:r>
            <a:endParaRPr lang="en-US" dirty="0">
              <a:cs typeface="Calibri"/>
            </a:endParaRPr>
          </a:p>
          <a:p>
            <a:endParaRPr lang="en-US" dirty="0">
              <a:cs typeface="Calibri"/>
            </a:endParaRPr>
          </a:p>
          <a:p>
            <a:endParaRPr lang="en-US" dirty="0">
              <a:cs typeface="Calibri"/>
            </a:endParaRPr>
          </a:p>
          <a:p>
            <a:r>
              <a:rPr lang="en-US" dirty="0"/>
              <a:t>Opening Ceremony: 2 minutes or less.</a:t>
            </a:r>
            <a:endParaRPr lang="en-US" dirty="0">
              <a:cs typeface="Calibri"/>
            </a:endParaRPr>
          </a:p>
        </p:txBody>
      </p:sp>
      <p:sp>
        <p:nvSpPr>
          <p:cNvPr id="4" name="Slide Number Placeholder 3"/>
          <p:cNvSpPr>
            <a:spLocks noGrp="1"/>
          </p:cNvSpPr>
          <p:nvPr>
            <p:ph type="sldNum" sz="quarter" idx="5"/>
          </p:nvPr>
        </p:nvSpPr>
        <p:spPr/>
        <p:txBody>
          <a:bodyPr/>
          <a:lstStyle/>
          <a:p>
            <a:fld id="{833926A0-22F4-4BDC-B1F1-BFBA86BB3E1E}" type="slidenum">
              <a:rPr lang="en-US" smtClean="0"/>
              <a:t>59</a:t>
            </a:fld>
            <a:endParaRPr lang="en-US"/>
          </a:p>
        </p:txBody>
      </p:sp>
    </p:spTree>
    <p:extLst>
      <p:ext uri="{BB962C8B-B14F-4D97-AF65-F5344CB8AC3E}">
        <p14:creationId xmlns:p14="http://schemas.microsoft.com/office/powerpoint/2010/main" val="38963753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a:p>
            <a:endParaRPr lang="en-US" dirty="0">
              <a:cs typeface="Calibri"/>
            </a:endParaRPr>
          </a:p>
          <a:p>
            <a:r>
              <a:rPr lang="en-US" dirty="0">
                <a:cs typeface="Calibri"/>
              </a:rPr>
              <a:t>Volunteer Toolkit (for leaders and parents):</a:t>
            </a:r>
          </a:p>
          <a:p>
            <a:endParaRPr lang="en-US" dirty="0">
              <a:cs typeface="Calibri"/>
            </a:endParaRPr>
          </a:p>
          <a:p>
            <a:r>
              <a:rPr lang="en-US" dirty="0">
                <a:cs typeface="Calibri"/>
              </a:rPr>
              <a:t>General Volunteer Toolkit Link: </a:t>
            </a:r>
            <a:r>
              <a:rPr lang="en-US" dirty="0"/>
              <a:t>https://www.gsnorcal.org/en/for-volunteers/volunteer-toolkit.html</a:t>
            </a:r>
          </a:p>
          <a:p>
            <a:r>
              <a:rPr lang="en-US" dirty="0">
                <a:cs typeface="Calibri"/>
              </a:rPr>
              <a:t>Video tutorials (quick and easy!):</a:t>
            </a:r>
            <a:endParaRPr lang="en-US" dirty="0"/>
          </a:p>
          <a:p>
            <a:pPr marL="171450" indent="-171450">
              <a:buFont typeface="Arial"/>
              <a:buChar char="•"/>
            </a:pPr>
            <a:r>
              <a:rPr lang="en-US" dirty="0"/>
              <a:t>How to Set Up Your Year Plan </a:t>
            </a:r>
            <a:r>
              <a:rPr lang="en-US" dirty="0">
                <a:hlinkClick r:id="rId3"/>
              </a:rPr>
              <a:t>https://www.youtube.com/watch?v=n0nrh4NJBFk&amp;list=PLZaWZO965rJ2_OmlsOCwnzUe0xkhTBhrG&amp;index=1</a:t>
            </a:r>
            <a:r>
              <a:rPr lang="en-US" dirty="0"/>
              <a:t> </a:t>
            </a:r>
            <a:endParaRPr lang="en-US" dirty="0">
              <a:cs typeface="Calibri"/>
            </a:endParaRPr>
          </a:p>
          <a:p>
            <a:pPr marL="171450" indent="-171450">
              <a:buFont typeface="Arial"/>
              <a:buChar char="•"/>
            </a:pPr>
            <a:r>
              <a:rPr lang="en-US" dirty="0"/>
              <a:t>Meeting Plan Overview </a:t>
            </a:r>
            <a:r>
              <a:rPr lang="en-US" dirty="0">
                <a:hlinkClick r:id="rId4"/>
              </a:rPr>
              <a:t>https://www.youtube.com/watch?v=AHw9W6YyOPU&amp;list=PLZaWZO965rJ2_OmlsOCwnzUe0xkhTBhrG&amp;index=2</a:t>
            </a:r>
            <a:r>
              <a:rPr lang="en-US" dirty="0"/>
              <a:t> </a:t>
            </a:r>
            <a:endParaRPr lang="en-US" dirty="0">
              <a:cs typeface="Calibri"/>
            </a:endParaRPr>
          </a:p>
          <a:p>
            <a:pPr marL="171450" indent="-171450">
              <a:buFont typeface="Arial"/>
              <a:buChar char="•"/>
            </a:pPr>
            <a:r>
              <a:rPr lang="en-US" dirty="0"/>
              <a:t>Setting Meeting Dates and Locations </a:t>
            </a:r>
            <a:r>
              <a:rPr lang="en-US" dirty="0">
                <a:hlinkClick r:id="rId5"/>
              </a:rPr>
              <a:t>https://www.youtube.com/watch?v=R_nGzg4Ux3w&amp;list=PLZaWZO965rJ2_OmlsOCwnzUe0xkhTBhrG&amp;index=3</a:t>
            </a:r>
            <a:r>
              <a:rPr lang="en-US" dirty="0"/>
              <a:t> </a:t>
            </a:r>
            <a:endParaRPr lang="en-US" dirty="0">
              <a:cs typeface="Calibri"/>
            </a:endParaRPr>
          </a:p>
          <a:p>
            <a:pPr marL="171450" indent="-171450">
              <a:buFont typeface="Arial"/>
              <a:buChar char="•"/>
            </a:pPr>
            <a:r>
              <a:rPr lang="en-US" dirty="0"/>
              <a:t>Customizing Your Year Plan </a:t>
            </a:r>
            <a:r>
              <a:rPr lang="en-US" dirty="0">
                <a:hlinkClick r:id="rId6"/>
              </a:rPr>
              <a:t>https://www.youtube.com/watch?v=uTdSFjJcFu0&amp;list=PLZaWZO965rJ2_OmlsOCwnzUe0xkhTBhrG&amp;index=4</a:t>
            </a:r>
            <a:r>
              <a:rPr lang="en-US" dirty="0"/>
              <a:t> </a:t>
            </a:r>
            <a:endParaRPr lang="en-US" dirty="0">
              <a:cs typeface="Calibri"/>
            </a:endParaRPr>
          </a:p>
          <a:p>
            <a:endParaRPr lang="en-US" dirty="0">
              <a:cs typeface="Calibri"/>
            </a:endParaRPr>
          </a:p>
          <a:p>
            <a:r>
              <a:rPr lang="en-US" dirty="0">
                <a:cs typeface="Calibri"/>
              </a:rPr>
              <a:t>Badge Explorer (with badge requirements): </a:t>
            </a:r>
            <a:r>
              <a:rPr lang="en-US" dirty="0"/>
              <a:t> </a:t>
            </a:r>
            <a:r>
              <a:rPr lang="en-US" dirty="0">
                <a:hlinkClick r:id="rId7"/>
              </a:rPr>
              <a:t>https://www.girlscouts.org/en/our-program/badges/badge_explorer.html</a:t>
            </a:r>
            <a:r>
              <a:rPr lang="en-US" dirty="0"/>
              <a:t> </a:t>
            </a:r>
            <a:endParaRPr lang="en-US" dirty="0">
              <a:cs typeface="Calibri"/>
            </a:endParaRPr>
          </a:p>
          <a:p>
            <a:endParaRPr lang="en-US" dirty="0">
              <a:cs typeface="Calibri"/>
            </a:endParaRPr>
          </a:p>
          <a:p>
            <a:endParaRPr lang="en-US" dirty="0">
              <a:cs typeface="Calibri"/>
            </a:endParaRPr>
          </a:p>
          <a:p>
            <a:r>
              <a:rPr lang="en-US" dirty="0">
                <a:cs typeface="Calibri"/>
              </a:rPr>
              <a:t>Zoom:</a:t>
            </a:r>
          </a:p>
          <a:p>
            <a:r>
              <a:rPr lang="en-US" dirty="0">
                <a:cs typeface="Calibri"/>
              </a:rPr>
              <a:t>General: It can be easier/smoother to use two computer monitors if you have access.</a:t>
            </a:r>
          </a:p>
          <a:p>
            <a:endParaRPr lang="en-US" dirty="0">
              <a:cs typeface="Calibri"/>
            </a:endParaRPr>
          </a:p>
          <a:p>
            <a:r>
              <a:rPr lang="en-US" b="1" dirty="0">
                <a:cs typeface="Calibri"/>
              </a:rPr>
              <a:t>How to disable annotations:</a:t>
            </a:r>
            <a:r>
              <a:rPr lang="en-US" dirty="0">
                <a:cs typeface="Calibri"/>
              </a:rPr>
              <a:t> This can only be done while the host is sharing their screen. To set it up beforehand, open a zoom meeting and select share screen.  Once sharing right click on the three dots/More on the right side of the menu bar. Click "disable participants annotation"   When you start the next meeting, this setting should remain saved, but it's good to check when you start sharing your screen during the meeting.  If your girls know not to annotate inappropriately, then there is no need to disable this feature and you may choose to use it as part of your meeting—maybe your troop can create a picture together on the screen.</a:t>
            </a:r>
          </a:p>
          <a:p>
            <a:endParaRPr lang="en-US" dirty="0">
              <a:cs typeface="Calibri"/>
            </a:endParaRPr>
          </a:p>
          <a:p>
            <a:r>
              <a:rPr lang="en-US" b="1" dirty="0">
                <a:cs typeface="Calibri"/>
              </a:rPr>
              <a:t>How to share a video:</a:t>
            </a:r>
            <a:r>
              <a:rPr lang="en-US" dirty="0">
                <a:cs typeface="Calibri"/>
              </a:rPr>
              <a:t> Only a host or co-host can share a screen.  Select "Share Screen" and click on the window with the video.  Make sure to check the boxes in the bottom left corner that say "Share Computer Sound" and "Optimize for Video Sharing" and then click "share."  Make sure there are no "zoom" boxes over the video screen such as the chat, participants list, or control panel.  This will appear to participants as a gray box blocking the screen.  If you are experienced with Zoom, some of these settings can be changed in Zoom settings: </a:t>
            </a:r>
            <a:r>
              <a:rPr lang="en-US" dirty="0">
                <a:hlinkClick r:id="rId8"/>
              </a:rPr>
              <a:t>https://zoom.us/</a:t>
            </a:r>
            <a:r>
              <a:rPr lang="en-US" dirty="0"/>
              <a:t> </a:t>
            </a:r>
            <a:endParaRPr lang="en-US" dirty="0">
              <a:cs typeface="Calibri"/>
            </a:endParaRPr>
          </a:p>
          <a:p>
            <a:endParaRPr lang="en-US" dirty="0">
              <a:cs typeface="Calibri"/>
            </a:endParaRPr>
          </a:p>
          <a:p>
            <a:r>
              <a:rPr lang="en-US" b="1" dirty="0">
                <a:cs typeface="Calibri"/>
              </a:rPr>
              <a:t>How to see girls' videos while you are screen sharing:</a:t>
            </a:r>
            <a:r>
              <a:rPr lang="en-US" dirty="0">
                <a:cs typeface="Calibri"/>
              </a:rPr>
              <a:t> While screen sharing, go to the menu bar and click on the three dots/More on the right hand side.  Select "View Participant Videos"</a:t>
            </a:r>
          </a:p>
          <a:p>
            <a:endParaRPr lang="en-US" dirty="0">
              <a:cs typeface="Calibri"/>
            </a:endParaRPr>
          </a:p>
          <a:p>
            <a:r>
              <a:rPr lang="en-US" b="1" dirty="0">
                <a:cs typeface="Calibri"/>
              </a:rPr>
              <a:t>How to Poll: </a:t>
            </a:r>
            <a:r>
              <a:rPr lang="en-US" dirty="0">
                <a:cs typeface="Calibri"/>
              </a:rPr>
              <a:t>When you start the meeting, click Polls on the menu bar.  This will take you to a browser window where you can give the Poll a title, question, and possible answers.  When you are done you can click the Polls button on the menu again and your poll will show up.  You can click Launch Poll to start polling the girls.  You can end polling and relaunch at anytime.  You can also add additional poll questions.  (If you don't see the Polls menu, try making your Zoom window full screen or by clicking the More tab on the menu bar)</a:t>
            </a:r>
          </a:p>
          <a:p>
            <a:endParaRPr lang="en-US" dirty="0">
              <a:cs typeface="Calibri"/>
            </a:endParaRPr>
          </a:p>
          <a:p>
            <a:endParaRPr lang="en-US" dirty="0">
              <a:cs typeface="Calibri"/>
            </a:endParaRPr>
          </a:p>
          <a:p>
            <a:endParaRPr lang="en-US" dirty="0">
              <a:cs typeface="Calibri"/>
            </a:endParaRP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833926A0-22F4-4BDC-B1F1-BFBA86BB3E1E}" type="slidenum">
              <a:rPr lang="en-US" smtClean="0"/>
              <a:t>6</a:t>
            </a:fld>
            <a:endParaRPr lang="en-US"/>
          </a:p>
        </p:txBody>
      </p:sp>
    </p:spTree>
    <p:extLst>
      <p:ext uri="{BB962C8B-B14F-4D97-AF65-F5344CB8AC3E}">
        <p14:creationId xmlns:p14="http://schemas.microsoft.com/office/powerpoint/2010/main" val="320902695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cs typeface="Calibri"/>
              </a:rPr>
              <a:t>SAY:</a:t>
            </a:r>
          </a:p>
          <a:p>
            <a:r>
              <a:rPr lang="en-US" i="1" dirty="0">
                <a:cs typeface="Calibri"/>
              </a:rPr>
              <a:t>Now, we will say the Girl Scout Law. Repeat after me.</a:t>
            </a:r>
            <a:endParaRPr lang="en-US" dirty="0">
              <a:cs typeface="Calibri"/>
            </a:endParaRPr>
          </a:p>
          <a:p>
            <a:endParaRPr lang="en-US" dirty="0">
              <a:cs typeface="Calibri"/>
            </a:endParaRPr>
          </a:p>
          <a:p>
            <a:r>
              <a:rPr lang="en-US" dirty="0">
                <a:cs typeface="Calibri"/>
              </a:rPr>
              <a:t>Optional: Show girls the Girl Scout Law Song video made by older Girl Scouts.  Challenge the girls to watch the video at home and practice the song.</a:t>
            </a:r>
          </a:p>
          <a:p>
            <a:r>
              <a:rPr lang="en-US" dirty="0">
                <a:hlinkClick r:id="rId3"/>
              </a:rPr>
              <a:t>https://www.youtube.com/watch?v=6dF8dUi37x8&amp;t=1s</a:t>
            </a:r>
            <a:r>
              <a:rPr lang="en-US" dirty="0"/>
              <a:t> (start the video 30 seconds in, after they finish singing the song once, stop the video)  See tips on Slide #2 for sharing videos on Zoom.</a:t>
            </a:r>
            <a:endParaRPr lang="en-US" dirty="0">
              <a:cs typeface="Calibri"/>
            </a:endParaRPr>
          </a:p>
          <a:p>
            <a:endParaRPr lang="en-US" dirty="0"/>
          </a:p>
          <a:p>
            <a:endParaRPr lang="en-US" dirty="0"/>
          </a:p>
          <a:p>
            <a:r>
              <a:rPr lang="en-US" dirty="0"/>
              <a:t>Link to Daisy Promise and Law worksheet in GS Volunteer Toolkit:</a:t>
            </a:r>
            <a:endParaRPr lang="en-US" dirty="0">
              <a:cs typeface="Calibri"/>
            </a:endParaRPr>
          </a:p>
          <a:p>
            <a:r>
              <a:rPr lang="en-US" dirty="0">
                <a:hlinkClick r:id="rId4"/>
              </a:rPr>
              <a:t>http://vtkdemo.girlscouts.org/content/dam/girlscouts-vtk/meeting-aids/Daisy-Promise-and-Law.pdf</a:t>
            </a:r>
            <a:endParaRPr lang="en-US" dirty="0">
              <a:cs typeface="Calibri"/>
            </a:endParaRPr>
          </a:p>
          <a:p>
            <a:endParaRPr lang="en-US" dirty="0">
              <a:cs typeface="Calibri"/>
            </a:endParaRPr>
          </a:p>
          <a:p>
            <a:r>
              <a:rPr lang="en-US" dirty="0">
                <a:cs typeface="Calibri"/>
              </a:rPr>
              <a:t>Opening ceremony: 2 minutes (if including Girl Scout Law Song video it will be a few minutes longer)</a:t>
            </a:r>
          </a:p>
          <a:p>
            <a:endParaRPr lang="en-US" dirty="0">
              <a:cs typeface="Calibri"/>
            </a:endParaRPr>
          </a:p>
        </p:txBody>
      </p:sp>
      <p:sp>
        <p:nvSpPr>
          <p:cNvPr id="4" name="Slide Number Placeholder 3"/>
          <p:cNvSpPr>
            <a:spLocks noGrp="1"/>
          </p:cNvSpPr>
          <p:nvPr>
            <p:ph type="sldNum" sz="quarter" idx="5"/>
          </p:nvPr>
        </p:nvSpPr>
        <p:spPr/>
        <p:txBody>
          <a:bodyPr/>
          <a:lstStyle/>
          <a:p>
            <a:fld id="{833926A0-22F4-4BDC-B1F1-BFBA86BB3E1E}" type="slidenum">
              <a:rPr lang="en-US" smtClean="0"/>
              <a:t>60</a:t>
            </a:fld>
            <a:endParaRPr lang="en-US"/>
          </a:p>
        </p:txBody>
      </p:sp>
    </p:spTree>
    <p:extLst>
      <p:ext uri="{BB962C8B-B14F-4D97-AF65-F5344CB8AC3E}">
        <p14:creationId xmlns:p14="http://schemas.microsoft.com/office/powerpoint/2010/main" val="386212749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a:p>
          <a:p>
            <a:endParaRPr lang="en-US" b="1"/>
          </a:p>
          <a:p>
            <a:r>
              <a:rPr lang="en-US" b="1"/>
              <a:t>BADGE REQUIREMENTS:</a:t>
            </a:r>
            <a:endParaRPr lang="en-US" b="1">
              <a:cs typeface="Calibri"/>
            </a:endParaRPr>
          </a:p>
          <a:p>
            <a:r>
              <a:rPr lang="en-US" b="1">
                <a:cs typeface="Calibri"/>
              </a:rPr>
              <a:t>Friendly and Helpful Petal:</a:t>
            </a:r>
          </a:p>
          <a:p>
            <a:pPr marL="171450" indent="-171450">
              <a:buFont typeface="Arial" panose="020B0604020202020204" pitchFamily="34" charset="0"/>
              <a:buChar char="•"/>
            </a:pPr>
            <a:r>
              <a:rPr lang="en-US"/>
              <a:t>Talk about "Sunny's Story" </a:t>
            </a:r>
            <a:endParaRPr lang="en-US">
              <a:cs typeface="Calibri"/>
            </a:endParaRPr>
          </a:p>
          <a:p>
            <a:pPr marL="171450" indent="-171450">
              <a:buFont typeface="Arial" panose="020B0604020202020204" pitchFamily="34" charset="0"/>
              <a:buChar char="•"/>
            </a:pPr>
            <a:r>
              <a:rPr lang="en-US"/>
              <a:t>Make a mural based on "Sunny's Story" with your Daisy friends </a:t>
            </a:r>
            <a:endParaRPr lang="en-US">
              <a:cs typeface="Calibri"/>
            </a:endParaRPr>
          </a:p>
          <a:p>
            <a:pPr marL="171450" indent="-171450">
              <a:buFont typeface="Arial" panose="020B0604020202020204" pitchFamily="34" charset="0"/>
              <a:buChar char="•"/>
            </a:pPr>
            <a:r>
              <a:rPr lang="en-US"/>
              <a:t>Practice being friendly and helpful    </a:t>
            </a:r>
            <a:endParaRPr lang="en-US">
              <a:cs typeface="Calibri"/>
            </a:endParaRPr>
          </a:p>
          <a:p>
            <a:endParaRPr lang="en-US"/>
          </a:p>
          <a:p>
            <a:r>
              <a:rPr lang="en-US"/>
              <a:t>When you’ve earned your Sunny petal, you'll know how to be friendly and helpful, just like Sunny the Sunflower.</a:t>
            </a:r>
            <a:endParaRPr lang="en-US">
              <a:cs typeface="Calibri"/>
            </a:endParaRPr>
          </a:p>
          <a:p>
            <a:endParaRPr lang="en-US"/>
          </a:p>
          <a:p>
            <a:endParaRPr lang="en-US"/>
          </a:p>
          <a:p>
            <a:endParaRPr lang="en-US">
              <a:cs typeface="Calibri" panose="020F0502020204030204"/>
            </a:endParaRPr>
          </a:p>
        </p:txBody>
      </p:sp>
      <p:sp>
        <p:nvSpPr>
          <p:cNvPr id="4" name="Slide Number Placeholder 3"/>
          <p:cNvSpPr>
            <a:spLocks noGrp="1"/>
          </p:cNvSpPr>
          <p:nvPr>
            <p:ph type="sldNum" sz="quarter" idx="5"/>
          </p:nvPr>
        </p:nvSpPr>
        <p:spPr/>
        <p:txBody>
          <a:bodyPr/>
          <a:lstStyle/>
          <a:p>
            <a:fld id="{833926A0-22F4-4BDC-B1F1-BFBA86BB3E1E}" type="slidenum">
              <a:rPr lang="en-US" smtClean="0"/>
              <a:t>61</a:t>
            </a:fld>
            <a:endParaRPr lang="en-US"/>
          </a:p>
        </p:txBody>
      </p:sp>
    </p:spTree>
    <p:extLst>
      <p:ext uri="{BB962C8B-B14F-4D97-AF65-F5344CB8AC3E}">
        <p14:creationId xmlns:p14="http://schemas.microsoft.com/office/powerpoint/2010/main" val="37835586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cs typeface="Calibri"/>
              </a:rPr>
              <a:t>SAY:</a:t>
            </a:r>
            <a:endParaRPr lang="en-US" b="1" dirty="0"/>
          </a:p>
          <a:p>
            <a:r>
              <a:rPr lang="en-US" i="1" dirty="0"/>
              <a:t>If you are able to stand up,  we are going to play a game to figure out if a picture is helpful or friendly</a:t>
            </a:r>
            <a:endParaRPr lang="en-US" i="1" dirty="0">
              <a:cs typeface="Calibri"/>
            </a:endParaRPr>
          </a:p>
          <a:p>
            <a:pPr marL="171450" indent="-171450">
              <a:buFontTx/>
              <a:buChar char="-"/>
            </a:pPr>
            <a:r>
              <a:rPr lang="en-US" b="1" i="1" dirty="0"/>
              <a:t>helpful</a:t>
            </a:r>
            <a:r>
              <a:rPr lang="en-US" i="1" dirty="0"/>
              <a:t> = </a:t>
            </a:r>
            <a:r>
              <a:rPr lang="en-US" i="1" u="sng" dirty="0"/>
              <a:t>wiggle</a:t>
            </a:r>
            <a:r>
              <a:rPr lang="en-US" i="1" dirty="0"/>
              <a:t>. Can we try that right now? Show me your best wiggle! Great job!</a:t>
            </a:r>
            <a:endParaRPr lang="en-US" i="1" dirty="0">
              <a:cs typeface="Calibri"/>
            </a:endParaRPr>
          </a:p>
          <a:p>
            <a:pPr marL="171450" indent="-171450">
              <a:buFontTx/>
              <a:buChar char="-"/>
            </a:pPr>
            <a:r>
              <a:rPr lang="en-US" b="1" i="1" dirty="0"/>
              <a:t>friendly</a:t>
            </a:r>
            <a:r>
              <a:rPr lang="en-US" i="1" dirty="0"/>
              <a:t> = </a:t>
            </a:r>
            <a:r>
              <a:rPr lang="en-US" i="1" u="sng" dirty="0"/>
              <a:t>wave your hands in in the air</a:t>
            </a:r>
            <a:r>
              <a:rPr lang="en-US" i="1" dirty="0"/>
              <a:t>, lets try that too</a:t>
            </a:r>
            <a:endParaRPr lang="en-US" i="1" dirty="0">
              <a:cs typeface="Calibri"/>
            </a:endParaRPr>
          </a:p>
          <a:p>
            <a:pPr marL="171450" indent="-171450">
              <a:buFontTx/>
              <a:buChar char="-"/>
            </a:pPr>
            <a:endParaRPr lang="en-US" i="1" dirty="0">
              <a:cs typeface="Calibri"/>
            </a:endParaRPr>
          </a:p>
          <a:p>
            <a:pPr marL="171450" indent="-171450">
              <a:buFontTx/>
              <a:buChar char="-"/>
            </a:pPr>
            <a:r>
              <a:rPr lang="en-US" i="1" dirty="0"/>
              <a:t>Ready? First picture.. </a:t>
            </a:r>
            <a:endParaRPr lang="en-US" i="1" dirty="0">
              <a:cs typeface="Calibri"/>
            </a:endParaRPr>
          </a:p>
          <a:p>
            <a:endParaRPr lang="en-US" dirty="0"/>
          </a:p>
          <a:p>
            <a:endParaRPr lang="en-US" dirty="0">
              <a:cs typeface="Calibri" panose="020F0502020204030204"/>
            </a:endParaRPr>
          </a:p>
          <a:p>
            <a:r>
              <a:rPr lang="en-US" dirty="0">
                <a:cs typeface="Calibri" panose="020F0502020204030204"/>
              </a:rPr>
              <a:t>After the pictures run out, ask the girls if they want to give an example and we'll all act out if it's friendly or helpful</a:t>
            </a:r>
          </a:p>
        </p:txBody>
      </p:sp>
      <p:sp>
        <p:nvSpPr>
          <p:cNvPr id="4" name="Slide Number Placeholder 3"/>
          <p:cNvSpPr>
            <a:spLocks noGrp="1"/>
          </p:cNvSpPr>
          <p:nvPr>
            <p:ph type="sldNum" sz="quarter" idx="5"/>
          </p:nvPr>
        </p:nvSpPr>
        <p:spPr/>
        <p:txBody>
          <a:bodyPr/>
          <a:lstStyle/>
          <a:p>
            <a:fld id="{833926A0-22F4-4BDC-B1F1-BFBA86BB3E1E}" type="slidenum">
              <a:rPr lang="en-US" smtClean="0"/>
              <a:t>62</a:t>
            </a:fld>
            <a:endParaRPr lang="en-US"/>
          </a:p>
        </p:txBody>
      </p:sp>
    </p:spTree>
    <p:extLst>
      <p:ext uri="{BB962C8B-B14F-4D97-AF65-F5344CB8AC3E}">
        <p14:creationId xmlns:p14="http://schemas.microsoft.com/office/powerpoint/2010/main" val="25125517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cs typeface="Calibri"/>
              </a:rPr>
              <a:t>SAY:</a:t>
            </a:r>
            <a:endParaRPr lang="en-US" i="1" dirty="0">
              <a:cs typeface="Calibri"/>
            </a:endParaRPr>
          </a:p>
          <a:p>
            <a:r>
              <a:rPr lang="en-US" i="1" dirty="0">
                <a:cs typeface="Calibri"/>
              </a:rPr>
              <a:t>Think of some ways you can be friendly or helpful like Sunny or in your own way this week. We will be making a pledge to do something this week that is friendly and helpful. </a:t>
            </a:r>
          </a:p>
          <a:p>
            <a:endParaRPr lang="en-US" i="1" dirty="0">
              <a:cs typeface="Calibri"/>
            </a:endParaRPr>
          </a:p>
          <a:p>
            <a:r>
              <a:rPr lang="en-US" dirty="0">
                <a:cs typeface="Calibri"/>
              </a:rPr>
              <a:t>(Give a personal example if you can.) </a:t>
            </a:r>
            <a:r>
              <a:rPr lang="en-US" i="1" dirty="0">
                <a:cs typeface="Calibri"/>
              </a:rPr>
              <a:t>Here is an example: "If it were me, the way I could be friendly and helpful would be by helping my family with dishes this week and always saying good morning"</a:t>
            </a:r>
          </a:p>
          <a:p>
            <a:endParaRPr lang="en-US" i="1" dirty="0">
              <a:cs typeface="Calibri"/>
            </a:endParaRPr>
          </a:p>
          <a:p>
            <a:r>
              <a:rPr lang="en-US" i="1" dirty="0">
                <a:cs typeface="Calibri"/>
              </a:rPr>
              <a:t>What are some things that we could pledge to do as a group to be friendly or helpful this week?</a:t>
            </a:r>
          </a:p>
          <a:p>
            <a:endParaRPr lang="en-US" i="1" dirty="0">
              <a:cs typeface="Calibri"/>
            </a:endParaRPr>
          </a:p>
          <a:p>
            <a:endParaRPr lang="en-US" i="1" dirty="0">
              <a:cs typeface="Calibri"/>
            </a:endParaRPr>
          </a:p>
          <a:p>
            <a:r>
              <a:rPr lang="en-US" i="1" dirty="0">
                <a:cs typeface="Calibri"/>
              </a:rPr>
              <a:t>These are great! Let's vote on our favorite way we can help as a group!</a:t>
            </a:r>
          </a:p>
          <a:p>
            <a:endParaRPr lang="en-US" i="1" dirty="0">
              <a:cs typeface="Calibri"/>
            </a:endParaRPr>
          </a:p>
          <a:p>
            <a:r>
              <a:rPr lang="en-US" dirty="0">
                <a:cs typeface="Calibri"/>
              </a:rPr>
              <a:t>This could be a great opportunity to stop "presenting" the slideshow and type the girls' suggestions straight onto this slide (while still "screen sharing" so girls can see their ideas listed)</a:t>
            </a:r>
            <a:endParaRPr lang="en-US" i="1" dirty="0">
              <a:cs typeface="Calibri"/>
            </a:endParaRPr>
          </a:p>
          <a:p>
            <a:endParaRPr lang="en-US" dirty="0">
              <a:cs typeface="Calibri"/>
            </a:endParaRPr>
          </a:p>
          <a:p>
            <a:r>
              <a:rPr lang="en-US" dirty="0">
                <a:cs typeface="Calibri"/>
              </a:rPr>
              <a:t>Write down some of the girls' suggestions so they can vote at the end of the meeting.  You could do this via a Zoom poll or just asking girls to raise their hands for each option.</a:t>
            </a:r>
          </a:p>
          <a:p>
            <a:endParaRPr lang="en-US" i="1" dirty="0">
              <a:cs typeface="Calibri"/>
            </a:endParaRPr>
          </a:p>
        </p:txBody>
      </p:sp>
      <p:sp>
        <p:nvSpPr>
          <p:cNvPr id="4" name="Slide Number Placeholder 3"/>
          <p:cNvSpPr>
            <a:spLocks noGrp="1"/>
          </p:cNvSpPr>
          <p:nvPr>
            <p:ph type="sldNum" sz="quarter" idx="5"/>
          </p:nvPr>
        </p:nvSpPr>
        <p:spPr/>
        <p:txBody>
          <a:bodyPr/>
          <a:lstStyle/>
          <a:p>
            <a:fld id="{833926A0-22F4-4BDC-B1F1-BFBA86BB3E1E}" type="slidenum">
              <a:rPr lang="en-US" smtClean="0"/>
              <a:t>63</a:t>
            </a:fld>
            <a:endParaRPr lang="en-US"/>
          </a:p>
        </p:txBody>
      </p:sp>
    </p:spTree>
    <p:extLst>
      <p:ext uri="{BB962C8B-B14F-4D97-AF65-F5344CB8AC3E}">
        <p14:creationId xmlns:p14="http://schemas.microsoft.com/office/powerpoint/2010/main" val="82671227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Either type the options the girls came up with in the text boxes and drag them onto the slide, or make a Zoom poll and type in the question and the choices and then select "Launch Poll"  See Slide with Zoom instructions for more details.</a:t>
            </a:r>
          </a:p>
          <a:p>
            <a:endParaRPr lang="en-US" dirty="0">
              <a:cs typeface="Calibri"/>
            </a:endParaRPr>
          </a:p>
          <a:p>
            <a:r>
              <a:rPr lang="en-US" dirty="0">
                <a:cs typeface="Calibri"/>
              </a:rPr>
              <a:t>If the girls can't all read yet, we recommend doing the vote verbally.</a:t>
            </a:r>
          </a:p>
          <a:p>
            <a:endParaRPr lang="en-US" dirty="0">
              <a:cs typeface="Calibri"/>
            </a:endParaRP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833926A0-22F4-4BDC-B1F1-BFBA86BB3E1E}" type="slidenum">
              <a:rPr lang="en-US" smtClean="0"/>
              <a:t>64</a:t>
            </a:fld>
            <a:endParaRPr lang="en-US"/>
          </a:p>
        </p:txBody>
      </p:sp>
    </p:spTree>
    <p:extLst>
      <p:ext uri="{BB962C8B-B14F-4D97-AF65-F5344CB8AC3E}">
        <p14:creationId xmlns:p14="http://schemas.microsoft.com/office/powerpoint/2010/main" val="194945576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cs typeface="Calibri"/>
              </a:rPr>
              <a:t>SAY:</a:t>
            </a:r>
            <a:endParaRPr lang="en-US" b="1" i="1" dirty="0">
              <a:cs typeface="Calibri"/>
            </a:endParaRPr>
          </a:p>
          <a:p>
            <a:r>
              <a:rPr lang="en-US" i="1" dirty="0">
                <a:cs typeface="Calibri"/>
              </a:rPr>
              <a:t>Sometimes, it can be hard to be friendly and helpful when we aren't allowed to see lots of other people like we normally would.  Who are some people who come to your house to help you?  </a:t>
            </a:r>
            <a:endParaRPr lang="en-US" dirty="0">
              <a:cs typeface="Calibri" panose="020F0502020204030204"/>
            </a:endParaRPr>
          </a:p>
          <a:p>
            <a:r>
              <a:rPr lang="en-US" dirty="0">
                <a:cs typeface="Calibri" panose="020F0502020204030204"/>
              </a:rPr>
              <a:t>Ask them if any of the people on the slide come to their house and help them.</a:t>
            </a:r>
          </a:p>
          <a:p>
            <a:endParaRPr lang="en-US" dirty="0">
              <a:cs typeface="Calibri" panose="020F0502020204030204"/>
            </a:endParaRPr>
          </a:p>
          <a:p>
            <a:r>
              <a:rPr lang="en-US" b="1" dirty="0">
                <a:cs typeface="Calibri" panose="020F0502020204030204"/>
              </a:rPr>
              <a:t>SAY:</a:t>
            </a:r>
            <a:endParaRPr lang="en-US" b="1" i="1" dirty="0">
              <a:cs typeface="Calibri" panose="020F0502020204030204"/>
            </a:endParaRPr>
          </a:p>
          <a:p>
            <a:r>
              <a:rPr lang="en-US" i="1" dirty="0">
                <a:cs typeface="Calibri" panose="020F0502020204030204"/>
              </a:rPr>
              <a:t>What could we do (while social distancing) to be friendly to the helpful people in our lives? Would it be nice to make them a card or draw them a picture to thank them? Do you like it when someone makes you a card or a picture? I know, I do! Lets all get our papers and coloring supplies and start making a card or a picture for someone who helps you. Who already knows who they will make a card for?</a:t>
            </a:r>
            <a:endParaRPr lang="en-US" dirty="0">
              <a:cs typeface="Calibri" panose="020F0502020204030204"/>
            </a:endParaRPr>
          </a:p>
          <a:p>
            <a:endParaRPr lang="en-US" dirty="0">
              <a:cs typeface="Calibri" panose="020F0502020204030204"/>
            </a:endParaRPr>
          </a:p>
          <a:p>
            <a:r>
              <a:rPr lang="en-US" dirty="0">
                <a:cs typeface="Calibri" panose="020F0502020204030204"/>
              </a:rPr>
              <a:t>Allow for girls to start working on their cards during the meeting and remind them to complete the card and give it to who it was intended for.</a:t>
            </a:r>
            <a:endParaRPr lang="en-US" dirty="0"/>
          </a:p>
        </p:txBody>
      </p:sp>
      <p:sp>
        <p:nvSpPr>
          <p:cNvPr id="4" name="Slide Number Placeholder 3"/>
          <p:cNvSpPr>
            <a:spLocks noGrp="1"/>
          </p:cNvSpPr>
          <p:nvPr>
            <p:ph type="sldNum" sz="quarter" idx="5"/>
          </p:nvPr>
        </p:nvSpPr>
        <p:spPr/>
        <p:txBody>
          <a:bodyPr/>
          <a:lstStyle/>
          <a:p>
            <a:fld id="{833926A0-22F4-4BDC-B1F1-BFBA86BB3E1E}" type="slidenum">
              <a:rPr lang="en-US" smtClean="0"/>
              <a:t>65</a:t>
            </a:fld>
            <a:endParaRPr lang="en-US"/>
          </a:p>
        </p:txBody>
      </p:sp>
    </p:spTree>
    <p:extLst>
      <p:ext uri="{BB962C8B-B14F-4D97-AF65-F5344CB8AC3E}">
        <p14:creationId xmlns:p14="http://schemas.microsoft.com/office/powerpoint/2010/main" val="362267552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a:p>
            <a:r>
              <a:rPr lang="en-US" i="1" dirty="0">
                <a:cs typeface="Calibri"/>
              </a:rPr>
              <a:t>Remind them of the Girl Pledge and to finish and send their thank you cards.  Answer any questions about </a:t>
            </a:r>
            <a:r>
              <a:rPr lang="en-US" i="1" dirty="0" err="1">
                <a:cs typeface="Calibri"/>
              </a:rPr>
              <a:t>kapers</a:t>
            </a:r>
            <a:r>
              <a:rPr lang="en-US" i="1" dirty="0">
                <a:cs typeface="Calibri"/>
              </a:rPr>
              <a:t>.</a:t>
            </a:r>
          </a:p>
        </p:txBody>
      </p:sp>
      <p:sp>
        <p:nvSpPr>
          <p:cNvPr id="4" name="Slide Number Placeholder 3"/>
          <p:cNvSpPr>
            <a:spLocks noGrp="1"/>
          </p:cNvSpPr>
          <p:nvPr>
            <p:ph type="sldNum" sz="quarter" idx="5"/>
          </p:nvPr>
        </p:nvSpPr>
        <p:spPr/>
        <p:txBody>
          <a:bodyPr/>
          <a:lstStyle/>
          <a:p>
            <a:fld id="{833926A0-22F4-4BDC-B1F1-BFBA86BB3E1E}" type="slidenum">
              <a:rPr lang="en-US" smtClean="0"/>
              <a:t>66</a:t>
            </a:fld>
            <a:endParaRPr lang="en-US"/>
          </a:p>
        </p:txBody>
      </p:sp>
    </p:spTree>
    <p:extLst>
      <p:ext uri="{BB962C8B-B14F-4D97-AF65-F5344CB8AC3E}">
        <p14:creationId xmlns:p14="http://schemas.microsoft.com/office/powerpoint/2010/main" val="136028722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At the end of every meeting, bring the adults over and clue them in and get them involved:</a:t>
            </a:r>
          </a:p>
          <a:p>
            <a:endParaRPr lang="en-US"/>
          </a:p>
          <a:p>
            <a:r>
              <a:rPr lang="en-US"/>
              <a:t>"I'll send you the follow up email. Who can help me at the next meeting and be present so that we have enough adults?"</a:t>
            </a:r>
            <a:endParaRPr lang="en-US">
              <a:cs typeface="Calibri"/>
            </a:endParaRPr>
          </a:p>
          <a:p>
            <a:endParaRPr lang="en-US">
              <a:cs typeface="Calibri"/>
            </a:endParaRPr>
          </a:p>
          <a:p>
            <a:r>
              <a:rPr lang="en-US">
                <a:cs typeface="Calibri"/>
              </a:rPr>
              <a:t>Suggestions of what you can ask them to help specifically with an activity: </a:t>
            </a:r>
          </a:p>
          <a:p>
            <a:r>
              <a:rPr lang="en-US">
                <a:cs typeface="Calibri"/>
              </a:rPr>
              <a:t>"Next week we are working on a mural, can anyone help out with that?" </a:t>
            </a:r>
          </a:p>
          <a:p>
            <a:r>
              <a:rPr lang="en-US">
                <a:cs typeface="Calibri"/>
              </a:rPr>
              <a:t>"Next week we are going to read a story for a petal, whose name can I put down for helping with the story?" </a:t>
            </a:r>
          </a:p>
          <a:p>
            <a:r>
              <a:rPr lang="en-US">
                <a:cs typeface="Calibri"/>
              </a:rPr>
              <a:t>"Who can help out when the girls do a craft?"  </a:t>
            </a:r>
          </a:p>
          <a:p>
            <a:r>
              <a:rPr lang="en-US">
                <a:cs typeface="Calibri"/>
              </a:rPr>
              <a:t>"Who is good at singing and would like to lead a song?"</a:t>
            </a:r>
          </a:p>
          <a:p>
            <a:endParaRPr lang="en-US">
              <a:cs typeface="Calibri"/>
            </a:endParaRPr>
          </a:p>
          <a:p>
            <a:r>
              <a:rPr lang="en-US">
                <a:cs typeface="Calibri"/>
              </a:rPr>
              <a:t>Plan out the help you will need for the four meetings. Use a sign-up genius to get parents to sign up for specific duties.</a:t>
            </a:r>
          </a:p>
          <a:p>
            <a:endParaRPr lang="en-US">
              <a:cs typeface="Calibri"/>
            </a:endParaRPr>
          </a:p>
          <a:p>
            <a:endParaRPr lang="en-US">
              <a:cs typeface="Calibri"/>
            </a:endParaRPr>
          </a:p>
          <a:p>
            <a:r>
              <a:rPr lang="en-US">
                <a:cs typeface="Calibri"/>
              </a:rPr>
              <a:t>Suggestions of what you can discuss with parents:</a:t>
            </a:r>
          </a:p>
          <a:p>
            <a:pPr marL="171450" indent="-171450">
              <a:buFont typeface="Arial"/>
              <a:buChar char="•"/>
            </a:pPr>
            <a:r>
              <a:rPr lang="en-US">
                <a:cs typeface="Calibri"/>
              </a:rPr>
              <a:t>Make sure everyone has your phone and email, knows the troop number, and has all the information about the next troop meting (date, time, location and any supplies the girls will need to bring).</a:t>
            </a:r>
          </a:p>
          <a:p>
            <a:pPr marL="171450" indent="-171450">
              <a:buFont typeface="Arial"/>
              <a:buChar char="•"/>
            </a:pPr>
            <a:r>
              <a:rPr lang="en-US">
                <a:cs typeface="Calibri"/>
              </a:rPr>
              <a:t>Make Her Experience Memorable (a resource for parents on how they can help):</a:t>
            </a:r>
            <a:r>
              <a:rPr lang="en-US"/>
              <a:t> </a:t>
            </a:r>
            <a:r>
              <a:rPr lang="en-US">
                <a:hlinkClick r:id="rId3"/>
              </a:rPr>
              <a:t> https://my.girlscouts.org/content/dam-resources2/girlscouts-vtkcontent/Parent-Hub/02_MV_VTKMake%20HerExperienceMemorable_flyer_8.5x11.pdf</a:t>
            </a:r>
            <a:endParaRPr lang="en-US">
              <a:cs typeface="Calibri"/>
              <a:hlinkClick r:id="" action="ppaction://noaction"/>
            </a:endParaRPr>
          </a:p>
          <a:p>
            <a:endParaRPr lang="en-US">
              <a:cs typeface="Calibri" panose="020F0502020204030204"/>
            </a:endParaRPr>
          </a:p>
          <a:p>
            <a:endParaRPr lang="en-US">
              <a:cs typeface="Calibri" panose="020F0502020204030204"/>
            </a:endParaRPr>
          </a:p>
          <a:p>
            <a:r>
              <a:rPr lang="en-US">
                <a:cs typeface="Calibri" panose="020F0502020204030204"/>
              </a:rPr>
              <a:t>More Parent Meeting Resources:</a:t>
            </a:r>
          </a:p>
          <a:p>
            <a:pPr marL="171450" indent="-171450">
              <a:buFont typeface="Arial"/>
              <a:buChar char="•"/>
            </a:pPr>
            <a:r>
              <a:rPr lang="en-US">
                <a:cs typeface="Calibri" panose="020F0502020204030204"/>
              </a:rPr>
              <a:t>See Daisy Intro Meeting in Volunteer Toolkit for more guidance : </a:t>
            </a:r>
            <a:r>
              <a:rPr lang="en-US">
                <a:hlinkClick r:id="rId4"/>
              </a:rPr>
              <a:t>http://vtkdemo.girlscouts.org/content/girlscouts-vtk/en/vtk.details.html?elem=189320400000</a:t>
            </a:r>
            <a:endParaRPr lang="en-US">
              <a:cs typeface="Calibri" panose="020F0502020204030204"/>
              <a:hlinkClick r:id="rId4"/>
            </a:endParaRPr>
          </a:p>
          <a:p>
            <a:pPr marL="171450" indent="-171450">
              <a:buFont typeface="Arial"/>
              <a:buChar char="•"/>
            </a:pPr>
            <a:r>
              <a:rPr lang="en-US">
                <a:cs typeface="Calibri" panose="020F0502020204030204"/>
              </a:rPr>
              <a:t>Another great resource: "Getting Adults to Help" training in our volunteer eLearning portal: </a:t>
            </a:r>
            <a:r>
              <a:rPr lang="en-US">
                <a:hlinkClick r:id="rId5"/>
              </a:rPr>
              <a:t>https://training.gsnorcal.org/login/index.php</a:t>
            </a:r>
            <a:r>
              <a:rPr lang="en-US"/>
              <a:t>  To find it, under Troop Leaders, click on Daisy Leader (Grades K-1). Then click "New troop Leader Course (Part 1 &amp; Part 2).  Then scroll to Part 1: Troop Basics and select "Getting Adults to Help (Avg. 20 Min.)  or scroll down further to </a:t>
            </a:r>
            <a:r>
              <a:rPr lang="en-US">
                <a:cs typeface="Calibri" panose="020F0502020204030204"/>
              </a:rPr>
              <a:t> "Meeting with Parents (Avg. 5 Min.)"</a:t>
            </a:r>
          </a:p>
          <a:p>
            <a:endParaRPr lang="en-US">
              <a:cs typeface="Calibri" panose="020F0502020204030204"/>
            </a:endParaRPr>
          </a:p>
        </p:txBody>
      </p:sp>
      <p:sp>
        <p:nvSpPr>
          <p:cNvPr id="4" name="Slide Number Placeholder 3"/>
          <p:cNvSpPr>
            <a:spLocks noGrp="1"/>
          </p:cNvSpPr>
          <p:nvPr>
            <p:ph type="sldNum" sz="quarter" idx="5"/>
          </p:nvPr>
        </p:nvSpPr>
        <p:spPr/>
        <p:txBody>
          <a:bodyPr/>
          <a:lstStyle/>
          <a:p>
            <a:fld id="{833926A0-22F4-4BDC-B1F1-BFBA86BB3E1E}" type="slidenum">
              <a:rPr lang="en-US" smtClean="0"/>
              <a:t>67</a:t>
            </a:fld>
            <a:endParaRPr lang="en-US"/>
          </a:p>
        </p:txBody>
      </p:sp>
    </p:spTree>
    <p:extLst>
      <p:ext uri="{BB962C8B-B14F-4D97-AF65-F5344CB8AC3E}">
        <p14:creationId xmlns:p14="http://schemas.microsoft.com/office/powerpoint/2010/main" val="164858773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Have girls cross arms right over left. They can hold hands with another person in their house if available.  Tell girls to close their eyes and make a wish.  Show girls how to "spin out" of the circle.</a:t>
            </a:r>
          </a:p>
          <a:p>
            <a:endParaRPr lang="en-US">
              <a:cs typeface="Calibri"/>
            </a:endParaRPr>
          </a:p>
          <a:p>
            <a:endParaRPr lang="en-US">
              <a:cs typeface="Calibri"/>
            </a:endParaRPr>
          </a:p>
          <a:p>
            <a:endParaRPr lang="en-US">
              <a:cs typeface="Calibri"/>
            </a:endParaRPr>
          </a:p>
          <a:p>
            <a:r>
              <a:rPr lang="en-US" b="1">
                <a:cs typeface="Calibri"/>
              </a:rPr>
              <a:t>SAY:</a:t>
            </a:r>
          </a:p>
          <a:p>
            <a:r>
              <a:rPr lang="en-US" i="1">
                <a:cs typeface="Calibri"/>
              </a:rPr>
              <a:t>Good job! Bye Daisies see you next week!</a:t>
            </a:r>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833926A0-22F4-4BDC-B1F1-BFBA86BB3E1E}" type="slidenum">
              <a:rPr lang="en-US" smtClean="0"/>
              <a:t>68</a:t>
            </a:fld>
            <a:endParaRPr lang="en-US"/>
          </a:p>
        </p:txBody>
      </p:sp>
    </p:spTree>
    <p:extLst>
      <p:ext uri="{BB962C8B-B14F-4D97-AF65-F5344CB8AC3E}">
        <p14:creationId xmlns:p14="http://schemas.microsoft.com/office/powerpoint/2010/main" val="266426833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(hide this slide)</a:t>
            </a:r>
            <a:endParaRPr lang="en-US" dirty="0">
              <a:cs typeface="Calibri"/>
            </a:endParaRPr>
          </a:p>
          <a:p>
            <a:endParaRPr lang="en-US" dirty="0"/>
          </a:p>
          <a:p>
            <a:r>
              <a:rPr lang="en-US" b="1" dirty="0"/>
              <a:t>Send Follow-up Email within 24 hours of the meeting: (</a:t>
            </a:r>
            <a:r>
              <a:rPr lang="en-US" b="1" u="sng" dirty="0"/>
              <a:t>edit underlined text accordingly</a:t>
            </a:r>
            <a:r>
              <a:rPr lang="en-US" b="1" dirty="0"/>
              <a:t>)</a:t>
            </a:r>
            <a:endParaRPr lang="en-US" dirty="0"/>
          </a:p>
          <a:p>
            <a:endParaRPr lang="en-US" dirty="0"/>
          </a:p>
          <a:p>
            <a:endParaRPr lang="en-US" dirty="0"/>
          </a:p>
          <a:p>
            <a:r>
              <a:rPr lang="en-US" dirty="0"/>
              <a:t>Dear Daisies,</a:t>
            </a:r>
          </a:p>
          <a:p>
            <a:endParaRPr lang="en-US" dirty="0">
              <a:cs typeface="Calibri"/>
            </a:endParaRPr>
          </a:p>
          <a:p>
            <a:r>
              <a:rPr lang="en-US" dirty="0"/>
              <a:t>You did a great job at our Daisy Meeting! Today, we worked on earning our Friendly and Helpful Petal by playing a fun game with body motions. We also voted this week to do a Daisy Pledge together to practice being friendly and helpful by (</a:t>
            </a:r>
            <a:r>
              <a:rPr lang="en-US" u="sng" dirty="0"/>
              <a:t>write what the girls voted on for their pledge).</a:t>
            </a:r>
            <a:r>
              <a:rPr lang="en-US" dirty="0"/>
              <a:t> Remember, before next meeting, your challenge is to write a card or draw a picture to thank someone who helps you!  </a:t>
            </a:r>
            <a:endParaRPr lang="en-US" u="sng" dirty="0">
              <a:cs typeface="Calibri" panose="020F0502020204030204"/>
            </a:endParaRPr>
          </a:p>
          <a:p>
            <a:r>
              <a:rPr lang="en-US" dirty="0"/>
              <a:t>Supplies to bring to next meeting are:</a:t>
            </a:r>
            <a:endParaRPr lang="en-US" dirty="0">
              <a:cs typeface="Calibri"/>
            </a:endParaRPr>
          </a:p>
          <a:p>
            <a:pPr marL="342900" indent="-342900">
              <a:buFont typeface="Arial,Sans-Serif"/>
              <a:buChar char="•"/>
            </a:pPr>
            <a:r>
              <a:rPr lang="en-US" dirty="0"/>
              <a:t>Colored markers or crayons or colored pencils</a:t>
            </a:r>
            <a:endParaRPr lang="en-US" dirty="0">
              <a:cs typeface="Calibri"/>
            </a:endParaRPr>
          </a:p>
          <a:p>
            <a:pPr marL="342900" indent="-342900">
              <a:buFont typeface="Arial,Sans-Serif"/>
              <a:buChar char="•"/>
            </a:pPr>
            <a:r>
              <a:rPr lang="en-US" dirty="0"/>
              <a:t>Paper</a:t>
            </a:r>
            <a:endParaRPr lang="en-US" dirty="0">
              <a:cs typeface="Calibri"/>
            </a:endParaRPr>
          </a:p>
          <a:p>
            <a:pPr marL="342900" indent="-342900">
              <a:buFont typeface="Arial,Sans-Serif"/>
              <a:buChar char="•"/>
            </a:pPr>
            <a:r>
              <a:rPr lang="en-US" dirty="0">
                <a:cs typeface="Calibri"/>
              </a:rPr>
              <a:t>Daisy Uniform Coloring Sheet </a:t>
            </a:r>
            <a:r>
              <a:rPr lang="en-US" u="sng" dirty="0">
                <a:cs typeface="Calibri"/>
              </a:rPr>
              <a:t>(attached to email or link here)</a:t>
            </a:r>
          </a:p>
          <a:p>
            <a:endParaRPr lang="en-US" dirty="0"/>
          </a:p>
          <a:p>
            <a:r>
              <a:rPr lang="en-US" dirty="0"/>
              <a:t>Also, do you remember what your </a:t>
            </a:r>
            <a:r>
              <a:rPr lang="en-US" dirty="0" err="1"/>
              <a:t>Kaper</a:t>
            </a:r>
            <a:r>
              <a:rPr lang="en-US" dirty="0"/>
              <a:t> (job) is for our next meeting?  Be ready at the next meeting to do your </a:t>
            </a:r>
            <a:r>
              <a:rPr lang="en-US" dirty="0" err="1"/>
              <a:t>Kaper</a:t>
            </a:r>
            <a:r>
              <a:rPr lang="en-US" dirty="0"/>
              <a:t>! Below is a list of who is doing which </a:t>
            </a:r>
            <a:r>
              <a:rPr lang="en-US" dirty="0" err="1"/>
              <a:t>Kaper</a:t>
            </a:r>
            <a:r>
              <a:rPr lang="en-US" dirty="0"/>
              <a:t> at the next meeting and what that job means:</a:t>
            </a:r>
            <a:endParaRPr lang="en-US" dirty="0">
              <a:cs typeface="Calibri"/>
            </a:endParaRPr>
          </a:p>
          <a:p>
            <a:r>
              <a:rPr lang="en-US" u="sng" dirty="0"/>
              <a:t>(girl's name): (</a:t>
            </a:r>
            <a:r>
              <a:rPr lang="en-US" u="sng" dirty="0" err="1"/>
              <a:t>kaper</a:t>
            </a:r>
            <a:r>
              <a:rPr lang="en-US" u="sng" dirty="0"/>
              <a:t>)</a:t>
            </a:r>
            <a:endParaRPr lang="en-US" dirty="0"/>
          </a:p>
          <a:p>
            <a:r>
              <a:rPr lang="en-US" u="sng" dirty="0"/>
              <a:t>(girl's name): (</a:t>
            </a:r>
            <a:r>
              <a:rPr lang="en-US" u="sng" dirty="0" err="1"/>
              <a:t>kaper</a:t>
            </a:r>
            <a:r>
              <a:rPr lang="en-US" u="sng" dirty="0"/>
              <a:t>)</a:t>
            </a:r>
            <a:endParaRPr lang="en-US" dirty="0"/>
          </a:p>
          <a:p>
            <a:r>
              <a:rPr lang="en-US" u="sng" dirty="0"/>
              <a:t>(girl's name): (</a:t>
            </a:r>
            <a:r>
              <a:rPr lang="en-US" u="sng" dirty="0" err="1"/>
              <a:t>kaper</a:t>
            </a:r>
            <a:r>
              <a:rPr lang="en-US" u="sng" dirty="0"/>
              <a:t>)</a:t>
            </a:r>
            <a:endParaRPr lang="en-US" dirty="0"/>
          </a:p>
          <a:p>
            <a:r>
              <a:rPr lang="en-US" u="sng" dirty="0"/>
              <a:t>(girl's name): (</a:t>
            </a:r>
            <a:r>
              <a:rPr lang="en-US" u="sng" dirty="0" err="1"/>
              <a:t>kaper</a:t>
            </a:r>
            <a:r>
              <a:rPr lang="en-US" u="sng" dirty="0"/>
              <a:t>)</a:t>
            </a:r>
            <a:endParaRPr lang="en-US" dirty="0"/>
          </a:p>
          <a:p>
            <a:r>
              <a:rPr lang="en-US" u="sng" dirty="0"/>
              <a:t>(girl's name): (</a:t>
            </a:r>
            <a:r>
              <a:rPr lang="en-US" u="sng" dirty="0" err="1"/>
              <a:t>kaper</a:t>
            </a:r>
            <a:r>
              <a:rPr lang="en-US" u="sng" dirty="0"/>
              <a:t>)</a:t>
            </a:r>
            <a:endParaRPr lang="en-US" dirty="0"/>
          </a:p>
          <a:p>
            <a:r>
              <a:rPr lang="en-US" u="sng" dirty="0"/>
              <a:t>(girl's name): (</a:t>
            </a:r>
            <a:r>
              <a:rPr lang="en-US" u="sng" dirty="0" err="1"/>
              <a:t>kaper</a:t>
            </a:r>
            <a:r>
              <a:rPr lang="en-US" u="sng" dirty="0"/>
              <a:t>)</a:t>
            </a:r>
            <a:endParaRPr lang="en-US" dirty="0"/>
          </a:p>
          <a:p>
            <a:endParaRPr lang="en-US" dirty="0"/>
          </a:p>
          <a:p>
            <a:r>
              <a:rPr lang="en-US" b="1" dirty="0" err="1"/>
              <a:t>Kaper</a:t>
            </a:r>
            <a:r>
              <a:rPr lang="en-US" b="1" dirty="0"/>
              <a:t> Descriptions:</a:t>
            </a:r>
            <a:r>
              <a:rPr lang="en-US" dirty="0"/>
              <a:t> </a:t>
            </a:r>
            <a:r>
              <a:rPr lang="en-US" u="sng" dirty="0"/>
              <a:t>(delete ones you are not using)</a:t>
            </a:r>
            <a:endParaRPr lang="en-US" dirty="0"/>
          </a:p>
          <a:p>
            <a:r>
              <a:rPr lang="en-US" dirty="0"/>
              <a:t>Promise Leader: Leads the group is saying the GS Promise. The girl starts the Promise "On my honor.." and the rest of the girls join in.</a:t>
            </a:r>
            <a:endParaRPr lang="en-US" dirty="0">
              <a:cs typeface="Calibri"/>
            </a:endParaRPr>
          </a:p>
          <a:p>
            <a:r>
              <a:rPr lang="en-US" dirty="0"/>
              <a:t>Reporter: Reports back to the group a summary of what we did at the previous meeting.</a:t>
            </a:r>
            <a:endParaRPr lang="en-US" dirty="0">
              <a:cs typeface="Calibri"/>
            </a:endParaRPr>
          </a:p>
          <a:p>
            <a:r>
              <a:rPr lang="en-US" dirty="0"/>
              <a:t>Clean up Captain: After snack or craft, leads the group and encourages them to clean up their surroundings. "A Girl Scout always leaves a place cleaner than she found it."</a:t>
            </a:r>
            <a:endParaRPr lang="en-US" dirty="0">
              <a:cs typeface="Calibri"/>
            </a:endParaRPr>
          </a:p>
          <a:p>
            <a:r>
              <a:rPr lang="en-US" dirty="0"/>
              <a:t>Supply Checker: Reminds other scouts of the supplies needed for that meeting in the beginning. Check to make sure everyone has everything they need and helps to come up with alternatives if missing supplies.</a:t>
            </a:r>
            <a:endParaRPr lang="en-US" dirty="0">
              <a:cs typeface="Calibri"/>
            </a:endParaRPr>
          </a:p>
          <a:p>
            <a:r>
              <a:rPr lang="en-US" dirty="0"/>
              <a:t>Song Leader:  Starts the song for the group or leads the song in repeat after me.</a:t>
            </a:r>
            <a:endParaRPr lang="en-US" dirty="0">
              <a:cs typeface="Calibri"/>
            </a:endParaRPr>
          </a:p>
          <a:p>
            <a:r>
              <a:rPr lang="en-US" dirty="0"/>
              <a:t>Joke Teller: Brings 1 or 2 jokes to the meeting to share with the troop</a:t>
            </a:r>
            <a:endParaRPr lang="en-US" dirty="0">
              <a:cs typeface="Calibri"/>
            </a:endParaRPr>
          </a:p>
          <a:p>
            <a:r>
              <a:rPr lang="en-US" dirty="0"/>
              <a:t>Friendship Squeeze Starter: Once girls cross their arms, she tells the girls to close their eyes and make a wish and squeeze once.</a:t>
            </a:r>
            <a:endParaRPr lang="en-US" dirty="0">
              <a:cs typeface="Calibri"/>
            </a:endParaRPr>
          </a:p>
          <a:p>
            <a:endParaRPr lang="en-US" dirty="0"/>
          </a:p>
          <a:p>
            <a:endParaRPr lang="en-US" dirty="0"/>
          </a:p>
          <a:p>
            <a:r>
              <a:rPr lang="en-US" dirty="0"/>
              <a:t>I can't wait to see you again, Daisies!  We will meet again at </a:t>
            </a:r>
            <a:r>
              <a:rPr lang="en-US" u="sng" dirty="0"/>
              <a:t>(Date and Time)</a:t>
            </a:r>
            <a:r>
              <a:rPr lang="en-US" dirty="0"/>
              <a:t> and use this link: </a:t>
            </a:r>
            <a:r>
              <a:rPr lang="en-US" u="sng" dirty="0"/>
              <a:t>(Zoom link)</a:t>
            </a:r>
            <a:r>
              <a:rPr lang="en-US" dirty="0"/>
              <a:t>. </a:t>
            </a:r>
            <a:endParaRPr lang="en-US" dirty="0">
              <a:cs typeface="Calibri"/>
            </a:endParaRPr>
          </a:p>
          <a:p>
            <a:endParaRPr lang="en-US" dirty="0"/>
          </a:p>
          <a:p>
            <a:endParaRPr lang="en-US" dirty="0"/>
          </a:p>
          <a:p>
            <a:endParaRPr lang="en-US" dirty="0"/>
          </a:p>
          <a:p>
            <a:endParaRPr lang="en-US" dirty="0"/>
          </a:p>
          <a:p>
            <a:endParaRPr lang="en-US" dirty="0"/>
          </a:p>
          <a:p>
            <a:r>
              <a:rPr lang="en-US" b="1" dirty="0"/>
              <a:t>Send a reminder email the day before the meeting—send the same email but add this at the beginning:</a:t>
            </a:r>
            <a:endParaRPr lang="en-US" dirty="0"/>
          </a:p>
          <a:p>
            <a:endParaRPr lang="en-US" dirty="0"/>
          </a:p>
          <a:p>
            <a:r>
              <a:rPr lang="en-US" dirty="0"/>
              <a:t>Hi Daisies! This is a reminder that we are meeting with our Troop friends tomorrow at </a:t>
            </a:r>
            <a:r>
              <a:rPr lang="en-US" u="sng" dirty="0"/>
              <a:t>(time)</a:t>
            </a:r>
            <a:r>
              <a:rPr lang="en-US" dirty="0"/>
              <a:t>. Please let me know if you can't come to the meeting.</a:t>
            </a:r>
            <a:endParaRPr lang="en-US" dirty="0">
              <a:cs typeface="Calibri"/>
            </a:endParaRPr>
          </a:p>
          <a:p>
            <a:endParaRPr lang="en-US" dirty="0"/>
          </a:p>
          <a:p>
            <a:r>
              <a:rPr lang="en-US" dirty="0"/>
              <a:t>See you soon!</a:t>
            </a:r>
            <a:endParaRPr lang="en-US" dirty="0">
              <a:cs typeface="Calibri"/>
            </a:endParaRP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b="1" dirty="0">
              <a:cs typeface="Calibri"/>
            </a:endParaRPr>
          </a:p>
          <a:p>
            <a:endParaRPr lang="en-US" dirty="0"/>
          </a:p>
          <a:p>
            <a:endParaRPr lang="en-US" dirty="0">
              <a:cs typeface="Calibri"/>
            </a:endParaRP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833926A0-22F4-4BDC-B1F1-BFBA86BB3E1E}" type="slidenum">
              <a:rPr lang="en-US" smtClean="0"/>
              <a:t>69</a:t>
            </a:fld>
            <a:endParaRPr lang="en-US"/>
          </a:p>
        </p:txBody>
      </p:sp>
    </p:spTree>
    <p:extLst>
      <p:ext uri="{BB962C8B-B14F-4D97-AF65-F5344CB8AC3E}">
        <p14:creationId xmlns:p14="http://schemas.microsoft.com/office/powerpoint/2010/main" val="30193864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These links are listed in the Notes of the slides where they are applicable.  They are compiled here if you need to find any of them more easily.</a:t>
            </a:r>
          </a:p>
          <a:p>
            <a:endParaRPr lang="en-US" dirty="0">
              <a:cs typeface="Calibri"/>
            </a:endParaRPr>
          </a:p>
          <a:p>
            <a:endParaRPr lang="en-US" dirty="0">
              <a:cs typeface="Calibri"/>
            </a:endParaRPr>
          </a:p>
          <a:p>
            <a:r>
              <a:rPr lang="en-US" b="1" u="sng" dirty="0">
                <a:cs typeface="Calibri"/>
              </a:rPr>
              <a:t>Virtual Troop Leading Resources:</a:t>
            </a:r>
          </a:p>
          <a:p>
            <a:endParaRPr lang="en-US" b="1" u="sng" dirty="0">
              <a:cs typeface="Calibri"/>
            </a:endParaRPr>
          </a:p>
          <a:p>
            <a:pPr marL="171450" indent="-171450">
              <a:buFont typeface="Arial"/>
              <a:buChar char="•"/>
            </a:pPr>
            <a:r>
              <a:rPr lang="en-US" b="1" dirty="0">
                <a:cs typeface="Calibri"/>
              </a:rPr>
              <a:t>GSNorCal At Home resources</a:t>
            </a:r>
            <a:r>
              <a:rPr lang="en-US" dirty="0">
                <a:cs typeface="Calibri"/>
              </a:rPr>
              <a:t>--SO MANY RESOURCES including: Virtual Programs and Events, GSNorCal Patch Programs, Virtual Badges, Journeys, and Awards, Family Days at Camp info, Community Service ideas, and Outdoors activities!</a:t>
            </a:r>
            <a:r>
              <a:rPr lang="en-US" dirty="0"/>
              <a:t> </a:t>
            </a:r>
            <a:r>
              <a:rPr lang="en-US" dirty="0">
                <a:hlinkClick r:id="rId3"/>
              </a:rPr>
              <a:t>https://www.gsnorcal.org/en/families/at-home.html</a:t>
            </a:r>
            <a:endParaRPr lang="en-US" dirty="0">
              <a:cs typeface="Calibri" panose="020F0502020204030204"/>
            </a:endParaRPr>
          </a:p>
          <a:p>
            <a:pPr marL="171450" indent="-171450">
              <a:buFont typeface="Arial"/>
              <a:buChar char="•"/>
            </a:pPr>
            <a:endParaRPr lang="en-US" dirty="0">
              <a:cs typeface="Calibri" panose="020F0502020204030204"/>
            </a:endParaRPr>
          </a:p>
          <a:p>
            <a:pPr marL="171450" indent="-171450">
              <a:buFont typeface="Arial"/>
              <a:buChar char="•"/>
            </a:pPr>
            <a:r>
              <a:rPr lang="en-US" dirty="0"/>
              <a:t>Here is a </a:t>
            </a:r>
            <a:r>
              <a:rPr lang="en-US" b="1" dirty="0"/>
              <a:t>"Wheel of Names" </a:t>
            </a:r>
            <a:r>
              <a:rPr lang="en-US" dirty="0"/>
              <a:t>tool that you can edit and use to assign </a:t>
            </a:r>
            <a:r>
              <a:rPr lang="en-US" dirty="0" err="1"/>
              <a:t>Kapers</a:t>
            </a:r>
            <a:r>
              <a:rPr lang="en-US" dirty="0"/>
              <a:t> or pick a girl at random for any reason—maybe to share first for an activity, or pick a song for the group to sing, etc. </a:t>
            </a:r>
            <a:r>
              <a:rPr lang="en-US" dirty="0">
                <a:hlinkClick r:id="rId4"/>
              </a:rPr>
              <a:t>https://wheelofnames.com/?fbclid=IwAR3B_y1iUK-VdEV0EMO6bpU653xTivfnrcvKS1o_y5eb98lqlqib6cwiG4E</a:t>
            </a:r>
            <a:endParaRPr lang="en-US" dirty="0">
              <a:cs typeface="Calibri" panose="020F0502020204030204"/>
            </a:endParaRPr>
          </a:p>
          <a:p>
            <a:pPr marL="171450" indent="-171450">
              <a:buFont typeface="Arial"/>
              <a:buChar char="•"/>
            </a:pPr>
            <a:endParaRPr lang="en-US" dirty="0">
              <a:cs typeface="Calibri" panose="020F0502020204030204"/>
            </a:endParaRPr>
          </a:p>
          <a:p>
            <a:pPr marL="171450" indent="-171450">
              <a:buFont typeface="Arial"/>
              <a:buChar char="•"/>
            </a:pPr>
            <a:r>
              <a:rPr lang="en-US" dirty="0"/>
              <a:t>Link to virtual</a:t>
            </a:r>
            <a:r>
              <a:rPr lang="en-US" b="1" dirty="0"/>
              <a:t> Ice Breakers</a:t>
            </a:r>
            <a:r>
              <a:rPr lang="en-US" dirty="0"/>
              <a:t>:  (Pre-made icebreaker slides at end of this presentation) </a:t>
            </a:r>
            <a:r>
              <a:rPr lang="en-US" dirty="0">
                <a:hlinkClick r:id="rId5"/>
              </a:rPr>
              <a:t>https://www.girlscouts.org/en/girl-scouts-at-home/troop-leaders/digital-icebreakers-games.html</a:t>
            </a:r>
            <a:endParaRPr lang="en-US" dirty="0">
              <a:cs typeface="Calibri" panose="020F0502020204030204"/>
            </a:endParaRPr>
          </a:p>
          <a:p>
            <a:pPr marL="0" indent="0">
              <a:buFont typeface="Arial"/>
              <a:buNone/>
            </a:pPr>
            <a:endParaRPr lang="en-US" dirty="0">
              <a:cs typeface="Calibri" panose="020F0502020204030204"/>
            </a:endParaRPr>
          </a:p>
          <a:p>
            <a:pPr marL="171450" indent="-171450">
              <a:buFont typeface="Arial"/>
              <a:buChar char="•"/>
            </a:pPr>
            <a:r>
              <a:rPr lang="en-US" dirty="0">
                <a:cs typeface="Calibri" panose="020F0502020204030204"/>
              </a:rPr>
              <a:t>Girl Scout </a:t>
            </a:r>
            <a:r>
              <a:rPr lang="en-US" b="1" dirty="0">
                <a:cs typeface="Calibri" panose="020F0502020204030204"/>
              </a:rPr>
              <a:t>Internet Safety Pledge</a:t>
            </a:r>
            <a:r>
              <a:rPr lang="en-US" dirty="0">
                <a:cs typeface="Calibri" panose="020F0502020204030204"/>
              </a:rPr>
              <a:t>: </a:t>
            </a:r>
            <a:r>
              <a:rPr lang="en-US" dirty="0">
                <a:hlinkClick r:id="rId6"/>
              </a:rPr>
              <a:t>https://www.gsnorcal.org/content/dam/girlscouts-gsnorcal/documents/volunteer_resources/risk/internet-safety-pledge.pdf</a:t>
            </a:r>
            <a:endParaRPr lang="en-US" dirty="0">
              <a:cs typeface="Calibri" panose="020F0502020204030204"/>
            </a:endParaRPr>
          </a:p>
          <a:p>
            <a:endParaRPr lang="en-US" dirty="0">
              <a:cs typeface="Calibri" panose="020F0502020204030204"/>
            </a:endParaRPr>
          </a:p>
          <a:p>
            <a:r>
              <a:rPr lang="en-US" b="1" u="sng" dirty="0">
                <a:cs typeface="Calibri" panose="020F0502020204030204"/>
              </a:rPr>
              <a:t>General Daisy Resources:</a:t>
            </a:r>
            <a:endParaRPr lang="en-US" b="1" u="sng" dirty="0"/>
          </a:p>
          <a:p>
            <a:endParaRPr lang="en-US" b="1" u="sng" dirty="0"/>
          </a:p>
          <a:p>
            <a:r>
              <a:rPr lang="en-US" dirty="0"/>
              <a:t>Link to Your </a:t>
            </a:r>
            <a:r>
              <a:rPr lang="en-US" b="1" dirty="0"/>
              <a:t>Daisy Petals and Leaves</a:t>
            </a:r>
            <a:r>
              <a:rPr lang="en-US" dirty="0"/>
              <a:t> (Badges) in GS Volunteer Toolkit PDF:</a:t>
            </a:r>
            <a:endParaRPr lang="en-US" dirty="0">
              <a:cs typeface="Calibri"/>
            </a:endParaRPr>
          </a:p>
          <a:p>
            <a:r>
              <a:rPr lang="en-US" dirty="0">
                <a:hlinkClick r:id="rId7"/>
              </a:rPr>
              <a:t>http://vtkdemo.girlscouts.org/content/dam/girlscouts-vtk/meeting-aids/Daisy-Petals.pdf</a:t>
            </a:r>
            <a:endParaRPr lang="en-US" dirty="0"/>
          </a:p>
          <a:p>
            <a:endParaRPr lang="en-US" dirty="0">
              <a:cs typeface="Calibri" panose="020F0502020204030204"/>
            </a:endParaRPr>
          </a:p>
          <a:p>
            <a:r>
              <a:rPr lang="en-US" dirty="0">
                <a:cs typeface="Calibri" panose="020F0502020204030204"/>
              </a:rPr>
              <a:t>All </a:t>
            </a:r>
            <a:r>
              <a:rPr lang="en-US" b="1" dirty="0">
                <a:cs typeface="Calibri" panose="020F0502020204030204"/>
              </a:rPr>
              <a:t>Daisy Badges</a:t>
            </a:r>
            <a:r>
              <a:rPr lang="en-US" dirty="0">
                <a:cs typeface="Calibri" panose="020F0502020204030204"/>
              </a:rPr>
              <a:t> and Journeys (except brand new ones) PDF: </a:t>
            </a:r>
          </a:p>
          <a:p>
            <a:r>
              <a:rPr lang="en-US" dirty="0">
                <a:hlinkClick r:id="rId8"/>
              </a:rPr>
              <a:t>https://www.girlscouts.org/content/dam/girlscouts-gsusa/forms-and-documents/our-program/Badges/GSUSA_DaisyBadgesAwardsAndPins2019_Guide.pdf</a:t>
            </a:r>
            <a:endParaRPr lang="en-US" dirty="0">
              <a:cs typeface="Calibri" panose="020F0502020204030204"/>
              <a:hlinkClick r:id="rId8"/>
            </a:endParaRPr>
          </a:p>
          <a:p>
            <a:endParaRPr lang="en-US" dirty="0">
              <a:cs typeface="Calibri" panose="020F0502020204030204"/>
            </a:endParaRPr>
          </a:p>
          <a:p>
            <a:endParaRPr lang="en-US" dirty="0"/>
          </a:p>
          <a:p>
            <a:r>
              <a:rPr lang="en-US" dirty="0"/>
              <a:t>Badge Explorer (with badge requirements, interactive):  </a:t>
            </a:r>
            <a:r>
              <a:rPr lang="en-US" dirty="0">
                <a:hlinkClick r:id="rId9"/>
              </a:rPr>
              <a:t>https://www.girlscouts.org/en/our-program/badges/badge_explorer.html</a:t>
            </a:r>
            <a:r>
              <a:rPr lang="en-US" dirty="0"/>
              <a:t> </a:t>
            </a:r>
            <a:endParaRPr lang="en-US" dirty="0">
              <a:cs typeface="Calibri"/>
            </a:endParaRPr>
          </a:p>
          <a:p>
            <a:endParaRPr lang="en-US" dirty="0">
              <a:cs typeface="Calibri"/>
            </a:endParaRPr>
          </a:p>
          <a:p>
            <a:endParaRPr lang="en-US" dirty="0"/>
          </a:p>
          <a:p>
            <a:r>
              <a:rPr lang="en-US" dirty="0"/>
              <a:t>Link to </a:t>
            </a:r>
            <a:r>
              <a:rPr lang="en-US" b="1" dirty="0"/>
              <a:t>Daisy Promise and Law</a:t>
            </a:r>
            <a:r>
              <a:rPr lang="en-US" dirty="0"/>
              <a:t> worksheet in GS Volunteer Toolkit PDF:</a:t>
            </a:r>
            <a:endParaRPr lang="en-US" dirty="0">
              <a:cs typeface="Calibri" panose="020F0502020204030204"/>
            </a:endParaRPr>
          </a:p>
          <a:p>
            <a:r>
              <a:rPr lang="en-US" dirty="0">
                <a:hlinkClick r:id="rId10"/>
              </a:rPr>
              <a:t>http://vtkdemo.girlscouts.org/content/dam/girlscouts-vtk/meeting-aids/Daisy-Promise-and-Law.pdf</a:t>
            </a:r>
            <a:endParaRPr lang="en-US" dirty="0">
              <a:cs typeface="Calibri"/>
              <a:hlinkClick r:id="rId10"/>
            </a:endParaRPr>
          </a:p>
          <a:p>
            <a:endParaRPr lang="en-US" dirty="0">
              <a:cs typeface="Calibri"/>
            </a:endParaRPr>
          </a:p>
          <a:p>
            <a:endParaRPr lang="en-US" dirty="0"/>
          </a:p>
          <a:p>
            <a:r>
              <a:rPr lang="en-US" b="1" dirty="0"/>
              <a:t>Girl Scout Law Song </a:t>
            </a:r>
            <a:r>
              <a:rPr lang="en-US" dirty="0"/>
              <a:t>video made by older Girl Scouts.  Challenge the girls to watch the video at home and practice the song.</a:t>
            </a:r>
          </a:p>
          <a:p>
            <a:r>
              <a:rPr lang="en-US" dirty="0">
                <a:hlinkClick r:id="rId11"/>
              </a:rPr>
              <a:t>https://www.youtube.com/watch?v=6dF8dUi37x8&amp;t=1s</a:t>
            </a:r>
            <a:r>
              <a:rPr lang="en-US" dirty="0"/>
              <a:t> (start the video 30 seconds in, after they finish singing the song once, stop the video)  </a:t>
            </a:r>
            <a:endParaRPr lang="en-US" dirty="0">
              <a:cs typeface="Calibri"/>
            </a:endParaRPr>
          </a:p>
          <a:p>
            <a:endParaRPr lang="en-US" dirty="0">
              <a:cs typeface="Calibri"/>
            </a:endParaRPr>
          </a:p>
          <a:p>
            <a:r>
              <a:rPr lang="en-US" b="1" dirty="0"/>
              <a:t>Daisy Intro Meeting in Volunteer Toolkit</a:t>
            </a:r>
            <a:r>
              <a:rPr lang="en-US" dirty="0"/>
              <a:t>: </a:t>
            </a:r>
            <a:r>
              <a:rPr lang="en-US" dirty="0">
                <a:hlinkClick r:id="rId12"/>
              </a:rPr>
              <a:t>http://vtkdemo.girlscouts.org/content/girlscouts-vtk/en/vtk.details.html?elem=189320400000</a:t>
            </a:r>
            <a:endParaRPr lang="en-US" dirty="0"/>
          </a:p>
          <a:p>
            <a:endParaRPr lang="en-US" dirty="0"/>
          </a:p>
          <a:p>
            <a:endParaRPr lang="en-US" dirty="0">
              <a:cs typeface="Calibri"/>
            </a:endParaRPr>
          </a:p>
          <a:p>
            <a:r>
              <a:rPr lang="en-US" b="1" u="sng" dirty="0">
                <a:cs typeface="Calibri"/>
              </a:rPr>
              <a:t>Friendly and Helpful Petal (Sunny) Resources:</a:t>
            </a:r>
            <a:endParaRPr lang="en-US" b="1" u="sng" dirty="0"/>
          </a:p>
          <a:p>
            <a:endParaRPr lang="en-US" b="1" u="sng" dirty="0"/>
          </a:p>
          <a:p>
            <a:r>
              <a:rPr lang="en-US" dirty="0" err="1"/>
              <a:t>Sunny's</a:t>
            </a:r>
            <a:r>
              <a:rPr lang="en-US" dirty="0"/>
              <a:t> </a:t>
            </a:r>
            <a:r>
              <a:rPr lang="en-US" b="1" dirty="0"/>
              <a:t>Story in PDF</a:t>
            </a:r>
            <a:r>
              <a:rPr lang="en-US" dirty="0"/>
              <a:t> form:</a:t>
            </a:r>
            <a:endParaRPr lang="en-US" dirty="0">
              <a:cs typeface="Calibri"/>
            </a:endParaRPr>
          </a:p>
          <a:p>
            <a:r>
              <a:rPr lang="en-US" dirty="0">
                <a:hlinkClick r:id="rId13"/>
              </a:rPr>
              <a:t>https://my.girlscouts.org/content/dam/girlscouts-vtk/local/aid/meetings/D14DP04/Sunnys-Story.pdf</a:t>
            </a:r>
            <a:endParaRPr lang="en-US" dirty="0"/>
          </a:p>
          <a:p>
            <a:r>
              <a:rPr lang="en-US" dirty="0"/>
              <a:t>(You can make the PDF full screen and then "share screen" over zoom so girls can see the pages as you read the story to them)</a:t>
            </a:r>
            <a:endParaRPr lang="en-US" dirty="0">
              <a:cs typeface="Calibri"/>
            </a:endParaRPr>
          </a:p>
          <a:p>
            <a:endParaRPr lang="en-US" dirty="0"/>
          </a:p>
          <a:p>
            <a:r>
              <a:rPr lang="en-US" dirty="0" err="1"/>
              <a:t>Sunny’s</a:t>
            </a:r>
            <a:r>
              <a:rPr lang="en-US" dirty="0"/>
              <a:t> </a:t>
            </a:r>
            <a:r>
              <a:rPr lang="en-US" b="1" dirty="0"/>
              <a:t>Story (read aloud)</a:t>
            </a:r>
            <a:r>
              <a:rPr lang="en-US" dirty="0"/>
              <a:t> YouTube link:</a:t>
            </a:r>
            <a:endParaRPr lang="en-US" dirty="0">
              <a:cs typeface="Calibri"/>
            </a:endParaRPr>
          </a:p>
          <a:p>
            <a:r>
              <a:rPr lang="en-US" dirty="0">
                <a:hlinkClick r:id="rId14"/>
              </a:rPr>
              <a:t>https://www.youtube.com/watch?v=Y2uopZwglBw&amp;feature=youtu.be</a:t>
            </a:r>
            <a:endParaRPr lang="en-US" dirty="0"/>
          </a:p>
          <a:p>
            <a:endParaRPr lang="en-US" dirty="0"/>
          </a:p>
          <a:p>
            <a:r>
              <a:rPr lang="en-US" dirty="0"/>
              <a:t>GSUSA Sunny story and </a:t>
            </a:r>
            <a:r>
              <a:rPr lang="en-US" b="1" dirty="0"/>
              <a:t>petal activities</a:t>
            </a:r>
            <a:r>
              <a:rPr lang="en-US" dirty="0"/>
              <a:t> (mural and discussing) 8 minutes: </a:t>
            </a:r>
            <a:endParaRPr lang="en-US" dirty="0">
              <a:cs typeface="Calibri"/>
            </a:endParaRPr>
          </a:p>
          <a:p>
            <a:r>
              <a:rPr lang="en-US" dirty="0">
                <a:hlinkClick r:id="rId15"/>
              </a:rPr>
              <a:t>https://www.girlscouts.org/en/girl-scouts-at-home/activities-for-girls/daisies/daisy-sunny-petal-badge-activity.html</a:t>
            </a:r>
            <a:endParaRPr lang="en-US" dirty="0"/>
          </a:p>
          <a:p>
            <a:endParaRPr lang="en-US" dirty="0"/>
          </a:p>
          <a:p>
            <a:r>
              <a:rPr lang="en-US" dirty="0"/>
              <a:t>Video made by GS </a:t>
            </a:r>
            <a:r>
              <a:rPr lang="en-US" dirty="0" err="1"/>
              <a:t>Virgina</a:t>
            </a:r>
            <a:r>
              <a:rPr lang="en-US" dirty="0"/>
              <a:t> Skyline on </a:t>
            </a:r>
            <a:r>
              <a:rPr lang="en-US" b="1" dirty="0"/>
              <a:t>making a mural </a:t>
            </a:r>
            <a:r>
              <a:rPr lang="en-US" dirty="0"/>
              <a:t>for </a:t>
            </a:r>
            <a:r>
              <a:rPr lang="en-US" dirty="0" err="1"/>
              <a:t>Sunny’s</a:t>
            </a:r>
            <a:r>
              <a:rPr lang="en-US" dirty="0"/>
              <a:t> story—can use as part of your meeting or for inspiration (17 minutes):</a:t>
            </a:r>
            <a:endParaRPr lang="en-US" dirty="0">
              <a:cs typeface="Calibri"/>
            </a:endParaRPr>
          </a:p>
          <a:p>
            <a:r>
              <a:rPr lang="en-US" dirty="0">
                <a:hlinkClick r:id="rId16"/>
              </a:rPr>
              <a:t>https://www.youtube.com/watch?v=Ls5InHewAoQ&amp;list=PLPrEwDw9DOl-mS2AI7pawC4EsL7eaEQeF&amp;index=2</a:t>
            </a:r>
            <a:endParaRPr lang="en-US" dirty="0"/>
          </a:p>
          <a:p>
            <a:endParaRPr lang="en-US" dirty="0">
              <a:cs typeface="Calibri"/>
            </a:endParaRP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833926A0-22F4-4BDC-B1F1-BFBA86BB3E1E}" type="slidenum">
              <a:rPr lang="en-US" smtClean="0"/>
              <a:t>7</a:t>
            </a:fld>
            <a:endParaRPr lang="en-US"/>
          </a:p>
        </p:txBody>
      </p:sp>
    </p:spTree>
    <p:extLst>
      <p:ext uri="{BB962C8B-B14F-4D97-AF65-F5344CB8AC3E}">
        <p14:creationId xmlns:p14="http://schemas.microsoft.com/office/powerpoint/2010/main" val="164781674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cs typeface="Calibri"/>
              </a:rPr>
              <a:t>Overview:</a:t>
            </a:r>
          </a:p>
          <a:p>
            <a:r>
              <a:rPr lang="en-US" b="1"/>
              <a:t>Friendly and Helpful -- Part 3: 35 minutes  Celebration of badges earned!</a:t>
            </a:r>
            <a:endParaRPr lang="en-US" b="1">
              <a:cs typeface="Calibri"/>
            </a:endParaRPr>
          </a:p>
          <a:p>
            <a:r>
              <a:rPr lang="en-US"/>
              <a:t>Welcome: Sharing - 5 minutes</a:t>
            </a:r>
            <a:endParaRPr lang="en-US">
              <a:cs typeface="Calibri"/>
            </a:endParaRPr>
          </a:p>
          <a:p>
            <a:r>
              <a:rPr lang="en-US" err="1">
                <a:cs typeface="Calibri"/>
              </a:rPr>
              <a:t>Kapers</a:t>
            </a:r>
            <a:r>
              <a:rPr lang="en-US">
                <a:cs typeface="Calibri"/>
              </a:rPr>
              <a:t>: 3 minutes  (Reporter, Supply Checker, Joke Teller)</a:t>
            </a:r>
            <a:endParaRPr lang="en-US"/>
          </a:p>
          <a:p>
            <a:r>
              <a:rPr lang="en-US"/>
              <a:t>Opening: GS Promise, GS Law  – 5 minutes  (optional: Girl Scout Law song video)</a:t>
            </a:r>
            <a:endParaRPr lang="en-US">
              <a:cs typeface="Calibri"/>
            </a:endParaRPr>
          </a:p>
          <a:p>
            <a:r>
              <a:rPr lang="en-US"/>
              <a:t>Icebreaker: Wind Blows  - 5 minutes</a:t>
            </a:r>
            <a:endParaRPr lang="en-US">
              <a:cs typeface="Calibri"/>
            </a:endParaRPr>
          </a:p>
          <a:p>
            <a:r>
              <a:rPr lang="en-US"/>
              <a:t>Discussion on badges earned  - 5 minutes</a:t>
            </a:r>
            <a:endParaRPr lang="en-US">
              <a:cs typeface="Calibri"/>
            </a:endParaRPr>
          </a:p>
          <a:p>
            <a:r>
              <a:rPr lang="en-US">
                <a:cs typeface="Calibri"/>
              </a:rPr>
              <a:t>Activity: Paper Daisy uniform – 5-10 minutes</a:t>
            </a:r>
          </a:p>
          <a:p>
            <a:r>
              <a:rPr lang="en-US">
                <a:cs typeface="Calibri"/>
              </a:rPr>
              <a:t>Reflection on Badges – 3 minutes</a:t>
            </a:r>
          </a:p>
          <a:p>
            <a:r>
              <a:rPr lang="en-US">
                <a:cs typeface="Calibri"/>
              </a:rPr>
              <a:t>Daisy Song – 2 minutes</a:t>
            </a:r>
            <a:endParaRPr lang="en-US"/>
          </a:p>
          <a:p>
            <a:r>
              <a:rPr lang="en-US"/>
              <a:t>Prep for Next Meeting, Friendship Circle – 5 minutes</a:t>
            </a:r>
            <a:endParaRPr lang="en-US">
              <a:cs typeface="Calibri" panose="020F0502020204030204"/>
            </a:endParaRPr>
          </a:p>
          <a:p>
            <a:endParaRPr lang="en-US">
              <a:cs typeface="Calibri" panose="020F0502020204030204"/>
            </a:endParaRPr>
          </a:p>
          <a:p>
            <a:r>
              <a:rPr lang="en-US" b="1">
                <a:cs typeface="Calibri"/>
              </a:rPr>
              <a:t>Friendly and Helpful Petal:</a:t>
            </a:r>
          </a:p>
          <a:p>
            <a:pPr marL="171450" indent="-171450">
              <a:buFont typeface="Arial" panose="020B0604020202020204" pitchFamily="34" charset="0"/>
              <a:buChar char="•"/>
            </a:pPr>
            <a:r>
              <a:rPr lang="en-US"/>
              <a:t>Talk about "Sunny's Story" </a:t>
            </a:r>
            <a:endParaRPr lang="en-US">
              <a:cs typeface="Calibri"/>
            </a:endParaRPr>
          </a:p>
          <a:p>
            <a:pPr marL="171450" indent="-171450">
              <a:buFont typeface="Arial" panose="020B0604020202020204" pitchFamily="34" charset="0"/>
              <a:buChar char="•"/>
            </a:pPr>
            <a:r>
              <a:rPr lang="en-US"/>
              <a:t>Make a mural based on "Sunny's Story" with your Daisy friends </a:t>
            </a:r>
            <a:endParaRPr lang="en-US">
              <a:cs typeface="Calibri"/>
            </a:endParaRPr>
          </a:p>
          <a:p>
            <a:pPr marL="171450" indent="-171450">
              <a:buFont typeface="Arial" panose="020B0604020202020204" pitchFamily="34" charset="0"/>
              <a:buChar char="•"/>
            </a:pPr>
            <a:r>
              <a:rPr lang="en-US"/>
              <a:t>Practice being friendly and helpful    </a:t>
            </a:r>
            <a:endParaRPr lang="en-US">
              <a:cs typeface="Calibri"/>
            </a:endParaRPr>
          </a:p>
          <a:p>
            <a:r>
              <a:rPr lang="en-US"/>
              <a:t>When you’ve earned your Sunny petal, you'll know how to be friendly and helpful, just like Sunny the Sunflower.</a:t>
            </a:r>
            <a:endParaRPr lang="en-US">
              <a:cs typeface="Calibri"/>
            </a:endParaRPr>
          </a:p>
          <a:p>
            <a:endParaRPr lang="en-US"/>
          </a:p>
          <a:p>
            <a:endParaRPr lang="en-US" b="1">
              <a:cs typeface="Calibri"/>
            </a:endParaRPr>
          </a:p>
          <a:p>
            <a:r>
              <a:rPr lang="en-US"/>
              <a:t>If you don’t’ have the Flower stories, you can learn about being friendly and helpful in other ways.</a:t>
            </a:r>
            <a:endParaRPr lang="en-US">
              <a:cs typeface="Calibri"/>
            </a:endParaRPr>
          </a:p>
          <a:p>
            <a:endParaRPr lang="en-US"/>
          </a:p>
          <a:p>
            <a:pPr marL="171450" indent="-171450">
              <a:buFont typeface="Arial"/>
              <a:buChar char="•"/>
            </a:pPr>
            <a:endParaRPr lang="en-US">
              <a:cs typeface="Calibri" panose="020F0502020204030204"/>
            </a:endParaRPr>
          </a:p>
          <a:p>
            <a:endParaRPr lang="en-US">
              <a:cs typeface="Calibri" panose="020F0502020204030204"/>
            </a:endParaRPr>
          </a:p>
        </p:txBody>
      </p:sp>
      <p:sp>
        <p:nvSpPr>
          <p:cNvPr id="4" name="Slide Number Placeholder 3"/>
          <p:cNvSpPr>
            <a:spLocks noGrp="1"/>
          </p:cNvSpPr>
          <p:nvPr>
            <p:ph type="sldNum" sz="quarter" idx="5"/>
          </p:nvPr>
        </p:nvSpPr>
        <p:spPr/>
        <p:txBody>
          <a:bodyPr/>
          <a:lstStyle/>
          <a:p>
            <a:fld id="{833926A0-22F4-4BDC-B1F1-BFBA86BB3E1E}" type="slidenum">
              <a:rPr lang="en-US" smtClean="0"/>
              <a:t>70</a:t>
            </a:fld>
            <a:endParaRPr lang="en-US"/>
          </a:p>
        </p:txBody>
      </p:sp>
    </p:spTree>
    <p:extLst>
      <p:ext uri="{BB962C8B-B14F-4D97-AF65-F5344CB8AC3E}">
        <p14:creationId xmlns:p14="http://schemas.microsoft.com/office/powerpoint/2010/main" val="151957379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Let each girl share if she wants to. If you have a lot of girls and enough adults, you can split girls into Zoom breakout rooms</a:t>
            </a:r>
          </a:p>
          <a:p>
            <a:endParaRPr lang="en-US" b="1" dirty="0">
              <a:cs typeface="Calibri"/>
            </a:endParaRPr>
          </a:p>
          <a:p>
            <a:r>
              <a:rPr lang="en-US" b="1" dirty="0">
                <a:cs typeface="Calibri"/>
              </a:rPr>
              <a:t>SAY:</a:t>
            </a:r>
            <a:endParaRPr lang="en-US" dirty="0"/>
          </a:p>
          <a:p>
            <a:r>
              <a:rPr lang="en-US" i="1" dirty="0">
                <a:cs typeface="Calibri"/>
              </a:rPr>
              <a:t>If you aren't done, you can keep working on your mural and share in the next meeting! </a:t>
            </a: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833926A0-22F4-4BDC-B1F1-BFBA86BB3E1E}" type="slidenum">
              <a:rPr lang="en-US" smtClean="0"/>
              <a:t>71</a:t>
            </a:fld>
            <a:endParaRPr lang="en-US"/>
          </a:p>
        </p:txBody>
      </p:sp>
    </p:spTree>
    <p:extLst>
      <p:ext uri="{BB962C8B-B14F-4D97-AF65-F5344CB8AC3E}">
        <p14:creationId xmlns:p14="http://schemas.microsoft.com/office/powerpoint/2010/main" val="74890606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cs typeface="Calibri"/>
              </a:rPr>
              <a:t>Kaper Chart for Meeting 2:</a:t>
            </a:r>
            <a:endParaRPr lang="en-US" b="1"/>
          </a:p>
          <a:p>
            <a:r>
              <a:rPr lang="en-US">
                <a:cs typeface="Calibri"/>
              </a:rPr>
              <a:t>(You can retype your troops' names into this slide or copy the text below to the notes of the Kaper Chart slide you have already edited.)</a:t>
            </a:r>
          </a:p>
          <a:p>
            <a:endParaRPr lang="en-US">
              <a:cs typeface="Calibri"/>
            </a:endParaRPr>
          </a:p>
          <a:p>
            <a:r>
              <a:rPr lang="en-US" b="1">
                <a:cs typeface="Calibri"/>
              </a:rPr>
              <a:t>SAY:</a:t>
            </a:r>
          </a:p>
          <a:p>
            <a:r>
              <a:rPr lang="en-US" i="1"/>
              <a:t>Remember our Kaper Chart from last week?  Today we will start our </a:t>
            </a:r>
            <a:r>
              <a:rPr lang="en-US" i="1" err="1"/>
              <a:t>Kapers</a:t>
            </a:r>
            <a:r>
              <a:rPr lang="en-US" i="1"/>
              <a:t>.  Who remembers what Kaper means? That's right, it means job.  When everyone helps out, all big tasks are made easier.  Girl Scouts is all about being girl-led so by the time you are older, you will be leading this troop and these meetings all by yourselves! These are your roles for today's meeting, but we will rotate the roles each meeting so you will get a chance to do each Kaper.</a:t>
            </a:r>
            <a:endParaRPr lang="en-US">
              <a:cs typeface="Calibri" panose="020F0502020204030204"/>
            </a:endParaRPr>
          </a:p>
          <a:p>
            <a:endParaRPr lang="en-US" i="1"/>
          </a:p>
          <a:p>
            <a:r>
              <a:rPr lang="en-US"/>
              <a:t>Ask each of the girls if they are ready for their role today (tell them each what they will do and when).  Ask the Supply Checker if anyone had all their supplies for today (and help her check with the other girls), and have the Reporter share from last meeting. </a:t>
            </a:r>
            <a:endParaRPr lang="en-US">
              <a:cs typeface="Calibri"/>
            </a:endParaRPr>
          </a:p>
          <a:p>
            <a:endParaRPr lang="en-US"/>
          </a:p>
          <a:p>
            <a:r>
              <a:rPr lang="en-US"/>
              <a:t>After this, have the Promise Leader start the Promise. </a:t>
            </a:r>
            <a:endParaRPr lang="en-US">
              <a:cs typeface="Calibri"/>
            </a:endParaRPr>
          </a:p>
          <a:p>
            <a:endParaRPr lang="en-US" i="1">
              <a:cs typeface="Calibri"/>
            </a:endParaRPr>
          </a:p>
          <a:p>
            <a:r>
              <a:rPr lang="en-US">
                <a:cs typeface="Calibri"/>
              </a:rPr>
              <a:t>Possible jobs with descriptions:</a:t>
            </a:r>
          </a:p>
          <a:p>
            <a:r>
              <a:rPr lang="en-US">
                <a:cs typeface="Calibri"/>
              </a:rPr>
              <a:t>Promise Leader: Leads the group is saying the GS Promise.  The girl starts the Promise "On my honor.." and the rest of the girls join in.</a:t>
            </a:r>
          </a:p>
          <a:p>
            <a:r>
              <a:rPr lang="en-US">
                <a:cs typeface="Calibri"/>
              </a:rPr>
              <a:t>Reporter: Reports back to the group a summary of what we did at the previous meeting.</a:t>
            </a:r>
          </a:p>
          <a:p>
            <a:r>
              <a:rPr lang="en-US">
                <a:cs typeface="Calibri"/>
              </a:rPr>
              <a:t>Clean up Captain: After snack or craft, leads the group and encourages them to clean up their surroundings. "A Girl Scout always leaves a place clean than she found it"</a:t>
            </a:r>
          </a:p>
          <a:p>
            <a:r>
              <a:rPr lang="en-US">
                <a:cs typeface="Calibri"/>
              </a:rPr>
              <a:t>Supply Checker: Reminds other scouts of the supplies needed for that meeting in the beginning.  Check to make sure everyone has everything they need and helps to come up with alternatives if missing supplies.</a:t>
            </a:r>
          </a:p>
          <a:p>
            <a:r>
              <a:rPr lang="en-US">
                <a:cs typeface="Calibri"/>
              </a:rPr>
              <a:t>Song Leader:  Starts the song for the group or leads the song in repeat after me.</a:t>
            </a:r>
          </a:p>
          <a:p>
            <a:r>
              <a:rPr lang="en-US">
                <a:cs typeface="Calibri"/>
              </a:rPr>
              <a:t>Joke Teller: Brings 1 or 2 jokes to the meeting to share with the troop</a:t>
            </a:r>
          </a:p>
          <a:p>
            <a:r>
              <a:rPr lang="en-US">
                <a:cs typeface="Calibri"/>
              </a:rPr>
              <a:t>Friendship Squeeze Starter:  Once girls are crossing their arms, she tells the girls to close their eyes and make a wish and squeeze once.</a:t>
            </a:r>
            <a:endParaRPr lang="en-US"/>
          </a:p>
          <a:p>
            <a:endParaRPr lang="en-US"/>
          </a:p>
          <a:p>
            <a:endParaRPr lang="en-US"/>
          </a:p>
          <a:p>
            <a:endParaRPr lang="en-US">
              <a:cs typeface="Calibri"/>
            </a:endParaRPr>
          </a:p>
          <a:p>
            <a:r>
              <a:rPr lang="en-US">
                <a:cs typeface="Calibri"/>
              </a:rPr>
              <a:t>For next week, you can copy this slide and drag it down to near the beginning of next meeting.  (Right click, select “Duplicate Slide”, then click and hold the new slide to drag it)</a:t>
            </a:r>
          </a:p>
          <a:p>
            <a:r>
              <a:rPr lang="en-US"/>
              <a:t> </a:t>
            </a:r>
            <a:endParaRPr lang="en-US">
              <a:cs typeface="Calibri"/>
            </a:endParaRPr>
          </a:p>
          <a:p>
            <a:endParaRPr lang="en-US"/>
          </a:p>
          <a:p>
            <a:endParaRPr lang="en-US"/>
          </a:p>
          <a:p>
            <a:endParaRPr lang="en-US"/>
          </a:p>
          <a:p>
            <a:endParaRPr lang="en-US">
              <a:cs typeface="Calibri"/>
            </a:endParaRPr>
          </a:p>
        </p:txBody>
      </p:sp>
      <p:sp>
        <p:nvSpPr>
          <p:cNvPr id="4" name="Slide Number Placeholder 3"/>
          <p:cNvSpPr>
            <a:spLocks noGrp="1"/>
          </p:cNvSpPr>
          <p:nvPr>
            <p:ph type="sldNum" sz="quarter" idx="5"/>
          </p:nvPr>
        </p:nvSpPr>
        <p:spPr/>
        <p:txBody>
          <a:bodyPr/>
          <a:lstStyle/>
          <a:p>
            <a:fld id="{833926A0-22F4-4BDC-B1F1-BFBA86BB3E1E}" type="slidenum">
              <a:rPr lang="en-US" smtClean="0"/>
              <a:t>72</a:t>
            </a:fld>
            <a:endParaRPr lang="en-US"/>
          </a:p>
        </p:txBody>
      </p:sp>
    </p:spTree>
    <p:extLst>
      <p:ext uri="{BB962C8B-B14F-4D97-AF65-F5344CB8AC3E}">
        <p14:creationId xmlns:p14="http://schemas.microsoft.com/office/powerpoint/2010/main" val="239000357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Officially begin the meeting with an Opening Ceremony.  This consists of the Girl Scout Promise and the option of adding the pledge of allegiance and/or Girl Scout Law.</a:t>
            </a:r>
          </a:p>
          <a:p>
            <a:endParaRPr lang="en-US"/>
          </a:p>
          <a:p>
            <a:r>
              <a:rPr lang="en-US"/>
              <a:t>Have girls unmute for the Girl Scout Promise.  Can do "repeat after me" style for Girl Scout Law.</a:t>
            </a:r>
          </a:p>
          <a:p>
            <a:endParaRPr lang="en-US"/>
          </a:p>
          <a:p>
            <a:r>
              <a:rPr lang="en-US"/>
              <a:t>Your troop can have a girl lead the Opening Ceremony as a job (or </a:t>
            </a:r>
            <a:r>
              <a:rPr lang="en-US" err="1"/>
              <a:t>kaper</a:t>
            </a:r>
            <a:r>
              <a:rPr lang="en-US"/>
              <a:t>).</a:t>
            </a:r>
            <a:endParaRPr lang="en-US">
              <a:cs typeface="Calibri"/>
            </a:endParaRPr>
          </a:p>
          <a:p>
            <a:endParaRPr lang="en-US" b="1">
              <a:cs typeface="Calibri"/>
            </a:endParaRPr>
          </a:p>
          <a:p>
            <a:endParaRPr lang="en-US" b="1">
              <a:cs typeface="Calibri"/>
            </a:endParaRPr>
          </a:p>
          <a:p>
            <a:r>
              <a:rPr lang="en-US" b="1">
                <a:cs typeface="Calibri"/>
              </a:rPr>
              <a:t>SAY:</a:t>
            </a:r>
          </a:p>
          <a:p>
            <a:r>
              <a:rPr lang="en-US" i="1">
                <a:cs typeface="Calibri" panose="020F0502020204030204"/>
              </a:rPr>
              <a:t>Now everyone stand/sit up tall and make the Girl Scout sign, we are going to say the Girl Scout Promise.</a:t>
            </a:r>
          </a:p>
          <a:p>
            <a:endParaRPr lang="en-US" i="1">
              <a:cs typeface="Calibri" panose="020F0502020204030204"/>
            </a:endParaRPr>
          </a:p>
          <a:p>
            <a:endParaRPr lang="en-US">
              <a:cs typeface="Calibri" panose="020F0502020204030204"/>
            </a:endParaRPr>
          </a:p>
          <a:p>
            <a:r>
              <a:rPr lang="en-US">
                <a:cs typeface="Calibri" panose="020F0502020204030204"/>
              </a:rPr>
              <a:t>Depending how well your girls know the promise you may choose to do "repeat after me" or all together.  </a:t>
            </a:r>
          </a:p>
          <a:p>
            <a:endParaRPr lang="en-US">
              <a:cs typeface="Calibri" panose="020F0502020204030204"/>
            </a:endParaRPr>
          </a:p>
          <a:p>
            <a:r>
              <a:rPr lang="en-US">
                <a:cs typeface="Calibri" panose="020F0502020204030204"/>
              </a:rPr>
              <a:t>Optional: You can take down the slideshow so the girls can all see each other better.</a:t>
            </a:r>
          </a:p>
          <a:p>
            <a:endParaRPr lang="en-US"/>
          </a:p>
          <a:p>
            <a:endParaRPr lang="en-US"/>
          </a:p>
          <a:p>
            <a:r>
              <a:rPr lang="en-US"/>
              <a:t>Link to Daisy Promise and Law worksheet in GS Volunteer Toolkit:</a:t>
            </a:r>
            <a:endParaRPr lang="en-US">
              <a:cs typeface="Calibri"/>
            </a:endParaRPr>
          </a:p>
          <a:p>
            <a:r>
              <a:rPr lang="en-US">
                <a:hlinkClick r:id="rId3"/>
              </a:rPr>
              <a:t>http://vtkdemo.girlscouts.org/content/dam/girlscouts-vtk/meeting-aids/Daisy-Promise-and-Law.pdf</a:t>
            </a:r>
            <a:endParaRPr lang="en-US">
              <a:cs typeface="Calibri"/>
            </a:endParaRPr>
          </a:p>
          <a:p>
            <a:endParaRPr lang="en-US">
              <a:cs typeface="Calibri"/>
            </a:endParaRPr>
          </a:p>
          <a:p>
            <a:endParaRPr lang="en-US">
              <a:cs typeface="Calibri"/>
            </a:endParaRPr>
          </a:p>
          <a:p>
            <a:r>
              <a:rPr lang="en-US"/>
              <a:t>Opening Ceremony: 2 minutes or less.</a:t>
            </a:r>
            <a:endParaRPr lang="en-US">
              <a:cs typeface="Calibri"/>
            </a:endParaRPr>
          </a:p>
        </p:txBody>
      </p:sp>
      <p:sp>
        <p:nvSpPr>
          <p:cNvPr id="4" name="Slide Number Placeholder 3"/>
          <p:cNvSpPr>
            <a:spLocks noGrp="1"/>
          </p:cNvSpPr>
          <p:nvPr>
            <p:ph type="sldNum" sz="quarter" idx="5"/>
          </p:nvPr>
        </p:nvSpPr>
        <p:spPr/>
        <p:txBody>
          <a:bodyPr/>
          <a:lstStyle/>
          <a:p>
            <a:fld id="{833926A0-22F4-4BDC-B1F1-BFBA86BB3E1E}" type="slidenum">
              <a:rPr lang="en-US" smtClean="0"/>
              <a:t>73</a:t>
            </a:fld>
            <a:endParaRPr lang="en-US"/>
          </a:p>
        </p:txBody>
      </p:sp>
    </p:spTree>
    <p:extLst>
      <p:ext uri="{BB962C8B-B14F-4D97-AF65-F5344CB8AC3E}">
        <p14:creationId xmlns:p14="http://schemas.microsoft.com/office/powerpoint/2010/main" val="389637534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833926A0-22F4-4BDC-B1F1-BFBA86BB3E1E}" type="slidenum">
              <a:rPr lang="en-US" smtClean="0"/>
              <a:t>75</a:t>
            </a:fld>
            <a:endParaRPr lang="en-US"/>
          </a:p>
        </p:txBody>
      </p:sp>
    </p:spTree>
    <p:extLst>
      <p:ext uri="{BB962C8B-B14F-4D97-AF65-F5344CB8AC3E}">
        <p14:creationId xmlns:p14="http://schemas.microsoft.com/office/powerpoint/2010/main" val="122882028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833926A0-22F4-4BDC-B1F1-BFBA86BB3E1E}" type="slidenum">
              <a:rPr lang="en-US" smtClean="0"/>
              <a:t>77</a:t>
            </a:fld>
            <a:endParaRPr lang="en-US"/>
          </a:p>
        </p:txBody>
      </p:sp>
    </p:spTree>
    <p:extLst>
      <p:ext uri="{BB962C8B-B14F-4D97-AF65-F5344CB8AC3E}">
        <p14:creationId xmlns:p14="http://schemas.microsoft.com/office/powerpoint/2010/main" val="389165157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Show them the petal they earned and mention some of the others if you have time/ if girls ask.</a:t>
            </a:r>
          </a:p>
          <a:p>
            <a:endParaRPr lang="en-US" dirty="0">
              <a:cs typeface="Calibri"/>
            </a:endParaRPr>
          </a:p>
          <a:p>
            <a:r>
              <a:rPr lang="en-US" dirty="0">
                <a:cs typeface="Calibri"/>
              </a:rPr>
              <a:t>Link to Your Daisy Petals and Leaves:</a:t>
            </a:r>
          </a:p>
          <a:p>
            <a:r>
              <a:rPr lang="en-US" dirty="0">
                <a:hlinkClick r:id="rId3"/>
              </a:rPr>
              <a:t>http://vtkdemo.girlscouts.org/content/dam/girlscouts-vtk/meeting-aids/Daisy-Petals.pdf</a:t>
            </a:r>
            <a:endParaRPr lang="en-US" dirty="0">
              <a:cs typeface="Calibri"/>
              <a:hlinkClick r:id="rId3"/>
            </a:endParaRPr>
          </a:p>
          <a:p>
            <a:endParaRPr lang="en-US" dirty="0">
              <a:cs typeface="Calibri"/>
            </a:endParaRPr>
          </a:p>
        </p:txBody>
      </p:sp>
      <p:sp>
        <p:nvSpPr>
          <p:cNvPr id="4" name="Slide Number Placeholder 3"/>
          <p:cNvSpPr>
            <a:spLocks noGrp="1"/>
          </p:cNvSpPr>
          <p:nvPr>
            <p:ph type="sldNum" sz="quarter" idx="5"/>
          </p:nvPr>
        </p:nvSpPr>
        <p:spPr/>
        <p:txBody>
          <a:bodyPr/>
          <a:lstStyle/>
          <a:p>
            <a:fld id="{833926A0-22F4-4BDC-B1F1-BFBA86BB3E1E}" type="slidenum">
              <a:rPr lang="en-US" smtClean="0"/>
              <a:t>78</a:t>
            </a:fld>
            <a:endParaRPr lang="en-US"/>
          </a:p>
        </p:txBody>
      </p:sp>
    </p:spTree>
    <p:extLst>
      <p:ext uri="{BB962C8B-B14F-4D97-AF65-F5344CB8AC3E}">
        <p14:creationId xmlns:p14="http://schemas.microsoft.com/office/powerpoint/2010/main" val="129752635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Explain DIY.</a:t>
            </a:r>
            <a:endParaRPr lang="en-US" dirty="0"/>
          </a:p>
          <a:p>
            <a:r>
              <a:rPr lang="en-US" dirty="0">
                <a:cs typeface="Calibri"/>
              </a:rPr>
              <a:t>Do-it-Yourself: Method of building or creating without help from experts.  Lots of people do DIY projects at home by following tutorials on the internet or by following written instructions.</a:t>
            </a:r>
            <a:endParaRPr lang="en-US" dirty="0"/>
          </a:p>
          <a:p>
            <a:endParaRPr lang="en-US" dirty="0">
              <a:cs typeface="Calibri"/>
            </a:endParaRPr>
          </a:p>
          <a:p>
            <a:r>
              <a:rPr lang="en-US" dirty="0">
                <a:cs typeface="Calibri"/>
              </a:rPr>
              <a:t>Explain that we might not all have our uniforms right away but we can find other ways to display our badges. </a:t>
            </a:r>
          </a:p>
          <a:p>
            <a:endParaRPr lang="en-US" dirty="0">
              <a:cs typeface="Calibri"/>
            </a:endParaRPr>
          </a:p>
          <a:p>
            <a:r>
              <a:rPr lang="en-US" dirty="0">
                <a:cs typeface="Calibri"/>
              </a:rPr>
              <a:t>See if everyone printed out the Daisy uniform page (if not, ask for parent help to draw their own).</a:t>
            </a:r>
          </a:p>
          <a:p>
            <a:endParaRPr lang="en-US" dirty="0">
              <a:cs typeface="Calibri"/>
            </a:endParaRPr>
          </a:p>
          <a:p>
            <a:r>
              <a:rPr lang="en-US" dirty="0">
                <a:cs typeface="Calibri"/>
              </a:rPr>
              <a:t>Ask them to color the background blue and color in ONLY the badges they have earned so far: Promise Center and Friendly and Helpful  Petal (yellow)</a:t>
            </a:r>
          </a:p>
          <a:p>
            <a:endParaRPr lang="en-US" dirty="0">
              <a:cs typeface="Calibri"/>
            </a:endParaRPr>
          </a:p>
          <a:p>
            <a:endParaRPr lang="en-US" dirty="0">
              <a:cs typeface="Calibri"/>
            </a:endParaRP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833926A0-22F4-4BDC-B1F1-BFBA86BB3E1E}" type="slidenum">
              <a:rPr lang="en-US" smtClean="0"/>
              <a:t>80</a:t>
            </a:fld>
            <a:endParaRPr lang="en-US"/>
          </a:p>
        </p:txBody>
      </p:sp>
    </p:spTree>
    <p:extLst>
      <p:ext uri="{BB962C8B-B14F-4D97-AF65-F5344CB8AC3E}">
        <p14:creationId xmlns:p14="http://schemas.microsoft.com/office/powerpoint/2010/main" val="224256398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Have the girls each say something they liked doing to earn one of the badges.</a:t>
            </a:r>
          </a:p>
        </p:txBody>
      </p:sp>
      <p:sp>
        <p:nvSpPr>
          <p:cNvPr id="4" name="Slide Number Placeholder 3"/>
          <p:cNvSpPr>
            <a:spLocks noGrp="1"/>
          </p:cNvSpPr>
          <p:nvPr>
            <p:ph type="sldNum" sz="quarter" idx="5"/>
          </p:nvPr>
        </p:nvSpPr>
        <p:spPr/>
        <p:txBody>
          <a:bodyPr/>
          <a:lstStyle/>
          <a:p>
            <a:fld id="{833926A0-22F4-4BDC-B1F1-BFBA86BB3E1E}" type="slidenum">
              <a:rPr lang="en-US" smtClean="0"/>
              <a:t>81</a:t>
            </a:fld>
            <a:endParaRPr lang="en-US"/>
          </a:p>
        </p:txBody>
      </p:sp>
    </p:spTree>
    <p:extLst>
      <p:ext uri="{BB962C8B-B14F-4D97-AF65-F5344CB8AC3E}">
        <p14:creationId xmlns:p14="http://schemas.microsoft.com/office/powerpoint/2010/main" val="368556429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If you have Song Leader as a Kaper, she can help start the song.</a:t>
            </a:r>
          </a:p>
        </p:txBody>
      </p:sp>
      <p:sp>
        <p:nvSpPr>
          <p:cNvPr id="4" name="Slide Number Placeholder 3"/>
          <p:cNvSpPr>
            <a:spLocks noGrp="1"/>
          </p:cNvSpPr>
          <p:nvPr>
            <p:ph type="sldNum" sz="quarter" idx="5"/>
          </p:nvPr>
        </p:nvSpPr>
        <p:spPr/>
        <p:txBody>
          <a:bodyPr/>
          <a:lstStyle/>
          <a:p>
            <a:fld id="{833926A0-22F4-4BDC-B1F1-BFBA86BB3E1E}" type="slidenum">
              <a:rPr lang="en-US" smtClean="0"/>
              <a:t>82</a:t>
            </a:fld>
            <a:endParaRPr lang="en-US"/>
          </a:p>
        </p:txBody>
      </p:sp>
    </p:spTree>
    <p:extLst>
      <p:ext uri="{BB962C8B-B14F-4D97-AF65-F5344CB8AC3E}">
        <p14:creationId xmlns:p14="http://schemas.microsoft.com/office/powerpoint/2010/main" val="37115356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a:p>
          <a:p>
            <a:r>
              <a:rPr lang="en-US" b="1"/>
              <a:t>Overview:</a:t>
            </a:r>
            <a:endParaRPr lang="en-US"/>
          </a:p>
          <a:p>
            <a:r>
              <a:rPr lang="en-US" b="1"/>
              <a:t>Daisy Intro Meeting:  about 30 minutes + 10 minute parent chat</a:t>
            </a:r>
            <a:endParaRPr lang="en-US">
              <a:cs typeface="Calibri"/>
            </a:endParaRPr>
          </a:p>
          <a:p>
            <a:r>
              <a:rPr lang="en-US"/>
              <a:t>Welcome:  Chatting - 2 minutes</a:t>
            </a:r>
            <a:endParaRPr lang="en-US">
              <a:cs typeface="Calibri"/>
            </a:endParaRPr>
          </a:p>
          <a:p>
            <a:r>
              <a:rPr lang="en-US">
                <a:cs typeface="Calibri"/>
              </a:rPr>
              <a:t>Welcome: Introductions – 3-5 minutes</a:t>
            </a:r>
            <a:endParaRPr lang="en-US"/>
          </a:p>
          <a:p>
            <a:r>
              <a:rPr lang="en-US"/>
              <a:t>Zoom and Meeting Rules – 2 minutes</a:t>
            </a:r>
            <a:endParaRPr lang="en-US">
              <a:cs typeface="Calibri"/>
            </a:endParaRPr>
          </a:p>
          <a:p>
            <a:r>
              <a:rPr lang="en-US"/>
              <a:t>Opening: GS Promise,  – 1-2 minutes  (optional: Girl Scout Law song video)</a:t>
            </a:r>
            <a:endParaRPr lang="en-US">
              <a:cs typeface="Calibri"/>
            </a:endParaRPr>
          </a:p>
          <a:p>
            <a:r>
              <a:rPr lang="en-US"/>
              <a:t>Icebreaker: Scavenger Hunt (and sharing) - 5 minutes</a:t>
            </a:r>
            <a:endParaRPr lang="en-US">
              <a:cs typeface="Calibri"/>
            </a:endParaRPr>
          </a:p>
          <a:p>
            <a:r>
              <a:rPr lang="en-US">
                <a:cs typeface="Calibri"/>
              </a:rPr>
              <a:t>Game: I Spy – 5 minutes </a:t>
            </a:r>
            <a:r>
              <a:rPr lang="en-US" b="1">
                <a:cs typeface="Calibri"/>
              </a:rPr>
              <a:t>OR</a:t>
            </a:r>
            <a:r>
              <a:rPr lang="en-US">
                <a:cs typeface="Calibri"/>
              </a:rPr>
              <a:t> Game: Juliette Low Story with motions – 5 minutes</a:t>
            </a:r>
          </a:p>
          <a:p>
            <a:r>
              <a:rPr lang="en-US"/>
              <a:t>Badge activity: "Promise Center" Discuss GS Promise - 10 minutes</a:t>
            </a:r>
            <a:endParaRPr lang="en-US">
              <a:cs typeface="Calibri"/>
            </a:endParaRPr>
          </a:p>
          <a:p>
            <a:r>
              <a:rPr lang="en-US"/>
              <a:t>Prep for Next Meeting and Vote – 2 minutes</a:t>
            </a:r>
            <a:endParaRPr lang="en-US">
              <a:cs typeface="Calibri"/>
            </a:endParaRPr>
          </a:p>
          <a:p>
            <a:r>
              <a:rPr lang="en-US"/>
              <a:t>Parent Chat – 10 minutes (or longer if you want)</a:t>
            </a:r>
            <a:endParaRPr lang="en-US">
              <a:cs typeface="Calibri"/>
            </a:endParaRPr>
          </a:p>
          <a:p>
            <a:r>
              <a:rPr lang="en-US"/>
              <a:t>Friendship Circle – 2 minutes</a:t>
            </a:r>
            <a:endParaRPr lang="en-US">
              <a:cs typeface="Calibri"/>
            </a:endParaRPr>
          </a:p>
          <a:p>
            <a:endParaRPr lang="en-US">
              <a:cs typeface="Calibri"/>
            </a:endParaRPr>
          </a:p>
          <a:p>
            <a:endParaRPr lang="en-US"/>
          </a:p>
          <a:p>
            <a:r>
              <a:rPr lang="en-US" b="1"/>
              <a:t>BADGE REQUIREMENTS:</a:t>
            </a:r>
            <a:r>
              <a:rPr lang="en-US" b="1">
                <a:cs typeface="Calibri"/>
              </a:rPr>
              <a:t> </a:t>
            </a:r>
            <a:r>
              <a:rPr lang="en-US">
                <a:cs typeface="Calibri"/>
              </a:rPr>
              <a:t>Promise Center</a:t>
            </a:r>
            <a:endParaRPr lang="en-US"/>
          </a:p>
          <a:p>
            <a:r>
              <a:rPr lang="en-US">
                <a:cs typeface="Calibri" panose="020F0502020204030204"/>
              </a:rPr>
              <a:t>1. Make a circle</a:t>
            </a:r>
          </a:p>
          <a:p>
            <a:r>
              <a:rPr lang="en-US">
                <a:cs typeface="Calibri" panose="020F0502020204030204"/>
              </a:rPr>
              <a:t>2. Say the Girl Scout Promise</a:t>
            </a:r>
          </a:p>
          <a:p>
            <a:r>
              <a:rPr lang="en-US">
                <a:cs typeface="Calibri" panose="020F0502020204030204"/>
              </a:rPr>
              <a:t>3. Talk about what the Promise means to you</a:t>
            </a:r>
          </a:p>
          <a:p>
            <a:endParaRPr lang="en-US"/>
          </a:p>
          <a:p>
            <a:endParaRPr lang="en-US"/>
          </a:p>
          <a:p>
            <a:r>
              <a:rPr lang="en-US" b="1"/>
              <a:t>Supplies Needed:</a:t>
            </a:r>
            <a:endParaRPr lang="en-US"/>
          </a:p>
          <a:p>
            <a:pPr marL="171450" indent="-171450">
              <a:buFont typeface="Arial,Sans-Serif"/>
              <a:buChar char="•"/>
            </a:pPr>
            <a:r>
              <a:rPr lang="en-US">
                <a:cs typeface="Calibri"/>
              </a:rPr>
              <a:t>Paper and something to write with (pencil, markers, crayons, etc.)</a:t>
            </a:r>
          </a:p>
          <a:p>
            <a:endParaRPr lang="en-US">
              <a:cs typeface="Calibri"/>
            </a:endParaRPr>
          </a:p>
          <a:p>
            <a:endParaRPr lang="en-US"/>
          </a:p>
          <a:p>
            <a:r>
              <a:rPr lang="en-US" b="1"/>
              <a:t>Be Prepared to:</a:t>
            </a:r>
            <a:endParaRPr lang="en-US"/>
          </a:p>
          <a:p>
            <a:pPr marL="171450" indent="-171450">
              <a:buFont typeface="Arial,Sans-Serif"/>
              <a:buChar char="•"/>
            </a:pPr>
            <a:r>
              <a:rPr lang="en-US"/>
              <a:t>Set 2 minute timer for scavenger hunt</a:t>
            </a:r>
            <a:endParaRPr lang="en-US">
              <a:cs typeface="Calibri"/>
            </a:endParaRPr>
          </a:p>
          <a:p>
            <a:pPr marL="171450" indent="-171450">
              <a:buFont typeface="Arial,Sans-Serif"/>
              <a:buChar char="•"/>
            </a:pPr>
            <a:r>
              <a:rPr lang="en-US">
                <a:cs typeface="Calibri"/>
              </a:rPr>
              <a:t>Lead I Spy Activity</a:t>
            </a:r>
          </a:p>
          <a:p>
            <a:pPr marL="171450" indent="-171450">
              <a:buFont typeface="Arial,Sans-Serif"/>
              <a:buChar char="•"/>
            </a:pPr>
            <a:r>
              <a:rPr lang="en-US"/>
              <a:t>Lead girls in Juliette Low story with hand motions</a:t>
            </a:r>
            <a:endParaRPr lang="en-US">
              <a:cs typeface="Calibri"/>
            </a:endParaRPr>
          </a:p>
          <a:p>
            <a:pPr marL="171450" indent="-171450">
              <a:buFont typeface="Arial,Sans-Serif"/>
              <a:buChar char="•"/>
            </a:pPr>
            <a:r>
              <a:rPr lang="en-US">
                <a:cs typeface="Calibri"/>
              </a:rPr>
              <a:t>Teach the Girl Scout Promise</a:t>
            </a:r>
            <a:endParaRPr lang="en-US"/>
          </a:p>
          <a:p>
            <a:pPr marL="171450" indent="-171450">
              <a:buFont typeface="Arial,Sans-Serif"/>
              <a:buChar char="•"/>
            </a:pPr>
            <a:r>
              <a:rPr lang="en-US">
                <a:cs typeface="Calibri"/>
              </a:rPr>
              <a:t>Lead Friendship Circle</a:t>
            </a:r>
          </a:p>
          <a:p>
            <a:endParaRPr lang="en-US">
              <a:cs typeface="Calibri"/>
            </a:endParaRPr>
          </a:p>
          <a:p>
            <a:endParaRPr lang="en-US" b="1">
              <a:cs typeface="Calibri"/>
            </a:endParaRPr>
          </a:p>
        </p:txBody>
      </p:sp>
      <p:sp>
        <p:nvSpPr>
          <p:cNvPr id="4" name="Slide Number Placeholder 3"/>
          <p:cNvSpPr>
            <a:spLocks noGrp="1"/>
          </p:cNvSpPr>
          <p:nvPr>
            <p:ph type="sldNum" sz="quarter" idx="5"/>
          </p:nvPr>
        </p:nvSpPr>
        <p:spPr/>
        <p:txBody>
          <a:bodyPr/>
          <a:lstStyle/>
          <a:p>
            <a:fld id="{833926A0-22F4-4BDC-B1F1-BFBA86BB3E1E}" type="slidenum">
              <a:rPr lang="en-US" smtClean="0"/>
              <a:t>8</a:t>
            </a:fld>
            <a:endParaRPr lang="en-US"/>
          </a:p>
        </p:txBody>
      </p:sp>
    </p:spTree>
    <p:extLst>
      <p:ext uri="{BB962C8B-B14F-4D97-AF65-F5344CB8AC3E}">
        <p14:creationId xmlns:p14="http://schemas.microsoft.com/office/powerpoint/2010/main" val="236620365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At the end of every meeting, bring the adults over and clue them in and get them involved:</a:t>
            </a:r>
          </a:p>
          <a:p>
            <a:endParaRPr lang="en-US"/>
          </a:p>
          <a:p>
            <a:r>
              <a:rPr lang="en-US"/>
              <a:t>"I'll send you the follow up email. Who can help me at the next meeting and be present so that we have enough adults?"</a:t>
            </a:r>
            <a:endParaRPr lang="en-US">
              <a:cs typeface="Calibri"/>
            </a:endParaRPr>
          </a:p>
          <a:p>
            <a:endParaRPr lang="en-US">
              <a:cs typeface="Calibri"/>
            </a:endParaRPr>
          </a:p>
          <a:p>
            <a:r>
              <a:rPr lang="en-US">
                <a:cs typeface="Calibri"/>
              </a:rPr>
              <a:t>Suggestions of what you can ask them to help specifically with an activity: </a:t>
            </a:r>
          </a:p>
          <a:p>
            <a:r>
              <a:rPr lang="en-US">
                <a:cs typeface="Calibri"/>
              </a:rPr>
              <a:t>"Next week we are working on a mural, can anyone help out with that?" </a:t>
            </a:r>
          </a:p>
          <a:p>
            <a:r>
              <a:rPr lang="en-US">
                <a:cs typeface="Calibri"/>
              </a:rPr>
              <a:t>"Next week we are going to read a story for a petal, whose name can I put down for helping with the story?" </a:t>
            </a:r>
          </a:p>
          <a:p>
            <a:r>
              <a:rPr lang="en-US">
                <a:cs typeface="Calibri"/>
              </a:rPr>
              <a:t>"Who can help out when the girls do a craft?"  </a:t>
            </a:r>
          </a:p>
          <a:p>
            <a:r>
              <a:rPr lang="en-US">
                <a:cs typeface="Calibri"/>
              </a:rPr>
              <a:t>"Who is good at singing and would like to lead a song?"</a:t>
            </a:r>
          </a:p>
          <a:p>
            <a:endParaRPr lang="en-US">
              <a:cs typeface="Calibri"/>
            </a:endParaRPr>
          </a:p>
          <a:p>
            <a:r>
              <a:rPr lang="en-US">
                <a:cs typeface="Calibri"/>
              </a:rPr>
              <a:t>Plan out the help you will need for the four meetings. Use a sign-up genius to get parents to sign up for specific duties.</a:t>
            </a:r>
          </a:p>
          <a:p>
            <a:endParaRPr lang="en-US">
              <a:cs typeface="Calibri"/>
            </a:endParaRPr>
          </a:p>
          <a:p>
            <a:endParaRPr lang="en-US">
              <a:cs typeface="Calibri"/>
            </a:endParaRPr>
          </a:p>
          <a:p>
            <a:r>
              <a:rPr lang="en-US">
                <a:cs typeface="Calibri"/>
              </a:rPr>
              <a:t>Suggestions of what you can discuss with parents:</a:t>
            </a:r>
          </a:p>
          <a:p>
            <a:pPr marL="171450" indent="-171450">
              <a:buFont typeface="Arial"/>
              <a:buChar char="•"/>
            </a:pPr>
            <a:r>
              <a:rPr lang="en-US">
                <a:cs typeface="Calibri"/>
              </a:rPr>
              <a:t>Make sure everyone has your phone and email, knows the troop number, and has all the information about the next troop meting (date, time, location and any supplies the girls will need to bring).</a:t>
            </a:r>
          </a:p>
          <a:p>
            <a:pPr marL="171450" indent="-171450">
              <a:buFont typeface="Arial"/>
              <a:buChar char="•"/>
            </a:pPr>
            <a:r>
              <a:rPr lang="en-US">
                <a:cs typeface="Calibri"/>
              </a:rPr>
              <a:t>Make Her Experience Memorable (a resource for parents on how they can help):</a:t>
            </a:r>
            <a:r>
              <a:rPr lang="en-US"/>
              <a:t> </a:t>
            </a:r>
            <a:r>
              <a:rPr lang="en-US">
                <a:hlinkClick r:id="rId3"/>
              </a:rPr>
              <a:t> https://my.girlscouts.org/content/dam-resources2/girlscouts-vtkcontent/Parent-Hub/02_MV_VTKMake%20HerExperienceMemorable_flyer_8.5x11.pdf</a:t>
            </a:r>
            <a:endParaRPr lang="en-US">
              <a:cs typeface="Calibri"/>
              <a:hlinkClick r:id="" action="ppaction://noaction"/>
            </a:endParaRPr>
          </a:p>
          <a:p>
            <a:endParaRPr lang="en-US">
              <a:cs typeface="Calibri" panose="020F0502020204030204"/>
            </a:endParaRPr>
          </a:p>
          <a:p>
            <a:endParaRPr lang="en-US">
              <a:cs typeface="Calibri" panose="020F0502020204030204"/>
            </a:endParaRPr>
          </a:p>
          <a:p>
            <a:r>
              <a:rPr lang="en-US">
                <a:cs typeface="Calibri" panose="020F0502020204030204"/>
              </a:rPr>
              <a:t>More Parent Meeting Resources:</a:t>
            </a:r>
          </a:p>
          <a:p>
            <a:pPr marL="171450" indent="-171450">
              <a:buFont typeface="Arial"/>
              <a:buChar char="•"/>
            </a:pPr>
            <a:r>
              <a:rPr lang="en-US">
                <a:cs typeface="Calibri" panose="020F0502020204030204"/>
              </a:rPr>
              <a:t>See Daisy Intro Meeting in Volunteer Toolkit for more guidance : </a:t>
            </a:r>
            <a:r>
              <a:rPr lang="en-US">
                <a:hlinkClick r:id="rId4"/>
              </a:rPr>
              <a:t>http://vtkdemo.girlscouts.org/content/girlscouts-vtk/en/vtk.details.html?elem=189320400000</a:t>
            </a:r>
            <a:endParaRPr lang="en-US">
              <a:cs typeface="Calibri" panose="020F0502020204030204"/>
              <a:hlinkClick r:id="rId4"/>
            </a:endParaRPr>
          </a:p>
          <a:p>
            <a:pPr marL="171450" indent="-171450">
              <a:buFont typeface="Arial"/>
              <a:buChar char="•"/>
            </a:pPr>
            <a:r>
              <a:rPr lang="en-US">
                <a:cs typeface="Calibri" panose="020F0502020204030204"/>
              </a:rPr>
              <a:t>Another great resource: "Getting Adults to Help" training in our volunteer eLearning portal: </a:t>
            </a:r>
            <a:r>
              <a:rPr lang="en-US">
                <a:hlinkClick r:id="rId5"/>
              </a:rPr>
              <a:t>https://training.gsnorcal.org/login/index.php</a:t>
            </a:r>
            <a:r>
              <a:rPr lang="en-US"/>
              <a:t>  To find it, under Troop Leaders, click on Daisy Leader (Grades K-1). Then click "New troop Leader Course (Part 1 &amp; Part 2).  Then scroll to Part 1: Troop Basics and select "Getting Adults to Help (Avg. 20 Min.)  or scroll down further to </a:t>
            </a:r>
            <a:r>
              <a:rPr lang="en-US">
                <a:cs typeface="Calibri" panose="020F0502020204030204"/>
              </a:rPr>
              <a:t> "Meeting with Parents (Avg. 5 Min.)"</a:t>
            </a:r>
          </a:p>
          <a:p>
            <a:endParaRPr lang="en-US">
              <a:cs typeface="Calibri" panose="020F0502020204030204"/>
            </a:endParaRPr>
          </a:p>
        </p:txBody>
      </p:sp>
      <p:sp>
        <p:nvSpPr>
          <p:cNvPr id="4" name="Slide Number Placeholder 3"/>
          <p:cNvSpPr>
            <a:spLocks noGrp="1"/>
          </p:cNvSpPr>
          <p:nvPr>
            <p:ph type="sldNum" sz="quarter" idx="5"/>
          </p:nvPr>
        </p:nvSpPr>
        <p:spPr/>
        <p:txBody>
          <a:bodyPr/>
          <a:lstStyle/>
          <a:p>
            <a:fld id="{833926A0-22F4-4BDC-B1F1-BFBA86BB3E1E}" type="slidenum">
              <a:rPr lang="en-US" smtClean="0"/>
              <a:t>83</a:t>
            </a:fld>
            <a:endParaRPr lang="en-US"/>
          </a:p>
        </p:txBody>
      </p:sp>
    </p:spTree>
    <p:extLst>
      <p:ext uri="{BB962C8B-B14F-4D97-AF65-F5344CB8AC3E}">
        <p14:creationId xmlns:p14="http://schemas.microsoft.com/office/powerpoint/2010/main" val="62834510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Have girls cross arms right over left. They can hold hands with another person in their house if available. Tell girls to close their eyes and make a wish.  Show girls how to "spin out" of the circle.</a:t>
            </a:r>
          </a:p>
          <a:p>
            <a:endParaRPr lang="en-US" dirty="0"/>
          </a:p>
          <a:p>
            <a:r>
              <a:rPr lang="en-US" dirty="0"/>
              <a:t>Have the Friendship Squeeze Starter lead the squeeze.</a:t>
            </a:r>
          </a:p>
          <a:p>
            <a:endParaRPr lang="en-US" dirty="0"/>
          </a:p>
          <a:p>
            <a:r>
              <a:rPr lang="en-US" b="1" dirty="0"/>
              <a:t>SAY:</a:t>
            </a:r>
            <a:endParaRPr lang="en-US" dirty="0"/>
          </a:p>
          <a:p>
            <a:r>
              <a:rPr lang="en-US" i="1" dirty="0"/>
              <a:t>Good job! Bye, Daisies. See you next week!</a:t>
            </a:r>
            <a:endParaRPr lang="en-US" dirty="0"/>
          </a:p>
          <a:p>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833926A0-22F4-4BDC-B1F1-BFBA86BB3E1E}" type="slidenum">
              <a:rPr lang="en-US" smtClean="0"/>
              <a:t>84</a:t>
            </a:fld>
            <a:endParaRPr lang="en-US"/>
          </a:p>
        </p:txBody>
      </p:sp>
    </p:spTree>
    <p:extLst>
      <p:ext uri="{BB962C8B-B14F-4D97-AF65-F5344CB8AC3E}">
        <p14:creationId xmlns:p14="http://schemas.microsoft.com/office/powerpoint/2010/main" val="11782620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(hide this slide)</a:t>
            </a:r>
            <a:endParaRPr lang="en-US" dirty="0">
              <a:cs typeface="Calibri"/>
            </a:endParaRPr>
          </a:p>
          <a:p>
            <a:endParaRPr lang="en-US" dirty="0"/>
          </a:p>
          <a:p>
            <a:r>
              <a:rPr lang="en-US" b="1" dirty="0"/>
              <a:t>Send Follow-up Email within 24 hours of the meeting: (</a:t>
            </a:r>
            <a:r>
              <a:rPr lang="en-US" b="1" u="sng" dirty="0"/>
              <a:t>edit underlined text accordingly</a:t>
            </a:r>
            <a:r>
              <a:rPr lang="en-US" b="1" dirty="0"/>
              <a:t>)</a:t>
            </a:r>
            <a:endParaRPr lang="en-US" dirty="0"/>
          </a:p>
          <a:p>
            <a:endParaRPr lang="en-US" dirty="0"/>
          </a:p>
          <a:p>
            <a:r>
              <a:rPr lang="en-US" dirty="0"/>
              <a:t>Dear Daisies,</a:t>
            </a:r>
          </a:p>
          <a:p>
            <a:endParaRPr lang="en-US" dirty="0">
              <a:cs typeface="Calibri"/>
            </a:endParaRPr>
          </a:p>
          <a:p>
            <a:r>
              <a:rPr lang="en-US" dirty="0"/>
              <a:t>You did a great job at our Daisy Meeting! Today, we finished our Friendly and Helpful Petal. We also made a paper uniform to see what badges we've earned so far! To earn the Promise Center and the Friendly and Helpful Petal, you:</a:t>
            </a:r>
            <a:endParaRPr lang="en-US" dirty="0">
              <a:cs typeface="Calibri"/>
            </a:endParaRPr>
          </a:p>
          <a:p>
            <a:r>
              <a:rPr lang="en-US" dirty="0"/>
              <a:t>- learned the Girl Scout Promise</a:t>
            </a:r>
          </a:p>
          <a:p>
            <a:r>
              <a:rPr lang="en-US" dirty="0"/>
              <a:t>- worked on your mural about </a:t>
            </a:r>
            <a:r>
              <a:rPr lang="en-US" dirty="0" err="1"/>
              <a:t>Sunny's</a:t>
            </a:r>
            <a:r>
              <a:rPr lang="en-US" dirty="0"/>
              <a:t> story</a:t>
            </a:r>
          </a:p>
          <a:p>
            <a:r>
              <a:rPr lang="en-US" dirty="0"/>
              <a:t>- drew a card for a friend/ family/ neighbor/first responder</a:t>
            </a:r>
          </a:p>
          <a:p>
            <a:r>
              <a:rPr lang="en-US" dirty="0"/>
              <a:t>- decided on a 'Friendly' pledge</a:t>
            </a:r>
          </a:p>
          <a:p>
            <a:endParaRPr lang="en-US" dirty="0"/>
          </a:p>
          <a:p>
            <a:r>
              <a:rPr lang="en-US" dirty="0"/>
              <a:t>You girls should be so proud. You did such an amazing job!</a:t>
            </a:r>
            <a:endParaRPr lang="en-US" dirty="0">
              <a:cs typeface="Calibri" panose="020F0502020204030204"/>
            </a:endParaRPr>
          </a:p>
          <a:p>
            <a:endParaRPr lang="en-US" dirty="0"/>
          </a:p>
          <a:p>
            <a:r>
              <a:rPr lang="en-US" dirty="0"/>
              <a:t>Also, do you remember what your </a:t>
            </a:r>
            <a:r>
              <a:rPr lang="en-US" dirty="0" err="1"/>
              <a:t>Kaper</a:t>
            </a:r>
            <a:r>
              <a:rPr lang="en-US" dirty="0"/>
              <a:t> (job) is for our next meeting?  Be ready next meeting to do your </a:t>
            </a:r>
            <a:r>
              <a:rPr lang="en-US" dirty="0" err="1"/>
              <a:t>Kaper</a:t>
            </a:r>
            <a:r>
              <a:rPr lang="en-US" dirty="0"/>
              <a:t>! Below is a list of who is doing which </a:t>
            </a:r>
            <a:r>
              <a:rPr lang="en-US" dirty="0" err="1"/>
              <a:t>Kaper</a:t>
            </a:r>
            <a:r>
              <a:rPr lang="en-US" dirty="0"/>
              <a:t> next meeting and what that job means:</a:t>
            </a:r>
            <a:endParaRPr lang="en-US" dirty="0">
              <a:cs typeface="Calibri"/>
            </a:endParaRPr>
          </a:p>
          <a:p>
            <a:r>
              <a:rPr lang="en-US" u="sng" dirty="0"/>
              <a:t>(girl's name): (</a:t>
            </a:r>
            <a:r>
              <a:rPr lang="en-US" u="sng" dirty="0" err="1"/>
              <a:t>kaper</a:t>
            </a:r>
            <a:r>
              <a:rPr lang="en-US" u="sng" dirty="0"/>
              <a:t>)</a:t>
            </a:r>
            <a:endParaRPr lang="en-US" dirty="0"/>
          </a:p>
          <a:p>
            <a:r>
              <a:rPr lang="en-US" u="sng" dirty="0"/>
              <a:t>(girl's name): (</a:t>
            </a:r>
            <a:r>
              <a:rPr lang="en-US" u="sng" dirty="0" err="1"/>
              <a:t>kaper</a:t>
            </a:r>
            <a:r>
              <a:rPr lang="en-US" u="sng" dirty="0"/>
              <a:t>)</a:t>
            </a:r>
            <a:endParaRPr lang="en-US" dirty="0"/>
          </a:p>
          <a:p>
            <a:r>
              <a:rPr lang="en-US" u="sng" dirty="0"/>
              <a:t>(girl's name): (</a:t>
            </a:r>
            <a:r>
              <a:rPr lang="en-US" u="sng" dirty="0" err="1"/>
              <a:t>kaper</a:t>
            </a:r>
            <a:r>
              <a:rPr lang="en-US" u="sng" dirty="0"/>
              <a:t>)</a:t>
            </a:r>
            <a:endParaRPr lang="en-US" dirty="0"/>
          </a:p>
          <a:p>
            <a:r>
              <a:rPr lang="en-US" u="sng" dirty="0"/>
              <a:t>(girl's name): (</a:t>
            </a:r>
            <a:r>
              <a:rPr lang="en-US" u="sng" dirty="0" err="1"/>
              <a:t>kaper</a:t>
            </a:r>
            <a:r>
              <a:rPr lang="en-US" u="sng" dirty="0"/>
              <a:t>)</a:t>
            </a:r>
            <a:endParaRPr lang="en-US" dirty="0"/>
          </a:p>
          <a:p>
            <a:r>
              <a:rPr lang="en-US" u="sng" dirty="0"/>
              <a:t>(girl's name): (</a:t>
            </a:r>
            <a:r>
              <a:rPr lang="en-US" u="sng" dirty="0" err="1"/>
              <a:t>kaper</a:t>
            </a:r>
            <a:r>
              <a:rPr lang="en-US" u="sng" dirty="0"/>
              <a:t>)</a:t>
            </a:r>
            <a:endParaRPr lang="en-US" dirty="0"/>
          </a:p>
          <a:p>
            <a:r>
              <a:rPr lang="en-US" u="sng" dirty="0"/>
              <a:t>(girl's name): (</a:t>
            </a:r>
            <a:r>
              <a:rPr lang="en-US" u="sng" dirty="0" err="1"/>
              <a:t>kaper</a:t>
            </a:r>
            <a:r>
              <a:rPr lang="en-US" u="sng" dirty="0"/>
              <a:t>)</a:t>
            </a:r>
            <a:endParaRPr lang="en-US" dirty="0"/>
          </a:p>
          <a:p>
            <a:endParaRPr lang="en-US" dirty="0"/>
          </a:p>
          <a:p>
            <a:endParaRPr lang="en-US" dirty="0"/>
          </a:p>
          <a:p>
            <a:r>
              <a:rPr lang="en-US" b="1" dirty="0" err="1"/>
              <a:t>Kaper</a:t>
            </a:r>
            <a:r>
              <a:rPr lang="en-US" b="1" dirty="0"/>
              <a:t> Descriptions:</a:t>
            </a:r>
            <a:r>
              <a:rPr lang="en-US" dirty="0"/>
              <a:t> </a:t>
            </a:r>
            <a:r>
              <a:rPr lang="en-US" u="sng" dirty="0"/>
              <a:t>(delete ones you are not using)</a:t>
            </a:r>
            <a:endParaRPr lang="en-US" dirty="0"/>
          </a:p>
          <a:p>
            <a:r>
              <a:rPr lang="en-US" dirty="0"/>
              <a:t>Promise Leader: Leads the group is saying the GS Promise. The girl starts the Promise "On my honor.." and the rest of the girls join in.</a:t>
            </a:r>
            <a:endParaRPr lang="en-US" dirty="0">
              <a:cs typeface="Calibri"/>
            </a:endParaRPr>
          </a:p>
          <a:p>
            <a:r>
              <a:rPr lang="en-US" dirty="0"/>
              <a:t>Reporter: Reports back to the group a summary of what we did at the previous meeting.</a:t>
            </a:r>
            <a:endParaRPr lang="en-US" dirty="0">
              <a:cs typeface="Calibri"/>
            </a:endParaRPr>
          </a:p>
          <a:p>
            <a:r>
              <a:rPr lang="en-US" dirty="0"/>
              <a:t>Clean up Captain: After snack or craft, leads the group and encourages them to clean up their surroundings. "A Girl Scout always leaves a place cleaner than she found it."</a:t>
            </a:r>
            <a:endParaRPr lang="en-US" dirty="0">
              <a:cs typeface="Calibri"/>
            </a:endParaRPr>
          </a:p>
          <a:p>
            <a:r>
              <a:rPr lang="en-US" dirty="0"/>
              <a:t>Supply Checker: Reminds other scouts of the supplies needed for that meeting in the beginning. Check to make sure everyone has everything they need and helps to come up with alternatives if missing supplies.</a:t>
            </a:r>
            <a:endParaRPr lang="en-US" dirty="0">
              <a:cs typeface="Calibri"/>
            </a:endParaRPr>
          </a:p>
          <a:p>
            <a:r>
              <a:rPr lang="en-US" dirty="0"/>
              <a:t>Song Leader:  Starts the song for the group or leads the song in repeat after me.</a:t>
            </a:r>
            <a:endParaRPr lang="en-US" dirty="0">
              <a:cs typeface="Calibri"/>
            </a:endParaRPr>
          </a:p>
          <a:p>
            <a:r>
              <a:rPr lang="en-US" dirty="0"/>
              <a:t>Joke Teller: Brings 1 or 2 jokes to the meeting to share with the troop</a:t>
            </a:r>
            <a:endParaRPr lang="en-US" dirty="0">
              <a:cs typeface="Calibri"/>
            </a:endParaRPr>
          </a:p>
          <a:p>
            <a:r>
              <a:rPr lang="en-US" dirty="0"/>
              <a:t>Friendship Squeeze Starter: Once girls are crossing their arms, she tells the girls to close their eyes and make a wish and squeeze once.</a:t>
            </a:r>
            <a:endParaRPr lang="en-US" dirty="0">
              <a:cs typeface="Calibri"/>
            </a:endParaRPr>
          </a:p>
          <a:p>
            <a:endParaRPr lang="en-US" dirty="0"/>
          </a:p>
          <a:p>
            <a:endParaRPr lang="en-US" dirty="0"/>
          </a:p>
          <a:p>
            <a:r>
              <a:rPr lang="en-US" dirty="0"/>
              <a:t>I can't wait to see you again Daisies!  We will meet again at </a:t>
            </a:r>
            <a:r>
              <a:rPr lang="en-US" u="sng" dirty="0"/>
              <a:t>(Date and Time)</a:t>
            </a:r>
            <a:r>
              <a:rPr lang="en-US" dirty="0"/>
              <a:t> and use this link: </a:t>
            </a:r>
            <a:r>
              <a:rPr lang="en-US" u="sng" dirty="0"/>
              <a:t>(Zoom link)</a:t>
            </a:r>
            <a:r>
              <a:rPr lang="en-US" dirty="0"/>
              <a:t>. </a:t>
            </a:r>
            <a:endParaRPr lang="en-US" dirty="0">
              <a:cs typeface="Calibri"/>
            </a:endParaRPr>
          </a:p>
          <a:p>
            <a:endParaRPr lang="en-US" dirty="0"/>
          </a:p>
          <a:p>
            <a:endParaRPr lang="en-US" dirty="0"/>
          </a:p>
          <a:p>
            <a:endParaRPr lang="en-US" dirty="0"/>
          </a:p>
          <a:p>
            <a:endParaRPr lang="en-US" dirty="0"/>
          </a:p>
          <a:p>
            <a:endParaRPr lang="en-US" dirty="0"/>
          </a:p>
          <a:p>
            <a:r>
              <a:rPr lang="en-US" b="1" dirty="0"/>
              <a:t>Send a reminder email the day before the meeting—send the same email but add this at the beginning:</a:t>
            </a:r>
            <a:endParaRPr lang="en-US" dirty="0"/>
          </a:p>
          <a:p>
            <a:endParaRPr lang="en-US" dirty="0"/>
          </a:p>
          <a:p>
            <a:r>
              <a:rPr lang="en-US" dirty="0"/>
              <a:t>Hi Daisies! This is a reminder that we are meeting with our Daisy friends tomorrow at </a:t>
            </a:r>
            <a:r>
              <a:rPr lang="en-US" u="sng" dirty="0"/>
              <a:t>(time)</a:t>
            </a:r>
            <a:r>
              <a:rPr lang="en-US" dirty="0"/>
              <a:t>. Please let me know if you can't come to the meeting.</a:t>
            </a:r>
            <a:endParaRPr lang="en-US" dirty="0">
              <a:cs typeface="Calibri"/>
            </a:endParaRPr>
          </a:p>
          <a:p>
            <a:endParaRPr lang="en-US" dirty="0"/>
          </a:p>
          <a:p>
            <a:r>
              <a:rPr lang="en-US" dirty="0"/>
              <a:t>See you soon!</a:t>
            </a:r>
            <a:endParaRPr lang="en-US" dirty="0">
              <a:cs typeface="Calibri"/>
            </a:endParaRP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b="1" dirty="0">
              <a:cs typeface="Calibri"/>
            </a:endParaRPr>
          </a:p>
          <a:p>
            <a:endParaRPr lang="en-US" dirty="0"/>
          </a:p>
          <a:p>
            <a:endParaRPr lang="en-US" dirty="0">
              <a:cs typeface="Calibri"/>
            </a:endParaRP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833926A0-22F4-4BDC-B1F1-BFBA86BB3E1E}" type="slidenum">
              <a:rPr lang="en-US" smtClean="0"/>
              <a:t>85</a:t>
            </a:fld>
            <a:endParaRPr lang="en-US"/>
          </a:p>
        </p:txBody>
      </p:sp>
    </p:spTree>
    <p:extLst>
      <p:ext uri="{BB962C8B-B14F-4D97-AF65-F5344CB8AC3E}">
        <p14:creationId xmlns:p14="http://schemas.microsoft.com/office/powerpoint/2010/main" val="28404499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While girls are arriving, ask them to share about things they did this week.  Ask girls to gather supplies if they haven't.</a:t>
            </a:r>
            <a:endParaRPr lang="en-US"/>
          </a:p>
          <a:p>
            <a:endParaRPr lang="en-US"/>
          </a:p>
          <a:p>
            <a:r>
              <a:rPr lang="en-US">
                <a:cs typeface="Calibri"/>
              </a:rPr>
              <a:t>Once all have arrived:</a:t>
            </a:r>
            <a:endParaRPr lang="en-US"/>
          </a:p>
          <a:p>
            <a:r>
              <a:rPr lang="en-US"/>
              <a:t>Ask girls and adults to introduce themselves by saying their name and one thing about themselves that they want everyone to know. </a:t>
            </a:r>
            <a:endParaRPr lang="en-US">
              <a:cs typeface="Calibri"/>
            </a:endParaRPr>
          </a:p>
          <a:p>
            <a:r>
              <a:rPr lang="en-US"/>
              <a:t>After each girl introduces herself, direct the group to respond by saying "Welcome To Daisy Girl Scouts (name)" (can unmute themselves to do this but they must mute after or leader can "Mute all")</a:t>
            </a:r>
            <a:endParaRPr lang="en-US">
              <a:cs typeface="Calibri"/>
            </a:endParaRPr>
          </a:p>
          <a:p>
            <a:endParaRPr lang="en-US">
              <a:cs typeface="Calibri"/>
            </a:endParaRP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833926A0-22F4-4BDC-B1F1-BFBA86BB3E1E}" type="slidenum">
              <a:rPr lang="en-US" smtClean="0"/>
              <a:t>9</a:t>
            </a:fld>
            <a:endParaRPr lang="en-US"/>
          </a:p>
        </p:txBody>
      </p:sp>
    </p:spTree>
    <p:extLst>
      <p:ext uri="{BB962C8B-B14F-4D97-AF65-F5344CB8AC3E}">
        <p14:creationId xmlns:p14="http://schemas.microsoft.com/office/powerpoint/2010/main" val="35375208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142C06-5067-4954-8350-DB125FFAA305}"/>
              </a:ext>
            </a:extLst>
          </p:cNvPr>
          <p:cNvSpPr>
            <a:spLocks noGrp="1"/>
          </p:cNvSpPr>
          <p:nvPr>
            <p:ph type="ctrTitle"/>
          </p:nvPr>
        </p:nvSpPr>
        <p:spPr>
          <a:xfrm>
            <a:off x="1524000" y="1122363"/>
            <a:ext cx="9144000" cy="2387600"/>
          </a:xfrm>
        </p:spPr>
        <p:txBody>
          <a:bodyPr anchor="ctr">
            <a:normAutofit/>
          </a:bodyPr>
          <a:lstStyle>
            <a:lvl1pPr algn="ctr">
              <a:defRPr sz="440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458E50AF-D98F-4E10-AA42-7B905CD4CD40}"/>
              </a:ext>
            </a:extLst>
          </p:cNvPr>
          <p:cNvSpPr>
            <a:spLocks noGrp="1"/>
          </p:cNvSpPr>
          <p:nvPr>
            <p:ph type="subTitle" idx="1"/>
          </p:nvPr>
        </p:nvSpPr>
        <p:spPr>
          <a:xfrm>
            <a:off x="1524000" y="3602038"/>
            <a:ext cx="9144000" cy="1655762"/>
          </a:xfr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5CD9D289-F34D-4DE6-9B2A-01EEC5DE0C5C}"/>
              </a:ext>
            </a:extLst>
          </p:cNvPr>
          <p:cNvSpPr>
            <a:spLocks noGrp="1"/>
          </p:cNvSpPr>
          <p:nvPr>
            <p:ph type="dt" sz="half" idx="10"/>
          </p:nvPr>
        </p:nvSpPr>
        <p:spPr/>
        <p:txBody>
          <a:bodyPr/>
          <a:lstStyle/>
          <a:p>
            <a:fld id="{9334D819-9F07-4261-B09B-9E467E5D9002}" type="datetimeFigureOut">
              <a:rPr lang="en-US" smtClean="0"/>
              <a:pPr/>
              <a:t>10/13/2020</a:t>
            </a:fld>
            <a:endParaRPr lang="en-US"/>
          </a:p>
        </p:txBody>
      </p:sp>
      <p:sp>
        <p:nvSpPr>
          <p:cNvPr id="5" name="Footer Placeholder 4">
            <a:extLst>
              <a:ext uri="{FF2B5EF4-FFF2-40B4-BE49-F238E27FC236}">
                <a16:creationId xmlns:a16="http://schemas.microsoft.com/office/drawing/2014/main" id="{3D6C52ED-5219-43BC-859C-AD070835C1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D5091D2-EC54-4FAF-8A94-42DF4D6B10B5}"/>
              </a:ext>
            </a:extLst>
          </p:cNvPr>
          <p:cNvSpPr>
            <a:spLocks noGrp="1"/>
          </p:cNvSpPr>
          <p:nvPr>
            <p:ph type="sldNum" sz="quarter" idx="12"/>
          </p:nvPr>
        </p:nvSpPr>
        <p:spPr/>
        <p:txBody>
          <a:bodyPr/>
          <a:lstStyle/>
          <a:p>
            <a:fld id="{71766878-3199-4EAB-94E7-2D6D11070E14}" type="slidenum">
              <a:rPr lang="en-US" smtClean="0"/>
              <a:pPr/>
              <a:t>‹#›</a:t>
            </a:fld>
            <a:endParaRPr lang="en-US"/>
          </a:p>
        </p:txBody>
      </p:sp>
    </p:spTree>
    <p:extLst>
      <p:ext uri="{BB962C8B-B14F-4D97-AF65-F5344CB8AC3E}">
        <p14:creationId xmlns:p14="http://schemas.microsoft.com/office/powerpoint/2010/main" val="42388047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F93D91-919D-434B-A948-320C1814CE96}"/>
              </a:ext>
            </a:extLst>
          </p:cNvPr>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a:extLst>
              <a:ext uri="{FF2B5EF4-FFF2-40B4-BE49-F238E27FC236}">
                <a16:creationId xmlns:a16="http://schemas.microsoft.com/office/drawing/2014/main" id="{F37CAF25-B351-4FC7-AF1C-D15BDC172161}"/>
              </a:ext>
            </a:extLst>
          </p:cNvPr>
          <p:cNvSpPr>
            <a:spLocks noGrp="1"/>
          </p:cNvSpPr>
          <p:nvPr>
            <p:ph type="body" orient="vert" idx="1"/>
          </p:nvPr>
        </p:nvSpPr>
        <p:spPr/>
        <p:txBody>
          <a:bodyPr vert="eaVert"/>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B2A531F-EF37-4F6E-81B6-2B997A18F3D1}"/>
              </a:ext>
            </a:extLst>
          </p:cNvPr>
          <p:cNvSpPr>
            <a:spLocks noGrp="1"/>
          </p:cNvSpPr>
          <p:nvPr>
            <p:ph type="dt" sz="half" idx="10"/>
          </p:nvPr>
        </p:nvSpPr>
        <p:spPr/>
        <p:txBody>
          <a:bodyPr/>
          <a:lstStyle/>
          <a:p>
            <a:fld id="{9334D819-9F07-4261-B09B-9E467E5D9002}" type="datetimeFigureOut">
              <a:rPr lang="en-US" smtClean="0"/>
              <a:t>10/13/2020</a:t>
            </a:fld>
            <a:endParaRPr lang="en-US"/>
          </a:p>
        </p:txBody>
      </p:sp>
      <p:sp>
        <p:nvSpPr>
          <p:cNvPr id="5" name="Footer Placeholder 4">
            <a:extLst>
              <a:ext uri="{FF2B5EF4-FFF2-40B4-BE49-F238E27FC236}">
                <a16:creationId xmlns:a16="http://schemas.microsoft.com/office/drawing/2014/main" id="{B345E93A-6FAD-409F-882C-AD528805F5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115E9D-F0EB-4BCF-A788-A22FDBE52918}"/>
              </a:ext>
            </a:extLst>
          </p:cNvPr>
          <p:cNvSpPr>
            <a:spLocks noGrp="1"/>
          </p:cNvSpPr>
          <p:nvPr>
            <p:ph type="sldNum" sz="quarter" idx="12"/>
          </p:nvPr>
        </p:nvSpPr>
        <p:spPr/>
        <p:txBody>
          <a:bodyPr/>
          <a:lstStyle/>
          <a:p>
            <a:fld id="{71766878-3199-4EAB-94E7-2D6D11070E14}" type="slidenum">
              <a:rPr lang="en-US" smtClean="0"/>
              <a:t>‹#›</a:t>
            </a:fld>
            <a:endParaRPr lang="en-US"/>
          </a:p>
        </p:txBody>
      </p:sp>
    </p:spTree>
    <p:extLst>
      <p:ext uri="{BB962C8B-B14F-4D97-AF65-F5344CB8AC3E}">
        <p14:creationId xmlns:p14="http://schemas.microsoft.com/office/powerpoint/2010/main" val="13088088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168293C-326F-46CC-830C-31F1392F8A0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F3AB03E-5A35-4285-BB74-73A3B4A61DE3}"/>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4E488E-F166-474C-96C0-9CE6E631B0F2}"/>
              </a:ext>
            </a:extLst>
          </p:cNvPr>
          <p:cNvSpPr>
            <a:spLocks noGrp="1"/>
          </p:cNvSpPr>
          <p:nvPr>
            <p:ph type="dt" sz="half" idx="10"/>
          </p:nvPr>
        </p:nvSpPr>
        <p:spPr/>
        <p:txBody>
          <a:bodyPr/>
          <a:lstStyle/>
          <a:p>
            <a:fld id="{9334D819-9F07-4261-B09B-9E467E5D9002}" type="datetimeFigureOut">
              <a:rPr lang="en-US" smtClean="0"/>
              <a:t>10/13/2020</a:t>
            </a:fld>
            <a:endParaRPr lang="en-US"/>
          </a:p>
        </p:txBody>
      </p:sp>
      <p:sp>
        <p:nvSpPr>
          <p:cNvPr id="5" name="Footer Placeholder 4">
            <a:extLst>
              <a:ext uri="{FF2B5EF4-FFF2-40B4-BE49-F238E27FC236}">
                <a16:creationId xmlns:a16="http://schemas.microsoft.com/office/drawing/2014/main" id="{0B40B32F-783A-4E3C-AF28-A2EC0E230DB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1483E0-18A4-464C-9C1F-8DC15E953072}"/>
              </a:ext>
            </a:extLst>
          </p:cNvPr>
          <p:cNvSpPr>
            <a:spLocks noGrp="1"/>
          </p:cNvSpPr>
          <p:nvPr>
            <p:ph type="sldNum" sz="quarter" idx="12"/>
          </p:nvPr>
        </p:nvSpPr>
        <p:spPr/>
        <p:txBody>
          <a:bodyPr/>
          <a:lstStyle/>
          <a:p>
            <a:fld id="{71766878-3199-4EAB-94E7-2D6D11070E14}" type="slidenum">
              <a:rPr lang="en-US" smtClean="0"/>
              <a:t>‹#›</a:t>
            </a:fld>
            <a:endParaRPr lang="en-US"/>
          </a:p>
        </p:txBody>
      </p:sp>
    </p:spTree>
    <p:extLst>
      <p:ext uri="{BB962C8B-B14F-4D97-AF65-F5344CB8AC3E}">
        <p14:creationId xmlns:p14="http://schemas.microsoft.com/office/powerpoint/2010/main" val="231647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3BB9E-9128-42E6-9906-1CB468FA772C}"/>
              </a:ext>
            </a:extLst>
          </p:cNvPr>
          <p:cNvSpPr>
            <a:spLocks noGrp="1"/>
          </p:cNvSpPr>
          <p:nvPr>
            <p:ph type="ctrTitle"/>
          </p:nvPr>
        </p:nvSpPr>
        <p:spPr>
          <a:xfrm>
            <a:off x="1524000" y="1122363"/>
            <a:ext cx="9144000" cy="2387600"/>
          </a:xfrm>
        </p:spPr>
        <p:txBody>
          <a:bodyPr anchor="ctr"/>
          <a:lstStyle>
            <a:lvl1pPr algn="ctr">
              <a:defRPr sz="60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5B96ED2E-835A-4547-B9F3-689086408ED7}"/>
              </a:ext>
            </a:extLst>
          </p:cNvPr>
          <p:cNvSpPr>
            <a:spLocks noGrp="1"/>
          </p:cNvSpPr>
          <p:nvPr>
            <p:ph type="subTitle" idx="1"/>
          </p:nvPr>
        </p:nvSpPr>
        <p:spPr>
          <a:xfrm>
            <a:off x="1524000" y="3602038"/>
            <a:ext cx="9144000" cy="1655762"/>
          </a:xfrm>
        </p:spPr>
        <p:txBody>
          <a:bodyPr anchor="ctr"/>
          <a:lstStyle>
            <a:lvl1pPr marL="0" indent="0" algn="ctr">
              <a:buNone/>
              <a:defRPr sz="24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363771B-11C5-4ACC-8000-586B53A3BAE1}"/>
              </a:ext>
            </a:extLst>
          </p:cNvPr>
          <p:cNvSpPr>
            <a:spLocks noGrp="1"/>
          </p:cNvSpPr>
          <p:nvPr>
            <p:ph type="dt" sz="half" idx="10"/>
          </p:nvPr>
        </p:nvSpPr>
        <p:spPr/>
        <p:txBody>
          <a:bodyPr/>
          <a:lstStyle/>
          <a:p>
            <a:fld id="{6BCD423E-2B71-40F2-8784-EA756E419350}" type="datetimeFigureOut">
              <a:rPr lang="en-US" smtClean="0"/>
              <a:t>10/13/2020</a:t>
            </a:fld>
            <a:endParaRPr lang="en-US"/>
          </a:p>
        </p:txBody>
      </p:sp>
      <p:sp>
        <p:nvSpPr>
          <p:cNvPr id="5" name="Footer Placeholder 4">
            <a:extLst>
              <a:ext uri="{FF2B5EF4-FFF2-40B4-BE49-F238E27FC236}">
                <a16:creationId xmlns:a16="http://schemas.microsoft.com/office/drawing/2014/main" id="{10634D39-F703-465E-9E8E-D89092AA22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1C368B-FB1B-4BED-B432-0595688D9DA2}"/>
              </a:ext>
            </a:extLst>
          </p:cNvPr>
          <p:cNvSpPr>
            <a:spLocks noGrp="1"/>
          </p:cNvSpPr>
          <p:nvPr>
            <p:ph type="sldNum" sz="quarter" idx="12"/>
          </p:nvPr>
        </p:nvSpPr>
        <p:spPr/>
        <p:txBody>
          <a:bodyPr/>
          <a:lstStyle/>
          <a:p>
            <a:fld id="{D8F1BA3E-0F1D-46E2-9C67-1F2E5F17A72F}" type="slidenum">
              <a:rPr lang="en-US" smtClean="0"/>
              <a:t>‹#›</a:t>
            </a:fld>
            <a:endParaRPr lang="en-US"/>
          </a:p>
        </p:txBody>
      </p:sp>
    </p:spTree>
    <p:extLst>
      <p:ext uri="{BB962C8B-B14F-4D97-AF65-F5344CB8AC3E}">
        <p14:creationId xmlns:p14="http://schemas.microsoft.com/office/powerpoint/2010/main" val="11180731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35BA-2904-4961-99D7-F76A2E3FECEF}"/>
              </a:ext>
            </a:extLst>
          </p:cNvPr>
          <p:cNvSpPr>
            <a:spLocks noGrp="1"/>
          </p:cNvSpPr>
          <p:nvPr>
            <p:ph type="title"/>
          </p:nvPr>
        </p:nvSpPr>
        <p:spPr/>
        <p:txBody>
          <a:bodyPr/>
          <a:lstStyle>
            <a:lvl1pPr>
              <a:defRPr>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F9B7BED8-5895-42D4-B265-C8413D9E6A1E}"/>
              </a:ext>
            </a:extLst>
          </p:cNvPr>
          <p:cNvSpPr>
            <a:spLocks noGrp="1"/>
          </p:cNvSpPr>
          <p:nvPr>
            <p:ph idx="1"/>
          </p:nvPr>
        </p:nvSpPr>
        <p:spPr/>
        <p:txBody>
          <a:bodyPr/>
          <a:lstStyle>
            <a:lvl1pPr>
              <a:defRPr>
                <a:solidFill>
                  <a:schemeClr val="bg1"/>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67ED62-A66D-4075-8F66-BF048FAD9E38}"/>
              </a:ext>
            </a:extLst>
          </p:cNvPr>
          <p:cNvSpPr>
            <a:spLocks noGrp="1"/>
          </p:cNvSpPr>
          <p:nvPr>
            <p:ph type="dt" sz="half" idx="10"/>
          </p:nvPr>
        </p:nvSpPr>
        <p:spPr/>
        <p:txBody>
          <a:bodyPr/>
          <a:lstStyle/>
          <a:p>
            <a:fld id="{6BCD423E-2B71-40F2-8784-EA756E419350}" type="datetimeFigureOut">
              <a:rPr lang="en-US" smtClean="0"/>
              <a:t>10/13/2020</a:t>
            </a:fld>
            <a:endParaRPr lang="en-US"/>
          </a:p>
        </p:txBody>
      </p:sp>
      <p:sp>
        <p:nvSpPr>
          <p:cNvPr id="5" name="Footer Placeholder 4">
            <a:extLst>
              <a:ext uri="{FF2B5EF4-FFF2-40B4-BE49-F238E27FC236}">
                <a16:creationId xmlns:a16="http://schemas.microsoft.com/office/drawing/2014/main" id="{2C656D9D-C093-4A42-ABFC-03703909A6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9AA8B4-C090-4600-BF45-58A174DAEAD4}"/>
              </a:ext>
            </a:extLst>
          </p:cNvPr>
          <p:cNvSpPr>
            <a:spLocks noGrp="1"/>
          </p:cNvSpPr>
          <p:nvPr>
            <p:ph type="sldNum" sz="quarter" idx="12"/>
          </p:nvPr>
        </p:nvSpPr>
        <p:spPr/>
        <p:txBody>
          <a:bodyPr/>
          <a:lstStyle/>
          <a:p>
            <a:fld id="{D8F1BA3E-0F1D-46E2-9C67-1F2E5F17A72F}" type="slidenum">
              <a:rPr lang="en-US" smtClean="0"/>
              <a:t>‹#›</a:t>
            </a:fld>
            <a:endParaRPr lang="en-US"/>
          </a:p>
        </p:txBody>
      </p:sp>
    </p:spTree>
    <p:extLst>
      <p:ext uri="{BB962C8B-B14F-4D97-AF65-F5344CB8AC3E}">
        <p14:creationId xmlns:p14="http://schemas.microsoft.com/office/powerpoint/2010/main" val="710676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8BFF89-7A05-4DAC-B034-33E8E9D237D3}"/>
              </a:ext>
            </a:extLst>
          </p:cNvPr>
          <p:cNvSpPr>
            <a:spLocks noGrp="1"/>
          </p:cNvSpPr>
          <p:nvPr>
            <p:ph type="title"/>
          </p:nvPr>
        </p:nvSpPr>
        <p:spPr>
          <a:xfrm>
            <a:off x="831850" y="1709738"/>
            <a:ext cx="10515600" cy="2852737"/>
          </a:xfrm>
        </p:spPr>
        <p:txBody>
          <a:bodyPr anchor="ctr"/>
          <a:lstStyle>
            <a:lvl1pPr>
              <a:defRPr sz="6000">
                <a:solidFill>
                  <a:schemeClr val="bg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C239DA5C-A730-43AD-9795-AAE2858C97F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FD5C6F24-DA51-47BD-9825-B6B420426CC1}"/>
              </a:ext>
            </a:extLst>
          </p:cNvPr>
          <p:cNvSpPr>
            <a:spLocks noGrp="1"/>
          </p:cNvSpPr>
          <p:nvPr>
            <p:ph type="dt" sz="half" idx="10"/>
          </p:nvPr>
        </p:nvSpPr>
        <p:spPr/>
        <p:txBody>
          <a:bodyPr/>
          <a:lstStyle/>
          <a:p>
            <a:fld id="{6BCD423E-2B71-40F2-8784-EA756E419350}" type="datetimeFigureOut">
              <a:rPr lang="en-US" smtClean="0"/>
              <a:t>10/13/2020</a:t>
            </a:fld>
            <a:endParaRPr lang="en-US"/>
          </a:p>
        </p:txBody>
      </p:sp>
      <p:sp>
        <p:nvSpPr>
          <p:cNvPr id="5" name="Footer Placeholder 4">
            <a:extLst>
              <a:ext uri="{FF2B5EF4-FFF2-40B4-BE49-F238E27FC236}">
                <a16:creationId xmlns:a16="http://schemas.microsoft.com/office/drawing/2014/main" id="{CB2C1861-5DF1-4754-BA84-8B2DD2E8F4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25D8AE-CE37-4B81-982C-AB11C83C785A}"/>
              </a:ext>
            </a:extLst>
          </p:cNvPr>
          <p:cNvSpPr>
            <a:spLocks noGrp="1"/>
          </p:cNvSpPr>
          <p:nvPr>
            <p:ph type="sldNum" sz="quarter" idx="12"/>
          </p:nvPr>
        </p:nvSpPr>
        <p:spPr/>
        <p:txBody>
          <a:bodyPr/>
          <a:lstStyle/>
          <a:p>
            <a:fld id="{D8F1BA3E-0F1D-46E2-9C67-1F2E5F17A72F}" type="slidenum">
              <a:rPr lang="en-US" smtClean="0"/>
              <a:t>‹#›</a:t>
            </a:fld>
            <a:endParaRPr lang="en-US"/>
          </a:p>
        </p:txBody>
      </p:sp>
    </p:spTree>
    <p:extLst>
      <p:ext uri="{BB962C8B-B14F-4D97-AF65-F5344CB8AC3E}">
        <p14:creationId xmlns:p14="http://schemas.microsoft.com/office/powerpoint/2010/main" val="15479381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28EC62-8EBF-42D3-A534-8D749597CF01}"/>
              </a:ext>
            </a:extLst>
          </p:cNvPr>
          <p:cNvSpPr>
            <a:spLocks noGrp="1"/>
          </p:cNvSpPr>
          <p:nvPr>
            <p:ph type="title"/>
          </p:nvPr>
        </p:nvSpPr>
        <p:spPr/>
        <p:txBody>
          <a:bodyPr/>
          <a:lstStyle>
            <a:lvl1pPr>
              <a:defRPr>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4ECF438C-ED9E-4090-A745-8CB7C528C0B1}"/>
              </a:ext>
            </a:extLst>
          </p:cNvPr>
          <p:cNvSpPr>
            <a:spLocks noGrp="1"/>
          </p:cNvSpPr>
          <p:nvPr>
            <p:ph sz="half" idx="1"/>
          </p:nvPr>
        </p:nvSpPr>
        <p:spPr>
          <a:xfrm>
            <a:off x="838200" y="1825625"/>
            <a:ext cx="5181600" cy="4351338"/>
          </a:xfrm>
        </p:spPr>
        <p:txBody>
          <a:bodyPr/>
          <a:lstStyle>
            <a:lvl1pPr>
              <a:defRPr>
                <a:solidFill>
                  <a:schemeClr val="bg1"/>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70D50F8-8267-4227-812B-15B85548D82F}"/>
              </a:ext>
            </a:extLst>
          </p:cNvPr>
          <p:cNvSpPr>
            <a:spLocks noGrp="1"/>
          </p:cNvSpPr>
          <p:nvPr>
            <p:ph sz="half" idx="2"/>
          </p:nvPr>
        </p:nvSpPr>
        <p:spPr>
          <a:xfrm>
            <a:off x="6172200" y="1825625"/>
            <a:ext cx="5181600" cy="4351338"/>
          </a:xfrm>
        </p:spPr>
        <p:txBody>
          <a:bodyPr/>
          <a:lstStyle>
            <a:lvl1pPr>
              <a:defRPr>
                <a:solidFill>
                  <a:schemeClr val="bg1"/>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6607E4C-E80F-4399-85F2-1F78BCA2197A}"/>
              </a:ext>
            </a:extLst>
          </p:cNvPr>
          <p:cNvSpPr>
            <a:spLocks noGrp="1"/>
          </p:cNvSpPr>
          <p:nvPr>
            <p:ph type="dt" sz="half" idx="10"/>
          </p:nvPr>
        </p:nvSpPr>
        <p:spPr/>
        <p:txBody>
          <a:bodyPr/>
          <a:lstStyle/>
          <a:p>
            <a:fld id="{6BCD423E-2B71-40F2-8784-EA756E419350}" type="datetimeFigureOut">
              <a:rPr lang="en-US" smtClean="0"/>
              <a:t>10/13/2020</a:t>
            </a:fld>
            <a:endParaRPr lang="en-US"/>
          </a:p>
        </p:txBody>
      </p:sp>
      <p:sp>
        <p:nvSpPr>
          <p:cNvPr id="6" name="Footer Placeholder 5">
            <a:extLst>
              <a:ext uri="{FF2B5EF4-FFF2-40B4-BE49-F238E27FC236}">
                <a16:creationId xmlns:a16="http://schemas.microsoft.com/office/drawing/2014/main" id="{14ADBC00-BF88-46C5-ACB2-66E2407298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EB92D17-BC94-429A-A891-6478F1DB9BC7}"/>
              </a:ext>
            </a:extLst>
          </p:cNvPr>
          <p:cNvSpPr>
            <a:spLocks noGrp="1"/>
          </p:cNvSpPr>
          <p:nvPr>
            <p:ph type="sldNum" sz="quarter" idx="12"/>
          </p:nvPr>
        </p:nvSpPr>
        <p:spPr/>
        <p:txBody>
          <a:bodyPr/>
          <a:lstStyle/>
          <a:p>
            <a:fld id="{D8F1BA3E-0F1D-46E2-9C67-1F2E5F17A72F}" type="slidenum">
              <a:rPr lang="en-US" smtClean="0"/>
              <a:t>‹#›</a:t>
            </a:fld>
            <a:endParaRPr lang="en-US"/>
          </a:p>
        </p:txBody>
      </p:sp>
    </p:spTree>
    <p:extLst>
      <p:ext uri="{BB962C8B-B14F-4D97-AF65-F5344CB8AC3E}">
        <p14:creationId xmlns:p14="http://schemas.microsoft.com/office/powerpoint/2010/main" val="17236913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CB0DDC-79F3-4D40-8F01-D99BAFF59581}"/>
              </a:ext>
            </a:extLst>
          </p:cNvPr>
          <p:cNvSpPr>
            <a:spLocks noGrp="1"/>
          </p:cNvSpPr>
          <p:nvPr>
            <p:ph type="title"/>
          </p:nvPr>
        </p:nvSpPr>
        <p:spPr>
          <a:xfrm>
            <a:off x="839788" y="365125"/>
            <a:ext cx="10515600" cy="1325563"/>
          </a:xfrm>
        </p:spPr>
        <p:txBody>
          <a:bodyPr anchor="ctr"/>
          <a:lstStyle>
            <a:lvl1pPr>
              <a:defRPr>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1764C5D1-5E79-4D19-B1AF-197E374E2588}"/>
              </a:ext>
            </a:extLst>
          </p:cNvPr>
          <p:cNvSpPr>
            <a:spLocks noGrp="1"/>
          </p:cNvSpPr>
          <p:nvPr>
            <p:ph type="body" idx="1"/>
          </p:nvPr>
        </p:nvSpPr>
        <p:spPr>
          <a:xfrm>
            <a:off x="839788" y="1681163"/>
            <a:ext cx="5157787" cy="823912"/>
          </a:xfrm>
        </p:spPr>
        <p:txBody>
          <a:bodyPr anchor="t"/>
          <a:lstStyle>
            <a:lvl1pPr marL="0" indent="0">
              <a:buNone/>
              <a:defRPr sz="2400" b="1">
                <a:solidFill>
                  <a:schemeClr val="bg1"/>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E2B25390-F9D2-40CA-B0EB-BAF9F0CFCB5B}"/>
              </a:ext>
            </a:extLst>
          </p:cNvPr>
          <p:cNvSpPr>
            <a:spLocks noGrp="1"/>
          </p:cNvSpPr>
          <p:nvPr>
            <p:ph sz="half" idx="2"/>
          </p:nvPr>
        </p:nvSpPr>
        <p:spPr>
          <a:xfrm>
            <a:off x="839788" y="2505075"/>
            <a:ext cx="5157787" cy="3684588"/>
          </a:xfrm>
        </p:spPr>
        <p:txBody>
          <a:bodyPr anchor="t"/>
          <a:lstStyle>
            <a:lvl1pPr>
              <a:defRPr>
                <a:solidFill>
                  <a:schemeClr val="bg1"/>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EC88FB4F-0BC6-48F7-855F-C4278CFD82A7}"/>
              </a:ext>
            </a:extLst>
          </p:cNvPr>
          <p:cNvSpPr>
            <a:spLocks noGrp="1"/>
          </p:cNvSpPr>
          <p:nvPr>
            <p:ph type="body" sz="quarter" idx="3"/>
          </p:nvPr>
        </p:nvSpPr>
        <p:spPr>
          <a:xfrm>
            <a:off x="6172200" y="1681163"/>
            <a:ext cx="5183188" cy="823912"/>
          </a:xfrm>
        </p:spPr>
        <p:txBody>
          <a:bodyPr anchor="t"/>
          <a:lstStyle>
            <a:lvl1pPr marL="0" indent="0">
              <a:buNone/>
              <a:defRPr sz="2400" b="1">
                <a:solidFill>
                  <a:schemeClr val="bg1"/>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9BE3AD98-BA66-4250-A45D-F8ECDA50710A}"/>
              </a:ext>
            </a:extLst>
          </p:cNvPr>
          <p:cNvSpPr>
            <a:spLocks noGrp="1"/>
          </p:cNvSpPr>
          <p:nvPr>
            <p:ph sz="quarter" idx="4"/>
          </p:nvPr>
        </p:nvSpPr>
        <p:spPr>
          <a:xfrm>
            <a:off x="6172200" y="2505075"/>
            <a:ext cx="5183188" cy="3684588"/>
          </a:xfrm>
        </p:spPr>
        <p:txBody>
          <a:bodyPr anchor="t"/>
          <a:lstStyle>
            <a:lvl1pPr>
              <a:defRPr>
                <a:solidFill>
                  <a:schemeClr val="bg1"/>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622895B-1E36-48A1-A555-DCAB0B042042}"/>
              </a:ext>
            </a:extLst>
          </p:cNvPr>
          <p:cNvSpPr>
            <a:spLocks noGrp="1"/>
          </p:cNvSpPr>
          <p:nvPr>
            <p:ph type="dt" sz="half" idx="10"/>
          </p:nvPr>
        </p:nvSpPr>
        <p:spPr/>
        <p:txBody>
          <a:bodyPr/>
          <a:lstStyle/>
          <a:p>
            <a:fld id="{6BCD423E-2B71-40F2-8784-EA756E419350}" type="datetimeFigureOut">
              <a:rPr lang="en-US" smtClean="0"/>
              <a:t>10/13/2020</a:t>
            </a:fld>
            <a:endParaRPr lang="en-US"/>
          </a:p>
        </p:txBody>
      </p:sp>
      <p:sp>
        <p:nvSpPr>
          <p:cNvPr id="8" name="Footer Placeholder 7">
            <a:extLst>
              <a:ext uri="{FF2B5EF4-FFF2-40B4-BE49-F238E27FC236}">
                <a16:creationId xmlns:a16="http://schemas.microsoft.com/office/drawing/2014/main" id="{25A78EC2-4670-4255-A072-9588BC690D5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FCD89AD-3784-4DD0-AE59-9FA40B811101}"/>
              </a:ext>
            </a:extLst>
          </p:cNvPr>
          <p:cNvSpPr>
            <a:spLocks noGrp="1"/>
          </p:cNvSpPr>
          <p:nvPr>
            <p:ph type="sldNum" sz="quarter" idx="12"/>
          </p:nvPr>
        </p:nvSpPr>
        <p:spPr/>
        <p:txBody>
          <a:bodyPr/>
          <a:lstStyle/>
          <a:p>
            <a:fld id="{D8F1BA3E-0F1D-46E2-9C67-1F2E5F17A72F}" type="slidenum">
              <a:rPr lang="en-US" smtClean="0"/>
              <a:t>‹#›</a:t>
            </a:fld>
            <a:endParaRPr lang="en-US"/>
          </a:p>
        </p:txBody>
      </p:sp>
    </p:spTree>
    <p:extLst>
      <p:ext uri="{BB962C8B-B14F-4D97-AF65-F5344CB8AC3E}">
        <p14:creationId xmlns:p14="http://schemas.microsoft.com/office/powerpoint/2010/main" val="2088715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FC4F02-561E-466B-8718-6584FB2CEED2}"/>
              </a:ext>
            </a:extLst>
          </p:cNvPr>
          <p:cNvSpPr>
            <a:spLocks noGrp="1"/>
          </p:cNvSpPr>
          <p:nvPr>
            <p:ph type="title"/>
          </p:nvPr>
        </p:nvSpPr>
        <p:spPr/>
        <p:txBody>
          <a:bodyPr/>
          <a:lstStyle>
            <a:lvl1pPr>
              <a:defRPr>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Date Placeholder 2">
            <a:extLst>
              <a:ext uri="{FF2B5EF4-FFF2-40B4-BE49-F238E27FC236}">
                <a16:creationId xmlns:a16="http://schemas.microsoft.com/office/drawing/2014/main" id="{42144582-2D60-4768-BFD4-64A803E28D61}"/>
              </a:ext>
            </a:extLst>
          </p:cNvPr>
          <p:cNvSpPr>
            <a:spLocks noGrp="1"/>
          </p:cNvSpPr>
          <p:nvPr>
            <p:ph type="dt" sz="half" idx="10"/>
          </p:nvPr>
        </p:nvSpPr>
        <p:spPr/>
        <p:txBody>
          <a:bodyPr/>
          <a:lstStyle/>
          <a:p>
            <a:fld id="{6BCD423E-2B71-40F2-8784-EA756E419350}" type="datetimeFigureOut">
              <a:rPr lang="en-US" smtClean="0"/>
              <a:t>10/13/2020</a:t>
            </a:fld>
            <a:endParaRPr lang="en-US"/>
          </a:p>
        </p:txBody>
      </p:sp>
      <p:sp>
        <p:nvSpPr>
          <p:cNvPr id="4" name="Footer Placeholder 3">
            <a:extLst>
              <a:ext uri="{FF2B5EF4-FFF2-40B4-BE49-F238E27FC236}">
                <a16:creationId xmlns:a16="http://schemas.microsoft.com/office/drawing/2014/main" id="{A9881D57-D186-47EB-863C-5F89BB2793D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1D86E08-65B0-4A85-A767-E747B5850F09}"/>
              </a:ext>
            </a:extLst>
          </p:cNvPr>
          <p:cNvSpPr>
            <a:spLocks noGrp="1"/>
          </p:cNvSpPr>
          <p:nvPr>
            <p:ph type="sldNum" sz="quarter" idx="12"/>
          </p:nvPr>
        </p:nvSpPr>
        <p:spPr/>
        <p:txBody>
          <a:bodyPr/>
          <a:lstStyle/>
          <a:p>
            <a:fld id="{D8F1BA3E-0F1D-46E2-9C67-1F2E5F17A72F}" type="slidenum">
              <a:rPr lang="en-US" smtClean="0"/>
              <a:t>‹#›</a:t>
            </a:fld>
            <a:endParaRPr lang="en-US"/>
          </a:p>
        </p:txBody>
      </p:sp>
    </p:spTree>
    <p:extLst>
      <p:ext uri="{BB962C8B-B14F-4D97-AF65-F5344CB8AC3E}">
        <p14:creationId xmlns:p14="http://schemas.microsoft.com/office/powerpoint/2010/main" val="7445126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7CEEF7E-DD31-47FB-9CB4-3185F1D9BF35}"/>
              </a:ext>
            </a:extLst>
          </p:cNvPr>
          <p:cNvSpPr>
            <a:spLocks noGrp="1"/>
          </p:cNvSpPr>
          <p:nvPr>
            <p:ph type="dt" sz="half" idx="10"/>
          </p:nvPr>
        </p:nvSpPr>
        <p:spPr/>
        <p:txBody>
          <a:bodyPr/>
          <a:lstStyle/>
          <a:p>
            <a:fld id="{6BCD423E-2B71-40F2-8784-EA756E419350}" type="datetimeFigureOut">
              <a:rPr lang="en-US" smtClean="0"/>
              <a:t>10/13/2020</a:t>
            </a:fld>
            <a:endParaRPr lang="en-US"/>
          </a:p>
        </p:txBody>
      </p:sp>
      <p:sp>
        <p:nvSpPr>
          <p:cNvPr id="3" name="Footer Placeholder 2">
            <a:extLst>
              <a:ext uri="{FF2B5EF4-FFF2-40B4-BE49-F238E27FC236}">
                <a16:creationId xmlns:a16="http://schemas.microsoft.com/office/drawing/2014/main" id="{16343F7B-76C5-4D1C-B25C-14DFBC0EADE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85BAFC4-D8E5-4C4A-B58C-54A9C0E11156}"/>
              </a:ext>
            </a:extLst>
          </p:cNvPr>
          <p:cNvSpPr>
            <a:spLocks noGrp="1"/>
          </p:cNvSpPr>
          <p:nvPr>
            <p:ph type="sldNum" sz="quarter" idx="12"/>
          </p:nvPr>
        </p:nvSpPr>
        <p:spPr/>
        <p:txBody>
          <a:bodyPr/>
          <a:lstStyle/>
          <a:p>
            <a:fld id="{D8F1BA3E-0F1D-46E2-9C67-1F2E5F17A72F}" type="slidenum">
              <a:rPr lang="en-US" smtClean="0"/>
              <a:t>‹#›</a:t>
            </a:fld>
            <a:endParaRPr lang="en-US"/>
          </a:p>
        </p:txBody>
      </p:sp>
    </p:spTree>
    <p:extLst>
      <p:ext uri="{BB962C8B-B14F-4D97-AF65-F5344CB8AC3E}">
        <p14:creationId xmlns:p14="http://schemas.microsoft.com/office/powerpoint/2010/main" val="30451674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C33E1B-11E1-4B67-B859-C1BD0053C534}"/>
              </a:ext>
            </a:extLst>
          </p:cNvPr>
          <p:cNvSpPr>
            <a:spLocks noGrp="1"/>
          </p:cNvSpPr>
          <p:nvPr>
            <p:ph type="title"/>
          </p:nvPr>
        </p:nvSpPr>
        <p:spPr>
          <a:xfrm>
            <a:off x="839788" y="457200"/>
            <a:ext cx="3932237" cy="1600200"/>
          </a:xfrm>
        </p:spPr>
        <p:txBody>
          <a:bodyPr anchor="t"/>
          <a:lstStyle>
            <a:lvl1pPr>
              <a:defRPr sz="32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79B33D85-BD25-45E0-A95A-F36B9928A4A8}"/>
              </a:ext>
            </a:extLst>
          </p:cNvPr>
          <p:cNvSpPr>
            <a:spLocks noGrp="1"/>
          </p:cNvSpPr>
          <p:nvPr>
            <p:ph idx="1"/>
          </p:nvPr>
        </p:nvSpPr>
        <p:spPr>
          <a:xfrm>
            <a:off x="5183188" y="987425"/>
            <a:ext cx="6172200" cy="4873625"/>
          </a:xfrm>
        </p:spPr>
        <p:txBody>
          <a:bodyPr/>
          <a:lstStyle>
            <a:lvl1pPr>
              <a:defRPr sz="3200">
                <a:solidFill>
                  <a:schemeClr val="bg1"/>
                </a:solidFill>
                <a:latin typeface="Arial" panose="020B0604020202020204" pitchFamily="34" charset="0"/>
                <a:cs typeface="Arial" panose="020B0604020202020204" pitchFamily="34" charset="0"/>
              </a:defRPr>
            </a:lvl1pPr>
            <a:lvl2pPr>
              <a:defRPr sz="2800">
                <a:solidFill>
                  <a:schemeClr val="bg1"/>
                </a:solidFill>
                <a:latin typeface="Arial" panose="020B0604020202020204" pitchFamily="34" charset="0"/>
                <a:cs typeface="Arial" panose="020B0604020202020204" pitchFamily="34" charset="0"/>
              </a:defRPr>
            </a:lvl2pPr>
            <a:lvl3pPr>
              <a:defRPr sz="2400">
                <a:solidFill>
                  <a:schemeClr val="bg1"/>
                </a:solidFill>
                <a:latin typeface="Arial" panose="020B0604020202020204" pitchFamily="34" charset="0"/>
                <a:cs typeface="Arial" panose="020B0604020202020204" pitchFamily="34" charset="0"/>
              </a:defRPr>
            </a:lvl3pPr>
            <a:lvl4pPr>
              <a:defRPr sz="2000">
                <a:solidFill>
                  <a:schemeClr val="bg1"/>
                </a:solidFill>
                <a:latin typeface="Arial" panose="020B0604020202020204" pitchFamily="34" charset="0"/>
                <a:cs typeface="Arial" panose="020B0604020202020204" pitchFamily="34" charset="0"/>
              </a:defRPr>
            </a:lvl4pPr>
            <a:lvl5pPr>
              <a:defRPr sz="2000">
                <a:solidFill>
                  <a:schemeClr val="bg1"/>
                </a:solidFill>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01CA5F7-6373-43D1-8422-3E651F1F691A}"/>
              </a:ext>
            </a:extLst>
          </p:cNvPr>
          <p:cNvSpPr>
            <a:spLocks noGrp="1"/>
          </p:cNvSpPr>
          <p:nvPr>
            <p:ph type="body" sz="half" idx="2"/>
          </p:nvPr>
        </p:nvSpPr>
        <p:spPr>
          <a:xfrm>
            <a:off x="839788" y="2057400"/>
            <a:ext cx="3932237" cy="3811588"/>
          </a:xfrm>
        </p:spPr>
        <p:txBody>
          <a:bodyPr/>
          <a:lstStyle>
            <a:lvl1pPr marL="0" indent="0">
              <a:buNone/>
              <a:defRPr sz="1600">
                <a:solidFill>
                  <a:schemeClr val="bg1"/>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EAAFA65-EF7D-472D-B7FD-AAC6B6B87D55}"/>
              </a:ext>
            </a:extLst>
          </p:cNvPr>
          <p:cNvSpPr>
            <a:spLocks noGrp="1"/>
          </p:cNvSpPr>
          <p:nvPr>
            <p:ph type="dt" sz="half" idx="10"/>
          </p:nvPr>
        </p:nvSpPr>
        <p:spPr/>
        <p:txBody>
          <a:bodyPr/>
          <a:lstStyle/>
          <a:p>
            <a:fld id="{6BCD423E-2B71-40F2-8784-EA756E419350}" type="datetimeFigureOut">
              <a:rPr lang="en-US" smtClean="0"/>
              <a:t>10/13/2020</a:t>
            </a:fld>
            <a:endParaRPr lang="en-US"/>
          </a:p>
        </p:txBody>
      </p:sp>
      <p:sp>
        <p:nvSpPr>
          <p:cNvPr id="6" name="Footer Placeholder 5">
            <a:extLst>
              <a:ext uri="{FF2B5EF4-FFF2-40B4-BE49-F238E27FC236}">
                <a16:creationId xmlns:a16="http://schemas.microsoft.com/office/drawing/2014/main" id="{756CFEA7-765E-4931-AA58-C1659937192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B64E4A9-4592-46C0-A0EF-10CC04403EA8}"/>
              </a:ext>
            </a:extLst>
          </p:cNvPr>
          <p:cNvSpPr>
            <a:spLocks noGrp="1"/>
          </p:cNvSpPr>
          <p:nvPr>
            <p:ph type="sldNum" sz="quarter" idx="12"/>
          </p:nvPr>
        </p:nvSpPr>
        <p:spPr/>
        <p:txBody>
          <a:bodyPr/>
          <a:lstStyle/>
          <a:p>
            <a:fld id="{D8F1BA3E-0F1D-46E2-9C67-1F2E5F17A72F}" type="slidenum">
              <a:rPr lang="en-US" smtClean="0"/>
              <a:t>‹#›</a:t>
            </a:fld>
            <a:endParaRPr lang="en-US"/>
          </a:p>
        </p:txBody>
      </p:sp>
    </p:spTree>
    <p:extLst>
      <p:ext uri="{BB962C8B-B14F-4D97-AF65-F5344CB8AC3E}">
        <p14:creationId xmlns:p14="http://schemas.microsoft.com/office/powerpoint/2010/main" val="19509407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AC9256-9BE7-4170-B694-FB9F7F7DEC90}"/>
              </a:ext>
            </a:extLst>
          </p:cNvPr>
          <p:cNvSpPr>
            <a:spLocks noGrp="1"/>
          </p:cNvSpPr>
          <p:nvPr>
            <p:ph type="title"/>
          </p:nvPr>
        </p:nvSpPr>
        <p:spPr/>
        <p:txBody>
          <a:bodyPr>
            <a:normAutofit/>
          </a:bodyPr>
          <a:lstStyle>
            <a:lvl1pPr>
              <a:defRPr sz="440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7EB4358E-20C3-44C7-8E5F-76ECB9386ADA}"/>
              </a:ext>
            </a:extLst>
          </p:cNvPr>
          <p:cNvSpPr>
            <a:spLocks noGrp="1"/>
          </p:cNvSpPr>
          <p:nvPr>
            <p:ph idx="1"/>
          </p:nvPr>
        </p:nvSpPr>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A58E9CF-22E9-425E-A235-FC3926FC4F37}"/>
              </a:ext>
            </a:extLst>
          </p:cNvPr>
          <p:cNvSpPr>
            <a:spLocks noGrp="1"/>
          </p:cNvSpPr>
          <p:nvPr>
            <p:ph type="dt" sz="half" idx="10"/>
          </p:nvPr>
        </p:nvSpPr>
        <p:spPr/>
        <p:txBody>
          <a:bodyPr/>
          <a:lstStyle/>
          <a:p>
            <a:fld id="{9334D819-9F07-4261-B09B-9E467E5D9002}" type="datetimeFigureOut">
              <a:rPr lang="en-US" smtClean="0"/>
              <a:t>10/13/2020</a:t>
            </a:fld>
            <a:endParaRPr lang="en-US"/>
          </a:p>
        </p:txBody>
      </p:sp>
      <p:sp>
        <p:nvSpPr>
          <p:cNvPr id="5" name="Footer Placeholder 4">
            <a:extLst>
              <a:ext uri="{FF2B5EF4-FFF2-40B4-BE49-F238E27FC236}">
                <a16:creationId xmlns:a16="http://schemas.microsoft.com/office/drawing/2014/main" id="{9F9356FB-49AB-4C31-A02D-ED17E98567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2D8A27-65A0-463B-98A1-59D60B0D3B7D}"/>
              </a:ext>
            </a:extLst>
          </p:cNvPr>
          <p:cNvSpPr>
            <a:spLocks noGrp="1"/>
          </p:cNvSpPr>
          <p:nvPr>
            <p:ph type="sldNum" sz="quarter" idx="12"/>
          </p:nvPr>
        </p:nvSpPr>
        <p:spPr/>
        <p:txBody>
          <a:bodyPr/>
          <a:lstStyle/>
          <a:p>
            <a:fld id="{71766878-3199-4EAB-94E7-2D6D11070E14}" type="slidenum">
              <a:rPr lang="en-US" smtClean="0"/>
              <a:t>‹#›</a:t>
            </a:fld>
            <a:endParaRPr lang="en-US"/>
          </a:p>
        </p:txBody>
      </p:sp>
    </p:spTree>
    <p:extLst>
      <p:ext uri="{BB962C8B-B14F-4D97-AF65-F5344CB8AC3E}">
        <p14:creationId xmlns:p14="http://schemas.microsoft.com/office/powerpoint/2010/main" val="121876581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599E88-B5C8-4A81-AE76-6CCC9C453BAC}"/>
              </a:ext>
            </a:extLst>
          </p:cNvPr>
          <p:cNvSpPr>
            <a:spLocks noGrp="1"/>
          </p:cNvSpPr>
          <p:nvPr>
            <p:ph type="title"/>
          </p:nvPr>
        </p:nvSpPr>
        <p:spPr>
          <a:xfrm>
            <a:off x="839788" y="457200"/>
            <a:ext cx="3932237" cy="1600200"/>
          </a:xfrm>
        </p:spPr>
        <p:txBody>
          <a:bodyPr anchor="t"/>
          <a:lstStyle>
            <a:lvl1pPr>
              <a:defRPr sz="32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Picture Placeholder 2">
            <a:extLst>
              <a:ext uri="{FF2B5EF4-FFF2-40B4-BE49-F238E27FC236}">
                <a16:creationId xmlns:a16="http://schemas.microsoft.com/office/drawing/2014/main" id="{FB2E20CA-4FBA-4DDF-8B94-B4B26A9A0074}"/>
              </a:ext>
            </a:extLst>
          </p:cNvPr>
          <p:cNvSpPr>
            <a:spLocks noGrp="1"/>
          </p:cNvSpPr>
          <p:nvPr>
            <p:ph type="pic" idx="1"/>
          </p:nvPr>
        </p:nvSpPr>
        <p:spPr>
          <a:xfrm>
            <a:off x="5183188" y="987425"/>
            <a:ext cx="6172200" cy="4873625"/>
          </a:xfrm>
        </p:spPr>
        <p:txBody>
          <a:bodyPr/>
          <a:lstStyle>
            <a:lvl1pPr marL="0" indent="0">
              <a:buNone/>
              <a:defRPr sz="3200">
                <a:solidFill>
                  <a:schemeClr val="bg1"/>
                </a:solidFill>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8D5A7E8-5447-4A79-9701-D8ECF39AAEC0}"/>
              </a:ext>
            </a:extLst>
          </p:cNvPr>
          <p:cNvSpPr>
            <a:spLocks noGrp="1"/>
          </p:cNvSpPr>
          <p:nvPr>
            <p:ph type="body" sz="half" idx="2"/>
          </p:nvPr>
        </p:nvSpPr>
        <p:spPr>
          <a:xfrm>
            <a:off x="839788" y="2057400"/>
            <a:ext cx="3932237" cy="3811588"/>
          </a:xfrm>
        </p:spPr>
        <p:txBody>
          <a:bodyPr/>
          <a:lstStyle>
            <a:lvl1pPr marL="0" indent="0">
              <a:buNone/>
              <a:defRPr sz="1600">
                <a:solidFill>
                  <a:schemeClr val="bg1"/>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E20FC2B-D114-41EE-9DD8-263F6B404DD8}"/>
              </a:ext>
            </a:extLst>
          </p:cNvPr>
          <p:cNvSpPr>
            <a:spLocks noGrp="1"/>
          </p:cNvSpPr>
          <p:nvPr>
            <p:ph type="dt" sz="half" idx="10"/>
          </p:nvPr>
        </p:nvSpPr>
        <p:spPr/>
        <p:txBody>
          <a:bodyPr/>
          <a:lstStyle/>
          <a:p>
            <a:fld id="{6BCD423E-2B71-40F2-8784-EA756E419350}" type="datetimeFigureOut">
              <a:rPr lang="en-US" smtClean="0"/>
              <a:t>10/13/2020</a:t>
            </a:fld>
            <a:endParaRPr lang="en-US"/>
          </a:p>
        </p:txBody>
      </p:sp>
      <p:sp>
        <p:nvSpPr>
          <p:cNvPr id="6" name="Footer Placeholder 5">
            <a:extLst>
              <a:ext uri="{FF2B5EF4-FFF2-40B4-BE49-F238E27FC236}">
                <a16:creationId xmlns:a16="http://schemas.microsoft.com/office/drawing/2014/main" id="{5C76ACC0-1933-4467-AB71-CA4962C91CD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B9179F8-4C07-4C79-8C33-D975970B8AFA}"/>
              </a:ext>
            </a:extLst>
          </p:cNvPr>
          <p:cNvSpPr>
            <a:spLocks noGrp="1"/>
          </p:cNvSpPr>
          <p:nvPr>
            <p:ph type="sldNum" sz="quarter" idx="12"/>
          </p:nvPr>
        </p:nvSpPr>
        <p:spPr/>
        <p:txBody>
          <a:bodyPr/>
          <a:lstStyle/>
          <a:p>
            <a:fld id="{D8F1BA3E-0F1D-46E2-9C67-1F2E5F17A72F}" type="slidenum">
              <a:rPr lang="en-US" smtClean="0"/>
              <a:t>‹#›</a:t>
            </a:fld>
            <a:endParaRPr lang="en-US"/>
          </a:p>
        </p:txBody>
      </p:sp>
    </p:spTree>
    <p:extLst>
      <p:ext uri="{BB962C8B-B14F-4D97-AF65-F5344CB8AC3E}">
        <p14:creationId xmlns:p14="http://schemas.microsoft.com/office/powerpoint/2010/main" val="20384735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93196F-0190-4EEC-9842-5FBB0C46A55A}"/>
              </a:ext>
            </a:extLst>
          </p:cNvPr>
          <p:cNvSpPr>
            <a:spLocks noGrp="1"/>
          </p:cNvSpPr>
          <p:nvPr>
            <p:ph type="title"/>
          </p:nvPr>
        </p:nvSpPr>
        <p:spPr/>
        <p:txBody>
          <a:bodyPr/>
          <a:lstStyle>
            <a:lvl1pPr>
              <a:defRPr>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a:extLst>
              <a:ext uri="{FF2B5EF4-FFF2-40B4-BE49-F238E27FC236}">
                <a16:creationId xmlns:a16="http://schemas.microsoft.com/office/drawing/2014/main" id="{00C6F0A8-3D03-4FC5-ACFD-4EC58C1FA8E0}"/>
              </a:ext>
            </a:extLst>
          </p:cNvPr>
          <p:cNvSpPr>
            <a:spLocks noGrp="1"/>
          </p:cNvSpPr>
          <p:nvPr>
            <p:ph type="body" orient="vert" idx="1"/>
          </p:nvPr>
        </p:nvSpPr>
        <p:spPr/>
        <p:txBody>
          <a:bodyPr vert="eaVert"/>
          <a:lstStyle>
            <a:lvl1pPr>
              <a:defRPr>
                <a:solidFill>
                  <a:schemeClr val="bg1"/>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152FEC-0DE0-4815-98EE-A1E44A285510}"/>
              </a:ext>
            </a:extLst>
          </p:cNvPr>
          <p:cNvSpPr>
            <a:spLocks noGrp="1"/>
          </p:cNvSpPr>
          <p:nvPr>
            <p:ph type="dt" sz="half" idx="10"/>
          </p:nvPr>
        </p:nvSpPr>
        <p:spPr/>
        <p:txBody>
          <a:bodyPr/>
          <a:lstStyle/>
          <a:p>
            <a:fld id="{6BCD423E-2B71-40F2-8784-EA756E419350}" type="datetimeFigureOut">
              <a:rPr lang="en-US" smtClean="0"/>
              <a:t>10/13/2020</a:t>
            </a:fld>
            <a:endParaRPr lang="en-US"/>
          </a:p>
        </p:txBody>
      </p:sp>
      <p:sp>
        <p:nvSpPr>
          <p:cNvPr id="5" name="Footer Placeholder 4">
            <a:extLst>
              <a:ext uri="{FF2B5EF4-FFF2-40B4-BE49-F238E27FC236}">
                <a16:creationId xmlns:a16="http://schemas.microsoft.com/office/drawing/2014/main" id="{AB28BF43-E2B2-4385-BDBC-46AFF08DD8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744B29-1AFE-4601-8C46-6E371DFDB5F7}"/>
              </a:ext>
            </a:extLst>
          </p:cNvPr>
          <p:cNvSpPr>
            <a:spLocks noGrp="1"/>
          </p:cNvSpPr>
          <p:nvPr>
            <p:ph type="sldNum" sz="quarter" idx="12"/>
          </p:nvPr>
        </p:nvSpPr>
        <p:spPr/>
        <p:txBody>
          <a:bodyPr/>
          <a:lstStyle/>
          <a:p>
            <a:fld id="{D8F1BA3E-0F1D-46E2-9C67-1F2E5F17A72F}" type="slidenum">
              <a:rPr lang="en-US" smtClean="0"/>
              <a:t>‹#›</a:t>
            </a:fld>
            <a:endParaRPr lang="en-US"/>
          </a:p>
        </p:txBody>
      </p:sp>
    </p:spTree>
    <p:extLst>
      <p:ext uri="{BB962C8B-B14F-4D97-AF65-F5344CB8AC3E}">
        <p14:creationId xmlns:p14="http://schemas.microsoft.com/office/powerpoint/2010/main" val="25724968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16319C2-39D6-4048-AA70-BB7DE623B358}"/>
              </a:ext>
            </a:extLst>
          </p:cNvPr>
          <p:cNvSpPr>
            <a:spLocks noGrp="1"/>
          </p:cNvSpPr>
          <p:nvPr>
            <p:ph type="title" orient="vert"/>
          </p:nvPr>
        </p:nvSpPr>
        <p:spPr>
          <a:xfrm>
            <a:off x="8724900" y="365125"/>
            <a:ext cx="2628900" cy="5811838"/>
          </a:xfrm>
        </p:spPr>
        <p:txBody>
          <a:bodyPr vert="eaVert"/>
          <a:lstStyle>
            <a:lvl1pPr>
              <a:defRPr>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a:extLst>
              <a:ext uri="{FF2B5EF4-FFF2-40B4-BE49-F238E27FC236}">
                <a16:creationId xmlns:a16="http://schemas.microsoft.com/office/drawing/2014/main" id="{E7946147-C2AD-4842-9275-1058F98661CA}"/>
              </a:ext>
            </a:extLst>
          </p:cNvPr>
          <p:cNvSpPr>
            <a:spLocks noGrp="1"/>
          </p:cNvSpPr>
          <p:nvPr>
            <p:ph type="body" orient="vert" idx="1"/>
          </p:nvPr>
        </p:nvSpPr>
        <p:spPr>
          <a:xfrm>
            <a:off x="838200" y="365125"/>
            <a:ext cx="7734300" cy="5811838"/>
          </a:xfrm>
        </p:spPr>
        <p:txBody>
          <a:bodyPr vert="eaVert"/>
          <a:lstStyle>
            <a:lvl1pPr>
              <a:defRPr>
                <a:solidFill>
                  <a:schemeClr val="bg1"/>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4FAB0CC-8663-4D6F-B0FE-8B8F74C77F31}"/>
              </a:ext>
            </a:extLst>
          </p:cNvPr>
          <p:cNvSpPr>
            <a:spLocks noGrp="1"/>
          </p:cNvSpPr>
          <p:nvPr>
            <p:ph type="dt" sz="half" idx="10"/>
          </p:nvPr>
        </p:nvSpPr>
        <p:spPr/>
        <p:txBody>
          <a:bodyPr/>
          <a:lstStyle/>
          <a:p>
            <a:fld id="{6BCD423E-2B71-40F2-8784-EA756E419350}" type="datetimeFigureOut">
              <a:rPr lang="en-US" smtClean="0"/>
              <a:t>10/13/2020</a:t>
            </a:fld>
            <a:endParaRPr lang="en-US"/>
          </a:p>
        </p:txBody>
      </p:sp>
      <p:sp>
        <p:nvSpPr>
          <p:cNvPr id="5" name="Footer Placeholder 4">
            <a:extLst>
              <a:ext uri="{FF2B5EF4-FFF2-40B4-BE49-F238E27FC236}">
                <a16:creationId xmlns:a16="http://schemas.microsoft.com/office/drawing/2014/main" id="{20C89006-A7EF-4E72-956D-0B788FFAFE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85E76F-1F7B-4482-AB70-F87A9123A37A}"/>
              </a:ext>
            </a:extLst>
          </p:cNvPr>
          <p:cNvSpPr>
            <a:spLocks noGrp="1"/>
          </p:cNvSpPr>
          <p:nvPr>
            <p:ph type="sldNum" sz="quarter" idx="12"/>
          </p:nvPr>
        </p:nvSpPr>
        <p:spPr/>
        <p:txBody>
          <a:bodyPr/>
          <a:lstStyle/>
          <a:p>
            <a:fld id="{D8F1BA3E-0F1D-46E2-9C67-1F2E5F17A72F}" type="slidenum">
              <a:rPr lang="en-US" smtClean="0"/>
              <a:t>‹#›</a:t>
            </a:fld>
            <a:endParaRPr lang="en-US"/>
          </a:p>
        </p:txBody>
      </p:sp>
    </p:spTree>
    <p:extLst>
      <p:ext uri="{BB962C8B-B14F-4D97-AF65-F5344CB8AC3E}">
        <p14:creationId xmlns:p14="http://schemas.microsoft.com/office/powerpoint/2010/main" val="15598678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78B03C-FBE2-46F9-89D1-4B19BBA91CF6}"/>
              </a:ext>
            </a:extLst>
          </p:cNvPr>
          <p:cNvSpPr>
            <a:spLocks noGrp="1"/>
          </p:cNvSpPr>
          <p:nvPr>
            <p:ph type="title"/>
          </p:nvPr>
        </p:nvSpPr>
        <p:spPr>
          <a:xfrm>
            <a:off x="831850" y="1360946"/>
            <a:ext cx="10515600" cy="2852737"/>
          </a:xfrm>
        </p:spPr>
        <p:txBody>
          <a:bodyPr anchor="ctr">
            <a:normAutofit/>
          </a:bodyPr>
          <a:lstStyle>
            <a:lvl1pPr algn="ctr">
              <a:defRPr sz="4400">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a:extLst>
              <a:ext uri="{FF2B5EF4-FFF2-40B4-BE49-F238E27FC236}">
                <a16:creationId xmlns:a16="http://schemas.microsoft.com/office/drawing/2014/main" id="{94F86544-9DE9-4C71-9AA5-623643AD4BFF}"/>
              </a:ext>
            </a:extLst>
          </p:cNvPr>
          <p:cNvSpPr>
            <a:spLocks noGrp="1"/>
          </p:cNvSpPr>
          <p:nvPr>
            <p:ph type="body" idx="1"/>
          </p:nvPr>
        </p:nvSpPr>
        <p:spPr>
          <a:xfrm>
            <a:off x="831850" y="4297232"/>
            <a:ext cx="10515600" cy="1500187"/>
          </a:xfrm>
        </p:spPr>
        <p:txBody>
          <a:bodyPr/>
          <a:lstStyle>
            <a:lvl1pPr marL="0" indent="0">
              <a:buNone/>
              <a:defRPr sz="2400">
                <a:solidFill>
                  <a:schemeClr val="tx1">
                    <a:tint val="75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2653C58C-4756-4137-8399-5849638CBD28}"/>
              </a:ext>
            </a:extLst>
          </p:cNvPr>
          <p:cNvSpPr>
            <a:spLocks noGrp="1"/>
          </p:cNvSpPr>
          <p:nvPr>
            <p:ph type="dt" sz="half" idx="10"/>
          </p:nvPr>
        </p:nvSpPr>
        <p:spPr/>
        <p:txBody>
          <a:bodyPr/>
          <a:lstStyle/>
          <a:p>
            <a:fld id="{9334D819-9F07-4261-B09B-9E467E5D9002}" type="datetimeFigureOut">
              <a:rPr lang="en-US" smtClean="0"/>
              <a:pPr/>
              <a:t>10/13/2020</a:t>
            </a:fld>
            <a:endParaRPr lang="en-US"/>
          </a:p>
        </p:txBody>
      </p:sp>
      <p:sp>
        <p:nvSpPr>
          <p:cNvPr id="5" name="Footer Placeholder 4">
            <a:extLst>
              <a:ext uri="{FF2B5EF4-FFF2-40B4-BE49-F238E27FC236}">
                <a16:creationId xmlns:a16="http://schemas.microsoft.com/office/drawing/2014/main" id="{553442F4-647D-4C5F-BFB3-0761148F34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9C6AAA4-5233-4429-B187-72D5B6AA74C6}"/>
              </a:ext>
            </a:extLst>
          </p:cNvPr>
          <p:cNvSpPr>
            <a:spLocks noGrp="1"/>
          </p:cNvSpPr>
          <p:nvPr>
            <p:ph type="sldNum" sz="quarter" idx="12"/>
          </p:nvPr>
        </p:nvSpPr>
        <p:spPr/>
        <p:txBody>
          <a:bodyPr/>
          <a:lstStyle/>
          <a:p>
            <a:fld id="{71766878-3199-4EAB-94E7-2D6D11070E14}" type="slidenum">
              <a:rPr lang="en-US" smtClean="0"/>
              <a:pPr/>
              <a:t>‹#›</a:t>
            </a:fld>
            <a:endParaRPr lang="en-US"/>
          </a:p>
        </p:txBody>
      </p:sp>
    </p:spTree>
    <p:extLst>
      <p:ext uri="{BB962C8B-B14F-4D97-AF65-F5344CB8AC3E}">
        <p14:creationId xmlns:p14="http://schemas.microsoft.com/office/powerpoint/2010/main" val="7262447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C0DF06-2197-4152-A4EB-291C4D1DFB3B}"/>
              </a:ext>
            </a:extLst>
          </p:cNvPr>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5A5AC753-69F6-42E6-8DE2-8021B35F70EF}"/>
              </a:ext>
            </a:extLst>
          </p:cNvPr>
          <p:cNvSpPr>
            <a:spLocks noGrp="1"/>
          </p:cNvSpPr>
          <p:nvPr>
            <p:ph sz="half" idx="1"/>
          </p:nvPr>
        </p:nvSpPr>
        <p:spPr>
          <a:xfrm>
            <a:off x="838200" y="1825625"/>
            <a:ext cx="5181600" cy="435133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E7C42AA-D4D2-43C9-9EB9-01931C42D82D}"/>
              </a:ext>
            </a:extLst>
          </p:cNvPr>
          <p:cNvSpPr>
            <a:spLocks noGrp="1"/>
          </p:cNvSpPr>
          <p:nvPr>
            <p:ph sz="half" idx="2"/>
          </p:nvPr>
        </p:nvSpPr>
        <p:spPr>
          <a:xfrm>
            <a:off x="6172200" y="1825625"/>
            <a:ext cx="5181600" cy="435133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149803D-E275-442D-9F6D-9F1D892C05C3}"/>
              </a:ext>
            </a:extLst>
          </p:cNvPr>
          <p:cNvSpPr>
            <a:spLocks noGrp="1"/>
          </p:cNvSpPr>
          <p:nvPr>
            <p:ph type="dt" sz="half" idx="10"/>
          </p:nvPr>
        </p:nvSpPr>
        <p:spPr/>
        <p:txBody>
          <a:bodyPr/>
          <a:lstStyle/>
          <a:p>
            <a:fld id="{9334D819-9F07-4261-B09B-9E467E5D9002}" type="datetimeFigureOut">
              <a:rPr lang="en-US" smtClean="0"/>
              <a:t>10/13/2020</a:t>
            </a:fld>
            <a:endParaRPr lang="en-US"/>
          </a:p>
        </p:txBody>
      </p:sp>
      <p:sp>
        <p:nvSpPr>
          <p:cNvPr id="6" name="Footer Placeholder 5">
            <a:extLst>
              <a:ext uri="{FF2B5EF4-FFF2-40B4-BE49-F238E27FC236}">
                <a16:creationId xmlns:a16="http://schemas.microsoft.com/office/drawing/2014/main" id="{E471D04B-1DA5-4674-AF01-B63A546D12F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997B7F3-221C-46EB-82E5-D050C4036AFF}"/>
              </a:ext>
            </a:extLst>
          </p:cNvPr>
          <p:cNvSpPr>
            <a:spLocks noGrp="1"/>
          </p:cNvSpPr>
          <p:nvPr>
            <p:ph type="sldNum" sz="quarter" idx="12"/>
          </p:nvPr>
        </p:nvSpPr>
        <p:spPr/>
        <p:txBody>
          <a:bodyPr/>
          <a:lstStyle/>
          <a:p>
            <a:fld id="{71766878-3199-4EAB-94E7-2D6D11070E14}" type="slidenum">
              <a:rPr lang="en-US" smtClean="0"/>
              <a:t>‹#›</a:t>
            </a:fld>
            <a:endParaRPr lang="en-US"/>
          </a:p>
        </p:txBody>
      </p:sp>
    </p:spTree>
    <p:extLst>
      <p:ext uri="{BB962C8B-B14F-4D97-AF65-F5344CB8AC3E}">
        <p14:creationId xmlns:p14="http://schemas.microsoft.com/office/powerpoint/2010/main" val="3089209017"/>
      </p:ext>
    </p:extLst>
  </p:cSld>
  <p:clrMapOvr>
    <a:masterClrMapping/>
  </p:clrMapOvr>
  <p:extLst mod="1">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DCD40-F399-48CE-81EB-F5F0590C0518}"/>
              </a:ext>
            </a:extLst>
          </p:cNvPr>
          <p:cNvSpPr>
            <a:spLocks noGrp="1"/>
          </p:cNvSpPr>
          <p:nvPr>
            <p:ph type="title"/>
          </p:nvPr>
        </p:nvSpPr>
        <p:spPr>
          <a:xfrm>
            <a:off x="839788" y="365125"/>
            <a:ext cx="10515600" cy="1325563"/>
          </a:xfrm>
        </p:spPr>
        <p:txBody>
          <a:bodyPr/>
          <a:lstStyle>
            <a:lvl1pPr>
              <a:defRPr>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a:extLst>
              <a:ext uri="{FF2B5EF4-FFF2-40B4-BE49-F238E27FC236}">
                <a16:creationId xmlns:a16="http://schemas.microsoft.com/office/drawing/2014/main" id="{2FE1079B-8E1A-41CE-A394-05E5C01CCD2A}"/>
              </a:ext>
            </a:extLst>
          </p:cNvPr>
          <p:cNvSpPr>
            <a:spLocks noGrp="1"/>
          </p:cNvSpPr>
          <p:nvPr>
            <p:ph type="body" idx="1"/>
          </p:nvPr>
        </p:nvSpPr>
        <p:spPr>
          <a:xfrm>
            <a:off x="839788" y="1681163"/>
            <a:ext cx="5157787"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a:extLst>
              <a:ext uri="{FF2B5EF4-FFF2-40B4-BE49-F238E27FC236}">
                <a16:creationId xmlns:a16="http://schemas.microsoft.com/office/drawing/2014/main" id="{61D09830-0B48-4D81-86AC-08FE55EABA9D}"/>
              </a:ext>
            </a:extLst>
          </p:cNvPr>
          <p:cNvSpPr>
            <a:spLocks noGrp="1"/>
          </p:cNvSpPr>
          <p:nvPr>
            <p:ph sz="half" idx="2"/>
          </p:nvPr>
        </p:nvSpPr>
        <p:spPr>
          <a:xfrm>
            <a:off x="839788" y="2505075"/>
            <a:ext cx="5157787" cy="368458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335F6E56-E7FE-4761-90F7-6CE82502640C}"/>
              </a:ext>
            </a:extLst>
          </p:cNvPr>
          <p:cNvSpPr>
            <a:spLocks noGrp="1"/>
          </p:cNvSpPr>
          <p:nvPr>
            <p:ph type="body" sz="quarter" idx="3"/>
          </p:nvPr>
        </p:nvSpPr>
        <p:spPr>
          <a:xfrm>
            <a:off x="6172200" y="1681163"/>
            <a:ext cx="5183188"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9EFC9346-58B2-4B18-8C73-ACDFF72D9A3E}"/>
              </a:ext>
            </a:extLst>
          </p:cNvPr>
          <p:cNvSpPr>
            <a:spLocks noGrp="1"/>
          </p:cNvSpPr>
          <p:nvPr>
            <p:ph sz="quarter" idx="4"/>
          </p:nvPr>
        </p:nvSpPr>
        <p:spPr>
          <a:xfrm>
            <a:off x="6172200" y="2505075"/>
            <a:ext cx="5183188" cy="368458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7F8112C-8948-431B-8EAD-1B9476211015}"/>
              </a:ext>
            </a:extLst>
          </p:cNvPr>
          <p:cNvSpPr>
            <a:spLocks noGrp="1"/>
          </p:cNvSpPr>
          <p:nvPr>
            <p:ph type="dt" sz="half" idx="10"/>
          </p:nvPr>
        </p:nvSpPr>
        <p:spPr/>
        <p:txBody>
          <a:bodyPr/>
          <a:lstStyle/>
          <a:p>
            <a:fld id="{9334D819-9F07-4261-B09B-9E467E5D9002}" type="datetimeFigureOut">
              <a:rPr lang="en-US" smtClean="0"/>
              <a:t>10/13/2020</a:t>
            </a:fld>
            <a:endParaRPr lang="en-US"/>
          </a:p>
        </p:txBody>
      </p:sp>
      <p:sp>
        <p:nvSpPr>
          <p:cNvPr id="8" name="Footer Placeholder 7">
            <a:extLst>
              <a:ext uri="{FF2B5EF4-FFF2-40B4-BE49-F238E27FC236}">
                <a16:creationId xmlns:a16="http://schemas.microsoft.com/office/drawing/2014/main" id="{86AE4018-A5F7-4DF3-8A58-E3432E9960D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A059EA8-23BF-4C48-A1CA-11EC0CD9D457}"/>
              </a:ext>
            </a:extLst>
          </p:cNvPr>
          <p:cNvSpPr>
            <a:spLocks noGrp="1"/>
          </p:cNvSpPr>
          <p:nvPr>
            <p:ph type="sldNum" sz="quarter" idx="12"/>
          </p:nvPr>
        </p:nvSpPr>
        <p:spPr/>
        <p:txBody>
          <a:bodyPr/>
          <a:lstStyle/>
          <a:p>
            <a:fld id="{71766878-3199-4EAB-94E7-2D6D11070E14}" type="slidenum">
              <a:rPr lang="en-US" smtClean="0"/>
              <a:t>‹#›</a:t>
            </a:fld>
            <a:endParaRPr lang="en-US"/>
          </a:p>
        </p:txBody>
      </p:sp>
    </p:spTree>
    <p:extLst>
      <p:ext uri="{BB962C8B-B14F-4D97-AF65-F5344CB8AC3E}">
        <p14:creationId xmlns:p14="http://schemas.microsoft.com/office/powerpoint/2010/main" val="2734359081"/>
      </p:ext>
    </p:extLst>
  </p:cSld>
  <p:clrMapOvr>
    <a:masterClrMapping/>
  </p:clrMapOvr>
  <p:extLst mod="1">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36EE7D-6EBC-489D-AEEE-415F6A3948F9}"/>
              </a:ext>
            </a:extLst>
          </p:cNvPr>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a:t>Click to edit Master title style</a:t>
            </a:r>
          </a:p>
        </p:txBody>
      </p:sp>
      <p:sp>
        <p:nvSpPr>
          <p:cNvPr id="3" name="Date Placeholder 2">
            <a:extLst>
              <a:ext uri="{FF2B5EF4-FFF2-40B4-BE49-F238E27FC236}">
                <a16:creationId xmlns:a16="http://schemas.microsoft.com/office/drawing/2014/main" id="{B9597023-87F1-4EB4-A088-8E3D190C0E95}"/>
              </a:ext>
            </a:extLst>
          </p:cNvPr>
          <p:cNvSpPr>
            <a:spLocks noGrp="1"/>
          </p:cNvSpPr>
          <p:nvPr>
            <p:ph type="dt" sz="half" idx="10"/>
          </p:nvPr>
        </p:nvSpPr>
        <p:spPr/>
        <p:txBody>
          <a:bodyPr/>
          <a:lstStyle/>
          <a:p>
            <a:fld id="{9334D819-9F07-4261-B09B-9E467E5D9002}" type="datetimeFigureOut">
              <a:rPr lang="en-US" smtClean="0"/>
              <a:t>10/13/2020</a:t>
            </a:fld>
            <a:endParaRPr lang="en-US"/>
          </a:p>
        </p:txBody>
      </p:sp>
      <p:sp>
        <p:nvSpPr>
          <p:cNvPr id="4" name="Footer Placeholder 3">
            <a:extLst>
              <a:ext uri="{FF2B5EF4-FFF2-40B4-BE49-F238E27FC236}">
                <a16:creationId xmlns:a16="http://schemas.microsoft.com/office/drawing/2014/main" id="{1F308CE5-64E4-46AE-AD2B-B4EEDF6DD94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DB6EAAB-DCF2-42AE-B39A-A1525B8D1EC2}"/>
              </a:ext>
            </a:extLst>
          </p:cNvPr>
          <p:cNvSpPr>
            <a:spLocks noGrp="1"/>
          </p:cNvSpPr>
          <p:nvPr>
            <p:ph type="sldNum" sz="quarter" idx="12"/>
          </p:nvPr>
        </p:nvSpPr>
        <p:spPr/>
        <p:txBody>
          <a:bodyPr/>
          <a:lstStyle/>
          <a:p>
            <a:fld id="{71766878-3199-4EAB-94E7-2D6D11070E14}" type="slidenum">
              <a:rPr lang="en-US" smtClean="0"/>
              <a:t>‹#›</a:t>
            </a:fld>
            <a:endParaRPr lang="en-US"/>
          </a:p>
        </p:txBody>
      </p:sp>
    </p:spTree>
    <p:extLst>
      <p:ext uri="{BB962C8B-B14F-4D97-AF65-F5344CB8AC3E}">
        <p14:creationId xmlns:p14="http://schemas.microsoft.com/office/powerpoint/2010/main" val="7473644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41049A5-170B-4797-8A4E-2D37B4661E5A}"/>
              </a:ext>
            </a:extLst>
          </p:cNvPr>
          <p:cNvSpPr>
            <a:spLocks noGrp="1"/>
          </p:cNvSpPr>
          <p:nvPr>
            <p:ph type="dt" sz="half" idx="10"/>
          </p:nvPr>
        </p:nvSpPr>
        <p:spPr/>
        <p:txBody>
          <a:bodyPr/>
          <a:lstStyle/>
          <a:p>
            <a:fld id="{9334D819-9F07-4261-B09B-9E467E5D9002}" type="datetimeFigureOut">
              <a:rPr lang="en-US" smtClean="0"/>
              <a:t>10/13/2020</a:t>
            </a:fld>
            <a:endParaRPr lang="en-US"/>
          </a:p>
        </p:txBody>
      </p:sp>
      <p:sp>
        <p:nvSpPr>
          <p:cNvPr id="3" name="Footer Placeholder 2">
            <a:extLst>
              <a:ext uri="{FF2B5EF4-FFF2-40B4-BE49-F238E27FC236}">
                <a16:creationId xmlns:a16="http://schemas.microsoft.com/office/drawing/2014/main" id="{4FD72B0A-8613-44BC-AA58-BC915800221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0DF282B-5353-4082-9B78-35F3D97B84CA}"/>
              </a:ext>
            </a:extLst>
          </p:cNvPr>
          <p:cNvSpPr>
            <a:spLocks noGrp="1"/>
          </p:cNvSpPr>
          <p:nvPr>
            <p:ph type="sldNum" sz="quarter" idx="12"/>
          </p:nvPr>
        </p:nvSpPr>
        <p:spPr/>
        <p:txBody>
          <a:bodyPr/>
          <a:lstStyle/>
          <a:p>
            <a:fld id="{71766878-3199-4EAB-94E7-2D6D11070E14}" type="slidenum">
              <a:rPr lang="en-US" smtClean="0"/>
              <a:t>‹#›</a:t>
            </a:fld>
            <a:endParaRPr lang="en-US"/>
          </a:p>
        </p:txBody>
      </p:sp>
    </p:spTree>
    <p:extLst>
      <p:ext uri="{BB962C8B-B14F-4D97-AF65-F5344CB8AC3E}">
        <p14:creationId xmlns:p14="http://schemas.microsoft.com/office/powerpoint/2010/main" val="17639535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C9A7A1-61AA-4A3C-BBEE-6EAE99E9DCF5}"/>
              </a:ext>
            </a:extLst>
          </p:cNvPr>
          <p:cNvSpPr>
            <a:spLocks noGrp="1"/>
          </p:cNvSpPr>
          <p:nvPr>
            <p:ph type="title"/>
          </p:nvPr>
        </p:nvSpPr>
        <p:spPr>
          <a:xfrm>
            <a:off x="839788" y="457200"/>
            <a:ext cx="3932237" cy="1600200"/>
          </a:xfrm>
        </p:spPr>
        <p:txBody>
          <a:bodyPr anchor="ctr"/>
          <a:lstStyle>
            <a:lvl1pPr>
              <a:defRPr sz="320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1069A101-BA11-4AFE-B46E-968D54FE96E0}"/>
              </a:ext>
            </a:extLst>
          </p:cNvPr>
          <p:cNvSpPr>
            <a:spLocks noGrp="1"/>
          </p:cNvSpPr>
          <p:nvPr>
            <p:ph idx="1"/>
          </p:nvPr>
        </p:nvSpPr>
        <p:spPr>
          <a:xfrm>
            <a:off x="5183188" y="987425"/>
            <a:ext cx="6172200" cy="4873625"/>
          </a:xfrm>
        </p:spPr>
        <p:txBody>
          <a:bodyPr/>
          <a:lstStyle>
            <a:lvl1pPr>
              <a:defRPr sz="3200">
                <a:latin typeface="Arial" panose="020B0604020202020204" pitchFamily="34" charset="0"/>
                <a:cs typeface="Arial" panose="020B0604020202020204" pitchFamily="34" charset="0"/>
              </a:defRPr>
            </a:lvl1pPr>
            <a:lvl2pPr>
              <a:defRPr sz="28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000">
                <a:latin typeface="Arial" panose="020B0604020202020204" pitchFamily="34" charset="0"/>
                <a:cs typeface="Arial" panose="020B0604020202020204" pitchFamily="34" charset="0"/>
              </a:defRPr>
            </a:lvl4pPr>
            <a:lvl5pPr>
              <a:defRPr sz="200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DB0AFA1-E2AB-4005-A882-77F38EABCA2F}"/>
              </a:ext>
            </a:extLst>
          </p:cNvPr>
          <p:cNvSpPr>
            <a:spLocks noGrp="1"/>
          </p:cNvSpPr>
          <p:nvPr>
            <p:ph type="body" sz="half" idx="2"/>
          </p:nvPr>
        </p:nvSpPr>
        <p:spPr>
          <a:xfrm>
            <a:off x="839788" y="2057400"/>
            <a:ext cx="3932237" cy="3811588"/>
          </a:xfrm>
        </p:spPr>
        <p:txBody>
          <a:bodyPr/>
          <a:lstStyle>
            <a:lvl1pPr marL="0" indent="0">
              <a:buNone/>
              <a:defRPr sz="16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30399A8-A630-482F-A270-628783EF9766}"/>
              </a:ext>
            </a:extLst>
          </p:cNvPr>
          <p:cNvSpPr>
            <a:spLocks noGrp="1"/>
          </p:cNvSpPr>
          <p:nvPr>
            <p:ph type="dt" sz="half" idx="10"/>
          </p:nvPr>
        </p:nvSpPr>
        <p:spPr/>
        <p:txBody>
          <a:bodyPr/>
          <a:lstStyle/>
          <a:p>
            <a:fld id="{9334D819-9F07-4261-B09B-9E467E5D9002}" type="datetimeFigureOut">
              <a:rPr lang="en-US" smtClean="0"/>
              <a:t>10/13/2020</a:t>
            </a:fld>
            <a:endParaRPr lang="en-US"/>
          </a:p>
        </p:txBody>
      </p:sp>
      <p:sp>
        <p:nvSpPr>
          <p:cNvPr id="6" name="Footer Placeholder 5">
            <a:extLst>
              <a:ext uri="{FF2B5EF4-FFF2-40B4-BE49-F238E27FC236}">
                <a16:creationId xmlns:a16="http://schemas.microsoft.com/office/drawing/2014/main" id="{0BAD2F32-399A-4663-8EFC-69470D35FB7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520ED73-4E82-4A9E-9F1D-A86D0D2970A6}"/>
              </a:ext>
            </a:extLst>
          </p:cNvPr>
          <p:cNvSpPr>
            <a:spLocks noGrp="1"/>
          </p:cNvSpPr>
          <p:nvPr>
            <p:ph type="sldNum" sz="quarter" idx="12"/>
          </p:nvPr>
        </p:nvSpPr>
        <p:spPr/>
        <p:txBody>
          <a:bodyPr/>
          <a:lstStyle/>
          <a:p>
            <a:fld id="{71766878-3199-4EAB-94E7-2D6D11070E14}" type="slidenum">
              <a:rPr lang="en-US" smtClean="0"/>
              <a:t>‹#›</a:t>
            </a:fld>
            <a:endParaRPr lang="en-US"/>
          </a:p>
        </p:txBody>
      </p:sp>
    </p:spTree>
    <p:extLst>
      <p:ext uri="{BB962C8B-B14F-4D97-AF65-F5344CB8AC3E}">
        <p14:creationId xmlns:p14="http://schemas.microsoft.com/office/powerpoint/2010/main" val="447435413"/>
      </p:ext>
    </p:extLst>
  </p:cSld>
  <p:clrMapOvr>
    <a:masterClrMapping/>
  </p:clrMapOvr>
  <p:extLst mod="1">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116C44-D1FA-4966-B534-7CE8416030B9}"/>
              </a:ext>
            </a:extLst>
          </p:cNvPr>
          <p:cNvSpPr>
            <a:spLocks noGrp="1"/>
          </p:cNvSpPr>
          <p:nvPr>
            <p:ph type="title"/>
          </p:nvPr>
        </p:nvSpPr>
        <p:spPr>
          <a:xfrm>
            <a:off x="839788" y="457200"/>
            <a:ext cx="3932237" cy="1600200"/>
          </a:xfrm>
        </p:spPr>
        <p:txBody>
          <a:bodyPr anchor="t"/>
          <a:lstStyle>
            <a:lvl1pPr>
              <a:defRPr sz="3200">
                <a:latin typeface="Arial" panose="020B0604020202020204" pitchFamily="34" charset="0"/>
                <a:cs typeface="Arial" panose="020B0604020202020204" pitchFamily="34" charset="0"/>
              </a:defRPr>
            </a:lvl1pPr>
          </a:lstStyle>
          <a:p>
            <a:r>
              <a:rPr lang="en-US"/>
              <a:t>Click to edit Master title style</a:t>
            </a:r>
          </a:p>
        </p:txBody>
      </p:sp>
      <p:sp>
        <p:nvSpPr>
          <p:cNvPr id="3" name="Picture Placeholder 2">
            <a:extLst>
              <a:ext uri="{FF2B5EF4-FFF2-40B4-BE49-F238E27FC236}">
                <a16:creationId xmlns:a16="http://schemas.microsoft.com/office/drawing/2014/main" id="{573FDD61-56C1-4463-BC6F-F135372A2272}"/>
              </a:ext>
            </a:extLst>
          </p:cNvPr>
          <p:cNvSpPr>
            <a:spLocks noGrp="1"/>
          </p:cNvSpPr>
          <p:nvPr>
            <p:ph type="pic" idx="1"/>
          </p:nvPr>
        </p:nvSpPr>
        <p:spPr>
          <a:xfrm>
            <a:off x="5183188" y="987425"/>
            <a:ext cx="6172200" cy="4873625"/>
          </a:xfrm>
        </p:spPr>
        <p:txBody>
          <a:bodyPr anchor="t"/>
          <a:lstStyle>
            <a:lvl1pPr marL="0" indent="0">
              <a:buNone/>
              <a:defRPr sz="320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71A414EC-4AE3-4237-88B7-9737CF817FA5}"/>
              </a:ext>
            </a:extLst>
          </p:cNvPr>
          <p:cNvSpPr>
            <a:spLocks noGrp="1"/>
          </p:cNvSpPr>
          <p:nvPr>
            <p:ph type="body" sz="half" idx="2"/>
          </p:nvPr>
        </p:nvSpPr>
        <p:spPr>
          <a:xfrm>
            <a:off x="839788" y="2057400"/>
            <a:ext cx="3932237" cy="3811588"/>
          </a:xfrm>
        </p:spPr>
        <p:txBody>
          <a:bodyPr anchor="t"/>
          <a:lstStyle>
            <a:lvl1pPr marL="0" indent="0">
              <a:buNone/>
              <a:defRPr sz="16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BBBCCA3-1BDC-4150-9917-8FD355402D5A}"/>
              </a:ext>
            </a:extLst>
          </p:cNvPr>
          <p:cNvSpPr>
            <a:spLocks noGrp="1"/>
          </p:cNvSpPr>
          <p:nvPr>
            <p:ph type="dt" sz="half" idx="10"/>
          </p:nvPr>
        </p:nvSpPr>
        <p:spPr/>
        <p:txBody>
          <a:bodyPr/>
          <a:lstStyle/>
          <a:p>
            <a:fld id="{9334D819-9F07-4261-B09B-9E467E5D9002}" type="datetimeFigureOut">
              <a:rPr lang="en-US" smtClean="0"/>
              <a:t>10/13/2020</a:t>
            </a:fld>
            <a:endParaRPr lang="en-US"/>
          </a:p>
        </p:txBody>
      </p:sp>
      <p:sp>
        <p:nvSpPr>
          <p:cNvPr id="6" name="Footer Placeholder 5">
            <a:extLst>
              <a:ext uri="{FF2B5EF4-FFF2-40B4-BE49-F238E27FC236}">
                <a16:creationId xmlns:a16="http://schemas.microsoft.com/office/drawing/2014/main" id="{C55A424D-6A93-4539-99C2-69B2F367DB5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53EC321-34C8-4BCE-AF7F-78A90774E809}"/>
              </a:ext>
            </a:extLst>
          </p:cNvPr>
          <p:cNvSpPr>
            <a:spLocks noGrp="1"/>
          </p:cNvSpPr>
          <p:nvPr>
            <p:ph type="sldNum" sz="quarter" idx="12"/>
          </p:nvPr>
        </p:nvSpPr>
        <p:spPr/>
        <p:txBody>
          <a:bodyPr/>
          <a:lstStyle/>
          <a:p>
            <a:fld id="{71766878-3199-4EAB-94E7-2D6D11070E14}" type="slidenum">
              <a:rPr lang="en-US" smtClean="0"/>
              <a:t>‹#›</a:t>
            </a:fld>
            <a:endParaRPr lang="en-US"/>
          </a:p>
        </p:txBody>
      </p:sp>
    </p:spTree>
    <p:extLst>
      <p:ext uri="{BB962C8B-B14F-4D97-AF65-F5344CB8AC3E}">
        <p14:creationId xmlns:p14="http://schemas.microsoft.com/office/powerpoint/2010/main" val="11790006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3.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7000" b="-17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5E8EC44-C65B-46A2-A19F-AF2D107EB13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DC3C9B3-DF44-47BE-8A17-F2F8FFA30C6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45D87E-370A-4F48-8BFE-DC27EBE8722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34D819-9F07-4261-B09B-9E467E5D9002}" type="datetimeFigureOut">
              <a:rPr lang="en-US" smtClean="0"/>
              <a:pPr/>
              <a:t>10/13/2020</a:t>
            </a:fld>
            <a:endParaRPr lang="en-US"/>
          </a:p>
        </p:txBody>
      </p:sp>
      <p:sp>
        <p:nvSpPr>
          <p:cNvPr id="5" name="Footer Placeholder 4">
            <a:extLst>
              <a:ext uri="{FF2B5EF4-FFF2-40B4-BE49-F238E27FC236}">
                <a16:creationId xmlns:a16="http://schemas.microsoft.com/office/drawing/2014/main" id="{70CD181F-EEBA-445C-BB33-29732925BDA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06ED830-13AB-473A-854B-CFDBF79B234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766878-3199-4EAB-94E7-2D6D11070E14}" type="slidenum">
              <a:rPr lang="en-US" smtClean="0"/>
              <a:pPr/>
              <a:t>‹#›</a:t>
            </a:fld>
            <a:endParaRPr lang="en-US"/>
          </a:p>
        </p:txBody>
      </p:sp>
      <p:pic>
        <p:nvPicPr>
          <p:cNvPr id="8" name="Picture 7">
            <a:extLst>
              <a:ext uri="{FF2B5EF4-FFF2-40B4-BE49-F238E27FC236}">
                <a16:creationId xmlns:a16="http://schemas.microsoft.com/office/drawing/2014/main" id="{E12484E6-3E18-4E83-BBC3-F399E9F437FC}"/>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943532" y="5609532"/>
            <a:ext cx="1248468" cy="1248468"/>
          </a:xfrm>
          <a:prstGeom prst="rect">
            <a:avLst/>
          </a:prstGeom>
        </p:spPr>
      </p:pic>
    </p:spTree>
    <p:extLst>
      <p:ext uri="{BB962C8B-B14F-4D97-AF65-F5344CB8AC3E}">
        <p14:creationId xmlns:p14="http://schemas.microsoft.com/office/powerpoint/2010/main" val="161387618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CD11B7E-6F52-4089-8FFC-D13B8B6279D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B97881E-D02A-49BA-BAFF-2368ADDC2E4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8E44AB-49E6-4383-AC7D-5FAF2B7ACB4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CD423E-2B71-40F2-8784-EA756E419350}" type="datetimeFigureOut">
              <a:rPr lang="en-US" smtClean="0"/>
              <a:t>10/13/2020</a:t>
            </a:fld>
            <a:endParaRPr lang="en-US"/>
          </a:p>
        </p:txBody>
      </p:sp>
      <p:sp>
        <p:nvSpPr>
          <p:cNvPr id="5" name="Footer Placeholder 4">
            <a:extLst>
              <a:ext uri="{FF2B5EF4-FFF2-40B4-BE49-F238E27FC236}">
                <a16:creationId xmlns:a16="http://schemas.microsoft.com/office/drawing/2014/main" id="{A7CC8948-7145-438D-B852-5D68E01CE4C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FB9D121-B339-483B-A44B-45D8B2F547F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8F1BA3E-0F1D-46E2-9C67-1F2E5F17A72F}" type="slidenum">
              <a:rPr lang="en-US" smtClean="0"/>
              <a:t>‹#›</a:t>
            </a:fld>
            <a:endParaRPr lang="en-US"/>
          </a:p>
        </p:txBody>
      </p:sp>
      <p:pic>
        <p:nvPicPr>
          <p:cNvPr id="7" name="Picture 6">
            <a:extLst>
              <a:ext uri="{FF2B5EF4-FFF2-40B4-BE49-F238E27FC236}">
                <a16:creationId xmlns:a16="http://schemas.microsoft.com/office/drawing/2014/main" id="{20D84EF5-E5AF-4EF2-8A28-B40BAEA2726C}"/>
              </a:ext>
            </a:extLst>
          </p:cNvPr>
          <p:cNvPicPr>
            <a:picLocks noChangeAspect="1"/>
          </p:cNvPicPr>
          <p:nvPr userDrawn="1"/>
        </p:nvPicPr>
        <p:blipFill>
          <a:blip r:embed="rId13"/>
          <a:stretch>
            <a:fillRect/>
          </a:stretch>
        </p:blipFill>
        <p:spPr>
          <a:xfrm>
            <a:off x="0" y="0"/>
            <a:ext cx="12192000" cy="6857999"/>
          </a:xfrm>
          <a:prstGeom prst="rect">
            <a:avLst/>
          </a:prstGeom>
        </p:spPr>
      </p:pic>
      <p:pic>
        <p:nvPicPr>
          <p:cNvPr id="8" name="Picture 7">
            <a:extLst>
              <a:ext uri="{FF2B5EF4-FFF2-40B4-BE49-F238E27FC236}">
                <a16:creationId xmlns:a16="http://schemas.microsoft.com/office/drawing/2014/main" id="{C2568BFB-2E95-430B-9FA9-FC976752FBB7}"/>
              </a:ext>
            </a:extLst>
          </p:cNvPr>
          <p:cNvPicPr>
            <a:picLocks noChangeAspect="1"/>
          </p:cNvPicPr>
          <p:nvPr userDrawn="1"/>
        </p:nvPicPr>
        <p:blipFill rotWithShape="1">
          <a:blip r:embed="rId14" cstate="screen">
            <a:extLst>
              <a:ext uri="{28A0092B-C50C-407E-A947-70E740481C1C}">
                <a14:useLocalDpi xmlns:a14="http://schemas.microsoft.com/office/drawing/2010/main"/>
              </a:ext>
            </a:extLst>
          </a:blip>
          <a:srcRect t="12743" r="16668"/>
          <a:stretch/>
        </p:blipFill>
        <p:spPr>
          <a:xfrm>
            <a:off x="7375029" y="0"/>
            <a:ext cx="4816971" cy="5043817"/>
          </a:xfrm>
          <a:prstGeom prst="rect">
            <a:avLst/>
          </a:prstGeom>
        </p:spPr>
      </p:pic>
    </p:spTree>
    <p:extLst>
      <p:ext uri="{BB962C8B-B14F-4D97-AF65-F5344CB8AC3E}">
        <p14:creationId xmlns:p14="http://schemas.microsoft.com/office/powerpoint/2010/main" val="2860823281"/>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jpe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slide" Target="slide2.xml"/></Relationships>
</file>

<file path=ppt/slides/_rels/slide11.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13.png"/><Relationship Id="rId7"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slide" Target="slide2.xml"/><Relationship Id="rId5" Type="http://schemas.openxmlformats.org/officeDocument/2006/relationships/image" Target="../media/image15.sv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9.sv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slide" Target="slide2.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18.jpeg"/><Relationship Id="rId7"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slide" Target="slide2.xml"/><Relationship Id="rId5" Type="http://schemas.microsoft.com/office/2007/relationships/hdphoto" Target="../media/hdphoto1.wdp"/><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slide" Target="slide2.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9.sv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slide" Target="slide2.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9.svg"/><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8" Type="http://schemas.openxmlformats.org/officeDocument/2006/relationships/image" Target="../media/image28.jpeg"/><Relationship Id="rId13" Type="http://schemas.openxmlformats.org/officeDocument/2006/relationships/image" Target="../media/image33.jpeg"/><Relationship Id="rId3" Type="http://schemas.openxmlformats.org/officeDocument/2006/relationships/image" Target="../media/image23.jpeg"/><Relationship Id="rId7" Type="http://schemas.openxmlformats.org/officeDocument/2006/relationships/image" Target="../media/image27.jpeg"/><Relationship Id="rId12" Type="http://schemas.openxmlformats.org/officeDocument/2006/relationships/image" Target="../media/image32.jpeg"/><Relationship Id="rId2" Type="http://schemas.openxmlformats.org/officeDocument/2006/relationships/notesSlide" Target="../notesSlides/notesSlide17.xml"/><Relationship Id="rId16" Type="http://schemas.openxmlformats.org/officeDocument/2006/relationships/image" Target="../media/image9.svg"/><Relationship Id="rId1" Type="http://schemas.openxmlformats.org/officeDocument/2006/relationships/slideLayout" Target="../slideLayouts/slideLayout2.xml"/><Relationship Id="rId6" Type="http://schemas.openxmlformats.org/officeDocument/2006/relationships/image" Target="../media/image26.jpeg"/><Relationship Id="rId11" Type="http://schemas.openxmlformats.org/officeDocument/2006/relationships/image" Target="../media/image31.jpeg"/><Relationship Id="rId5" Type="http://schemas.openxmlformats.org/officeDocument/2006/relationships/image" Target="../media/image25.jpeg"/><Relationship Id="rId15" Type="http://schemas.openxmlformats.org/officeDocument/2006/relationships/image" Target="../media/image8.png"/><Relationship Id="rId10" Type="http://schemas.openxmlformats.org/officeDocument/2006/relationships/image" Target="../media/image30.jpeg"/><Relationship Id="rId4" Type="http://schemas.openxmlformats.org/officeDocument/2006/relationships/image" Target="../media/image24.jpeg"/><Relationship Id="rId9" Type="http://schemas.openxmlformats.org/officeDocument/2006/relationships/image" Target="../media/image29.jpeg"/><Relationship Id="rId14" Type="http://schemas.openxmlformats.org/officeDocument/2006/relationships/slide" Target="slide2.xml"/></Relationships>
</file>

<file path=ppt/slides/_rels/slide18.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9.svg"/><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9.svg"/><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 Target="slide3.xml"/><Relationship Id="rId7" Type="http://schemas.openxmlformats.org/officeDocument/2006/relationships/slide" Target="slide70.xml"/><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slide" Target="slide53.xml"/><Relationship Id="rId5" Type="http://schemas.openxmlformats.org/officeDocument/2006/relationships/slide" Target="slide33.xml"/><Relationship Id="rId4" Type="http://schemas.openxmlformats.org/officeDocument/2006/relationships/slide" Target="slide8.xml"/></Relationships>
</file>

<file path=ppt/slides/_rels/slide20.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9.svg"/><Relationship Id="rId4" Type="http://schemas.openxmlformats.org/officeDocument/2006/relationships/image" Target="../media/image8.png"/></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9.sv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slide" Target="slide2.xml"/><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slide" Target="slide2.xml"/></Relationships>
</file>

<file path=ppt/slides/_rels/slide23.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9.svg"/><Relationship Id="rId4" Type="http://schemas.openxmlformats.org/officeDocument/2006/relationships/image" Target="../media/image8.png"/></Relationships>
</file>

<file path=ppt/slides/_rels/slide2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slide" Target="slide2.xml"/></Relationships>
</file>

<file path=ppt/slides/_rels/slide2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slide" Target="slide2.xml"/></Relationships>
</file>

<file path=ppt/slides/_rels/slide2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slide" Target="slide2.xml"/></Relationships>
</file>

<file path=ppt/slides/_rels/slide27.xml.rels><?xml version="1.0" encoding="UTF-8" standalone="yes"?>
<Relationships xmlns="http://schemas.openxmlformats.org/package/2006/relationships"><Relationship Id="rId3" Type="http://schemas.openxmlformats.org/officeDocument/2006/relationships/image" Target="../media/image40.jpeg"/><Relationship Id="rId7" Type="http://schemas.openxmlformats.org/officeDocument/2006/relationships/image" Target="../media/image9.sv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slide" Target="slide2.xml"/><Relationship Id="rId4" Type="http://schemas.openxmlformats.org/officeDocument/2006/relationships/image" Target="../media/image35.png"/></Relationships>
</file>

<file path=ppt/slides/_rels/slide28.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9.svg"/><Relationship Id="rId4" Type="http://schemas.openxmlformats.org/officeDocument/2006/relationships/image" Target="../media/image8.png"/></Relationships>
</file>

<file path=ppt/slides/_rels/slide29.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9.sv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slide" Target="slide2.xml"/></Relationships>
</file>

<file path=ppt/slides/_rels/slide3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slide" Target="slide2.xml"/></Relationships>
</file>

<file path=ppt/slides/_rels/slide3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slide" Target="slide2.xml"/></Relationships>
</file>

<file path=ppt/slides/_rels/slide32.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32.xml"/><Relationship Id="rId1" Type="http://schemas.openxmlformats.org/officeDocument/2006/relationships/slideLayout" Target="../slideLayouts/slideLayout17.xml"/><Relationship Id="rId5" Type="http://schemas.openxmlformats.org/officeDocument/2006/relationships/image" Target="../media/image9.svg"/><Relationship Id="rId4" Type="http://schemas.openxmlformats.org/officeDocument/2006/relationships/image" Target="../media/image8.png"/></Relationships>
</file>

<file path=ppt/slides/_rels/slide33.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slide" Target="slide2.xml"/><Relationship Id="rId5" Type="http://schemas.openxmlformats.org/officeDocument/2006/relationships/image" Target="../media/image7.png"/><Relationship Id="rId4" Type="http://schemas.openxmlformats.org/officeDocument/2006/relationships/image" Target="../media/image6.jpeg"/></Relationships>
</file>

<file path=ppt/slides/_rels/slide3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9.svg"/><Relationship Id="rId4" Type="http://schemas.openxmlformats.org/officeDocument/2006/relationships/image" Target="../media/image8.png"/></Relationships>
</file>

<file path=ppt/slides/_rels/slide3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slide" Target="slide2.xml"/></Relationships>
</file>

<file path=ppt/slides/_rels/slide36.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13.png"/><Relationship Id="rId7" Type="http://schemas.openxmlformats.org/officeDocument/2006/relationships/image" Target="../media/image8.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slide" Target="slide2.xml"/><Relationship Id="rId5" Type="http://schemas.openxmlformats.org/officeDocument/2006/relationships/image" Target="../media/image15.svg"/><Relationship Id="rId4" Type="http://schemas.openxmlformats.org/officeDocument/2006/relationships/image" Target="../media/image14.png"/></Relationships>
</file>

<file path=ppt/slides/_rels/slide3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slide" Target="slide2.xml"/></Relationships>
</file>

<file path=ppt/slides/_rels/slide38.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9.sv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slide" Target="slide2.xml"/><Relationship Id="rId4" Type="http://schemas.openxmlformats.org/officeDocument/2006/relationships/image" Target="../media/image17.png"/></Relationships>
</file>

<file path=ppt/slides/_rels/slide39.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18.jpeg"/><Relationship Id="rId7" Type="http://schemas.openxmlformats.org/officeDocument/2006/relationships/image" Target="../media/image8.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slide" Target="slide2.xml"/><Relationship Id="rId5" Type="http://schemas.microsoft.com/office/2007/relationships/hdphoto" Target="../media/hdphoto1.wdp"/><Relationship Id="rId4" Type="http://schemas.openxmlformats.org/officeDocument/2006/relationships/image" Target="../media/image19.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4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slide" Target="slide2.xml"/></Relationships>
</file>

<file path=ppt/slides/_rels/slide41.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4.png"/><Relationship Id="rId7" Type="http://schemas.openxmlformats.org/officeDocument/2006/relationships/image" Target="../media/image8.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slide" Target="slide2.xml"/><Relationship Id="rId5" Type="http://schemas.openxmlformats.org/officeDocument/2006/relationships/image" Target="../media/image46.png"/><Relationship Id="rId4" Type="http://schemas.openxmlformats.org/officeDocument/2006/relationships/image" Target="../media/image45.jpeg"/></Relationships>
</file>

<file path=ppt/slides/_rels/slide42.xml.rels><?xml version="1.0" encoding="UTF-8" standalone="yes"?>
<Relationships xmlns="http://schemas.openxmlformats.org/package/2006/relationships"><Relationship Id="rId3" Type="http://schemas.openxmlformats.org/officeDocument/2006/relationships/image" Target="../media/image40.jpeg"/><Relationship Id="rId7" Type="http://schemas.openxmlformats.org/officeDocument/2006/relationships/image" Target="../media/image9.sv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slide" Target="slide2.xml"/><Relationship Id="rId4" Type="http://schemas.openxmlformats.org/officeDocument/2006/relationships/image" Target="../media/image35.png"/></Relationships>
</file>

<file path=ppt/slides/_rels/slide43.xml.rels><?xml version="1.0" encoding="UTF-8" standalone="yes"?>
<Relationships xmlns="http://schemas.openxmlformats.org/package/2006/relationships"><Relationship Id="rId3" Type="http://schemas.openxmlformats.org/officeDocument/2006/relationships/image" Target="../media/image47.jpeg"/><Relationship Id="rId7" Type="http://schemas.openxmlformats.org/officeDocument/2006/relationships/image" Target="../media/image9.sv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slide" Target="slide2.xml"/><Relationship Id="rId4" Type="http://schemas.openxmlformats.org/officeDocument/2006/relationships/image" Target="../media/image48.png"/></Relationships>
</file>

<file path=ppt/slides/_rels/slide44.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7.jpeg"/><Relationship Id="rId7" Type="http://schemas.openxmlformats.org/officeDocument/2006/relationships/image" Target="../media/image8.pn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slide" Target="slide2.xml"/><Relationship Id="rId5" Type="http://schemas.openxmlformats.org/officeDocument/2006/relationships/hyperlink" Target="https://www.youtube.com/watch?v=Y2uopZwglBw&amp;feature=youtu.be" TargetMode="External"/><Relationship Id="rId4" Type="http://schemas.openxmlformats.org/officeDocument/2006/relationships/image" Target="../media/image49.png"/></Relationships>
</file>

<file path=ppt/slides/_rels/slide45.xml.rels><?xml version="1.0" encoding="UTF-8" standalone="yes"?>
<Relationships xmlns="http://schemas.openxmlformats.org/package/2006/relationships"><Relationship Id="rId3" Type="http://schemas.openxmlformats.org/officeDocument/2006/relationships/image" Target="../media/image47.jpeg"/><Relationship Id="rId7" Type="http://schemas.openxmlformats.org/officeDocument/2006/relationships/image" Target="../media/image9.sv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slide" Target="slide2.xml"/><Relationship Id="rId4" Type="http://schemas.openxmlformats.org/officeDocument/2006/relationships/image" Target="../media/image48.png"/></Relationships>
</file>

<file path=ppt/slides/_rels/slide4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slide" Target="slide2.xml"/></Relationships>
</file>

<file path=ppt/slides/_rels/slide4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slide" Target="slide2.xml"/></Relationships>
</file>

<file path=ppt/slides/_rels/slide4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slide" Target="slide2.xml"/></Relationships>
</file>

<file path=ppt/slides/_rels/slide49.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49.xml"/><Relationship Id="rId1" Type="http://schemas.openxmlformats.org/officeDocument/2006/relationships/slideLayout" Target="../slideLayouts/slideLayout2.xml"/><Relationship Id="rId5" Type="http://schemas.openxmlformats.org/officeDocument/2006/relationships/image" Target="../media/image9.sv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slide" Target="slide2.xml"/></Relationships>
</file>

<file path=ppt/slides/_rels/slide5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slide" Target="slide2.xml"/></Relationships>
</file>

<file path=ppt/slides/_rels/slide52.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52.xml"/><Relationship Id="rId1" Type="http://schemas.openxmlformats.org/officeDocument/2006/relationships/slideLayout" Target="../slideLayouts/slideLayout17.xml"/><Relationship Id="rId5" Type="http://schemas.openxmlformats.org/officeDocument/2006/relationships/image" Target="../media/image9.svg"/><Relationship Id="rId4" Type="http://schemas.openxmlformats.org/officeDocument/2006/relationships/image" Target="../media/image8.png"/></Relationships>
</file>

<file path=ppt/slides/_rels/slide53.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notesSlide" Target="../notesSlides/notesSlide53.xml"/><Relationship Id="rId1" Type="http://schemas.openxmlformats.org/officeDocument/2006/relationships/slideLayout" Target="../slideLayouts/slideLayout1.xml"/><Relationship Id="rId6" Type="http://schemas.openxmlformats.org/officeDocument/2006/relationships/slide" Target="slide2.xml"/><Relationship Id="rId5" Type="http://schemas.openxmlformats.org/officeDocument/2006/relationships/image" Target="../media/image7.png"/><Relationship Id="rId4" Type="http://schemas.openxmlformats.org/officeDocument/2006/relationships/image" Target="../media/image6.jpeg"/></Relationships>
</file>

<file path=ppt/slides/_rels/slide5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54.xml"/><Relationship Id="rId1" Type="http://schemas.openxmlformats.org/officeDocument/2006/relationships/slideLayout" Target="../slideLayouts/slideLayout2.xml"/><Relationship Id="rId5" Type="http://schemas.openxmlformats.org/officeDocument/2006/relationships/image" Target="../media/image9.svg"/><Relationship Id="rId4" Type="http://schemas.openxmlformats.org/officeDocument/2006/relationships/image" Target="../media/image8.png"/></Relationships>
</file>

<file path=ppt/slides/_rels/slide5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slide" Target="slide2.xml"/></Relationships>
</file>

<file path=ppt/slides/_rels/slide56.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13.png"/><Relationship Id="rId7" Type="http://schemas.openxmlformats.org/officeDocument/2006/relationships/image" Target="../media/image8.png"/><Relationship Id="rId2" Type="http://schemas.openxmlformats.org/officeDocument/2006/relationships/notesSlide" Target="../notesSlides/notesSlide56.xml"/><Relationship Id="rId1" Type="http://schemas.openxmlformats.org/officeDocument/2006/relationships/slideLayout" Target="../slideLayouts/slideLayout2.xml"/><Relationship Id="rId6" Type="http://schemas.openxmlformats.org/officeDocument/2006/relationships/slide" Target="slide2.xml"/><Relationship Id="rId5" Type="http://schemas.openxmlformats.org/officeDocument/2006/relationships/image" Target="../media/image15.svg"/><Relationship Id="rId4" Type="http://schemas.openxmlformats.org/officeDocument/2006/relationships/image" Target="../media/image14.png"/></Relationships>
</file>

<file path=ppt/slides/_rels/slide5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57.xml"/><Relationship Id="rId1" Type="http://schemas.openxmlformats.org/officeDocument/2006/relationships/slideLayout" Target="../slideLayouts/slideLayout2.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slide" Target="slide2.xml"/></Relationships>
</file>

<file path=ppt/slides/_rels/slide58.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9.svg"/><Relationship Id="rId2" Type="http://schemas.openxmlformats.org/officeDocument/2006/relationships/notesSlide" Target="../notesSlides/notesSlide58.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slide" Target="slide2.xml"/><Relationship Id="rId4" Type="http://schemas.openxmlformats.org/officeDocument/2006/relationships/image" Target="../media/image17.png"/></Relationships>
</file>

<file path=ppt/slides/_rels/slide59.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18.jpeg"/><Relationship Id="rId7" Type="http://schemas.openxmlformats.org/officeDocument/2006/relationships/image" Target="../media/image8.png"/><Relationship Id="rId2" Type="http://schemas.openxmlformats.org/officeDocument/2006/relationships/notesSlide" Target="../notesSlides/notesSlide59.xml"/><Relationship Id="rId1" Type="http://schemas.openxmlformats.org/officeDocument/2006/relationships/slideLayout" Target="../slideLayouts/slideLayout2.xml"/><Relationship Id="rId6" Type="http://schemas.openxmlformats.org/officeDocument/2006/relationships/slide" Target="slide2.xml"/><Relationship Id="rId5" Type="http://schemas.microsoft.com/office/2007/relationships/hdphoto" Target="../media/hdphoto1.wdp"/><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0.xml"/><Relationship Id="rId1" Type="http://schemas.openxmlformats.org/officeDocument/2006/relationships/slideLayout" Target="../slideLayouts/slideLayout2.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slide" Target="slide2.xml"/></Relationships>
</file>

<file path=ppt/slides/_rels/slide61.xml.rels><?xml version="1.0" encoding="UTF-8" standalone="yes"?>
<Relationships xmlns="http://schemas.openxmlformats.org/package/2006/relationships"><Relationship Id="rId3" Type="http://schemas.openxmlformats.org/officeDocument/2006/relationships/image" Target="../media/image47.jpeg"/><Relationship Id="rId7" Type="http://schemas.openxmlformats.org/officeDocument/2006/relationships/image" Target="../media/image9.svg"/><Relationship Id="rId2" Type="http://schemas.openxmlformats.org/officeDocument/2006/relationships/notesSlide" Target="../notesSlides/notesSlide61.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slide" Target="slide2.xml"/><Relationship Id="rId4" Type="http://schemas.openxmlformats.org/officeDocument/2006/relationships/image" Target="../media/image48.png"/></Relationships>
</file>

<file path=ppt/slides/_rels/slide62.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notesSlide" Target="../notesSlides/notesSlide62.xml"/><Relationship Id="rId1" Type="http://schemas.openxmlformats.org/officeDocument/2006/relationships/slideLayout" Target="../slideLayouts/slideLayout2.xml"/><Relationship Id="rId6" Type="http://schemas.openxmlformats.org/officeDocument/2006/relationships/image" Target="../media/image55.png"/><Relationship Id="rId11" Type="http://schemas.openxmlformats.org/officeDocument/2006/relationships/image" Target="../media/image9.svg"/><Relationship Id="rId5" Type="http://schemas.openxmlformats.org/officeDocument/2006/relationships/image" Target="../media/image54.png"/><Relationship Id="rId10" Type="http://schemas.openxmlformats.org/officeDocument/2006/relationships/image" Target="../media/image8.png"/><Relationship Id="rId4" Type="http://schemas.openxmlformats.org/officeDocument/2006/relationships/image" Target="../media/image53.png"/><Relationship Id="rId9" Type="http://schemas.openxmlformats.org/officeDocument/2006/relationships/slide" Target="slide2.xml"/></Relationships>
</file>

<file path=ppt/slides/_rels/slide63.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63.xml"/><Relationship Id="rId1" Type="http://schemas.openxmlformats.org/officeDocument/2006/relationships/slideLayout" Target="../slideLayouts/slideLayout2.xml"/><Relationship Id="rId5" Type="http://schemas.openxmlformats.org/officeDocument/2006/relationships/image" Target="../media/image9.svg"/><Relationship Id="rId4" Type="http://schemas.openxmlformats.org/officeDocument/2006/relationships/image" Target="../media/image8.png"/></Relationships>
</file>

<file path=ppt/slides/_rels/slide6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64.xml"/><Relationship Id="rId1" Type="http://schemas.openxmlformats.org/officeDocument/2006/relationships/slideLayout" Target="../slideLayouts/slideLayout2.xml"/><Relationship Id="rId5" Type="http://schemas.openxmlformats.org/officeDocument/2006/relationships/image" Target="../media/image9.svg"/><Relationship Id="rId4" Type="http://schemas.openxmlformats.org/officeDocument/2006/relationships/image" Target="../media/image8.png"/></Relationships>
</file>

<file path=ppt/slides/_rels/slide65.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65.xml"/><Relationship Id="rId1" Type="http://schemas.openxmlformats.org/officeDocument/2006/relationships/slideLayout" Target="../slideLayouts/slideLayout2.xml"/><Relationship Id="rId5" Type="http://schemas.openxmlformats.org/officeDocument/2006/relationships/image" Target="../media/image9.svg"/><Relationship Id="rId4" Type="http://schemas.openxmlformats.org/officeDocument/2006/relationships/image" Target="../media/image8.png"/></Relationships>
</file>

<file path=ppt/slides/_rels/slide66.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66.xml"/><Relationship Id="rId1" Type="http://schemas.openxmlformats.org/officeDocument/2006/relationships/slideLayout" Target="../slideLayouts/slideLayout2.xml"/><Relationship Id="rId5" Type="http://schemas.openxmlformats.org/officeDocument/2006/relationships/image" Target="../media/image9.svg"/><Relationship Id="rId4" Type="http://schemas.openxmlformats.org/officeDocument/2006/relationships/image" Target="../media/image8.png"/></Relationships>
</file>

<file path=ppt/slides/_rels/slide6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7.xml"/><Relationship Id="rId1" Type="http://schemas.openxmlformats.org/officeDocument/2006/relationships/slideLayout" Target="../slideLayouts/slideLayout2.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slide" Target="slide2.xml"/></Relationships>
</file>

<file path=ppt/slides/_rels/slide6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68.xml"/><Relationship Id="rId1" Type="http://schemas.openxmlformats.org/officeDocument/2006/relationships/slideLayout" Target="../slideLayouts/slideLayout2.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slide" Target="slide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70.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notesSlide" Target="../notesSlides/notesSlide70.xml"/><Relationship Id="rId1" Type="http://schemas.openxmlformats.org/officeDocument/2006/relationships/slideLayout" Target="../slideLayouts/slideLayout1.xml"/><Relationship Id="rId6" Type="http://schemas.openxmlformats.org/officeDocument/2006/relationships/slide" Target="slide2.xml"/><Relationship Id="rId5" Type="http://schemas.openxmlformats.org/officeDocument/2006/relationships/image" Target="../media/image7.png"/><Relationship Id="rId4" Type="http://schemas.openxmlformats.org/officeDocument/2006/relationships/image" Target="../media/image6.jpeg"/></Relationships>
</file>

<file path=ppt/slides/_rels/slide7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3.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9.png"/></Relationships>
</file>

<file path=ppt/slides/_rels/slide7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75.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7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76.xml"/><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35.png"/></Relationships>
</file>

<file path=ppt/slides/_rels/slide7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slide" Target="slide2.xml"/><Relationship Id="rId5" Type="http://schemas.openxmlformats.org/officeDocument/2006/relationships/image" Target="../media/image7.png"/><Relationship Id="rId4" Type="http://schemas.openxmlformats.org/officeDocument/2006/relationships/image" Target="../media/image6.jpeg"/></Relationships>
</file>

<file path=ppt/slides/_rels/slide8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79.xml"/><Relationship Id="rId1" Type="http://schemas.openxmlformats.org/officeDocument/2006/relationships/slideLayout" Target="../slideLayouts/slideLayout2.xml"/><Relationship Id="rId4" Type="http://schemas.openxmlformats.org/officeDocument/2006/relationships/image" Target="../media/image61.jpeg"/></Relationships>
</file>

<file path=ppt/slides/_rels/slide8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80.xml"/><Relationship Id="rId1" Type="http://schemas.openxmlformats.org/officeDocument/2006/relationships/slideLayout" Target="../slideLayouts/slideLayout2.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slide" Target="slide2.xml"/></Relationships>
</file>

<file path=ppt/slides/_rels/slide8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9.sv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slide" Target="slide2.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A picture containing drawing&#10;&#10;Description automatically generated">
            <a:extLst>
              <a:ext uri="{FF2B5EF4-FFF2-40B4-BE49-F238E27FC236}">
                <a16:creationId xmlns:a16="http://schemas.microsoft.com/office/drawing/2014/main" id="{04AB0E80-9978-460C-8A9F-061E606F109F}"/>
              </a:ext>
            </a:extLst>
          </p:cNvPr>
          <p:cNvPicPr>
            <a:picLocks noChangeAspect="1"/>
          </p:cNvPicPr>
          <p:nvPr/>
        </p:nvPicPr>
        <p:blipFill>
          <a:blip r:embed="rId3"/>
          <a:stretch>
            <a:fillRect/>
          </a:stretch>
        </p:blipFill>
        <p:spPr>
          <a:xfrm>
            <a:off x="9297709" y="597362"/>
            <a:ext cx="1630099" cy="3522028"/>
          </a:xfrm>
          <a:prstGeom prst="rect">
            <a:avLst/>
          </a:prstGeom>
        </p:spPr>
      </p:pic>
      <p:sp>
        <p:nvSpPr>
          <p:cNvPr id="2" name="Title 1">
            <a:extLst>
              <a:ext uri="{FF2B5EF4-FFF2-40B4-BE49-F238E27FC236}">
                <a16:creationId xmlns:a16="http://schemas.microsoft.com/office/drawing/2014/main" id="{E3333C6B-6C1D-43A4-8C80-B6080B5FC097}"/>
              </a:ext>
            </a:extLst>
          </p:cNvPr>
          <p:cNvSpPr>
            <a:spLocks noGrp="1"/>
          </p:cNvSpPr>
          <p:nvPr>
            <p:ph type="ctrTitle"/>
          </p:nvPr>
        </p:nvSpPr>
        <p:spPr>
          <a:xfrm>
            <a:off x="2192838" y="2449773"/>
            <a:ext cx="8453438" cy="2358083"/>
          </a:xfrm>
        </p:spPr>
        <p:txBody>
          <a:bodyPr>
            <a:normAutofit/>
          </a:bodyPr>
          <a:lstStyle/>
          <a:p>
            <a:r>
              <a:rPr lang="en-US" dirty="0">
                <a:ln w="0"/>
                <a:effectLst>
                  <a:outerShdw blurRad="38100" dist="19050" dir="2700000" algn="tl" rotWithShape="0">
                    <a:schemeClr val="dk1">
                      <a:alpha val="40000"/>
                    </a:schemeClr>
                  </a:outerShdw>
                </a:effectLst>
              </a:rPr>
              <a:t>Daisy Virtual</a:t>
            </a:r>
            <a:br>
              <a:rPr lang="en-US" dirty="0">
                <a:ln w="0"/>
                <a:effectLst>
                  <a:outerShdw blurRad="38100" dist="19050" dir="2700000" algn="tl" rotWithShape="0">
                    <a:srgbClr val="00B0F0">
                      <a:alpha val="40000"/>
                    </a:srgbClr>
                  </a:outerShdw>
                </a:effectLst>
              </a:rPr>
            </a:br>
            <a:r>
              <a:rPr lang="en-US" dirty="0">
                <a:ln w="0"/>
                <a:effectLst>
                  <a:outerShdw blurRad="38100" dist="19050" dir="2700000" algn="tl" rotWithShape="0">
                    <a:schemeClr val="dk1">
                      <a:alpha val="40000"/>
                    </a:schemeClr>
                  </a:outerShdw>
                </a:effectLst>
              </a:rPr>
              <a:t>Sisterhood Series</a:t>
            </a:r>
            <a:endParaRPr lang="en-US" dirty="0">
              <a:ln w="0"/>
              <a:effectLst>
                <a:outerShdw blurRad="38100" dist="19050" dir="2700000" algn="tl" rotWithShape="0">
                  <a:srgbClr val="00B0F0">
                    <a:alpha val="40000"/>
                  </a:srgbClr>
                </a:outerShdw>
              </a:effectLst>
            </a:endParaRPr>
          </a:p>
        </p:txBody>
      </p:sp>
      <p:pic>
        <p:nvPicPr>
          <p:cNvPr id="9" name="Picture 5" descr="A picture containing drawing&#10;&#10;Description automatically generated">
            <a:extLst>
              <a:ext uri="{FF2B5EF4-FFF2-40B4-BE49-F238E27FC236}">
                <a16:creationId xmlns:a16="http://schemas.microsoft.com/office/drawing/2014/main" id="{AD18B1B7-1726-4CCA-803A-A363AD897F80}"/>
              </a:ext>
            </a:extLst>
          </p:cNvPr>
          <p:cNvPicPr>
            <a:picLocks noChangeAspect="1"/>
          </p:cNvPicPr>
          <p:nvPr/>
        </p:nvPicPr>
        <p:blipFill>
          <a:blip r:embed="rId4"/>
          <a:stretch>
            <a:fillRect/>
          </a:stretch>
        </p:blipFill>
        <p:spPr>
          <a:xfrm>
            <a:off x="1395022" y="2443719"/>
            <a:ext cx="2017099" cy="3896339"/>
          </a:xfrm>
          <a:prstGeom prst="rect">
            <a:avLst/>
          </a:prstGeom>
        </p:spPr>
      </p:pic>
      <p:pic>
        <p:nvPicPr>
          <p:cNvPr id="6" name="Picture 4" descr="A close up of a logo&#10;&#10;Description automatically generated">
            <a:extLst>
              <a:ext uri="{FF2B5EF4-FFF2-40B4-BE49-F238E27FC236}">
                <a16:creationId xmlns:a16="http://schemas.microsoft.com/office/drawing/2014/main" id="{7C58D8A4-7E23-4E74-B31E-820C8FD4D69B}"/>
              </a:ext>
            </a:extLst>
          </p:cNvPr>
          <p:cNvPicPr>
            <a:picLocks noChangeAspect="1"/>
          </p:cNvPicPr>
          <p:nvPr/>
        </p:nvPicPr>
        <p:blipFill>
          <a:blip r:embed="rId5"/>
          <a:stretch>
            <a:fillRect/>
          </a:stretch>
        </p:blipFill>
        <p:spPr>
          <a:xfrm>
            <a:off x="0" y="0"/>
            <a:ext cx="1447800" cy="1352550"/>
          </a:xfrm>
          <a:prstGeom prst="rect">
            <a:avLst/>
          </a:prstGeom>
        </p:spPr>
      </p:pic>
    </p:spTree>
    <p:extLst>
      <p:ext uri="{BB962C8B-B14F-4D97-AF65-F5344CB8AC3E}">
        <p14:creationId xmlns:p14="http://schemas.microsoft.com/office/powerpoint/2010/main" val="33185162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 name="Picture 2">
            <a:extLst>
              <a:ext uri="{FF2B5EF4-FFF2-40B4-BE49-F238E27FC236}">
                <a16:creationId xmlns:a16="http://schemas.microsoft.com/office/drawing/2014/main" id="{9DB168A4-7767-4C7A-831B-EC1E0C49186D}"/>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343101" y="1361536"/>
            <a:ext cx="9593136" cy="497244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9669D5BC-DCA2-4CAB-BCAA-485AABC42B37}"/>
              </a:ext>
            </a:extLst>
          </p:cNvPr>
          <p:cNvSpPr>
            <a:spLocks noGrp="1"/>
          </p:cNvSpPr>
          <p:nvPr>
            <p:ph type="title"/>
          </p:nvPr>
        </p:nvSpPr>
        <p:spPr>
          <a:xfrm>
            <a:off x="729571" y="149208"/>
            <a:ext cx="10515600" cy="1325563"/>
          </a:xfrm>
        </p:spPr>
        <p:txBody>
          <a:bodyPr/>
          <a:lstStyle/>
          <a:p>
            <a:pPr algn="ctr"/>
            <a:r>
              <a:rPr lang="en-US" dirty="0"/>
              <a:t>Daisy Zoom Meeting Tips</a:t>
            </a:r>
          </a:p>
        </p:txBody>
      </p:sp>
      <p:sp>
        <p:nvSpPr>
          <p:cNvPr id="5" name="AutoShape 3" descr="data:image/jpg;base64,%20/9j/4AAQSkZJRgABAQEAYABgAAD/2wBDAAUDBAQEAwUEBAQFBQUGBwwIBwcHBw8LCwkMEQ8SEhEPERETFhwXExQaFRERGCEYGh0dHx8fExciJCIeJBweHx7/2wBDAQUFBQcGBw4ICA4eFBEUHh4eHh4eHh4eHh4eHh4eHh4eHh4eHh4eHh4eHh4eHh4eHh4eHh4eHh4eHh4eHh4eHh7/wAARCAAkACY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4yoor1z4Z/DTwb4l+EHiTxbrPjiDSdY0xnFppzSRgzBUDAkMdx3EkDHpQB5HRX0+37P3wpHjTRNHHxdtXsr3TZbq4mE8GUkQoFUHdgA72ODz8tfOvi/TrPR/FOqaVp9+moWlpdSQw3SYxMisQGGOORQBlUUUUAFfT37PsGqv+y/48e18DaRq1vvmzqFxdIksf7pcgKUJO0cj5h1r5hra0rxX4m0nRLvQ9M17UbPTL3P2m0huGWKXIwdyg4PAFAH3tJaeIh8V/Cgb4ReGY2/sG6zENQi2n5ocknyeCpwAMH7x5r4T+KSzL8SPEa3Gnw6bMNSn32kLBkhO8/KpGAQPpVn/hZfxC/tC21D/hNNd+12sLQQTfbX3RxnGVBz0OB+QrmLy5uL27mu7ueSe4mcySyyMWZ2JySSepzQBDRRRQAUUUUAFFFFABRRRQB//Z">
            <a:extLst>
              <a:ext uri="{FF2B5EF4-FFF2-40B4-BE49-F238E27FC236}">
                <a16:creationId xmlns:a16="http://schemas.microsoft.com/office/drawing/2014/main" id="{992D3A73-42BF-4FE7-81B1-F96492B8882E}"/>
              </a:ext>
            </a:extLst>
          </p:cNvPr>
          <p:cNvSpPr>
            <a:spLocks noChangeAspect="1" noChangeArrowheads="1"/>
          </p:cNvSpPr>
          <p:nvPr/>
        </p:nvSpPr>
        <p:spPr bwMode="auto">
          <a:xfrm>
            <a:off x="1173480" y="3978442"/>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7" name="Group 6">
            <a:extLst>
              <a:ext uri="{FF2B5EF4-FFF2-40B4-BE49-F238E27FC236}">
                <a16:creationId xmlns:a16="http://schemas.microsoft.com/office/drawing/2014/main" id="{BCEE187C-831D-4731-B08C-A2B6C83A1B0F}"/>
              </a:ext>
            </a:extLst>
          </p:cNvPr>
          <p:cNvGrpSpPr/>
          <p:nvPr/>
        </p:nvGrpSpPr>
        <p:grpSpPr>
          <a:xfrm>
            <a:off x="370205" y="3845621"/>
            <a:ext cx="2803459" cy="2051634"/>
            <a:chOff x="421004" y="3811755"/>
            <a:chExt cx="2803459" cy="2051634"/>
          </a:xfrm>
        </p:grpSpPr>
        <p:sp>
          <p:nvSpPr>
            <p:cNvPr id="8" name="Rectangle 7">
              <a:extLst>
                <a:ext uri="{FF2B5EF4-FFF2-40B4-BE49-F238E27FC236}">
                  <a16:creationId xmlns:a16="http://schemas.microsoft.com/office/drawing/2014/main" id="{A3A0886C-F536-48D5-B1F0-F34E737FA03A}"/>
                </a:ext>
              </a:extLst>
            </p:cNvPr>
            <p:cNvSpPr/>
            <p:nvPr/>
          </p:nvSpPr>
          <p:spPr>
            <a:xfrm>
              <a:off x="421004" y="3811755"/>
              <a:ext cx="2803459" cy="118175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accent1"/>
                  </a:solidFill>
                </a:rPr>
                <a:t>TURN SOUND &amp;</a:t>
              </a:r>
            </a:p>
            <a:p>
              <a:pPr algn="ctr"/>
              <a:r>
                <a:rPr lang="en-US" sz="2400">
                  <a:solidFill>
                    <a:schemeClr val="accent1"/>
                  </a:solidFill>
                </a:rPr>
                <a:t>CAMERA ON &amp; OFF</a:t>
              </a:r>
            </a:p>
          </p:txBody>
        </p:sp>
        <p:sp>
          <p:nvSpPr>
            <p:cNvPr id="9" name="Arrow: Down 8">
              <a:extLst>
                <a:ext uri="{FF2B5EF4-FFF2-40B4-BE49-F238E27FC236}">
                  <a16:creationId xmlns:a16="http://schemas.microsoft.com/office/drawing/2014/main" id="{6A208228-5671-467C-9F3F-468C8BFA56F2}"/>
                </a:ext>
              </a:extLst>
            </p:cNvPr>
            <p:cNvSpPr/>
            <p:nvPr/>
          </p:nvSpPr>
          <p:spPr>
            <a:xfrm>
              <a:off x="1275369" y="5084064"/>
              <a:ext cx="687404" cy="779325"/>
            </a:xfrm>
            <a:prstGeom prst="downArrow">
              <a:avLst/>
            </a:prstGeom>
            <a:solidFill>
              <a:srgbClr val="00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Down 9">
              <a:extLst>
                <a:ext uri="{FF2B5EF4-FFF2-40B4-BE49-F238E27FC236}">
                  <a16:creationId xmlns:a16="http://schemas.microsoft.com/office/drawing/2014/main" id="{53B5D9B7-4B15-4759-870C-8C5B2E177467}"/>
                </a:ext>
              </a:extLst>
            </p:cNvPr>
            <p:cNvSpPr/>
            <p:nvPr/>
          </p:nvSpPr>
          <p:spPr>
            <a:xfrm>
              <a:off x="1948936" y="5084064"/>
              <a:ext cx="687404" cy="779325"/>
            </a:xfrm>
            <a:prstGeom prst="downArrow">
              <a:avLst/>
            </a:prstGeom>
            <a:solidFill>
              <a:srgbClr val="00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15">
            <a:extLst>
              <a:ext uri="{FF2B5EF4-FFF2-40B4-BE49-F238E27FC236}">
                <a16:creationId xmlns:a16="http://schemas.microsoft.com/office/drawing/2014/main" id="{00625DA4-64F3-4050-A307-2A805610CB8B}"/>
              </a:ext>
            </a:extLst>
          </p:cNvPr>
          <p:cNvGrpSpPr/>
          <p:nvPr/>
        </p:nvGrpSpPr>
        <p:grpSpPr>
          <a:xfrm>
            <a:off x="5397086" y="4186706"/>
            <a:ext cx="3191436" cy="1942003"/>
            <a:chOff x="5397086" y="4186706"/>
            <a:chExt cx="3191436" cy="1942003"/>
          </a:xfrm>
        </p:grpSpPr>
        <p:sp>
          <p:nvSpPr>
            <p:cNvPr id="17" name="Rectangle 16">
              <a:extLst>
                <a:ext uri="{FF2B5EF4-FFF2-40B4-BE49-F238E27FC236}">
                  <a16:creationId xmlns:a16="http://schemas.microsoft.com/office/drawing/2014/main" id="{075048D7-12D4-416F-B53E-4AFB1CE9ED14}"/>
                </a:ext>
              </a:extLst>
            </p:cNvPr>
            <p:cNvSpPr/>
            <p:nvPr/>
          </p:nvSpPr>
          <p:spPr>
            <a:xfrm>
              <a:off x="5397086" y="4186706"/>
              <a:ext cx="2979074" cy="115162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accent1"/>
                  </a:solidFill>
                </a:rPr>
                <a:t>WRITE A QUESTION OR ADD YOUR IDEAS</a:t>
              </a:r>
            </a:p>
          </p:txBody>
        </p:sp>
        <p:sp>
          <p:nvSpPr>
            <p:cNvPr id="18" name="Arrow: Down 17">
              <a:extLst>
                <a:ext uri="{FF2B5EF4-FFF2-40B4-BE49-F238E27FC236}">
                  <a16:creationId xmlns:a16="http://schemas.microsoft.com/office/drawing/2014/main" id="{0FFC175B-E885-4907-AA30-AFC21126B0E4}"/>
                </a:ext>
              </a:extLst>
            </p:cNvPr>
            <p:cNvSpPr/>
            <p:nvPr/>
          </p:nvSpPr>
          <p:spPr>
            <a:xfrm rot="1484169">
              <a:off x="5863671" y="5419766"/>
              <a:ext cx="534701" cy="663449"/>
            </a:xfrm>
            <a:prstGeom prst="downArrow">
              <a:avLst/>
            </a:prstGeom>
            <a:solidFill>
              <a:srgbClr val="00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Arrow: Down 18">
              <a:extLst>
                <a:ext uri="{FF2B5EF4-FFF2-40B4-BE49-F238E27FC236}">
                  <a16:creationId xmlns:a16="http://schemas.microsoft.com/office/drawing/2014/main" id="{D731B411-A8D5-40F6-A312-E2C028C7F2C9}"/>
                </a:ext>
              </a:extLst>
            </p:cNvPr>
            <p:cNvSpPr/>
            <p:nvPr/>
          </p:nvSpPr>
          <p:spPr>
            <a:xfrm rot="19163432">
              <a:off x="8053821" y="5374272"/>
              <a:ext cx="534701" cy="754437"/>
            </a:xfrm>
            <a:prstGeom prst="downArrow">
              <a:avLst/>
            </a:prstGeom>
            <a:solidFill>
              <a:srgbClr val="00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3" name="Graphic 4" descr="Home">
            <a:hlinkClick r:id="rId4" action="ppaction://hlinksldjump"/>
            <a:extLst>
              <a:ext uri="{FF2B5EF4-FFF2-40B4-BE49-F238E27FC236}">
                <a16:creationId xmlns:a16="http://schemas.microsoft.com/office/drawing/2014/main" id="{B86DDD51-925D-44DA-B3D2-0DEEB233B31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462657" y="-48986"/>
            <a:ext cx="732972" cy="742043"/>
          </a:xfrm>
          <a:prstGeom prst="rect">
            <a:avLst/>
          </a:prstGeom>
        </p:spPr>
      </p:pic>
    </p:spTree>
    <p:extLst>
      <p:ext uri="{BB962C8B-B14F-4D97-AF65-F5344CB8AC3E}">
        <p14:creationId xmlns:p14="http://schemas.microsoft.com/office/powerpoint/2010/main" val="2707445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5" presetClass="entr" presetSubtype="0"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2000"/>
                                        <p:tgtEl>
                                          <p:spTgt spid="16"/>
                                        </p:tgtEl>
                                      </p:cBhvr>
                                    </p:animEffect>
                                    <p:anim calcmode="lin" valueType="num">
                                      <p:cBhvr>
                                        <p:cTn id="14" dur="2000" fill="hold"/>
                                        <p:tgtEl>
                                          <p:spTgt spid="16"/>
                                        </p:tgtEl>
                                        <p:attrNameLst>
                                          <p:attrName>ppt_w</p:attrName>
                                        </p:attrNameLst>
                                      </p:cBhvr>
                                      <p:tavLst>
                                        <p:tav tm="0" fmla="#ppt_w*sin(2.5*pi*$)">
                                          <p:val>
                                            <p:fltVal val="0"/>
                                          </p:val>
                                        </p:tav>
                                        <p:tav tm="100000">
                                          <p:val>
                                            <p:fltVal val="1"/>
                                          </p:val>
                                        </p:tav>
                                      </p:tavLst>
                                    </p:anim>
                                    <p:anim calcmode="lin" valueType="num">
                                      <p:cBhvr>
                                        <p:cTn id="15" dur="2000" fill="hold"/>
                                        <p:tgtEl>
                                          <p:spTgt spid="1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315C3-7926-43AF-8ACB-942FDC4A969F}"/>
              </a:ext>
            </a:extLst>
          </p:cNvPr>
          <p:cNvSpPr>
            <a:spLocks noGrp="1"/>
          </p:cNvSpPr>
          <p:nvPr>
            <p:ph type="title"/>
          </p:nvPr>
        </p:nvSpPr>
        <p:spPr>
          <a:xfrm>
            <a:off x="838200" y="105612"/>
            <a:ext cx="10515600" cy="1325563"/>
          </a:xfrm>
        </p:spPr>
        <p:txBody>
          <a:bodyPr/>
          <a:lstStyle/>
          <a:p>
            <a:pPr algn="ctr"/>
            <a:r>
              <a:rPr lang="en-US" dirty="0"/>
              <a:t>Meeting Rules</a:t>
            </a:r>
          </a:p>
        </p:txBody>
      </p:sp>
      <p:sp>
        <p:nvSpPr>
          <p:cNvPr id="9" name="Content Placeholder 2">
            <a:extLst>
              <a:ext uri="{FF2B5EF4-FFF2-40B4-BE49-F238E27FC236}">
                <a16:creationId xmlns:a16="http://schemas.microsoft.com/office/drawing/2014/main" id="{3B155E69-29FA-4F16-A982-C1B852DF30D8}"/>
              </a:ext>
            </a:extLst>
          </p:cNvPr>
          <p:cNvSpPr txBox="1">
            <a:spLocks/>
          </p:cNvSpPr>
          <p:nvPr/>
        </p:nvSpPr>
        <p:spPr>
          <a:xfrm>
            <a:off x="639032" y="1609589"/>
            <a:ext cx="6504031" cy="536998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b="1" dirty="0">
                <a:solidFill>
                  <a:srgbClr val="00B0F0"/>
                </a:solidFill>
                <a:latin typeface="Arial" panose="020B0604020202020204" pitchFamily="34" charset="0"/>
                <a:cs typeface="Arial" panose="020B0604020202020204" pitchFamily="34" charset="0"/>
              </a:rPr>
              <a:t>If we ask a Yes/ No question, answer with a thumbs up or thumbs down</a:t>
            </a:r>
          </a:p>
          <a:p>
            <a:pPr marL="0" indent="0">
              <a:buFont typeface="Arial" panose="020B0604020202020204" pitchFamily="34" charset="0"/>
              <a:buNone/>
            </a:pPr>
            <a:endParaRPr lang="en-US" sz="3200" b="1" dirty="0">
              <a:solidFill>
                <a:srgbClr val="00B0F0"/>
              </a:solidFill>
              <a:latin typeface="Arial" panose="020B0604020202020204" pitchFamily="34" charset="0"/>
              <a:cs typeface="Arial" panose="020B0604020202020204" pitchFamily="34" charset="0"/>
            </a:endParaRPr>
          </a:p>
          <a:p>
            <a:r>
              <a:rPr lang="en-US" sz="3200" b="1" dirty="0">
                <a:solidFill>
                  <a:srgbClr val="00B0F0"/>
                </a:solidFill>
                <a:latin typeface="Arial" panose="020B0604020202020204" pitchFamily="34" charset="0"/>
                <a:cs typeface="Arial" panose="020B0604020202020204" pitchFamily="34" charset="0"/>
              </a:rPr>
              <a:t>Mute yourself until it is time to talk</a:t>
            </a:r>
          </a:p>
          <a:p>
            <a:endParaRPr lang="en-US" sz="3200" b="1" dirty="0">
              <a:solidFill>
                <a:srgbClr val="00B0F0"/>
              </a:solidFill>
              <a:latin typeface="Arial" panose="020B0604020202020204" pitchFamily="34" charset="0"/>
              <a:cs typeface="Arial" panose="020B0604020202020204" pitchFamily="34" charset="0"/>
            </a:endParaRPr>
          </a:p>
          <a:p>
            <a:pPr marL="0" indent="0">
              <a:buNone/>
            </a:pPr>
            <a:r>
              <a:rPr lang="en-US" sz="3200" b="1" dirty="0">
                <a:solidFill>
                  <a:srgbClr val="FF0000"/>
                </a:solidFill>
                <a:latin typeface="Arial" panose="020B0604020202020204" pitchFamily="34" charset="0"/>
                <a:cs typeface="Arial" panose="020B0604020202020204" pitchFamily="34" charset="0"/>
              </a:rPr>
              <a:t>Can we think of any other good rules for our meetings?</a:t>
            </a:r>
          </a:p>
          <a:p>
            <a:endParaRPr lang="en-US" sz="3200" b="1" dirty="0">
              <a:solidFill>
                <a:srgbClr val="00B0F0"/>
              </a:solidFill>
              <a:latin typeface="Arial" panose="020B0604020202020204" pitchFamily="34" charset="0"/>
              <a:cs typeface="Arial" panose="020B0604020202020204" pitchFamily="34" charset="0"/>
            </a:endParaRPr>
          </a:p>
          <a:p>
            <a:pPr marL="0" indent="0">
              <a:buNone/>
            </a:pPr>
            <a:endParaRPr lang="en-US" dirty="0">
              <a:solidFill>
                <a:srgbClr val="00B0F0"/>
              </a:solidFill>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4FE392B8-37B8-4595-A9B8-580A6B72C7AC}"/>
              </a:ext>
            </a:extLst>
          </p:cNvPr>
          <p:cNvPicPr>
            <a:picLocks noChangeAspect="1"/>
          </p:cNvPicPr>
          <p:nvPr/>
        </p:nvPicPr>
        <p:blipFill>
          <a:blip r:embed="rId3"/>
          <a:stretch>
            <a:fillRect/>
          </a:stretch>
        </p:blipFill>
        <p:spPr>
          <a:xfrm>
            <a:off x="7655094" y="1779865"/>
            <a:ext cx="2769283" cy="1156772"/>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grpSp>
        <p:nvGrpSpPr>
          <p:cNvPr id="3" name="Group 2">
            <a:extLst>
              <a:ext uri="{FF2B5EF4-FFF2-40B4-BE49-F238E27FC236}">
                <a16:creationId xmlns:a16="http://schemas.microsoft.com/office/drawing/2014/main" id="{8CE46F14-681C-4432-9B90-98D71AB74674}"/>
              </a:ext>
            </a:extLst>
          </p:cNvPr>
          <p:cNvGrpSpPr/>
          <p:nvPr/>
        </p:nvGrpSpPr>
        <p:grpSpPr>
          <a:xfrm>
            <a:off x="8199704" y="3328337"/>
            <a:ext cx="1231127" cy="1156772"/>
            <a:chOff x="7285304" y="3785537"/>
            <a:chExt cx="1231127" cy="1156772"/>
          </a:xfrm>
        </p:grpSpPr>
        <p:pic>
          <p:nvPicPr>
            <p:cNvPr id="14" name="Graphic 13" descr="Radio microphone">
              <a:extLst>
                <a:ext uri="{FF2B5EF4-FFF2-40B4-BE49-F238E27FC236}">
                  <a16:creationId xmlns:a16="http://schemas.microsoft.com/office/drawing/2014/main" id="{4DA9AA94-0E96-4090-9D99-C392B2B7C46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443667" y="3911674"/>
              <a:ext cx="914400" cy="914400"/>
            </a:xfrm>
            <a:prstGeom prst="rect">
              <a:avLst/>
            </a:prstGeom>
            <a:effectLst>
              <a:outerShdw blurRad="63500" sx="102000" sy="102000" algn="ctr" rotWithShape="0">
                <a:prstClr val="black">
                  <a:alpha val="40000"/>
                </a:prstClr>
              </a:outerShdw>
            </a:effectLst>
          </p:spPr>
        </p:pic>
        <p:sp>
          <p:nvSpPr>
            <p:cNvPr id="15" name="&quot;Not Allowed&quot; Symbol 14">
              <a:extLst>
                <a:ext uri="{FF2B5EF4-FFF2-40B4-BE49-F238E27FC236}">
                  <a16:creationId xmlns:a16="http://schemas.microsoft.com/office/drawing/2014/main" id="{D4C9B4F6-45DA-48D0-8760-15DFF6D636BF}"/>
                </a:ext>
              </a:extLst>
            </p:cNvPr>
            <p:cNvSpPr/>
            <p:nvPr/>
          </p:nvSpPr>
          <p:spPr>
            <a:xfrm>
              <a:off x="7285304" y="3785537"/>
              <a:ext cx="1231127" cy="1156772"/>
            </a:xfrm>
            <a:prstGeom prst="noSmoking">
              <a:avLst>
                <a:gd name="adj" fmla="val 10127"/>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pic>
        <p:nvPicPr>
          <p:cNvPr id="11" name="Graphic 4" descr="Home">
            <a:hlinkClick r:id="rId6" action="ppaction://hlinksldjump"/>
            <a:extLst>
              <a:ext uri="{FF2B5EF4-FFF2-40B4-BE49-F238E27FC236}">
                <a16:creationId xmlns:a16="http://schemas.microsoft.com/office/drawing/2014/main" id="{51571F97-C9D6-473B-BB82-C7E890F62E1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462657" y="-48986"/>
            <a:ext cx="732972" cy="742043"/>
          </a:xfrm>
          <a:prstGeom prst="rect">
            <a:avLst/>
          </a:prstGeom>
        </p:spPr>
      </p:pic>
    </p:spTree>
    <p:extLst>
      <p:ext uri="{BB962C8B-B14F-4D97-AF65-F5344CB8AC3E}">
        <p14:creationId xmlns:p14="http://schemas.microsoft.com/office/powerpoint/2010/main" val="33526678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67C06EE3-F982-4479-B384-241D099A2088}"/>
              </a:ext>
            </a:extLst>
          </p:cNvPr>
          <p:cNvPicPr>
            <a:picLocks noGrp="1" noChangeAspect="1"/>
          </p:cNvPicPr>
          <p:nvPr>
            <p:ph idx="1"/>
          </p:nvPr>
        </p:nvPicPr>
        <p:blipFill>
          <a:blip r:embed="rId3"/>
          <a:stretch>
            <a:fillRect/>
          </a:stretch>
        </p:blipFill>
        <p:spPr>
          <a:xfrm>
            <a:off x="3291718" y="138823"/>
            <a:ext cx="5278756" cy="6595532"/>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3" name="Picture 4" descr="Background pattern&#10;&#10;Description automatically generated">
            <a:extLst>
              <a:ext uri="{FF2B5EF4-FFF2-40B4-BE49-F238E27FC236}">
                <a16:creationId xmlns:a16="http://schemas.microsoft.com/office/drawing/2014/main" id="{E2B0BCDB-DAC8-40FC-9369-BFB3DE73B6EF}"/>
              </a:ext>
            </a:extLst>
          </p:cNvPr>
          <p:cNvPicPr>
            <a:picLocks noChangeAspect="1"/>
          </p:cNvPicPr>
          <p:nvPr/>
        </p:nvPicPr>
        <p:blipFill>
          <a:blip r:embed="rId4"/>
          <a:stretch>
            <a:fillRect/>
          </a:stretch>
        </p:blipFill>
        <p:spPr>
          <a:xfrm>
            <a:off x="116114" y="210133"/>
            <a:ext cx="2743200" cy="1502875"/>
          </a:xfrm>
          <a:prstGeom prst="rect">
            <a:avLst/>
          </a:prstGeom>
        </p:spPr>
      </p:pic>
      <p:pic>
        <p:nvPicPr>
          <p:cNvPr id="5" name="Graphic 4" descr="Home">
            <a:hlinkClick r:id="rId5" action="ppaction://hlinksldjump"/>
            <a:extLst>
              <a:ext uri="{FF2B5EF4-FFF2-40B4-BE49-F238E27FC236}">
                <a16:creationId xmlns:a16="http://schemas.microsoft.com/office/drawing/2014/main" id="{AB4665C9-8DB8-415C-86BF-598AE83773E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462657" y="-48986"/>
            <a:ext cx="732972" cy="742043"/>
          </a:xfrm>
          <a:prstGeom prst="rect">
            <a:avLst/>
          </a:prstGeom>
        </p:spPr>
      </p:pic>
    </p:spTree>
    <p:extLst>
      <p:ext uri="{BB962C8B-B14F-4D97-AF65-F5344CB8AC3E}">
        <p14:creationId xmlns:p14="http://schemas.microsoft.com/office/powerpoint/2010/main" val="41451259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7581372-A910-4978-84EE-B36A5BD2D851}"/>
              </a:ext>
            </a:extLst>
          </p:cNvPr>
          <p:cNvPicPr>
            <a:picLocks noChangeAspect="1"/>
          </p:cNvPicPr>
          <p:nvPr/>
        </p:nvPicPr>
        <p:blipFill>
          <a:blip r:embed="rId3"/>
          <a:stretch>
            <a:fillRect/>
          </a:stretch>
        </p:blipFill>
        <p:spPr>
          <a:xfrm>
            <a:off x="911244" y="258941"/>
            <a:ext cx="5460103" cy="6512646"/>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3074" name="Picture 2" descr="Public Promise, Law etc - Girl Scout Troop 2067 (San Tan Valley ...">
            <a:extLst>
              <a:ext uri="{FF2B5EF4-FFF2-40B4-BE49-F238E27FC236}">
                <a16:creationId xmlns:a16="http://schemas.microsoft.com/office/drawing/2014/main" id="{CC981B68-3B22-4F8D-831E-2070EE1B6A2A}"/>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623" b="97769" l="4000" r="95000">
                        <a14:foregroundMark x1="38400" y1="2840" x2="38400" y2="2840"/>
                        <a14:foregroundMark x1="8200" y1="40162" x2="8200" y2="40162"/>
                        <a14:foregroundMark x1="92800" y1="48479" x2="92800" y2="48479"/>
                        <a14:foregroundMark x1="46200" y1="91278" x2="46200" y2="91278"/>
                        <a14:foregroundMark x1="53600" y1="96552" x2="53600" y2="96552"/>
                        <a14:foregroundMark x1="53600" y1="97769" x2="53600" y2="97769"/>
                        <a14:foregroundMark x1="54800" y1="96552" x2="54800" y2="96552"/>
                        <a14:foregroundMark x1="59600" y1="96349" x2="59600" y2="96349"/>
                        <a14:foregroundMark x1="64800" y1="93712" x2="64800" y2="93712"/>
                        <a14:foregroundMark x1="69600" y1="91886" x2="69600" y2="91886"/>
                        <a14:foregroundMark x1="77000" y1="86613" x2="77000" y2="86613"/>
                        <a14:foregroundMark x1="85600" y1="78702" x2="85600" y2="78702"/>
                        <a14:foregroundMark x1="91600" y1="67343" x2="91600" y2="67343"/>
                        <a14:foregroundMark x1="95000" y1="57809" x2="95000" y2="57809"/>
                        <a14:foregroundMark x1="7400" y1="31846" x2="7400" y2="31846"/>
                        <a14:foregroundMark x1="5800" y1="31846" x2="5800" y2="31846"/>
                        <a14:foregroundMark x1="6200" y1="34280" x2="6200" y2="34280"/>
                        <a14:foregroundMark x1="4000" y1="43205" x2="4000" y2="43205"/>
                        <a14:foregroundMark x1="4600" y1="50101" x2="4000" y2="51318"/>
                        <a14:foregroundMark x1="5200" y1="62677" x2="5200" y2="62677"/>
                        <a14:foregroundMark x1="12600" y1="20690" x2="12600" y2="20690"/>
                        <a14:foregroundMark x1="55200" y1="1623" x2="55200" y2="1623"/>
                      </a14:backgroundRemoval>
                    </a14:imgEffect>
                  </a14:imgLayer>
                </a14:imgProps>
              </a:ext>
              <a:ext uri="{28A0092B-C50C-407E-A947-70E740481C1C}">
                <a14:useLocalDpi xmlns:a14="http://schemas.microsoft.com/office/drawing/2010/main" val="0"/>
              </a:ext>
            </a:extLst>
          </a:blip>
          <a:srcRect/>
          <a:stretch>
            <a:fillRect/>
          </a:stretch>
        </p:blipFill>
        <p:spPr bwMode="auto">
          <a:xfrm>
            <a:off x="6686391" y="2056077"/>
            <a:ext cx="2784834" cy="274584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extBox 1">
            <a:extLst>
              <a:ext uri="{FF2B5EF4-FFF2-40B4-BE49-F238E27FC236}">
                <a16:creationId xmlns:a16="http://schemas.microsoft.com/office/drawing/2014/main" id="{962DB221-B60E-4AD9-ACD4-06958ADC9BA3}"/>
              </a:ext>
            </a:extLst>
          </p:cNvPr>
          <p:cNvSpPr txBox="1"/>
          <p:nvPr/>
        </p:nvSpPr>
        <p:spPr>
          <a:xfrm>
            <a:off x="7407058" y="5361140"/>
            <a:ext cx="2743199"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t>* </a:t>
            </a:r>
            <a:r>
              <a:rPr lang="en-US" b="1">
                <a:latin typeface="Bradley Hand ITC"/>
              </a:rPr>
              <a:t>You may replace 'God' with anything else you believe in. For e.g. Family</a:t>
            </a:r>
            <a:endParaRPr lang="en-US" b="1"/>
          </a:p>
        </p:txBody>
      </p:sp>
      <p:pic>
        <p:nvPicPr>
          <p:cNvPr id="6" name="Graphic 4" descr="Home">
            <a:hlinkClick r:id="rId6" action="ppaction://hlinksldjump"/>
            <a:extLst>
              <a:ext uri="{FF2B5EF4-FFF2-40B4-BE49-F238E27FC236}">
                <a16:creationId xmlns:a16="http://schemas.microsoft.com/office/drawing/2014/main" id="{9BD61509-B9DA-4C3C-B722-9278799166C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462657" y="-48986"/>
            <a:ext cx="732972" cy="742043"/>
          </a:xfrm>
          <a:prstGeom prst="rect">
            <a:avLst/>
          </a:prstGeom>
        </p:spPr>
      </p:pic>
    </p:spTree>
    <p:extLst>
      <p:ext uri="{BB962C8B-B14F-4D97-AF65-F5344CB8AC3E}">
        <p14:creationId xmlns:p14="http://schemas.microsoft.com/office/powerpoint/2010/main" val="8880230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8432AEE-543D-469E-B28A-881A54A0360E}"/>
              </a:ext>
            </a:extLst>
          </p:cNvPr>
          <p:cNvPicPr>
            <a:picLocks noChangeAspect="1"/>
          </p:cNvPicPr>
          <p:nvPr/>
        </p:nvPicPr>
        <p:blipFill rotWithShape="1">
          <a:blip r:embed="rId3"/>
          <a:srcRect l="10548" t="26913" r="13053" b="3950"/>
          <a:stretch/>
        </p:blipFill>
        <p:spPr>
          <a:xfrm>
            <a:off x="3141133" y="154758"/>
            <a:ext cx="5706534" cy="6548484"/>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3" name="Graphic 4" descr="Home">
            <a:hlinkClick r:id="rId4" action="ppaction://hlinksldjump"/>
            <a:extLst>
              <a:ext uri="{FF2B5EF4-FFF2-40B4-BE49-F238E27FC236}">
                <a16:creationId xmlns:a16="http://schemas.microsoft.com/office/drawing/2014/main" id="{8C7D5420-9406-4098-9C9D-711E4179387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462657" y="-48986"/>
            <a:ext cx="732972" cy="742043"/>
          </a:xfrm>
          <a:prstGeom prst="rect">
            <a:avLst/>
          </a:prstGeom>
        </p:spPr>
      </p:pic>
    </p:spTree>
    <p:extLst>
      <p:ext uri="{BB962C8B-B14F-4D97-AF65-F5344CB8AC3E}">
        <p14:creationId xmlns:p14="http://schemas.microsoft.com/office/powerpoint/2010/main" val="7885420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DA0F3F9-4482-4F7D-B056-BBF789BE759B}"/>
              </a:ext>
            </a:extLst>
          </p:cNvPr>
          <p:cNvSpPr>
            <a:spLocks noGrp="1"/>
          </p:cNvSpPr>
          <p:nvPr>
            <p:ph idx="1"/>
          </p:nvPr>
        </p:nvSpPr>
        <p:spPr>
          <a:xfrm>
            <a:off x="952500" y="1690687"/>
            <a:ext cx="10287000" cy="1174885"/>
          </a:xfrm>
        </p:spPr>
        <p:txBody>
          <a:bodyPr>
            <a:normAutofit/>
          </a:bodyPr>
          <a:lstStyle/>
          <a:p>
            <a:pPr marL="45720" indent="0" algn="ctr">
              <a:buNone/>
            </a:pPr>
            <a:r>
              <a:rPr lang="en-US" sz="3600" dirty="0">
                <a:solidFill>
                  <a:srgbClr val="00B0F0"/>
                </a:solidFill>
              </a:rPr>
              <a:t>Find something…</a:t>
            </a:r>
          </a:p>
        </p:txBody>
      </p:sp>
      <p:sp>
        <p:nvSpPr>
          <p:cNvPr id="6" name="Title 5">
            <a:extLst>
              <a:ext uri="{FF2B5EF4-FFF2-40B4-BE49-F238E27FC236}">
                <a16:creationId xmlns:a16="http://schemas.microsoft.com/office/drawing/2014/main" id="{53944623-49BF-4F8D-9E83-8CB4AC2BF7D8}"/>
              </a:ext>
            </a:extLst>
          </p:cNvPr>
          <p:cNvSpPr>
            <a:spLocks noGrp="1"/>
          </p:cNvSpPr>
          <p:nvPr>
            <p:ph type="title"/>
          </p:nvPr>
        </p:nvSpPr>
        <p:spPr/>
        <p:txBody>
          <a:bodyPr/>
          <a:lstStyle/>
          <a:p>
            <a:pPr algn="ctr"/>
            <a:r>
              <a:rPr lang="en-US" dirty="0"/>
              <a:t>Scavenger Hunt!</a:t>
            </a:r>
          </a:p>
        </p:txBody>
      </p:sp>
      <p:pic>
        <p:nvPicPr>
          <p:cNvPr id="1026" name="Picture 2" descr="File:Solid brown.svg - Wikimedia Commons">
            <a:extLst>
              <a:ext uri="{FF2B5EF4-FFF2-40B4-BE49-F238E27FC236}">
                <a16:creationId xmlns:a16="http://schemas.microsoft.com/office/drawing/2014/main" id="{CC7678C7-CB7D-4156-BAA6-E6D2130340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6919" y="2656164"/>
            <a:ext cx="2143125" cy="214312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7CCEBAFE-55B7-4117-AE82-B3F4F6FFBA80}"/>
              </a:ext>
            </a:extLst>
          </p:cNvPr>
          <p:cNvSpPr/>
          <p:nvPr/>
        </p:nvSpPr>
        <p:spPr>
          <a:xfrm>
            <a:off x="1399248" y="5061558"/>
            <a:ext cx="1656467" cy="584775"/>
          </a:xfrm>
          <a:prstGeom prst="rect">
            <a:avLst/>
          </a:prstGeom>
        </p:spPr>
        <p:txBody>
          <a:bodyPr wrap="square">
            <a:spAutoFit/>
          </a:bodyPr>
          <a:lstStyle/>
          <a:p>
            <a:pPr marL="45720" indent="0" algn="ctr">
              <a:buNone/>
            </a:pPr>
            <a:r>
              <a:rPr lang="en-US" sz="3200">
                <a:solidFill>
                  <a:srgbClr val="00B0F0"/>
                </a:solidFill>
                <a:latin typeface="Arial" panose="020B0604020202020204" pitchFamily="34" charset="0"/>
                <a:cs typeface="Arial" panose="020B0604020202020204" pitchFamily="34" charset="0"/>
              </a:rPr>
              <a:t>Brown</a:t>
            </a:r>
          </a:p>
        </p:txBody>
      </p:sp>
      <p:pic>
        <p:nvPicPr>
          <p:cNvPr id="8" name="Picture 4" descr="data:image/png;base64,iVBORw0KGgoAAAANSUhEUgAAARwAAACxCAMAAAAh3/JWAAAAA1BMVEUbqPBsarW2AAAASElEQVR4nO3BMQEAAADCoPVPbQ0PoAAAAAAAAAAAAAAAAAAAAAAAAAAAAAAAAAAAAAAAAAAAAAAAAAAAAAAAAAAAAAAAAIALA8UNAAFusnLHAAAAAElFTkSuQmCC">
            <a:extLst>
              <a:ext uri="{FF2B5EF4-FFF2-40B4-BE49-F238E27FC236}">
                <a16:creationId xmlns:a16="http://schemas.microsoft.com/office/drawing/2014/main" id="{40E7F113-94FA-4E55-AF51-CF5E744B54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52833" y="2656163"/>
            <a:ext cx="2197502" cy="2143125"/>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560A0425-3241-4826-BB52-3B756BEB0088}"/>
              </a:ext>
            </a:extLst>
          </p:cNvPr>
          <p:cNvSpPr/>
          <p:nvPr/>
        </p:nvSpPr>
        <p:spPr>
          <a:xfrm>
            <a:off x="5008972" y="5018425"/>
            <a:ext cx="1656467" cy="584775"/>
          </a:xfrm>
          <a:prstGeom prst="rect">
            <a:avLst/>
          </a:prstGeom>
        </p:spPr>
        <p:txBody>
          <a:bodyPr wrap="square">
            <a:spAutoFit/>
          </a:bodyPr>
          <a:lstStyle/>
          <a:p>
            <a:pPr marL="45720" indent="0" algn="ctr">
              <a:buNone/>
            </a:pPr>
            <a:r>
              <a:rPr lang="en-US" sz="3200" dirty="0">
                <a:solidFill>
                  <a:srgbClr val="00B0F0"/>
                </a:solidFill>
                <a:latin typeface="Arial" panose="020B0604020202020204" pitchFamily="34" charset="0"/>
                <a:cs typeface="Arial" panose="020B0604020202020204" pitchFamily="34" charset="0"/>
              </a:rPr>
              <a:t>Blue</a:t>
            </a:r>
          </a:p>
        </p:txBody>
      </p:sp>
      <p:sp>
        <p:nvSpPr>
          <p:cNvPr id="13" name="Rectangle 12">
            <a:extLst>
              <a:ext uri="{FF2B5EF4-FFF2-40B4-BE49-F238E27FC236}">
                <a16:creationId xmlns:a16="http://schemas.microsoft.com/office/drawing/2014/main" id="{148C28FE-3E54-45FC-9730-44AE0A6795C2}"/>
              </a:ext>
            </a:extLst>
          </p:cNvPr>
          <p:cNvSpPr/>
          <p:nvPr/>
        </p:nvSpPr>
        <p:spPr>
          <a:xfrm>
            <a:off x="8741080" y="5076551"/>
            <a:ext cx="1656467" cy="584775"/>
          </a:xfrm>
          <a:prstGeom prst="rect">
            <a:avLst/>
          </a:prstGeom>
        </p:spPr>
        <p:txBody>
          <a:bodyPr wrap="square">
            <a:spAutoFit/>
          </a:bodyPr>
          <a:lstStyle/>
          <a:p>
            <a:pPr marL="45720" indent="0" algn="ctr">
              <a:buNone/>
            </a:pPr>
            <a:r>
              <a:rPr lang="en-US" sz="3200">
                <a:solidFill>
                  <a:srgbClr val="00B0F0"/>
                </a:solidFill>
                <a:latin typeface="Arial" panose="020B0604020202020204" pitchFamily="34" charset="0"/>
                <a:cs typeface="Arial" panose="020B0604020202020204" pitchFamily="34" charset="0"/>
              </a:rPr>
              <a:t>Green</a:t>
            </a:r>
          </a:p>
        </p:txBody>
      </p:sp>
      <p:sp>
        <p:nvSpPr>
          <p:cNvPr id="10" name="Rectangle 9">
            <a:extLst>
              <a:ext uri="{FF2B5EF4-FFF2-40B4-BE49-F238E27FC236}">
                <a16:creationId xmlns:a16="http://schemas.microsoft.com/office/drawing/2014/main" id="{FBE38A3F-5556-4A71-B505-5A02907CE031}"/>
              </a:ext>
            </a:extLst>
          </p:cNvPr>
          <p:cNvSpPr/>
          <p:nvPr/>
        </p:nvSpPr>
        <p:spPr>
          <a:xfrm>
            <a:off x="8414795" y="2656163"/>
            <a:ext cx="2309038" cy="21431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Graphic 4" descr="Home">
            <a:hlinkClick r:id="rId5" action="ppaction://hlinksldjump"/>
            <a:extLst>
              <a:ext uri="{FF2B5EF4-FFF2-40B4-BE49-F238E27FC236}">
                <a16:creationId xmlns:a16="http://schemas.microsoft.com/office/drawing/2014/main" id="{66DE2AD3-AC9F-4CA9-8E6E-9A9F1D5849D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462657" y="-48986"/>
            <a:ext cx="732972" cy="742043"/>
          </a:xfrm>
          <a:prstGeom prst="rect">
            <a:avLst/>
          </a:prstGeom>
        </p:spPr>
      </p:pic>
    </p:spTree>
    <p:extLst>
      <p:ext uri="{BB962C8B-B14F-4D97-AF65-F5344CB8AC3E}">
        <p14:creationId xmlns:p14="http://schemas.microsoft.com/office/powerpoint/2010/main" val="14408493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D3867-0B15-4396-A6AE-80EDE465F2DF}"/>
              </a:ext>
            </a:extLst>
          </p:cNvPr>
          <p:cNvSpPr>
            <a:spLocks noGrp="1"/>
          </p:cNvSpPr>
          <p:nvPr>
            <p:ph type="title"/>
          </p:nvPr>
        </p:nvSpPr>
        <p:spPr>
          <a:xfrm>
            <a:off x="838200" y="344435"/>
            <a:ext cx="10515600" cy="1325563"/>
          </a:xfrm>
        </p:spPr>
        <p:txBody>
          <a:bodyPr/>
          <a:lstStyle/>
          <a:p>
            <a:pPr algn="ctr"/>
            <a:r>
              <a:rPr lang="en-US" dirty="0">
                <a:solidFill>
                  <a:srgbClr val="00B050"/>
                </a:solidFill>
              </a:rPr>
              <a:t>Let’s Vote! </a:t>
            </a:r>
          </a:p>
        </p:txBody>
      </p:sp>
      <p:sp>
        <p:nvSpPr>
          <p:cNvPr id="3" name="Content Placeholder 2">
            <a:extLst>
              <a:ext uri="{FF2B5EF4-FFF2-40B4-BE49-F238E27FC236}">
                <a16:creationId xmlns:a16="http://schemas.microsoft.com/office/drawing/2014/main" id="{954672EE-9E2B-43E1-B61F-59A5B90AACCD}"/>
              </a:ext>
            </a:extLst>
          </p:cNvPr>
          <p:cNvSpPr>
            <a:spLocks noGrp="1"/>
          </p:cNvSpPr>
          <p:nvPr>
            <p:ph idx="1"/>
          </p:nvPr>
        </p:nvSpPr>
        <p:spPr>
          <a:xfrm>
            <a:off x="473675" y="1669998"/>
            <a:ext cx="10515600" cy="1230091"/>
          </a:xfrm>
        </p:spPr>
        <p:txBody>
          <a:bodyPr vert="horz" lIns="91440" tIns="45720" rIns="91440" bIns="45720" rtlCol="0" anchor="t">
            <a:normAutofit/>
          </a:bodyPr>
          <a:lstStyle/>
          <a:p>
            <a:pPr marL="0" indent="0">
              <a:buNone/>
            </a:pPr>
            <a:r>
              <a:rPr lang="en-US" sz="4300" b="1" dirty="0"/>
              <a:t>Which activity would you like to do?</a:t>
            </a:r>
            <a:endParaRPr lang="en-US" dirty="0"/>
          </a:p>
        </p:txBody>
      </p:sp>
      <p:sp>
        <p:nvSpPr>
          <p:cNvPr id="6" name="Oval 5">
            <a:extLst>
              <a:ext uri="{FF2B5EF4-FFF2-40B4-BE49-F238E27FC236}">
                <a16:creationId xmlns:a16="http://schemas.microsoft.com/office/drawing/2014/main" id="{CA5F5DEC-A04C-40F7-97B7-B71B9C6B9A91}"/>
              </a:ext>
            </a:extLst>
          </p:cNvPr>
          <p:cNvSpPr/>
          <p:nvPr/>
        </p:nvSpPr>
        <p:spPr>
          <a:xfrm>
            <a:off x="473675" y="2792373"/>
            <a:ext cx="729049" cy="784654"/>
          </a:xfrm>
          <a:prstGeom prst="ellipse">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3600">
                <a:latin typeface="+mj-lt"/>
              </a:rPr>
              <a:t>1</a:t>
            </a:r>
          </a:p>
        </p:txBody>
      </p:sp>
      <p:sp>
        <p:nvSpPr>
          <p:cNvPr id="7" name="Oval 6">
            <a:extLst>
              <a:ext uri="{FF2B5EF4-FFF2-40B4-BE49-F238E27FC236}">
                <a16:creationId xmlns:a16="http://schemas.microsoft.com/office/drawing/2014/main" id="{0B93FF5D-247C-4D37-9780-FD366417E50C}"/>
              </a:ext>
            </a:extLst>
          </p:cNvPr>
          <p:cNvSpPr/>
          <p:nvPr/>
        </p:nvSpPr>
        <p:spPr>
          <a:xfrm>
            <a:off x="473675" y="4286385"/>
            <a:ext cx="729049" cy="784654"/>
          </a:xfrm>
          <a:prstGeom prst="ellipse">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3600">
                <a:latin typeface="+mj-lt"/>
              </a:rPr>
              <a:t>2</a:t>
            </a:r>
          </a:p>
        </p:txBody>
      </p:sp>
      <p:sp>
        <p:nvSpPr>
          <p:cNvPr id="4" name="TextBox 3">
            <a:extLst>
              <a:ext uri="{FF2B5EF4-FFF2-40B4-BE49-F238E27FC236}">
                <a16:creationId xmlns:a16="http://schemas.microsoft.com/office/drawing/2014/main" id="{058799C5-FED6-44F2-84C4-4546E2D89231}"/>
              </a:ext>
            </a:extLst>
          </p:cNvPr>
          <p:cNvSpPr txBox="1"/>
          <p:nvPr/>
        </p:nvSpPr>
        <p:spPr>
          <a:xfrm>
            <a:off x="1331089" y="2974694"/>
            <a:ext cx="9213448" cy="523220"/>
          </a:xfrm>
          <a:prstGeom prst="rect">
            <a:avLst/>
          </a:prstGeom>
          <a:noFill/>
        </p:spPr>
        <p:txBody>
          <a:bodyPr wrap="square" rtlCol="0">
            <a:spAutoFit/>
          </a:bodyPr>
          <a:lstStyle/>
          <a:p>
            <a:r>
              <a:rPr lang="en-US" sz="2800"/>
              <a:t>Play the I-Spy game</a:t>
            </a:r>
          </a:p>
        </p:txBody>
      </p:sp>
      <p:sp>
        <p:nvSpPr>
          <p:cNvPr id="8" name="TextBox 7">
            <a:extLst>
              <a:ext uri="{FF2B5EF4-FFF2-40B4-BE49-F238E27FC236}">
                <a16:creationId xmlns:a16="http://schemas.microsoft.com/office/drawing/2014/main" id="{BEBDAD89-9ED4-4C17-B5C3-44A42304A62A}"/>
              </a:ext>
            </a:extLst>
          </p:cNvPr>
          <p:cNvSpPr txBox="1"/>
          <p:nvPr/>
        </p:nvSpPr>
        <p:spPr>
          <a:xfrm>
            <a:off x="1331089" y="4417102"/>
            <a:ext cx="9213448" cy="954107"/>
          </a:xfrm>
          <a:prstGeom prst="rect">
            <a:avLst/>
          </a:prstGeom>
          <a:noFill/>
        </p:spPr>
        <p:txBody>
          <a:bodyPr wrap="square" rtlCol="0">
            <a:spAutoFit/>
          </a:bodyPr>
          <a:lstStyle/>
          <a:p>
            <a:r>
              <a:rPr lang="en-US" sz="2800"/>
              <a:t>Hear the story about Juliette Gordon Low and do the actions</a:t>
            </a:r>
          </a:p>
        </p:txBody>
      </p:sp>
      <p:pic>
        <p:nvPicPr>
          <p:cNvPr id="9" name="Graphic 4" descr="Home">
            <a:hlinkClick r:id="rId3" action="ppaction://hlinksldjump"/>
            <a:extLst>
              <a:ext uri="{FF2B5EF4-FFF2-40B4-BE49-F238E27FC236}">
                <a16:creationId xmlns:a16="http://schemas.microsoft.com/office/drawing/2014/main" id="{9A3EC12F-2CEA-426E-8C4C-55716E89EB2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462657" y="-48986"/>
            <a:ext cx="732972" cy="742043"/>
          </a:xfrm>
          <a:prstGeom prst="rect">
            <a:avLst/>
          </a:prstGeom>
        </p:spPr>
      </p:pic>
    </p:spTree>
    <p:extLst>
      <p:ext uri="{BB962C8B-B14F-4D97-AF65-F5344CB8AC3E}">
        <p14:creationId xmlns:p14="http://schemas.microsoft.com/office/powerpoint/2010/main" val="10112815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Pumpkin 101: Everything You Need To Know About Pumpkins">
            <a:extLst>
              <a:ext uri="{FF2B5EF4-FFF2-40B4-BE49-F238E27FC236}">
                <a16:creationId xmlns:a16="http://schemas.microsoft.com/office/drawing/2014/main" id="{B3BEA418-D76F-4975-8C7B-79CCCD4450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9840" y="1350714"/>
            <a:ext cx="2200275" cy="207645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07659706-445C-4B74-9354-CB1179F997B6}"/>
              </a:ext>
            </a:extLst>
          </p:cNvPr>
          <p:cNvPicPr>
            <a:picLocks noChangeAspect="1"/>
          </p:cNvPicPr>
          <p:nvPr/>
        </p:nvPicPr>
        <p:blipFill>
          <a:blip r:embed="rId4"/>
          <a:stretch>
            <a:fillRect/>
          </a:stretch>
        </p:blipFill>
        <p:spPr>
          <a:xfrm>
            <a:off x="191622" y="3305800"/>
            <a:ext cx="2071145" cy="2071145"/>
          </a:xfrm>
          <a:prstGeom prst="rect">
            <a:avLst/>
          </a:prstGeom>
        </p:spPr>
      </p:pic>
      <p:pic>
        <p:nvPicPr>
          <p:cNvPr id="2062" name="Picture 14" descr="13,466 Yellow Daisy Stock Illustrations, Cliparts And Royalty Free ...">
            <a:extLst>
              <a:ext uri="{FF2B5EF4-FFF2-40B4-BE49-F238E27FC236}">
                <a16:creationId xmlns:a16="http://schemas.microsoft.com/office/drawing/2014/main" id="{4D4292B4-3730-4257-993C-B16BEB0593B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9777071">
            <a:off x="8553573" y="1460327"/>
            <a:ext cx="2143125" cy="2143125"/>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Cartoon Worm Stock Photo, Picture And Royalty Free Image. Image ...">
            <a:extLst>
              <a:ext uri="{FF2B5EF4-FFF2-40B4-BE49-F238E27FC236}">
                <a16:creationId xmlns:a16="http://schemas.microsoft.com/office/drawing/2014/main" id="{AFD78F22-BAFA-4652-B4C4-66CAE3FA164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111221">
            <a:off x="6563101" y="1403285"/>
            <a:ext cx="2438400" cy="1876425"/>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Wooden Art Palette With Paints And Brushes Stock Photo, Picture ...">
            <a:extLst>
              <a:ext uri="{FF2B5EF4-FFF2-40B4-BE49-F238E27FC236}">
                <a16:creationId xmlns:a16="http://schemas.microsoft.com/office/drawing/2014/main" id="{E52B5868-A15A-403E-8164-2D2591CEF04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827838">
            <a:off x="5457050" y="2581549"/>
            <a:ext cx="2257425" cy="20193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48F7EA4C-F24C-4038-A89F-5F7FE94859AB}"/>
              </a:ext>
            </a:extLst>
          </p:cNvPr>
          <p:cNvPicPr>
            <a:picLocks noChangeAspect="1"/>
          </p:cNvPicPr>
          <p:nvPr/>
        </p:nvPicPr>
        <p:blipFill>
          <a:blip r:embed="rId8"/>
          <a:stretch>
            <a:fillRect/>
          </a:stretch>
        </p:blipFill>
        <p:spPr>
          <a:xfrm rot="20609193">
            <a:off x="6020840" y="4166070"/>
            <a:ext cx="2400300" cy="2400300"/>
          </a:xfrm>
          <a:prstGeom prst="rect">
            <a:avLst/>
          </a:prstGeom>
        </p:spPr>
      </p:pic>
      <p:sp>
        <p:nvSpPr>
          <p:cNvPr id="2" name="Title 1">
            <a:extLst>
              <a:ext uri="{FF2B5EF4-FFF2-40B4-BE49-F238E27FC236}">
                <a16:creationId xmlns:a16="http://schemas.microsoft.com/office/drawing/2014/main" id="{DF01763D-20B9-4387-AA24-B22F7F0E0AE0}"/>
              </a:ext>
            </a:extLst>
          </p:cNvPr>
          <p:cNvSpPr>
            <a:spLocks noGrp="1"/>
          </p:cNvSpPr>
          <p:nvPr>
            <p:ph type="title"/>
          </p:nvPr>
        </p:nvSpPr>
        <p:spPr>
          <a:xfrm>
            <a:off x="838200" y="5691"/>
            <a:ext cx="10515600" cy="1325563"/>
          </a:xfrm>
        </p:spPr>
        <p:txBody>
          <a:bodyPr/>
          <a:lstStyle/>
          <a:p>
            <a:pPr algn="ctr"/>
            <a:r>
              <a:rPr lang="en-US"/>
              <a:t>Juliette Gordon Low I-Spy</a:t>
            </a:r>
          </a:p>
        </p:txBody>
      </p:sp>
      <p:pic>
        <p:nvPicPr>
          <p:cNvPr id="5" name="Picture 4">
            <a:extLst>
              <a:ext uri="{FF2B5EF4-FFF2-40B4-BE49-F238E27FC236}">
                <a16:creationId xmlns:a16="http://schemas.microsoft.com/office/drawing/2014/main" id="{945EA2DB-31F4-4F2F-88E7-A786643BF774}"/>
              </a:ext>
            </a:extLst>
          </p:cNvPr>
          <p:cNvPicPr>
            <a:picLocks noChangeAspect="1"/>
          </p:cNvPicPr>
          <p:nvPr/>
        </p:nvPicPr>
        <p:blipFill>
          <a:blip r:embed="rId9"/>
          <a:stretch>
            <a:fillRect/>
          </a:stretch>
        </p:blipFill>
        <p:spPr>
          <a:xfrm rot="1593592">
            <a:off x="2434655" y="2485005"/>
            <a:ext cx="1724869" cy="1724869"/>
          </a:xfrm>
          <a:prstGeom prst="rect">
            <a:avLst/>
          </a:prstGeom>
        </p:spPr>
      </p:pic>
      <p:pic>
        <p:nvPicPr>
          <p:cNvPr id="2054" name="Picture 6" descr="Transparent Horse PNG Clipart | Gallery Yopriceville - High ...">
            <a:extLst>
              <a:ext uri="{FF2B5EF4-FFF2-40B4-BE49-F238E27FC236}">
                <a16:creationId xmlns:a16="http://schemas.microsoft.com/office/drawing/2014/main" id="{D435E793-CD1A-4B35-90D1-4C424CD76CD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306564">
            <a:off x="3564809" y="1669739"/>
            <a:ext cx="2200275" cy="207645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008E2713-46B5-4390-90A2-85DF50F88414}"/>
              </a:ext>
            </a:extLst>
          </p:cNvPr>
          <p:cNvPicPr>
            <a:picLocks noChangeAspect="1"/>
          </p:cNvPicPr>
          <p:nvPr/>
        </p:nvPicPr>
        <p:blipFill>
          <a:blip r:embed="rId11"/>
          <a:stretch>
            <a:fillRect/>
          </a:stretch>
        </p:blipFill>
        <p:spPr>
          <a:xfrm>
            <a:off x="3808955" y="3775762"/>
            <a:ext cx="2400300" cy="1485900"/>
          </a:xfrm>
          <a:prstGeom prst="rect">
            <a:avLst/>
          </a:prstGeom>
        </p:spPr>
      </p:pic>
      <p:pic>
        <p:nvPicPr>
          <p:cNvPr id="2060" name="Picture 12" descr="Open Book Clipart, HD Png Download , Transparent Png Image - PNGitem">
            <a:extLst>
              <a:ext uri="{FF2B5EF4-FFF2-40B4-BE49-F238E27FC236}">
                <a16:creationId xmlns:a16="http://schemas.microsoft.com/office/drawing/2014/main" id="{6198A18B-9698-4388-8CD7-3E07AF8E6DE0}"/>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062416" y="3170134"/>
            <a:ext cx="2305050" cy="19812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3578A991-971F-4DA3-B2C6-3DF9D8636176}"/>
              </a:ext>
            </a:extLst>
          </p:cNvPr>
          <p:cNvPicPr>
            <a:picLocks noChangeAspect="1"/>
          </p:cNvPicPr>
          <p:nvPr/>
        </p:nvPicPr>
        <p:blipFill>
          <a:blip r:embed="rId13"/>
          <a:stretch>
            <a:fillRect/>
          </a:stretch>
        </p:blipFill>
        <p:spPr>
          <a:xfrm rot="1050011">
            <a:off x="1919338" y="4588854"/>
            <a:ext cx="2400300" cy="1866900"/>
          </a:xfrm>
          <a:prstGeom prst="rect">
            <a:avLst/>
          </a:prstGeom>
        </p:spPr>
      </p:pic>
      <p:pic>
        <p:nvPicPr>
          <p:cNvPr id="14" name="Graphic 4" descr="Home">
            <a:hlinkClick r:id="rId14" action="ppaction://hlinksldjump"/>
            <a:extLst>
              <a:ext uri="{FF2B5EF4-FFF2-40B4-BE49-F238E27FC236}">
                <a16:creationId xmlns:a16="http://schemas.microsoft.com/office/drawing/2014/main" id="{EE618CC4-9E0D-4E26-9682-2C04F50B226A}"/>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1462657" y="-48986"/>
            <a:ext cx="732972" cy="742043"/>
          </a:xfrm>
          <a:prstGeom prst="rect">
            <a:avLst/>
          </a:prstGeom>
        </p:spPr>
      </p:pic>
    </p:spTree>
    <p:extLst>
      <p:ext uri="{BB962C8B-B14F-4D97-AF65-F5344CB8AC3E}">
        <p14:creationId xmlns:p14="http://schemas.microsoft.com/office/powerpoint/2010/main" val="16201210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BAFE20-22CA-416B-9C95-5989FA139D69}"/>
              </a:ext>
            </a:extLst>
          </p:cNvPr>
          <p:cNvSpPr>
            <a:spLocks noGrp="1"/>
          </p:cNvSpPr>
          <p:nvPr>
            <p:ph type="title"/>
          </p:nvPr>
        </p:nvSpPr>
        <p:spPr>
          <a:xfrm>
            <a:off x="3052313" y="321993"/>
            <a:ext cx="6748733" cy="922997"/>
          </a:xfrm>
          <a:solidFill>
            <a:srgbClr val="0070C0"/>
          </a:solidFill>
        </p:spPr>
        <p:txBody>
          <a:bodyPr>
            <a:normAutofit/>
          </a:bodyPr>
          <a:lstStyle/>
          <a:p>
            <a:r>
              <a:rPr lang="en-US"/>
              <a:t>Juliette Gordon Low Story</a:t>
            </a:r>
          </a:p>
        </p:txBody>
      </p:sp>
      <p:sp>
        <p:nvSpPr>
          <p:cNvPr id="3" name="Content Placeholder 2">
            <a:extLst>
              <a:ext uri="{FF2B5EF4-FFF2-40B4-BE49-F238E27FC236}">
                <a16:creationId xmlns:a16="http://schemas.microsoft.com/office/drawing/2014/main" id="{E0298C38-911E-4ACE-ABCB-AC4B4897539F}"/>
              </a:ext>
            </a:extLst>
          </p:cNvPr>
          <p:cNvSpPr>
            <a:spLocks noGrp="1"/>
          </p:cNvSpPr>
          <p:nvPr>
            <p:ph idx="1"/>
          </p:nvPr>
        </p:nvSpPr>
        <p:spPr/>
        <p:txBody>
          <a:bodyPr vert="horz" lIns="91440" tIns="45720" rIns="91440" bIns="45720" rtlCol="0" anchor="t">
            <a:normAutofit/>
          </a:bodyPr>
          <a:lstStyle/>
          <a:p>
            <a:pPr marL="0" indent="0" algn="ctr">
              <a:buNone/>
            </a:pPr>
            <a:r>
              <a:rPr lang="en-US">
                <a:latin typeface="Trefoil Sans"/>
              </a:rPr>
              <a:t>Once upon a time there was a </a:t>
            </a:r>
            <a:r>
              <a:rPr lang="en-US" b="1">
                <a:highlight>
                  <a:srgbClr val="FFFF00"/>
                </a:highlight>
                <a:latin typeface="Trefoil Sans"/>
              </a:rPr>
              <a:t>little girl</a:t>
            </a:r>
            <a:r>
              <a:rPr lang="en-US">
                <a:latin typeface="Trefoil Sans"/>
              </a:rPr>
              <a:t> named</a:t>
            </a:r>
            <a:r>
              <a:rPr lang="en-US" b="1">
                <a:highlight>
                  <a:srgbClr val="FFFF00"/>
                </a:highlight>
                <a:latin typeface="Trefoil Sans"/>
              </a:rPr>
              <a:t> Juliette Low</a:t>
            </a:r>
            <a:r>
              <a:rPr lang="en-US">
                <a:latin typeface="Trefoil Sans"/>
              </a:rPr>
              <a:t> who lived in </a:t>
            </a:r>
            <a:r>
              <a:rPr lang="en-US" b="1">
                <a:highlight>
                  <a:srgbClr val="FFFF00"/>
                </a:highlight>
                <a:latin typeface="Trefoil Sans"/>
              </a:rPr>
              <a:t>Georgia</a:t>
            </a:r>
            <a:r>
              <a:rPr lang="en-US">
                <a:latin typeface="Trefoil Sans"/>
              </a:rPr>
              <a:t> and loved to ride </a:t>
            </a:r>
            <a:r>
              <a:rPr lang="en-US" b="1">
                <a:highlight>
                  <a:srgbClr val="FFFF00"/>
                </a:highlight>
                <a:latin typeface="Trefoil Sans"/>
              </a:rPr>
              <a:t>horses</a:t>
            </a:r>
            <a:r>
              <a:rPr lang="en-US">
                <a:latin typeface="Trefoil Sans"/>
              </a:rPr>
              <a:t>.  After she grew up she went to </a:t>
            </a:r>
            <a:r>
              <a:rPr lang="en-US" b="1">
                <a:highlight>
                  <a:srgbClr val="FFFF00"/>
                </a:highlight>
                <a:latin typeface="Trefoil Sans"/>
              </a:rPr>
              <a:t>London</a:t>
            </a:r>
            <a:r>
              <a:rPr lang="en-US">
                <a:latin typeface="Trefoil Sans"/>
              </a:rPr>
              <a:t> where she met Lord Baden-Powell who founded the Boy Scouts.  </a:t>
            </a:r>
            <a:endParaRPr lang="en-US">
              <a:ea typeface="+mn-lt"/>
              <a:cs typeface="+mn-lt"/>
            </a:endParaRPr>
          </a:p>
          <a:p>
            <a:pPr marL="0" indent="0" algn="ctr">
              <a:buNone/>
            </a:pPr>
            <a:r>
              <a:rPr lang="en-US">
                <a:latin typeface="Trefoil Sans"/>
              </a:rPr>
              <a:t>She was fascinated by the work he was doing.  She studied with him awhile and decided to found a troop of </a:t>
            </a:r>
            <a:r>
              <a:rPr lang="en-US" b="1">
                <a:highlight>
                  <a:srgbClr val="FFFF00"/>
                </a:highlight>
                <a:latin typeface="Trefoil Sans"/>
              </a:rPr>
              <a:t>Girl Scouts</a:t>
            </a:r>
            <a:r>
              <a:rPr lang="en-US">
                <a:latin typeface="Trefoil Sans"/>
              </a:rPr>
              <a:t> for her friends who liked to ride </a:t>
            </a:r>
            <a:r>
              <a:rPr lang="en-US" b="1">
                <a:highlight>
                  <a:srgbClr val="FFFF00"/>
                </a:highlight>
                <a:latin typeface="Trefoil Sans"/>
              </a:rPr>
              <a:t>horses</a:t>
            </a:r>
            <a:r>
              <a:rPr lang="en-US">
                <a:latin typeface="Trefoil Sans"/>
              </a:rPr>
              <a:t> in </a:t>
            </a:r>
            <a:r>
              <a:rPr lang="en-US" b="1">
                <a:highlight>
                  <a:srgbClr val="FFFF00"/>
                </a:highlight>
                <a:latin typeface="Trefoil Sans"/>
              </a:rPr>
              <a:t>Georgia</a:t>
            </a:r>
            <a:r>
              <a:rPr lang="en-US">
                <a:latin typeface="Trefoil Sans"/>
              </a:rPr>
              <a:t>.  So </a:t>
            </a:r>
            <a:r>
              <a:rPr lang="en-US" b="1">
                <a:highlight>
                  <a:srgbClr val="FFFF00"/>
                </a:highlight>
                <a:latin typeface="Trefoil Sans"/>
              </a:rPr>
              <a:t>Juliette Low</a:t>
            </a:r>
            <a:r>
              <a:rPr lang="en-US">
                <a:latin typeface="Trefoil Sans"/>
              </a:rPr>
              <a:t> said good-bye to the Boy Scouts in </a:t>
            </a:r>
            <a:r>
              <a:rPr lang="en-US" b="1">
                <a:highlight>
                  <a:srgbClr val="FFFF00"/>
                </a:highlight>
                <a:latin typeface="Trefoil Sans"/>
              </a:rPr>
              <a:t>London</a:t>
            </a:r>
            <a:r>
              <a:rPr lang="en-US">
                <a:latin typeface="Trefoil Sans"/>
              </a:rPr>
              <a:t> and came home with the idea that Lord Baden-Powell gave her.</a:t>
            </a:r>
            <a:endParaRPr lang="en-US"/>
          </a:p>
        </p:txBody>
      </p:sp>
      <p:pic>
        <p:nvPicPr>
          <p:cNvPr id="4" name="Graphic 4" descr="Home">
            <a:hlinkClick r:id="rId3" action="ppaction://hlinksldjump"/>
            <a:extLst>
              <a:ext uri="{FF2B5EF4-FFF2-40B4-BE49-F238E27FC236}">
                <a16:creationId xmlns:a16="http://schemas.microsoft.com/office/drawing/2014/main" id="{A61C8618-8AE3-4DE6-BA4E-0F0651058F7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462657" y="-48986"/>
            <a:ext cx="732972" cy="742043"/>
          </a:xfrm>
          <a:prstGeom prst="rect">
            <a:avLst/>
          </a:prstGeom>
        </p:spPr>
      </p:pic>
    </p:spTree>
    <p:extLst>
      <p:ext uri="{BB962C8B-B14F-4D97-AF65-F5344CB8AC3E}">
        <p14:creationId xmlns:p14="http://schemas.microsoft.com/office/powerpoint/2010/main" val="17069984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C2AEEFB-0FCA-4A1D-A53F-8F2D460A9ACB}"/>
              </a:ext>
            </a:extLst>
          </p:cNvPr>
          <p:cNvSpPr>
            <a:spLocks noGrp="1"/>
          </p:cNvSpPr>
          <p:nvPr>
            <p:ph idx="1"/>
          </p:nvPr>
        </p:nvSpPr>
        <p:spPr/>
        <p:txBody>
          <a:bodyPr vert="horz" lIns="91440" tIns="45720" rIns="91440" bIns="45720" rtlCol="0" anchor="t">
            <a:normAutofit/>
          </a:bodyPr>
          <a:lstStyle/>
          <a:p>
            <a:pPr marL="0" indent="0">
              <a:buNone/>
            </a:pPr>
            <a:r>
              <a:rPr lang="en-US">
                <a:latin typeface="Trefoil Sans"/>
              </a:rPr>
              <a:t>She formed a group of </a:t>
            </a:r>
            <a:r>
              <a:rPr lang="en-US" b="1">
                <a:highlight>
                  <a:srgbClr val="FFFF00"/>
                </a:highlight>
                <a:latin typeface="Trefoil Sans"/>
              </a:rPr>
              <a:t>little girls</a:t>
            </a:r>
            <a:r>
              <a:rPr lang="en-US">
                <a:latin typeface="Trefoil Sans"/>
              </a:rPr>
              <a:t>, who liked to ride </a:t>
            </a:r>
            <a:r>
              <a:rPr lang="en-US" b="1">
                <a:highlight>
                  <a:srgbClr val="FFFF00"/>
                </a:highlight>
                <a:latin typeface="Trefoil Sans"/>
              </a:rPr>
              <a:t>horses</a:t>
            </a:r>
            <a:r>
              <a:rPr lang="en-US">
                <a:latin typeface="Trefoil Sans"/>
              </a:rPr>
              <a:t> and be together, into a troop of </a:t>
            </a:r>
            <a:r>
              <a:rPr lang="en-US" b="1">
                <a:highlight>
                  <a:srgbClr val="FFFF00"/>
                </a:highlight>
                <a:latin typeface="Trefoil Sans"/>
              </a:rPr>
              <a:t>Girl Scouts</a:t>
            </a:r>
            <a:r>
              <a:rPr lang="en-US">
                <a:latin typeface="Trefoil Sans"/>
              </a:rPr>
              <a:t>. And they loved it so much that the idea spread and now there are troops all over the world.</a:t>
            </a:r>
            <a:endParaRPr lang="en-US">
              <a:latin typeface="Trefoil Sans Medium"/>
            </a:endParaRPr>
          </a:p>
          <a:p>
            <a:pPr marL="0" indent="0">
              <a:buNone/>
            </a:pPr>
            <a:r>
              <a:rPr lang="en-US">
                <a:latin typeface="Trefoil Sans"/>
              </a:rPr>
              <a:t>Aren‛t we glad that a </a:t>
            </a:r>
            <a:r>
              <a:rPr lang="en-US" b="1">
                <a:highlight>
                  <a:srgbClr val="FFFF00"/>
                </a:highlight>
                <a:latin typeface="Trefoil Sans"/>
              </a:rPr>
              <a:t>Little Girl</a:t>
            </a:r>
            <a:r>
              <a:rPr lang="en-US">
                <a:latin typeface="Trefoil Sans"/>
              </a:rPr>
              <a:t> named </a:t>
            </a:r>
            <a:r>
              <a:rPr lang="en-US" b="1">
                <a:highlight>
                  <a:srgbClr val="FFFF00"/>
                </a:highlight>
                <a:latin typeface="Trefoil Sans"/>
              </a:rPr>
              <a:t>Juliette Low</a:t>
            </a:r>
            <a:r>
              <a:rPr lang="en-US">
                <a:latin typeface="Trefoil Sans"/>
              </a:rPr>
              <a:t>  from </a:t>
            </a:r>
            <a:r>
              <a:rPr lang="en-US" b="1">
                <a:highlight>
                  <a:srgbClr val="FFFF00"/>
                </a:highlight>
                <a:latin typeface="Trefoil Sans"/>
              </a:rPr>
              <a:t>Georgia</a:t>
            </a:r>
            <a:r>
              <a:rPr lang="en-US">
                <a:latin typeface="Trefoil Sans"/>
              </a:rPr>
              <a:t> who liked </a:t>
            </a:r>
            <a:r>
              <a:rPr lang="en-US" b="1">
                <a:highlight>
                  <a:srgbClr val="FFFF00"/>
                </a:highlight>
                <a:latin typeface="Trefoil Sans"/>
              </a:rPr>
              <a:t>Horses </a:t>
            </a:r>
            <a:r>
              <a:rPr lang="en-US">
                <a:latin typeface="Trefoil Sans"/>
              </a:rPr>
              <a:t>went to </a:t>
            </a:r>
            <a:r>
              <a:rPr lang="en-US" b="1">
                <a:highlight>
                  <a:srgbClr val="FFFF00"/>
                </a:highlight>
                <a:latin typeface="Trefoil Sans"/>
              </a:rPr>
              <a:t>London</a:t>
            </a:r>
            <a:r>
              <a:rPr lang="en-US">
                <a:latin typeface="Trefoil Sans"/>
              </a:rPr>
              <a:t> and met</a:t>
            </a:r>
            <a:endParaRPr lang="en-US">
              <a:latin typeface="Trefoil Sans Medium"/>
            </a:endParaRPr>
          </a:p>
          <a:p>
            <a:pPr marL="0" indent="0">
              <a:buNone/>
            </a:pPr>
            <a:r>
              <a:rPr lang="en-US">
                <a:latin typeface="Trefoil Sans"/>
              </a:rPr>
              <a:t>the founder of the Boy Scouts, and came home to start the wonderful world of </a:t>
            </a:r>
            <a:r>
              <a:rPr lang="en-US" b="1">
                <a:highlight>
                  <a:srgbClr val="FFFF00"/>
                </a:highlight>
                <a:latin typeface="Trefoil Sans"/>
              </a:rPr>
              <a:t>Girl Scouts</a:t>
            </a:r>
            <a:r>
              <a:rPr lang="en-US">
                <a:latin typeface="Trefoil Sans"/>
              </a:rPr>
              <a:t>!</a:t>
            </a:r>
            <a:endParaRPr lang="en-US"/>
          </a:p>
        </p:txBody>
      </p:sp>
      <p:sp>
        <p:nvSpPr>
          <p:cNvPr id="6" name="Title 1">
            <a:extLst>
              <a:ext uri="{FF2B5EF4-FFF2-40B4-BE49-F238E27FC236}">
                <a16:creationId xmlns:a16="http://schemas.microsoft.com/office/drawing/2014/main" id="{48F49061-A902-4BCA-BB45-4423C0B69D5F}"/>
              </a:ext>
            </a:extLst>
          </p:cNvPr>
          <p:cNvSpPr txBox="1">
            <a:spLocks/>
          </p:cNvSpPr>
          <p:nvPr/>
        </p:nvSpPr>
        <p:spPr>
          <a:xfrm>
            <a:off x="2951671" y="221351"/>
            <a:ext cx="6748733" cy="922997"/>
          </a:xfrm>
          <a:prstGeom prst="rect">
            <a:avLst/>
          </a:prstGeom>
          <a:solidFill>
            <a:srgbClr val="0070C0"/>
          </a:solidFill>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t>Juliette Gordon Low Story</a:t>
            </a:r>
          </a:p>
        </p:txBody>
      </p:sp>
      <p:pic>
        <p:nvPicPr>
          <p:cNvPr id="4" name="Graphic 4" descr="Home">
            <a:hlinkClick r:id="rId3" action="ppaction://hlinksldjump"/>
            <a:extLst>
              <a:ext uri="{FF2B5EF4-FFF2-40B4-BE49-F238E27FC236}">
                <a16:creationId xmlns:a16="http://schemas.microsoft.com/office/drawing/2014/main" id="{E07BDF85-BA3F-4A33-977D-505B2C597BD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462657" y="-48986"/>
            <a:ext cx="732972" cy="742043"/>
          </a:xfrm>
          <a:prstGeom prst="rect">
            <a:avLst/>
          </a:prstGeom>
        </p:spPr>
      </p:pic>
    </p:spTree>
    <p:extLst>
      <p:ext uri="{BB962C8B-B14F-4D97-AF65-F5344CB8AC3E}">
        <p14:creationId xmlns:p14="http://schemas.microsoft.com/office/powerpoint/2010/main" val="31955752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33C6B-6C1D-43A4-8C80-B6080B5FC097}"/>
              </a:ext>
            </a:extLst>
          </p:cNvPr>
          <p:cNvSpPr>
            <a:spLocks noGrp="1"/>
          </p:cNvSpPr>
          <p:nvPr>
            <p:ph type="ctrTitle"/>
          </p:nvPr>
        </p:nvSpPr>
        <p:spPr>
          <a:xfrm>
            <a:off x="1381785" y="406852"/>
            <a:ext cx="9428430" cy="1015547"/>
          </a:xfrm>
        </p:spPr>
        <p:txBody>
          <a:bodyPr>
            <a:noAutofit/>
          </a:bodyPr>
          <a:lstStyle/>
          <a:p>
            <a:r>
              <a:rPr lang="en-US" sz="4400" b="1" dirty="0">
                <a:ln w="0"/>
                <a:effectLst>
                  <a:outerShdw blurRad="38100" dist="19050" dir="2700000" algn="tl" rotWithShape="0">
                    <a:srgbClr val="00B0F0">
                      <a:alpha val="40000"/>
                    </a:srgbClr>
                  </a:outerShdw>
                </a:effectLst>
              </a:rPr>
              <a:t>Daisy Sisterhood Series </a:t>
            </a:r>
            <a:br>
              <a:rPr lang="en-US" sz="4400" b="1" dirty="0">
                <a:ln w="0"/>
                <a:effectLst>
                  <a:outerShdw blurRad="38100" dist="19050" dir="2700000" algn="tl" rotWithShape="0">
                    <a:srgbClr val="00B0F0">
                      <a:alpha val="40000"/>
                    </a:srgbClr>
                  </a:outerShdw>
                </a:effectLst>
              </a:rPr>
            </a:br>
            <a:r>
              <a:rPr lang="en-US" sz="4400" b="1" dirty="0">
                <a:ln w="0"/>
                <a:effectLst>
                  <a:outerShdw blurRad="38100" dist="19050" dir="2700000" algn="tl" rotWithShape="0">
                    <a:srgbClr val="00B0F0">
                      <a:alpha val="40000"/>
                    </a:srgbClr>
                  </a:outerShdw>
                </a:effectLst>
              </a:rPr>
              <a:t>TOC</a:t>
            </a:r>
          </a:p>
        </p:txBody>
      </p:sp>
      <p:sp>
        <p:nvSpPr>
          <p:cNvPr id="3" name="TextBox 2">
            <a:extLst>
              <a:ext uri="{FF2B5EF4-FFF2-40B4-BE49-F238E27FC236}">
                <a16:creationId xmlns:a16="http://schemas.microsoft.com/office/drawing/2014/main" id="{C7A63CF5-D4D3-43EC-BBD7-023AB574651B}"/>
              </a:ext>
            </a:extLst>
          </p:cNvPr>
          <p:cNvSpPr txBox="1"/>
          <p:nvPr/>
        </p:nvSpPr>
        <p:spPr>
          <a:xfrm>
            <a:off x="1164922" y="1888059"/>
            <a:ext cx="4634629" cy="34163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400" b="1" dirty="0">
                <a:latin typeface="Arial" panose="020B0604020202020204" pitchFamily="34" charset="0"/>
                <a:cs typeface="Arial" panose="020B0604020202020204" pitchFamily="34" charset="0"/>
                <a:hlinkClick r:id="rId3" action="ppaction://hlinksldjump"/>
              </a:rPr>
              <a:t>Daisy Leader Instructions</a:t>
            </a:r>
            <a:endParaRPr lang="en-US" sz="2400" b="1" dirty="0">
              <a:latin typeface="Arial" panose="020B0604020202020204" pitchFamily="34" charset="0"/>
              <a:cs typeface="Arial" panose="020B0604020202020204" pitchFamily="34" charset="0"/>
            </a:endParaRPr>
          </a:p>
          <a:p>
            <a:pPr algn="l"/>
            <a:endParaRPr lang="en-US" sz="2400" b="1" dirty="0">
              <a:latin typeface="Arial" panose="020B0604020202020204" pitchFamily="34" charset="0"/>
              <a:cs typeface="Arial" panose="020B0604020202020204" pitchFamily="34" charset="0"/>
            </a:endParaRPr>
          </a:p>
          <a:p>
            <a:pPr algn="l"/>
            <a:r>
              <a:rPr lang="en-US" sz="2400" b="1" dirty="0">
                <a:latin typeface="Arial" panose="020B0604020202020204" pitchFamily="34" charset="0"/>
                <a:cs typeface="Arial" panose="020B0604020202020204" pitchFamily="34" charset="0"/>
                <a:hlinkClick r:id="rId4" action="ppaction://hlinksldjump"/>
              </a:rPr>
              <a:t>Meeting 1</a:t>
            </a:r>
            <a:endParaRPr lang="en-US" sz="2400" b="1" dirty="0">
              <a:latin typeface="Arial" panose="020B0604020202020204" pitchFamily="34" charset="0"/>
              <a:cs typeface="Arial" panose="020B0604020202020204" pitchFamily="34" charset="0"/>
            </a:endParaRPr>
          </a:p>
          <a:p>
            <a:pPr algn="l"/>
            <a:endParaRPr lang="en-US" sz="2400" b="1"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hlinkClick r:id="rId5" action="ppaction://hlinksldjump"/>
              </a:rPr>
              <a:t>Meeting 2</a:t>
            </a:r>
            <a:endParaRPr lang="en-US" sz="2400" b="1"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hlinkClick r:id="rId6" action="ppaction://hlinksldjump"/>
            </a:endParaRPr>
          </a:p>
          <a:p>
            <a:r>
              <a:rPr lang="en-US" sz="2400" b="1" dirty="0">
                <a:latin typeface="Arial" panose="020B0604020202020204" pitchFamily="34" charset="0"/>
                <a:cs typeface="Arial" panose="020B0604020202020204" pitchFamily="34" charset="0"/>
                <a:hlinkClick r:id="rId6" action="ppaction://hlinksldjump"/>
              </a:rPr>
              <a:t>Meeting 3</a:t>
            </a:r>
            <a:endParaRPr lang="en-US" sz="2400" b="1"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hlinkClick r:id="rId7" action="ppaction://hlinksldjump"/>
            </a:endParaRPr>
          </a:p>
          <a:p>
            <a:r>
              <a:rPr lang="en-US" sz="2400" b="1" dirty="0">
                <a:latin typeface="Arial" panose="020B0604020202020204" pitchFamily="34" charset="0"/>
                <a:cs typeface="Arial" panose="020B0604020202020204" pitchFamily="34" charset="0"/>
                <a:hlinkClick r:id="rId7" action="ppaction://hlinksldjump"/>
              </a:rPr>
              <a:t>Meeting 4</a:t>
            </a:r>
            <a:endParaRPr lang="en-US" sz="2400" b="1"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539A6919-A8BB-4444-BD39-1499F0B715D6}"/>
              </a:ext>
            </a:extLst>
          </p:cNvPr>
          <p:cNvSpPr txBox="1"/>
          <p:nvPr/>
        </p:nvSpPr>
        <p:spPr>
          <a:xfrm>
            <a:off x="7768219" y="1902672"/>
            <a:ext cx="4093929" cy="37856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400" b="1" dirty="0">
                <a:latin typeface="Arial" panose="020B0604020202020204" pitchFamily="34" charset="0"/>
                <a:cs typeface="Arial" panose="020B0604020202020204" pitchFamily="34" charset="0"/>
              </a:rPr>
              <a:t>Slides 4-7</a:t>
            </a:r>
          </a:p>
          <a:p>
            <a:pPr algn="l"/>
            <a:endParaRPr lang="en-US" sz="2400" b="1" dirty="0">
              <a:latin typeface="Arial" panose="020B0604020202020204" pitchFamily="34" charset="0"/>
              <a:cs typeface="Arial" panose="020B0604020202020204" pitchFamily="34" charset="0"/>
            </a:endParaRPr>
          </a:p>
          <a:p>
            <a:pPr algn="l"/>
            <a:r>
              <a:rPr lang="en-US" sz="2400" b="1" dirty="0">
                <a:latin typeface="Arial" panose="020B0604020202020204" pitchFamily="34" charset="0"/>
                <a:cs typeface="Arial" panose="020B0604020202020204" pitchFamily="34" charset="0"/>
              </a:rPr>
              <a:t>Slides 8-32</a:t>
            </a:r>
          </a:p>
          <a:p>
            <a:pPr algn="l"/>
            <a:endParaRPr lang="en-US" sz="2400" b="1"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Slides 33-52</a:t>
            </a:r>
          </a:p>
          <a:p>
            <a:pPr algn="l"/>
            <a:endParaRPr lang="en-US" sz="2400" b="1"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Slides 53-69</a:t>
            </a:r>
          </a:p>
          <a:p>
            <a:pPr algn="l"/>
            <a:endParaRPr lang="en-US" sz="2400" b="1"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Slides 70-85</a:t>
            </a:r>
          </a:p>
          <a:p>
            <a:pPr algn="l"/>
            <a:endParaRPr lang="en-US" sz="2400" b="1" dirty="0">
              <a:latin typeface="Arial" panose="020B0604020202020204" pitchFamily="34" charset="0"/>
              <a:cs typeface="Arial" panose="020B0604020202020204" pitchFamily="34" charset="0"/>
            </a:endParaRPr>
          </a:p>
        </p:txBody>
      </p:sp>
      <p:pic>
        <p:nvPicPr>
          <p:cNvPr id="5" name="Picture 4" descr="A close up of a logo&#10;&#10;Description automatically generated">
            <a:extLst>
              <a:ext uri="{FF2B5EF4-FFF2-40B4-BE49-F238E27FC236}">
                <a16:creationId xmlns:a16="http://schemas.microsoft.com/office/drawing/2014/main" id="{B675D3FF-BF4B-4949-92C2-F81EF86DCB1A}"/>
              </a:ext>
            </a:extLst>
          </p:cNvPr>
          <p:cNvPicPr>
            <a:picLocks noChangeAspect="1"/>
          </p:cNvPicPr>
          <p:nvPr/>
        </p:nvPicPr>
        <p:blipFill>
          <a:blip r:embed="rId8"/>
          <a:stretch>
            <a:fillRect/>
          </a:stretch>
        </p:blipFill>
        <p:spPr>
          <a:xfrm>
            <a:off x="0" y="0"/>
            <a:ext cx="1447800" cy="1352550"/>
          </a:xfrm>
          <a:prstGeom prst="rect">
            <a:avLst/>
          </a:prstGeom>
        </p:spPr>
      </p:pic>
    </p:spTree>
    <p:extLst>
      <p:ext uri="{BB962C8B-B14F-4D97-AF65-F5344CB8AC3E}">
        <p14:creationId xmlns:p14="http://schemas.microsoft.com/office/powerpoint/2010/main" val="15065314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EE7800-86CC-41FB-B5F8-C694D266693A}"/>
              </a:ext>
            </a:extLst>
          </p:cNvPr>
          <p:cNvSpPr>
            <a:spLocks noGrp="1"/>
          </p:cNvSpPr>
          <p:nvPr>
            <p:ph type="title"/>
          </p:nvPr>
        </p:nvSpPr>
        <p:spPr>
          <a:xfrm>
            <a:off x="2327668" y="289092"/>
            <a:ext cx="7393848" cy="692960"/>
          </a:xfrm>
          <a:solidFill>
            <a:schemeClr val="accent2">
              <a:lumMod val="60000"/>
              <a:lumOff val="40000"/>
            </a:schemeClr>
          </a:solidFill>
        </p:spPr>
        <p:txBody>
          <a:bodyPr>
            <a:normAutofit fontScale="90000"/>
          </a:bodyPr>
          <a:lstStyle/>
          <a:p>
            <a:pPr algn="ctr"/>
            <a:r>
              <a:rPr lang="en-US" b="1" dirty="0">
                <a:solidFill>
                  <a:schemeClr val="accent2">
                    <a:lumMod val="75000"/>
                  </a:schemeClr>
                </a:solidFill>
                <a:ea typeface="+mj-lt"/>
                <a:cs typeface="+mj-lt"/>
              </a:rPr>
              <a:t>Juliette Gordon Low Story</a:t>
            </a:r>
            <a:endParaRPr lang="en-US" b="1" dirty="0">
              <a:solidFill>
                <a:schemeClr val="accent2">
                  <a:lumMod val="75000"/>
                </a:schemeClr>
              </a:solidFill>
            </a:endParaRPr>
          </a:p>
        </p:txBody>
      </p:sp>
      <p:sp>
        <p:nvSpPr>
          <p:cNvPr id="3" name="Content Placeholder 2">
            <a:extLst>
              <a:ext uri="{FF2B5EF4-FFF2-40B4-BE49-F238E27FC236}">
                <a16:creationId xmlns:a16="http://schemas.microsoft.com/office/drawing/2014/main" id="{FC2AEEFB-0FCA-4A1D-A53F-8F2D460A9ACB}"/>
              </a:ext>
            </a:extLst>
          </p:cNvPr>
          <p:cNvSpPr>
            <a:spLocks noGrp="1"/>
          </p:cNvSpPr>
          <p:nvPr>
            <p:ph idx="1"/>
          </p:nvPr>
        </p:nvSpPr>
        <p:spPr>
          <a:xfrm>
            <a:off x="838200" y="1113552"/>
            <a:ext cx="10515600" cy="5266240"/>
          </a:xfrm>
        </p:spPr>
        <p:txBody>
          <a:bodyPr vert="horz" lIns="91440" tIns="45720" rIns="91440" bIns="45720" rtlCol="0" anchor="t">
            <a:normAutofit/>
          </a:bodyPr>
          <a:lstStyle/>
          <a:p>
            <a:pPr marL="0" indent="0">
              <a:lnSpc>
                <a:spcPct val="100000"/>
              </a:lnSpc>
              <a:buNone/>
            </a:pPr>
            <a:r>
              <a:rPr lang="en-US">
                <a:solidFill>
                  <a:schemeClr val="accent2">
                    <a:lumMod val="75000"/>
                  </a:schemeClr>
                </a:solidFill>
                <a:highlight>
                  <a:srgbClr val="FFFF00"/>
                </a:highlight>
                <a:ea typeface="+mn-lt"/>
                <a:cs typeface="+mn-lt"/>
              </a:rPr>
              <a:t>GIRL SCOUTING</a:t>
            </a:r>
            <a:r>
              <a:rPr lang="en-US">
                <a:solidFill>
                  <a:schemeClr val="accent2">
                    <a:lumMod val="75000"/>
                  </a:schemeClr>
                </a:solidFill>
                <a:ea typeface="+mn-lt"/>
                <a:cs typeface="+mn-lt"/>
              </a:rPr>
              <a:t> was started by a woman named Juliette Gordon Low. When she was a </a:t>
            </a:r>
            <a:r>
              <a:rPr lang="en-US">
                <a:solidFill>
                  <a:schemeClr val="accent2">
                    <a:lumMod val="75000"/>
                  </a:schemeClr>
                </a:solidFill>
                <a:highlight>
                  <a:srgbClr val="FFFF00"/>
                </a:highlight>
                <a:ea typeface="+mn-lt"/>
                <a:cs typeface="+mn-lt"/>
              </a:rPr>
              <a:t>BABY,</a:t>
            </a:r>
            <a:r>
              <a:rPr lang="en-US">
                <a:solidFill>
                  <a:schemeClr val="accent2">
                    <a:lumMod val="75000"/>
                  </a:schemeClr>
                </a:solidFill>
                <a:ea typeface="+mn-lt"/>
                <a:cs typeface="+mn-lt"/>
              </a:rPr>
              <a:t> her uncle said she was going to be a </a:t>
            </a:r>
            <a:r>
              <a:rPr lang="en-US">
                <a:solidFill>
                  <a:schemeClr val="accent2">
                    <a:lumMod val="75000"/>
                  </a:schemeClr>
                </a:solidFill>
                <a:highlight>
                  <a:srgbClr val="FFFF00"/>
                </a:highlight>
                <a:ea typeface="+mn-lt"/>
                <a:cs typeface="+mn-lt"/>
              </a:rPr>
              <a:t>DAISY</a:t>
            </a:r>
            <a:r>
              <a:rPr lang="en-US">
                <a:solidFill>
                  <a:schemeClr val="accent2">
                    <a:lumMod val="75000"/>
                  </a:schemeClr>
                </a:solidFill>
                <a:ea typeface="+mn-lt"/>
                <a:cs typeface="+mn-lt"/>
              </a:rPr>
              <a:t>. That was his way of saying she was special! Her family started calling her </a:t>
            </a:r>
            <a:r>
              <a:rPr lang="en-US">
                <a:solidFill>
                  <a:schemeClr val="accent2">
                    <a:lumMod val="75000"/>
                  </a:schemeClr>
                </a:solidFill>
                <a:highlight>
                  <a:srgbClr val="FFFF00"/>
                </a:highlight>
                <a:ea typeface="+mn-lt"/>
                <a:cs typeface="+mn-lt"/>
              </a:rPr>
              <a:t>DAISY</a:t>
            </a:r>
            <a:r>
              <a:rPr lang="en-US">
                <a:solidFill>
                  <a:schemeClr val="accent2">
                    <a:lumMod val="75000"/>
                  </a:schemeClr>
                </a:solidFill>
                <a:ea typeface="+mn-lt"/>
                <a:cs typeface="+mn-lt"/>
              </a:rPr>
              <a:t>, and that became her nickname. </a:t>
            </a:r>
          </a:p>
          <a:p>
            <a:pPr marL="0" indent="0">
              <a:lnSpc>
                <a:spcPct val="100000"/>
              </a:lnSpc>
              <a:buNone/>
            </a:pPr>
            <a:r>
              <a:rPr lang="en-US">
                <a:solidFill>
                  <a:schemeClr val="accent2">
                    <a:lumMod val="75000"/>
                  </a:schemeClr>
                </a:solidFill>
                <a:ea typeface="+mn-lt"/>
                <a:cs typeface="+mn-lt"/>
              </a:rPr>
              <a:t>Years later, </a:t>
            </a:r>
            <a:r>
              <a:rPr lang="en-US">
                <a:solidFill>
                  <a:schemeClr val="accent2">
                    <a:lumMod val="75000"/>
                  </a:schemeClr>
                </a:solidFill>
                <a:highlight>
                  <a:srgbClr val="FFFF00"/>
                </a:highlight>
                <a:ea typeface="+mn-lt"/>
                <a:cs typeface="+mn-lt"/>
              </a:rPr>
              <a:t>GIRL SCOUT DAISIES</a:t>
            </a:r>
            <a:r>
              <a:rPr lang="en-US">
                <a:solidFill>
                  <a:schemeClr val="accent2">
                    <a:lumMod val="75000"/>
                  </a:schemeClr>
                </a:solidFill>
                <a:ea typeface="+mn-lt"/>
                <a:cs typeface="+mn-lt"/>
              </a:rPr>
              <a:t> were named after her. When </a:t>
            </a:r>
            <a:r>
              <a:rPr lang="en-US">
                <a:solidFill>
                  <a:schemeClr val="accent2">
                    <a:lumMod val="75000"/>
                  </a:schemeClr>
                </a:solidFill>
                <a:highlight>
                  <a:srgbClr val="FFFF00"/>
                </a:highlight>
                <a:ea typeface="+mn-lt"/>
                <a:cs typeface="+mn-lt"/>
              </a:rPr>
              <a:t>DAISY</a:t>
            </a:r>
            <a:r>
              <a:rPr lang="en-US">
                <a:solidFill>
                  <a:schemeClr val="accent2">
                    <a:lumMod val="75000"/>
                  </a:schemeClr>
                </a:solidFill>
                <a:ea typeface="+mn-lt"/>
                <a:cs typeface="+mn-lt"/>
              </a:rPr>
              <a:t> was a girl, she liked to </a:t>
            </a:r>
            <a:r>
              <a:rPr lang="en-US">
                <a:solidFill>
                  <a:schemeClr val="accent2">
                    <a:lumMod val="75000"/>
                  </a:schemeClr>
                </a:solidFill>
                <a:highlight>
                  <a:srgbClr val="FFFF00"/>
                </a:highlight>
                <a:ea typeface="+mn-lt"/>
                <a:cs typeface="+mn-lt"/>
              </a:rPr>
              <a:t>CLIMB</a:t>
            </a:r>
            <a:r>
              <a:rPr lang="en-US">
                <a:solidFill>
                  <a:schemeClr val="accent2">
                    <a:lumMod val="75000"/>
                  </a:schemeClr>
                </a:solidFill>
                <a:ea typeface="+mn-lt"/>
                <a:cs typeface="+mn-lt"/>
              </a:rPr>
              <a:t> trees and </a:t>
            </a:r>
            <a:r>
              <a:rPr lang="en-US">
                <a:solidFill>
                  <a:schemeClr val="accent2">
                    <a:lumMod val="75000"/>
                  </a:schemeClr>
                </a:solidFill>
                <a:highlight>
                  <a:srgbClr val="FFFF00"/>
                </a:highlight>
                <a:ea typeface="+mn-lt"/>
                <a:cs typeface="+mn-lt"/>
              </a:rPr>
              <a:t>SWING</a:t>
            </a:r>
            <a:r>
              <a:rPr lang="en-US">
                <a:solidFill>
                  <a:schemeClr val="accent2">
                    <a:lumMod val="75000"/>
                  </a:schemeClr>
                </a:solidFill>
                <a:ea typeface="+mn-lt"/>
                <a:cs typeface="+mn-lt"/>
              </a:rPr>
              <a:t> on vines. She loved all kinds of animals. She even had a pet </a:t>
            </a:r>
            <a:r>
              <a:rPr lang="en-US">
                <a:solidFill>
                  <a:schemeClr val="accent2">
                    <a:lumMod val="75000"/>
                  </a:schemeClr>
                </a:solidFill>
                <a:highlight>
                  <a:srgbClr val="FFFF00"/>
                </a:highlight>
                <a:ea typeface="+mn-lt"/>
                <a:cs typeface="+mn-lt"/>
              </a:rPr>
              <a:t>RABBIT!</a:t>
            </a:r>
            <a:r>
              <a:rPr lang="en-US">
                <a:solidFill>
                  <a:schemeClr val="accent2">
                    <a:lumMod val="75000"/>
                  </a:schemeClr>
                </a:solidFill>
                <a:ea typeface="+mn-lt"/>
                <a:cs typeface="+mn-lt"/>
              </a:rPr>
              <a:t> And she always had a lot of </a:t>
            </a:r>
            <a:r>
              <a:rPr lang="en-US">
                <a:solidFill>
                  <a:schemeClr val="accent2">
                    <a:lumMod val="75000"/>
                  </a:schemeClr>
                </a:solidFill>
                <a:highlight>
                  <a:srgbClr val="FFFF00"/>
                </a:highlight>
                <a:ea typeface="+mn-lt"/>
                <a:cs typeface="+mn-lt"/>
              </a:rPr>
              <a:t>FUN</a:t>
            </a:r>
            <a:r>
              <a:rPr lang="en-US">
                <a:solidFill>
                  <a:schemeClr val="accent2">
                    <a:lumMod val="75000"/>
                  </a:schemeClr>
                </a:solidFill>
                <a:ea typeface="+mn-lt"/>
                <a:cs typeface="+mn-lt"/>
              </a:rPr>
              <a:t> and when she grew up, she wanted other girls to have </a:t>
            </a:r>
            <a:r>
              <a:rPr lang="en-US">
                <a:solidFill>
                  <a:schemeClr val="accent2">
                    <a:lumMod val="75000"/>
                  </a:schemeClr>
                </a:solidFill>
                <a:highlight>
                  <a:srgbClr val="FFFF00"/>
                </a:highlight>
                <a:ea typeface="+mn-lt"/>
                <a:cs typeface="+mn-lt"/>
              </a:rPr>
              <a:t>FUN</a:t>
            </a:r>
            <a:r>
              <a:rPr lang="en-US">
                <a:solidFill>
                  <a:schemeClr val="accent2">
                    <a:lumMod val="75000"/>
                  </a:schemeClr>
                </a:solidFill>
                <a:ea typeface="+mn-lt"/>
                <a:cs typeface="+mn-lt"/>
              </a:rPr>
              <a:t> so she started the </a:t>
            </a:r>
            <a:r>
              <a:rPr lang="en-US">
                <a:solidFill>
                  <a:schemeClr val="accent2">
                    <a:lumMod val="75000"/>
                  </a:schemeClr>
                </a:solidFill>
                <a:highlight>
                  <a:srgbClr val="FFFF00"/>
                </a:highlight>
                <a:ea typeface="+mn-lt"/>
                <a:cs typeface="+mn-lt"/>
              </a:rPr>
              <a:t>GIRL SCOUTS</a:t>
            </a:r>
            <a:r>
              <a:rPr lang="en-US">
                <a:solidFill>
                  <a:schemeClr val="accent2">
                    <a:lumMod val="75000"/>
                  </a:schemeClr>
                </a:solidFill>
                <a:ea typeface="+mn-lt"/>
                <a:cs typeface="+mn-lt"/>
              </a:rPr>
              <a:t>. </a:t>
            </a:r>
          </a:p>
          <a:p>
            <a:pPr marL="0" indent="0">
              <a:lnSpc>
                <a:spcPct val="100000"/>
              </a:lnSpc>
              <a:buNone/>
            </a:pPr>
            <a:r>
              <a:rPr lang="en-US">
                <a:solidFill>
                  <a:schemeClr val="accent2">
                    <a:lumMod val="75000"/>
                  </a:schemeClr>
                </a:solidFill>
                <a:ea typeface="+mn-lt"/>
                <a:cs typeface="+mn-lt"/>
              </a:rPr>
              <a:t>Now there are </a:t>
            </a:r>
            <a:r>
              <a:rPr lang="en-US">
                <a:solidFill>
                  <a:schemeClr val="accent2">
                    <a:lumMod val="75000"/>
                  </a:schemeClr>
                </a:solidFill>
                <a:highlight>
                  <a:srgbClr val="FFFF00"/>
                </a:highlight>
                <a:ea typeface="+mn-lt"/>
                <a:cs typeface="+mn-lt"/>
              </a:rPr>
              <a:t>GIRL SCOUTS</a:t>
            </a:r>
            <a:r>
              <a:rPr lang="en-US">
                <a:solidFill>
                  <a:schemeClr val="accent2">
                    <a:lumMod val="75000"/>
                  </a:schemeClr>
                </a:solidFill>
                <a:ea typeface="+mn-lt"/>
                <a:cs typeface="+mn-lt"/>
              </a:rPr>
              <a:t> all over the world!</a:t>
            </a:r>
            <a:endParaRPr lang="en-US">
              <a:solidFill>
                <a:schemeClr val="accent2">
                  <a:lumMod val="75000"/>
                </a:schemeClr>
              </a:solidFill>
            </a:endParaRPr>
          </a:p>
        </p:txBody>
      </p:sp>
      <p:pic>
        <p:nvPicPr>
          <p:cNvPr id="4" name="Graphic 4" descr="Home">
            <a:hlinkClick r:id="rId3" action="ppaction://hlinksldjump"/>
            <a:extLst>
              <a:ext uri="{FF2B5EF4-FFF2-40B4-BE49-F238E27FC236}">
                <a16:creationId xmlns:a16="http://schemas.microsoft.com/office/drawing/2014/main" id="{0AB09AA0-9A78-431E-90C3-8550085B7D3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462657" y="-48986"/>
            <a:ext cx="732972" cy="742043"/>
          </a:xfrm>
          <a:prstGeom prst="rect">
            <a:avLst/>
          </a:prstGeom>
        </p:spPr>
      </p:pic>
    </p:spTree>
    <p:extLst>
      <p:ext uri="{BB962C8B-B14F-4D97-AF65-F5344CB8AC3E}">
        <p14:creationId xmlns:p14="http://schemas.microsoft.com/office/powerpoint/2010/main" val="19543686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D3867-0B15-4396-A6AE-80EDE465F2DF}"/>
              </a:ext>
            </a:extLst>
          </p:cNvPr>
          <p:cNvSpPr>
            <a:spLocks noGrp="1"/>
          </p:cNvSpPr>
          <p:nvPr>
            <p:ph type="title"/>
          </p:nvPr>
        </p:nvSpPr>
        <p:spPr/>
        <p:txBody>
          <a:bodyPr/>
          <a:lstStyle/>
          <a:p>
            <a:pPr algn="ctr"/>
            <a:r>
              <a:rPr lang="en-US" b="1" dirty="0">
                <a:solidFill>
                  <a:srgbClr val="00B050"/>
                </a:solidFill>
              </a:rPr>
              <a:t>Your first badge!</a:t>
            </a:r>
          </a:p>
        </p:txBody>
      </p:sp>
      <p:sp>
        <p:nvSpPr>
          <p:cNvPr id="3" name="Content Placeholder 2">
            <a:extLst>
              <a:ext uri="{FF2B5EF4-FFF2-40B4-BE49-F238E27FC236}">
                <a16:creationId xmlns:a16="http://schemas.microsoft.com/office/drawing/2014/main" id="{954672EE-9E2B-43E1-B61F-59A5B90AACCD}"/>
              </a:ext>
            </a:extLst>
          </p:cNvPr>
          <p:cNvSpPr>
            <a:spLocks noGrp="1"/>
          </p:cNvSpPr>
          <p:nvPr>
            <p:ph idx="1"/>
          </p:nvPr>
        </p:nvSpPr>
        <p:spPr>
          <a:xfrm>
            <a:off x="838200" y="1601281"/>
            <a:ext cx="10515600" cy="1230091"/>
          </a:xfrm>
        </p:spPr>
        <p:txBody>
          <a:bodyPr vert="horz" lIns="91440" tIns="45720" rIns="91440" bIns="45720" rtlCol="0" anchor="t">
            <a:normAutofit/>
          </a:bodyPr>
          <a:lstStyle/>
          <a:p>
            <a:pPr marL="0" indent="0" algn="ctr">
              <a:buNone/>
            </a:pPr>
            <a:r>
              <a:rPr lang="en-US" sz="4300" b="1" dirty="0"/>
              <a:t>Earn the Promise Center</a:t>
            </a:r>
            <a:endParaRPr lang="en-US" dirty="0"/>
          </a:p>
          <a:p>
            <a:pPr marL="0" indent="0">
              <a:buNone/>
            </a:pPr>
            <a:endParaRPr lang="en-US" sz="4300" b="1" dirty="0"/>
          </a:p>
        </p:txBody>
      </p:sp>
      <p:sp>
        <p:nvSpPr>
          <p:cNvPr id="6" name="Oval 5">
            <a:extLst>
              <a:ext uri="{FF2B5EF4-FFF2-40B4-BE49-F238E27FC236}">
                <a16:creationId xmlns:a16="http://schemas.microsoft.com/office/drawing/2014/main" id="{CA5F5DEC-A04C-40F7-97B7-B71B9C6B9A91}"/>
              </a:ext>
            </a:extLst>
          </p:cNvPr>
          <p:cNvSpPr/>
          <p:nvPr/>
        </p:nvSpPr>
        <p:spPr>
          <a:xfrm>
            <a:off x="473675" y="3249573"/>
            <a:ext cx="729049" cy="784654"/>
          </a:xfrm>
          <a:prstGeom prst="ellipse">
            <a:avLst/>
          </a:prstGeom>
          <a:solidFill>
            <a:schemeClr val="accent6"/>
          </a:solidFill>
        </p:spPr>
        <p:style>
          <a:lnRef idx="3">
            <a:schemeClr val="lt1"/>
          </a:lnRef>
          <a:fillRef idx="1">
            <a:schemeClr val="accent5"/>
          </a:fillRef>
          <a:effectRef idx="1">
            <a:schemeClr val="accent5"/>
          </a:effectRef>
          <a:fontRef idx="minor">
            <a:schemeClr val="lt1"/>
          </a:fontRef>
        </p:style>
        <p:txBody>
          <a:bodyPr rtlCol="0" anchor="ctr"/>
          <a:lstStyle/>
          <a:p>
            <a:pPr algn="ctr"/>
            <a:r>
              <a:rPr lang="en-US" sz="3600">
                <a:latin typeface="+mj-lt"/>
              </a:rPr>
              <a:t>1</a:t>
            </a:r>
          </a:p>
        </p:txBody>
      </p:sp>
      <p:sp>
        <p:nvSpPr>
          <p:cNvPr id="7" name="Oval 6">
            <a:extLst>
              <a:ext uri="{FF2B5EF4-FFF2-40B4-BE49-F238E27FC236}">
                <a16:creationId xmlns:a16="http://schemas.microsoft.com/office/drawing/2014/main" id="{0B93FF5D-247C-4D37-9780-FD366417E50C}"/>
              </a:ext>
            </a:extLst>
          </p:cNvPr>
          <p:cNvSpPr/>
          <p:nvPr/>
        </p:nvSpPr>
        <p:spPr>
          <a:xfrm>
            <a:off x="473675" y="4286385"/>
            <a:ext cx="729049" cy="784654"/>
          </a:xfrm>
          <a:prstGeom prst="ellipse">
            <a:avLst/>
          </a:prstGeom>
          <a:solidFill>
            <a:schemeClr val="accent6"/>
          </a:solidFill>
        </p:spPr>
        <p:style>
          <a:lnRef idx="3">
            <a:schemeClr val="lt1"/>
          </a:lnRef>
          <a:fillRef idx="1">
            <a:schemeClr val="accent5"/>
          </a:fillRef>
          <a:effectRef idx="1">
            <a:schemeClr val="accent5"/>
          </a:effectRef>
          <a:fontRef idx="minor">
            <a:schemeClr val="lt1"/>
          </a:fontRef>
        </p:style>
        <p:txBody>
          <a:bodyPr rtlCol="0" anchor="ctr"/>
          <a:lstStyle/>
          <a:p>
            <a:pPr algn="ctr"/>
            <a:r>
              <a:rPr lang="en-US" sz="3600">
                <a:latin typeface="+mj-lt"/>
              </a:rPr>
              <a:t>2</a:t>
            </a:r>
          </a:p>
        </p:txBody>
      </p:sp>
      <p:sp>
        <p:nvSpPr>
          <p:cNvPr id="4" name="TextBox 3">
            <a:extLst>
              <a:ext uri="{FF2B5EF4-FFF2-40B4-BE49-F238E27FC236}">
                <a16:creationId xmlns:a16="http://schemas.microsoft.com/office/drawing/2014/main" id="{058799C5-FED6-44F2-84C4-4546E2D89231}"/>
              </a:ext>
            </a:extLst>
          </p:cNvPr>
          <p:cNvSpPr txBox="1"/>
          <p:nvPr/>
        </p:nvSpPr>
        <p:spPr>
          <a:xfrm>
            <a:off x="1331089" y="3387070"/>
            <a:ext cx="9213448" cy="523220"/>
          </a:xfrm>
          <a:prstGeom prst="rect">
            <a:avLst/>
          </a:prstGeom>
          <a:noFill/>
        </p:spPr>
        <p:txBody>
          <a:bodyPr wrap="square" lIns="91440" tIns="45720" rIns="91440" bIns="45720" rtlCol="0" anchor="t">
            <a:spAutoFit/>
          </a:bodyPr>
          <a:lstStyle/>
          <a:p>
            <a:r>
              <a:rPr lang="en-US" sz="2800"/>
              <a:t>Make a circle</a:t>
            </a:r>
          </a:p>
        </p:txBody>
      </p:sp>
      <p:sp>
        <p:nvSpPr>
          <p:cNvPr id="8" name="TextBox 7">
            <a:extLst>
              <a:ext uri="{FF2B5EF4-FFF2-40B4-BE49-F238E27FC236}">
                <a16:creationId xmlns:a16="http://schemas.microsoft.com/office/drawing/2014/main" id="{BEBDAD89-9ED4-4C17-B5C3-44A42304A62A}"/>
              </a:ext>
            </a:extLst>
          </p:cNvPr>
          <p:cNvSpPr txBox="1"/>
          <p:nvPr/>
        </p:nvSpPr>
        <p:spPr>
          <a:xfrm>
            <a:off x="1331089" y="5387436"/>
            <a:ext cx="9213448" cy="523220"/>
          </a:xfrm>
          <a:prstGeom prst="rect">
            <a:avLst/>
          </a:prstGeom>
          <a:noFill/>
        </p:spPr>
        <p:txBody>
          <a:bodyPr wrap="square" lIns="91440" tIns="45720" rIns="91440" bIns="45720" rtlCol="0" anchor="t">
            <a:spAutoFit/>
          </a:bodyPr>
          <a:lstStyle/>
          <a:p>
            <a:r>
              <a:rPr lang="en-US" sz="2800"/>
              <a:t>Talk about what the Girl Scout Promise means to you</a:t>
            </a:r>
          </a:p>
        </p:txBody>
      </p:sp>
      <p:pic>
        <p:nvPicPr>
          <p:cNvPr id="5" name="Picture 8" descr="A picture containing indoor, plate, food, small&#10;&#10;Description automatically generated">
            <a:extLst>
              <a:ext uri="{FF2B5EF4-FFF2-40B4-BE49-F238E27FC236}">
                <a16:creationId xmlns:a16="http://schemas.microsoft.com/office/drawing/2014/main" id="{C3815068-0D15-4D7A-A19A-2A55B63F6503}"/>
              </a:ext>
            </a:extLst>
          </p:cNvPr>
          <p:cNvPicPr>
            <a:picLocks noChangeAspect="1"/>
          </p:cNvPicPr>
          <p:nvPr/>
        </p:nvPicPr>
        <p:blipFill>
          <a:blip r:embed="rId3"/>
          <a:stretch>
            <a:fillRect/>
          </a:stretch>
        </p:blipFill>
        <p:spPr>
          <a:xfrm>
            <a:off x="125506" y="9286"/>
            <a:ext cx="2489357" cy="2578262"/>
          </a:xfrm>
          <a:prstGeom prst="rect">
            <a:avLst/>
          </a:prstGeom>
        </p:spPr>
      </p:pic>
      <p:sp>
        <p:nvSpPr>
          <p:cNvPr id="9" name="Oval 8">
            <a:extLst>
              <a:ext uri="{FF2B5EF4-FFF2-40B4-BE49-F238E27FC236}">
                <a16:creationId xmlns:a16="http://schemas.microsoft.com/office/drawing/2014/main" id="{714B8B64-269B-4D78-B82C-078D25B68AEC}"/>
              </a:ext>
            </a:extLst>
          </p:cNvPr>
          <p:cNvSpPr/>
          <p:nvPr/>
        </p:nvSpPr>
        <p:spPr>
          <a:xfrm>
            <a:off x="473674" y="5256719"/>
            <a:ext cx="729049" cy="784654"/>
          </a:xfrm>
          <a:prstGeom prst="ellipse">
            <a:avLst/>
          </a:prstGeom>
          <a:solidFill>
            <a:schemeClr val="accent6"/>
          </a:solidFill>
        </p:spPr>
        <p:style>
          <a:lnRef idx="3">
            <a:schemeClr val="lt1"/>
          </a:lnRef>
          <a:fillRef idx="1">
            <a:schemeClr val="accent5"/>
          </a:fillRef>
          <a:effectRef idx="1">
            <a:schemeClr val="accent5"/>
          </a:effectRef>
          <a:fontRef idx="minor">
            <a:schemeClr val="lt1"/>
          </a:fontRef>
        </p:style>
        <p:txBody>
          <a:bodyPr rtlCol="0" anchor="ctr"/>
          <a:lstStyle/>
          <a:p>
            <a:pPr algn="ctr"/>
            <a:r>
              <a:rPr lang="en-US" sz="3600">
                <a:latin typeface="+mj-lt"/>
              </a:rPr>
              <a:t>3</a:t>
            </a:r>
          </a:p>
        </p:txBody>
      </p:sp>
      <p:sp>
        <p:nvSpPr>
          <p:cNvPr id="10" name="TextBox 9">
            <a:extLst>
              <a:ext uri="{FF2B5EF4-FFF2-40B4-BE49-F238E27FC236}">
                <a16:creationId xmlns:a16="http://schemas.microsoft.com/office/drawing/2014/main" id="{0E08B2B2-E3F8-4832-85CB-C476A68BE6A9}"/>
              </a:ext>
            </a:extLst>
          </p:cNvPr>
          <p:cNvSpPr txBox="1"/>
          <p:nvPr/>
        </p:nvSpPr>
        <p:spPr>
          <a:xfrm>
            <a:off x="1331089" y="4323955"/>
            <a:ext cx="9213448" cy="523220"/>
          </a:xfrm>
          <a:prstGeom prst="rect">
            <a:avLst/>
          </a:prstGeom>
          <a:noFill/>
        </p:spPr>
        <p:txBody>
          <a:bodyPr wrap="square" lIns="91440" tIns="45720" rIns="91440" bIns="45720" rtlCol="0" anchor="t">
            <a:spAutoFit/>
          </a:bodyPr>
          <a:lstStyle/>
          <a:p>
            <a:r>
              <a:rPr lang="en-US" sz="2800"/>
              <a:t>Say the Girl Scout Promise</a:t>
            </a:r>
          </a:p>
        </p:txBody>
      </p:sp>
      <p:pic>
        <p:nvPicPr>
          <p:cNvPr id="12" name="Picture 5" descr="A picture containing drawing&#10;&#10;Description automatically generated">
            <a:extLst>
              <a:ext uri="{FF2B5EF4-FFF2-40B4-BE49-F238E27FC236}">
                <a16:creationId xmlns:a16="http://schemas.microsoft.com/office/drawing/2014/main" id="{4201DC33-CD0A-4601-A5FD-4FD199522734}"/>
              </a:ext>
            </a:extLst>
          </p:cNvPr>
          <p:cNvPicPr>
            <a:picLocks noChangeAspect="1"/>
          </p:cNvPicPr>
          <p:nvPr/>
        </p:nvPicPr>
        <p:blipFill rotWithShape="1">
          <a:blip r:embed="rId4"/>
          <a:srcRect r="540" b="16882"/>
          <a:stretch/>
        </p:blipFill>
        <p:spPr>
          <a:xfrm>
            <a:off x="9401893" y="214762"/>
            <a:ext cx="2633639" cy="5043111"/>
          </a:xfrm>
          <a:prstGeom prst="rect">
            <a:avLst/>
          </a:prstGeom>
        </p:spPr>
      </p:pic>
      <p:pic>
        <p:nvPicPr>
          <p:cNvPr id="13" name="Graphic 4" descr="Home">
            <a:hlinkClick r:id="rId5" action="ppaction://hlinksldjump"/>
            <a:extLst>
              <a:ext uri="{FF2B5EF4-FFF2-40B4-BE49-F238E27FC236}">
                <a16:creationId xmlns:a16="http://schemas.microsoft.com/office/drawing/2014/main" id="{D7CDAC02-86B8-4DD4-9F09-3E26B85778C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462657" y="-48986"/>
            <a:ext cx="732972" cy="742043"/>
          </a:xfrm>
          <a:prstGeom prst="rect">
            <a:avLst/>
          </a:prstGeom>
        </p:spPr>
      </p:pic>
    </p:spTree>
    <p:extLst>
      <p:ext uri="{BB962C8B-B14F-4D97-AF65-F5344CB8AC3E}">
        <p14:creationId xmlns:p14="http://schemas.microsoft.com/office/powerpoint/2010/main" val="4387818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A group of stuffed animals sitting on top of a grass covered field&#10;&#10;Description automatically generated">
            <a:extLst>
              <a:ext uri="{FF2B5EF4-FFF2-40B4-BE49-F238E27FC236}">
                <a16:creationId xmlns:a16="http://schemas.microsoft.com/office/drawing/2014/main" id="{2081D665-4257-4ECC-9CBF-42F3FFD864F8}"/>
              </a:ext>
            </a:extLst>
          </p:cNvPr>
          <p:cNvPicPr>
            <a:picLocks noGrp="1" noChangeAspect="1"/>
          </p:cNvPicPr>
          <p:nvPr>
            <p:ph idx="1"/>
          </p:nvPr>
        </p:nvPicPr>
        <p:blipFill>
          <a:blip r:embed="rId3"/>
          <a:stretch>
            <a:fillRect/>
          </a:stretch>
        </p:blipFill>
        <p:spPr>
          <a:xfrm>
            <a:off x="1674814" y="631032"/>
            <a:ext cx="8112124" cy="5399087"/>
          </a:xfrm>
        </p:spPr>
      </p:pic>
      <p:pic>
        <p:nvPicPr>
          <p:cNvPr id="3" name="Graphic 4" descr="Home">
            <a:hlinkClick r:id="rId4" action="ppaction://hlinksldjump"/>
            <a:extLst>
              <a:ext uri="{FF2B5EF4-FFF2-40B4-BE49-F238E27FC236}">
                <a16:creationId xmlns:a16="http://schemas.microsoft.com/office/drawing/2014/main" id="{F64B807B-AEA3-4161-BA87-0D0F6F21FC7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462657" y="-48986"/>
            <a:ext cx="732972" cy="742043"/>
          </a:xfrm>
          <a:prstGeom prst="rect">
            <a:avLst/>
          </a:prstGeom>
        </p:spPr>
      </p:pic>
    </p:spTree>
    <p:extLst>
      <p:ext uri="{BB962C8B-B14F-4D97-AF65-F5344CB8AC3E}">
        <p14:creationId xmlns:p14="http://schemas.microsoft.com/office/powerpoint/2010/main" val="9430472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4EDE5A-E597-43F6-B27A-2FD968DE1DBE}"/>
              </a:ext>
            </a:extLst>
          </p:cNvPr>
          <p:cNvSpPr>
            <a:spLocks noGrp="1"/>
          </p:cNvSpPr>
          <p:nvPr>
            <p:ph type="title"/>
          </p:nvPr>
        </p:nvSpPr>
        <p:spPr>
          <a:xfrm>
            <a:off x="406879" y="307616"/>
            <a:ext cx="10515600" cy="1325563"/>
          </a:xfrm>
        </p:spPr>
        <p:txBody>
          <a:bodyPr/>
          <a:lstStyle/>
          <a:p>
            <a:pPr algn="ctr"/>
            <a:r>
              <a:rPr lang="en-US" b="1"/>
              <a:t>Make a Circle</a:t>
            </a:r>
          </a:p>
        </p:txBody>
      </p:sp>
      <p:sp>
        <p:nvSpPr>
          <p:cNvPr id="3" name="Content Placeholder 2">
            <a:extLst>
              <a:ext uri="{FF2B5EF4-FFF2-40B4-BE49-F238E27FC236}">
                <a16:creationId xmlns:a16="http://schemas.microsoft.com/office/drawing/2014/main" id="{E0A46042-7AD8-4F6F-8001-CF88964FFB42}"/>
              </a:ext>
            </a:extLst>
          </p:cNvPr>
          <p:cNvSpPr>
            <a:spLocks noGrp="1"/>
          </p:cNvSpPr>
          <p:nvPr>
            <p:ph idx="1"/>
          </p:nvPr>
        </p:nvSpPr>
        <p:spPr>
          <a:xfrm>
            <a:off x="5295181" y="3076455"/>
            <a:ext cx="1314091" cy="1030169"/>
          </a:xfrm>
        </p:spPr>
        <p:txBody>
          <a:bodyPr vert="horz" lIns="91440" tIns="45720" rIns="91440" bIns="45720" rtlCol="0" anchor="t">
            <a:normAutofit/>
          </a:bodyPr>
          <a:lstStyle/>
          <a:p>
            <a:pPr marL="0" indent="0">
              <a:buNone/>
            </a:pPr>
            <a:r>
              <a:rPr lang="en-US" sz="3200"/>
              <a:t>Daisy Circle</a:t>
            </a:r>
          </a:p>
        </p:txBody>
      </p:sp>
      <p:sp>
        <p:nvSpPr>
          <p:cNvPr id="5" name="Flowchart: Connector 4">
            <a:extLst>
              <a:ext uri="{FF2B5EF4-FFF2-40B4-BE49-F238E27FC236}">
                <a16:creationId xmlns:a16="http://schemas.microsoft.com/office/drawing/2014/main" id="{22974654-1EE5-4F0B-936A-209115048A73}"/>
              </a:ext>
            </a:extLst>
          </p:cNvPr>
          <p:cNvSpPr/>
          <p:nvPr/>
        </p:nvSpPr>
        <p:spPr>
          <a:xfrm>
            <a:off x="4456550" y="3166230"/>
            <a:ext cx="514598" cy="455221"/>
          </a:xfrm>
          <a:prstGeom prst="flowChartConnector">
            <a:avLst/>
          </a:pr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lowchart: Connector 5">
            <a:extLst>
              <a:ext uri="{FF2B5EF4-FFF2-40B4-BE49-F238E27FC236}">
                <a16:creationId xmlns:a16="http://schemas.microsoft.com/office/drawing/2014/main" id="{50904140-CDAA-4288-A341-4045B8D4D049}"/>
              </a:ext>
            </a:extLst>
          </p:cNvPr>
          <p:cNvSpPr/>
          <p:nvPr/>
        </p:nvSpPr>
        <p:spPr>
          <a:xfrm>
            <a:off x="4614888" y="4027191"/>
            <a:ext cx="514598" cy="455221"/>
          </a:xfrm>
          <a:prstGeom prst="flowChartConnector">
            <a:avLst/>
          </a:pr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lowchart: Connector 6">
            <a:extLst>
              <a:ext uri="{FF2B5EF4-FFF2-40B4-BE49-F238E27FC236}">
                <a16:creationId xmlns:a16="http://schemas.microsoft.com/office/drawing/2014/main" id="{7256CCDD-506D-433E-A4D6-29694C560270}"/>
              </a:ext>
            </a:extLst>
          </p:cNvPr>
          <p:cNvSpPr/>
          <p:nvPr/>
        </p:nvSpPr>
        <p:spPr>
          <a:xfrm>
            <a:off x="6524836" y="4353761"/>
            <a:ext cx="514598" cy="455221"/>
          </a:xfrm>
          <a:prstGeom prst="flowChartConnector">
            <a:avLst/>
          </a:pr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lowchart: Connector 8">
            <a:extLst>
              <a:ext uri="{FF2B5EF4-FFF2-40B4-BE49-F238E27FC236}">
                <a16:creationId xmlns:a16="http://schemas.microsoft.com/office/drawing/2014/main" id="{759E63B2-D952-470E-9130-06BF4F7FE2DA}"/>
              </a:ext>
            </a:extLst>
          </p:cNvPr>
          <p:cNvSpPr/>
          <p:nvPr/>
        </p:nvSpPr>
        <p:spPr>
          <a:xfrm>
            <a:off x="6989952" y="3482903"/>
            <a:ext cx="514598" cy="455221"/>
          </a:xfrm>
          <a:prstGeom prst="flowChartConnector">
            <a:avLst/>
          </a:pr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lowchart: Connector 9">
            <a:extLst>
              <a:ext uri="{FF2B5EF4-FFF2-40B4-BE49-F238E27FC236}">
                <a16:creationId xmlns:a16="http://schemas.microsoft.com/office/drawing/2014/main" id="{287EAB83-A439-4F30-91A3-C2BA79C0E15E}"/>
              </a:ext>
            </a:extLst>
          </p:cNvPr>
          <p:cNvSpPr/>
          <p:nvPr/>
        </p:nvSpPr>
        <p:spPr>
          <a:xfrm>
            <a:off x="6475354" y="2404228"/>
            <a:ext cx="514598" cy="455221"/>
          </a:xfrm>
          <a:prstGeom prst="flowChartConnector">
            <a:avLst/>
          </a:pr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lowchart: Connector 10">
            <a:extLst>
              <a:ext uri="{FF2B5EF4-FFF2-40B4-BE49-F238E27FC236}">
                <a16:creationId xmlns:a16="http://schemas.microsoft.com/office/drawing/2014/main" id="{069E9EAC-0697-4111-BE74-1371E96B65B4}"/>
              </a:ext>
            </a:extLst>
          </p:cNvPr>
          <p:cNvSpPr/>
          <p:nvPr/>
        </p:nvSpPr>
        <p:spPr>
          <a:xfrm>
            <a:off x="5169068" y="2275578"/>
            <a:ext cx="514598" cy="455221"/>
          </a:xfrm>
          <a:prstGeom prst="flowChartConnector">
            <a:avLst/>
          </a:pr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lowchart: Connector 11">
            <a:extLst>
              <a:ext uri="{FF2B5EF4-FFF2-40B4-BE49-F238E27FC236}">
                <a16:creationId xmlns:a16="http://schemas.microsoft.com/office/drawing/2014/main" id="{E1F93779-3046-41E8-A127-DA8B0A98DC2C}"/>
              </a:ext>
            </a:extLst>
          </p:cNvPr>
          <p:cNvSpPr/>
          <p:nvPr/>
        </p:nvSpPr>
        <p:spPr>
          <a:xfrm>
            <a:off x="5376886" y="4581370"/>
            <a:ext cx="514598" cy="455221"/>
          </a:xfrm>
          <a:prstGeom prst="flowChartConnector">
            <a:avLst/>
          </a:pr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C9CC8EFE-E390-4FAE-B7BA-415D9EEEDF87}"/>
              </a:ext>
            </a:extLst>
          </p:cNvPr>
          <p:cNvSpPr txBox="1"/>
          <p:nvPr/>
        </p:nvSpPr>
        <p:spPr>
          <a:xfrm>
            <a:off x="5257517" y="2279909"/>
            <a:ext cx="33844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400" b="1"/>
              <a:t>L</a:t>
            </a:r>
          </a:p>
        </p:txBody>
      </p:sp>
      <p:sp>
        <p:nvSpPr>
          <p:cNvPr id="4" name="Flowchart: Connector 3">
            <a:extLst>
              <a:ext uri="{FF2B5EF4-FFF2-40B4-BE49-F238E27FC236}">
                <a16:creationId xmlns:a16="http://schemas.microsoft.com/office/drawing/2014/main" id="{4A149086-FF06-4272-9856-2849F95AD9F4}"/>
              </a:ext>
            </a:extLst>
          </p:cNvPr>
          <p:cNvSpPr/>
          <p:nvPr/>
        </p:nvSpPr>
        <p:spPr>
          <a:xfrm>
            <a:off x="4941460" y="2621945"/>
            <a:ext cx="2048493" cy="1999013"/>
          </a:xfrm>
          <a:prstGeom prst="flowChartConnector">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Graphic 4" descr="Home">
            <a:hlinkClick r:id="rId3" action="ppaction://hlinksldjump"/>
            <a:extLst>
              <a:ext uri="{FF2B5EF4-FFF2-40B4-BE49-F238E27FC236}">
                <a16:creationId xmlns:a16="http://schemas.microsoft.com/office/drawing/2014/main" id="{01E0925E-DD44-482F-B433-1F8580CEBB9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462657" y="-48986"/>
            <a:ext cx="732972" cy="742043"/>
          </a:xfrm>
          <a:prstGeom prst="rect">
            <a:avLst/>
          </a:prstGeom>
        </p:spPr>
      </p:pic>
    </p:spTree>
    <p:extLst>
      <p:ext uri="{BB962C8B-B14F-4D97-AF65-F5344CB8AC3E}">
        <p14:creationId xmlns:p14="http://schemas.microsoft.com/office/powerpoint/2010/main" val="1241867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animBg="1"/>
      <p:bldP spid="7" grpId="0" animBg="1"/>
      <p:bldP spid="9" grpId="0" animBg="1"/>
      <p:bldP spid="10" grpId="0" animBg="1"/>
      <p:bldP spid="11" grpId="0" animBg="1"/>
      <p:bldP spid="12" grpId="0" animBg="1"/>
      <p:bldP spid="13" grpId="0"/>
      <p:bldP spid="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A close up of text on a white surface&#10;&#10;Description automatically generated">
            <a:extLst>
              <a:ext uri="{FF2B5EF4-FFF2-40B4-BE49-F238E27FC236}">
                <a16:creationId xmlns:a16="http://schemas.microsoft.com/office/drawing/2014/main" id="{FAE37B3F-CB29-4614-98C3-89154F1E1865}"/>
              </a:ext>
            </a:extLst>
          </p:cNvPr>
          <p:cNvPicPr>
            <a:picLocks noGrp="1" noChangeAspect="1"/>
          </p:cNvPicPr>
          <p:nvPr>
            <p:ph idx="1"/>
          </p:nvPr>
        </p:nvPicPr>
        <p:blipFill>
          <a:blip r:embed="rId3"/>
          <a:stretch>
            <a:fillRect/>
          </a:stretch>
        </p:blipFill>
        <p:spPr>
          <a:xfrm>
            <a:off x="3225829" y="-3175"/>
            <a:ext cx="4915589" cy="6861455"/>
          </a:xfrm>
        </p:spPr>
      </p:pic>
      <p:pic>
        <p:nvPicPr>
          <p:cNvPr id="3" name="Graphic 4" descr="Home">
            <a:hlinkClick r:id="rId4" action="ppaction://hlinksldjump"/>
            <a:extLst>
              <a:ext uri="{FF2B5EF4-FFF2-40B4-BE49-F238E27FC236}">
                <a16:creationId xmlns:a16="http://schemas.microsoft.com/office/drawing/2014/main" id="{8444F0FB-980C-4EF9-9EFC-F21E357162D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462657" y="-48986"/>
            <a:ext cx="732972" cy="742043"/>
          </a:xfrm>
          <a:prstGeom prst="rect">
            <a:avLst/>
          </a:prstGeom>
        </p:spPr>
      </p:pic>
    </p:spTree>
    <p:extLst>
      <p:ext uri="{BB962C8B-B14F-4D97-AF65-F5344CB8AC3E}">
        <p14:creationId xmlns:p14="http://schemas.microsoft.com/office/powerpoint/2010/main" val="28696274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A close up of a flower&#10;&#10;Description automatically generated">
            <a:extLst>
              <a:ext uri="{FF2B5EF4-FFF2-40B4-BE49-F238E27FC236}">
                <a16:creationId xmlns:a16="http://schemas.microsoft.com/office/drawing/2014/main" id="{6216329C-7057-4A72-A3F5-239FF6F711B9}"/>
              </a:ext>
            </a:extLst>
          </p:cNvPr>
          <p:cNvPicPr>
            <a:picLocks noGrp="1" noChangeAspect="1"/>
          </p:cNvPicPr>
          <p:nvPr>
            <p:ph idx="1"/>
          </p:nvPr>
        </p:nvPicPr>
        <p:blipFill>
          <a:blip r:embed="rId3"/>
          <a:stretch>
            <a:fillRect/>
          </a:stretch>
        </p:blipFill>
        <p:spPr>
          <a:xfrm>
            <a:off x="3136235" y="-3175"/>
            <a:ext cx="5067884" cy="6861455"/>
          </a:xfrm>
        </p:spPr>
      </p:pic>
      <p:pic>
        <p:nvPicPr>
          <p:cNvPr id="3" name="Graphic 4" descr="Home">
            <a:hlinkClick r:id="rId4" action="ppaction://hlinksldjump"/>
            <a:extLst>
              <a:ext uri="{FF2B5EF4-FFF2-40B4-BE49-F238E27FC236}">
                <a16:creationId xmlns:a16="http://schemas.microsoft.com/office/drawing/2014/main" id="{A6A59926-4F9F-401E-B769-E318CB75458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462657" y="-48986"/>
            <a:ext cx="732972" cy="742043"/>
          </a:xfrm>
          <a:prstGeom prst="rect">
            <a:avLst/>
          </a:prstGeom>
        </p:spPr>
      </p:pic>
    </p:spTree>
    <p:extLst>
      <p:ext uri="{BB962C8B-B14F-4D97-AF65-F5344CB8AC3E}">
        <p14:creationId xmlns:p14="http://schemas.microsoft.com/office/powerpoint/2010/main" val="455982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A picture containing cake, food, table, birthday&#10;&#10;Description automatically generated">
            <a:extLst>
              <a:ext uri="{FF2B5EF4-FFF2-40B4-BE49-F238E27FC236}">
                <a16:creationId xmlns:a16="http://schemas.microsoft.com/office/drawing/2014/main" id="{161B6BE5-2402-4A0A-BE8A-9D0ACBEA1225}"/>
              </a:ext>
            </a:extLst>
          </p:cNvPr>
          <p:cNvPicPr>
            <a:picLocks noChangeAspect="1"/>
          </p:cNvPicPr>
          <p:nvPr/>
        </p:nvPicPr>
        <p:blipFill>
          <a:blip r:embed="rId3"/>
          <a:stretch>
            <a:fillRect/>
          </a:stretch>
        </p:blipFill>
        <p:spPr>
          <a:xfrm>
            <a:off x="3322621" y="-2391"/>
            <a:ext cx="5358754" cy="6864348"/>
          </a:xfrm>
          <a:prstGeom prst="rect">
            <a:avLst/>
          </a:prstGeom>
        </p:spPr>
      </p:pic>
      <p:pic>
        <p:nvPicPr>
          <p:cNvPr id="3" name="Graphic 4" descr="Home">
            <a:hlinkClick r:id="rId4" action="ppaction://hlinksldjump"/>
            <a:extLst>
              <a:ext uri="{FF2B5EF4-FFF2-40B4-BE49-F238E27FC236}">
                <a16:creationId xmlns:a16="http://schemas.microsoft.com/office/drawing/2014/main" id="{14766175-8A0F-499B-A562-4ACACFFF8B6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462657" y="-48986"/>
            <a:ext cx="732972" cy="742043"/>
          </a:xfrm>
          <a:prstGeom prst="rect">
            <a:avLst/>
          </a:prstGeom>
        </p:spPr>
      </p:pic>
    </p:spTree>
    <p:extLst>
      <p:ext uri="{BB962C8B-B14F-4D97-AF65-F5344CB8AC3E}">
        <p14:creationId xmlns:p14="http://schemas.microsoft.com/office/powerpoint/2010/main" val="32075757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A picture containing text, map&#10;&#10;Description automatically generated">
            <a:extLst>
              <a:ext uri="{FF2B5EF4-FFF2-40B4-BE49-F238E27FC236}">
                <a16:creationId xmlns:a16="http://schemas.microsoft.com/office/drawing/2014/main" id="{144A724F-4BB0-429E-BC07-FAD88652FAAF}"/>
              </a:ext>
            </a:extLst>
          </p:cNvPr>
          <p:cNvPicPr>
            <a:picLocks noGrp="1" noChangeAspect="1"/>
          </p:cNvPicPr>
          <p:nvPr>
            <p:ph idx="1"/>
          </p:nvPr>
        </p:nvPicPr>
        <p:blipFill>
          <a:blip r:embed="rId3"/>
          <a:stretch>
            <a:fillRect/>
          </a:stretch>
        </p:blipFill>
        <p:spPr>
          <a:xfrm>
            <a:off x="3491494" y="-299"/>
            <a:ext cx="6028522" cy="6852997"/>
          </a:xfrm>
        </p:spPr>
      </p:pic>
      <p:pic>
        <p:nvPicPr>
          <p:cNvPr id="6" name="Picture 5" descr="A picture containing drawing&#10;&#10;Description automatically generated">
            <a:extLst>
              <a:ext uri="{FF2B5EF4-FFF2-40B4-BE49-F238E27FC236}">
                <a16:creationId xmlns:a16="http://schemas.microsoft.com/office/drawing/2014/main" id="{3A828FBE-3139-4025-8845-C9296CC06F15}"/>
              </a:ext>
            </a:extLst>
          </p:cNvPr>
          <p:cNvPicPr>
            <a:picLocks noChangeAspect="1"/>
          </p:cNvPicPr>
          <p:nvPr/>
        </p:nvPicPr>
        <p:blipFill>
          <a:blip r:embed="rId4"/>
          <a:stretch>
            <a:fillRect/>
          </a:stretch>
        </p:blipFill>
        <p:spPr>
          <a:xfrm>
            <a:off x="574195" y="545441"/>
            <a:ext cx="2647950" cy="6067425"/>
          </a:xfrm>
          <a:prstGeom prst="rect">
            <a:avLst/>
          </a:prstGeom>
        </p:spPr>
      </p:pic>
      <p:pic>
        <p:nvPicPr>
          <p:cNvPr id="5" name="Graphic 4" descr="Home">
            <a:hlinkClick r:id="rId5" action="ppaction://hlinksldjump"/>
            <a:extLst>
              <a:ext uri="{FF2B5EF4-FFF2-40B4-BE49-F238E27FC236}">
                <a16:creationId xmlns:a16="http://schemas.microsoft.com/office/drawing/2014/main" id="{DDB18354-C713-4AB4-86F3-ACBD07BEBD3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462657" y="-48986"/>
            <a:ext cx="732972" cy="742043"/>
          </a:xfrm>
          <a:prstGeom prst="rect">
            <a:avLst/>
          </a:prstGeom>
        </p:spPr>
      </p:pic>
    </p:spTree>
    <p:extLst>
      <p:ext uri="{BB962C8B-B14F-4D97-AF65-F5344CB8AC3E}">
        <p14:creationId xmlns:p14="http://schemas.microsoft.com/office/powerpoint/2010/main" val="36531231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D3867-0B15-4396-A6AE-80EDE465F2DF}"/>
              </a:ext>
            </a:extLst>
          </p:cNvPr>
          <p:cNvSpPr>
            <a:spLocks noGrp="1"/>
          </p:cNvSpPr>
          <p:nvPr>
            <p:ph type="title"/>
          </p:nvPr>
        </p:nvSpPr>
        <p:spPr>
          <a:xfrm>
            <a:off x="838200" y="239733"/>
            <a:ext cx="10515600" cy="1325563"/>
          </a:xfrm>
        </p:spPr>
        <p:txBody>
          <a:bodyPr/>
          <a:lstStyle/>
          <a:p>
            <a:pPr algn="ctr"/>
            <a:r>
              <a:rPr lang="en-US" b="1" dirty="0">
                <a:solidFill>
                  <a:srgbClr val="00B050"/>
                </a:solidFill>
              </a:rPr>
              <a:t>Let’s Vote! </a:t>
            </a:r>
          </a:p>
        </p:txBody>
      </p:sp>
      <p:sp>
        <p:nvSpPr>
          <p:cNvPr id="3" name="Content Placeholder 2">
            <a:extLst>
              <a:ext uri="{FF2B5EF4-FFF2-40B4-BE49-F238E27FC236}">
                <a16:creationId xmlns:a16="http://schemas.microsoft.com/office/drawing/2014/main" id="{954672EE-9E2B-43E1-B61F-59A5B90AACCD}"/>
              </a:ext>
            </a:extLst>
          </p:cNvPr>
          <p:cNvSpPr>
            <a:spLocks noGrp="1"/>
          </p:cNvSpPr>
          <p:nvPr>
            <p:ph idx="1"/>
          </p:nvPr>
        </p:nvSpPr>
        <p:spPr>
          <a:xfrm>
            <a:off x="838200" y="1466810"/>
            <a:ext cx="10515600" cy="1230091"/>
          </a:xfrm>
        </p:spPr>
        <p:txBody>
          <a:bodyPr vert="horz" lIns="91440" tIns="45720" rIns="91440" bIns="45720" rtlCol="0" anchor="t">
            <a:normAutofit/>
          </a:bodyPr>
          <a:lstStyle/>
          <a:p>
            <a:pPr marL="0" indent="0">
              <a:buNone/>
            </a:pPr>
            <a:r>
              <a:rPr lang="en-US" sz="3600" b="1" dirty="0"/>
              <a:t>Which game would you like to start our next meeting with?</a:t>
            </a:r>
            <a:endParaRPr lang="en-US" sz="3600" dirty="0"/>
          </a:p>
        </p:txBody>
      </p:sp>
      <p:sp>
        <p:nvSpPr>
          <p:cNvPr id="6" name="Oval 5">
            <a:extLst>
              <a:ext uri="{FF2B5EF4-FFF2-40B4-BE49-F238E27FC236}">
                <a16:creationId xmlns:a16="http://schemas.microsoft.com/office/drawing/2014/main" id="{CA5F5DEC-A04C-40F7-97B7-B71B9C6B9A91}"/>
              </a:ext>
            </a:extLst>
          </p:cNvPr>
          <p:cNvSpPr/>
          <p:nvPr/>
        </p:nvSpPr>
        <p:spPr>
          <a:xfrm>
            <a:off x="473675" y="2792373"/>
            <a:ext cx="729049" cy="784654"/>
          </a:xfrm>
          <a:prstGeom prst="ellipse">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3600">
                <a:latin typeface="+mj-lt"/>
              </a:rPr>
              <a:t>1</a:t>
            </a:r>
          </a:p>
        </p:txBody>
      </p:sp>
      <p:sp>
        <p:nvSpPr>
          <p:cNvPr id="7" name="Oval 6">
            <a:extLst>
              <a:ext uri="{FF2B5EF4-FFF2-40B4-BE49-F238E27FC236}">
                <a16:creationId xmlns:a16="http://schemas.microsoft.com/office/drawing/2014/main" id="{0B93FF5D-247C-4D37-9780-FD366417E50C}"/>
              </a:ext>
            </a:extLst>
          </p:cNvPr>
          <p:cNvSpPr/>
          <p:nvPr/>
        </p:nvSpPr>
        <p:spPr>
          <a:xfrm>
            <a:off x="473675" y="4286385"/>
            <a:ext cx="729049" cy="784654"/>
          </a:xfrm>
          <a:prstGeom prst="ellipse">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3600">
                <a:latin typeface="+mj-lt"/>
              </a:rPr>
              <a:t>2</a:t>
            </a:r>
          </a:p>
        </p:txBody>
      </p:sp>
      <p:sp>
        <p:nvSpPr>
          <p:cNvPr id="4" name="TextBox 3">
            <a:extLst>
              <a:ext uri="{FF2B5EF4-FFF2-40B4-BE49-F238E27FC236}">
                <a16:creationId xmlns:a16="http://schemas.microsoft.com/office/drawing/2014/main" id="{058799C5-FED6-44F2-84C4-4546E2D89231}"/>
              </a:ext>
            </a:extLst>
          </p:cNvPr>
          <p:cNvSpPr txBox="1"/>
          <p:nvPr/>
        </p:nvSpPr>
        <p:spPr>
          <a:xfrm>
            <a:off x="1331089" y="2974694"/>
            <a:ext cx="9213448" cy="523220"/>
          </a:xfrm>
          <a:prstGeom prst="rect">
            <a:avLst/>
          </a:prstGeom>
          <a:noFill/>
        </p:spPr>
        <p:txBody>
          <a:bodyPr wrap="square" lIns="91440" tIns="45720" rIns="91440" bIns="45720" rtlCol="0" anchor="t">
            <a:spAutoFit/>
          </a:bodyPr>
          <a:lstStyle/>
          <a:p>
            <a:r>
              <a:rPr lang="en-US" sz="2800"/>
              <a:t>A Scavenger Hunt</a:t>
            </a:r>
          </a:p>
        </p:txBody>
      </p:sp>
      <p:sp>
        <p:nvSpPr>
          <p:cNvPr id="8" name="TextBox 7">
            <a:extLst>
              <a:ext uri="{FF2B5EF4-FFF2-40B4-BE49-F238E27FC236}">
                <a16:creationId xmlns:a16="http://schemas.microsoft.com/office/drawing/2014/main" id="{BEBDAD89-9ED4-4C17-B5C3-44A42304A62A}"/>
              </a:ext>
            </a:extLst>
          </p:cNvPr>
          <p:cNvSpPr txBox="1"/>
          <p:nvPr/>
        </p:nvSpPr>
        <p:spPr>
          <a:xfrm>
            <a:off x="1331089" y="4417102"/>
            <a:ext cx="9213448" cy="523220"/>
          </a:xfrm>
          <a:prstGeom prst="rect">
            <a:avLst/>
          </a:prstGeom>
          <a:noFill/>
        </p:spPr>
        <p:txBody>
          <a:bodyPr wrap="square" lIns="91440" tIns="45720" rIns="91440" bIns="45720" rtlCol="0" anchor="t">
            <a:spAutoFit/>
          </a:bodyPr>
          <a:lstStyle/>
          <a:p>
            <a:r>
              <a:rPr lang="en-US" sz="2800"/>
              <a:t>Show and Tell</a:t>
            </a:r>
          </a:p>
        </p:txBody>
      </p:sp>
      <p:pic>
        <p:nvPicPr>
          <p:cNvPr id="9" name="Graphic 4" descr="Home">
            <a:hlinkClick r:id="rId3" action="ppaction://hlinksldjump"/>
            <a:extLst>
              <a:ext uri="{FF2B5EF4-FFF2-40B4-BE49-F238E27FC236}">
                <a16:creationId xmlns:a16="http://schemas.microsoft.com/office/drawing/2014/main" id="{C837CF1A-0DB7-4B93-9735-051411F7CE2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462657" y="-48986"/>
            <a:ext cx="732972" cy="742043"/>
          </a:xfrm>
          <a:prstGeom prst="rect">
            <a:avLst/>
          </a:prstGeom>
        </p:spPr>
      </p:pic>
    </p:spTree>
    <p:extLst>
      <p:ext uri="{BB962C8B-B14F-4D97-AF65-F5344CB8AC3E}">
        <p14:creationId xmlns:p14="http://schemas.microsoft.com/office/powerpoint/2010/main" val="10435799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F640DF9-D841-4FE9-BDEB-C86B25832DF4}"/>
              </a:ext>
            </a:extLst>
          </p:cNvPr>
          <p:cNvSpPr>
            <a:spLocks noGrp="1"/>
          </p:cNvSpPr>
          <p:nvPr>
            <p:ph type="title"/>
          </p:nvPr>
        </p:nvSpPr>
        <p:spPr>
          <a:xfrm>
            <a:off x="-19324" y="63196"/>
            <a:ext cx="12195002" cy="1443269"/>
          </a:xfrm>
        </p:spPr>
        <p:txBody>
          <a:bodyPr>
            <a:normAutofit/>
          </a:bodyPr>
          <a:lstStyle/>
          <a:p>
            <a:pPr algn="ctr"/>
            <a:r>
              <a:rPr lang="en-US" b="1" dirty="0">
                <a:solidFill>
                  <a:srgbClr val="00B0F0"/>
                </a:solidFill>
                <a:latin typeface="Cooper Black" panose="0208090404030B020404" pitchFamily="18" charset="0"/>
              </a:rPr>
              <a:t>Be </a:t>
            </a:r>
            <a:r>
              <a:rPr lang="en-US" b="1" dirty="0">
                <a:solidFill>
                  <a:srgbClr val="00B0F0"/>
                </a:solidFill>
              </a:rPr>
              <a:t>prepared</a:t>
            </a:r>
            <a:r>
              <a:rPr lang="en-US" b="1" dirty="0">
                <a:solidFill>
                  <a:srgbClr val="00B0F0"/>
                </a:solidFill>
                <a:latin typeface="Cooper Black" panose="0208090404030B020404" pitchFamily="18" charset="0"/>
              </a:rPr>
              <a:t> for Next Meeting:</a:t>
            </a:r>
          </a:p>
        </p:txBody>
      </p:sp>
      <p:sp>
        <p:nvSpPr>
          <p:cNvPr id="5" name="Content Placeholder 2">
            <a:extLst>
              <a:ext uri="{FF2B5EF4-FFF2-40B4-BE49-F238E27FC236}">
                <a16:creationId xmlns:a16="http://schemas.microsoft.com/office/drawing/2014/main" id="{E1F7A415-18B3-4DAF-B2BD-5D626E157E17}"/>
              </a:ext>
            </a:extLst>
          </p:cNvPr>
          <p:cNvSpPr>
            <a:spLocks noGrp="1"/>
          </p:cNvSpPr>
          <p:nvPr>
            <p:ph idx="1"/>
          </p:nvPr>
        </p:nvSpPr>
        <p:spPr>
          <a:xfrm>
            <a:off x="64394" y="1079696"/>
            <a:ext cx="12192000" cy="5145093"/>
          </a:xfrm>
        </p:spPr>
        <p:txBody>
          <a:bodyPr vert="horz" lIns="91440" tIns="45720" rIns="91440" bIns="45720" rtlCol="0" anchor="t">
            <a:noAutofit/>
          </a:bodyPr>
          <a:lstStyle/>
          <a:p>
            <a:pPr marL="0" indent="0">
              <a:buNone/>
            </a:pPr>
            <a:r>
              <a:rPr lang="en-US" sz="3600" dirty="0">
                <a:solidFill>
                  <a:srgbClr val="00B0F0"/>
                </a:solidFill>
              </a:rPr>
              <a:t> </a:t>
            </a:r>
            <a:r>
              <a:rPr lang="en-US" sz="3600" dirty="0">
                <a:solidFill>
                  <a:srgbClr val="FF0000"/>
                </a:solidFill>
              </a:rPr>
              <a:t> </a:t>
            </a:r>
          </a:p>
          <a:p>
            <a:pPr marL="514350" indent="-514350">
              <a:buAutoNum type="arabicPeriod"/>
            </a:pPr>
            <a:r>
              <a:rPr lang="en-US" sz="3600" dirty="0">
                <a:solidFill>
                  <a:srgbClr val="FF0000"/>
                </a:solidFill>
              </a:rPr>
              <a:t>Think about ways you are friendly and helpful.</a:t>
            </a:r>
          </a:p>
          <a:p>
            <a:pPr marL="514350" indent="-514350">
              <a:buAutoNum type="arabicPeriod"/>
            </a:pPr>
            <a:endParaRPr lang="en-US" sz="3600" dirty="0">
              <a:solidFill>
                <a:srgbClr val="FF0000"/>
              </a:solidFill>
            </a:endParaRPr>
          </a:p>
          <a:p>
            <a:pPr marL="0" indent="0">
              <a:buNone/>
            </a:pPr>
            <a:r>
              <a:rPr lang="en-US" sz="3600" dirty="0">
                <a:solidFill>
                  <a:srgbClr val="00B0F0"/>
                </a:solidFill>
              </a:rPr>
              <a:t>2. Bring supplies: </a:t>
            </a:r>
            <a:endParaRPr lang="en-US" sz="3600" dirty="0">
              <a:ea typeface="+mn-lt"/>
            </a:endParaRPr>
          </a:p>
          <a:p>
            <a:pPr marL="800100" lvl="1" indent="-342900">
              <a:lnSpc>
                <a:spcPct val="100000"/>
              </a:lnSpc>
              <a:spcBef>
                <a:spcPts val="0"/>
              </a:spcBef>
              <a:buFont typeface="Arial,Sans-Serif" panose="020B0604020202020204" pitchFamily="34" charset="0"/>
              <a:buChar char="•"/>
            </a:pPr>
            <a:r>
              <a:rPr lang="en-US" sz="3600" dirty="0">
                <a:ea typeface="+mn-lt"/>
              </a:rPr>
              <a:t>Colored markers or crayons or colored pencils</a:t>
            </a:r>
            <a:endParaRPr lang="en-US" sz="3600" dirty="0"/>
          </a:p>
          <a:p>
            <a:pPr marL="800100" lvl="1" indent="-342900">
              <a:lnSpc>
                <a:spcPct val="100000"/>
              </a:lnSpc>
              <a:spcBef>
                <a:spcPts val="0"/>
              </a:spcBef>
              <a:buFont typeface="Arial,Sans-Serif" panose="020B0604020202020204" pitchFamily="34" charset="0"/>
              <a:buChar char="•"/>
            </a:pPr>
            <a:r>
              <a:rPr lang="en-US" sz="3600" dirty="0">
                <a:ea typeface="+mn-lt"/>
              </a:rPr>
              <a:t>Colored or white paper</a:t>
            </a:r>
          </a:p>
          <a:p>
            <a:pPr marL="800100" lvl="1" indent="-342900">
              <a:lnSpc>
                <a:spcPct val="100000"/>
              </a:lnSpc>
              <a:spcBef>
                <a:spcPts val="0"/>
              </a:spcBef>
              <a:buFont typeface="Arial,Sans-Serif" panose="020B0604020202020204" pitchFamily="34" charset="0"/>
              <a:buChar char="•"/>
            </a:pPr>
            <a:r>
              <a:rPr lang="en-US" sz="3600" dirty="0">
                <a:ea typeface="+mn-lt"/>
              </a:rPr>
              <a:t>Scissors</a:t>
            </a:r>
          </a:p>
          <a:p>
            <a:pPr marL="800100" lvl="1" indent="-342900">
              <a:lnSpc>
                <a:spcPct val="100000"/>
              </a:lnSpc>
              <a:spcBef>
                <a:spcPts val="0"/>
              </a:spcBef>
              <a:buFont typeface="Arial,Sans-Serif" panose="020B0604020202020204" pitchFamily="34" charset="0"/>
              <a:buChar char="•"/>
            </a:pPr>
            <a:r>
              <a:rPr lang="en-US" sz="3600" dirty="0">
                <a:ea typeface="+mn-lt"/>
              </a:rPr>
              <a:t>Glue or tape</a:t>
            </a:r>
            <a:endParaRPr lang="en-US" sz="3600" dirty="0"/>
          </a:p>
          <a:p>
            <a:pPr marL="0" indent="0">
              <a:buNone/>
            </a:pPr>
            <a:endParaRPr lang="en-US" sz="3600" dirty="0">
              <a:solidFill>
                <a:srgbClr val="00B0F0"/>
              </a:solidFill>
            </a:endParaRPr>
          </a:p>
          <a:p>
            <a:pPr marL="0" indent="0" algn="ctr">
              <a:buNone/>
            </a:pPr>
            <a:endParaRPr lang="en-US" sz="3600" dirty="0">
              <a:solidFill>
                <a:srgbClr val="00B0F0"/>
              </a:solidFill>
            </a:endParaRPr>
          </a:p>
          <a:p>
            <a:pPr marL="0" indent="0" algn="ctr">
              <a:buNone/>
            </a:pPr>
            <a:endParaRPr lang="en-US" sz="3600" dirty="0">
              <a:solidFill>
                <a:srgbClr val="00B0F0"/>
              </a:solidFill>
            </a:endParaRPr>
          </a:p>
          <a:p>
            <a:pPr marL="0" indent="0" algn="ctr">
              <a:buNone/>
            </a:pPr>
            <a:endParaRPr lang="en-US" sz="3600" dirty="0">
              <a:solidFill>
                <a:srgbClr val="00B0F0"/>
              </a:solidFill>
            </a:endParaRPr>
          </a:p>
        </p:txBody>
      </p:sp>
      <p:pic>
        <p:nvPicPr>
          <p:cNvPr id="6" name="Graphic 4" descr="Home">
            <a:hlinkClick r:id="rId3" action="ppaction://hlinksldjump"/>
            <a:extLst>
              <a:ext uri="{FF2B5EF4-FFF2-40B4-BE49-F238E27FC236}">
                <a16:creationId xmlns:a16="http://schemas.microsoft.com/office/drawing/2014/main" id="{F26EF47C-D935-45D9-BDBD-277F6630BE5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462657" y="-48986"/>
            <a:ext cx="732972" cy="742043"/>
          </a:xfrm>
          <a:prstGeom prst="rect">
            <a:avLst/>
          </a:prstGeom>
        </p:spPr>
      </p:pic>
    </p:spTree>
    <p:extLst>
      <p:ext uri="{BB962C8B-B14F-4D97-AF65-F5344CB8AC3E}">
        <p14:creationId xmlns:p14="http://schemas.microsoft.com/office/powerpoint/2010/main" val="31525682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33C6B-6C1D-43A4-8C80-B6080B5FC097}"/>
              </a:ext>
            </a:extLst>
          </p:cNvPr>
          <p:cNvSpPr>
            <a:spLocks noGrp="1"/>
          </p:cNvSpPr>
          <p:nvPr>
            <p:ph type="ctrTitle"/>
          </p:nvPr>
        </p:nvSpPr>
        <p:spPr>
          <a:xfrm>
            <a:off x="1856755" y="2636587"/>
            <a:ext cx="8453438" cy="1015547"/>
          </a:xfrm>
        </p:spPr>
        <p:txBody>
          <a:bodyPr>
            <a:normAutofit/>
          </a:bodyPr>
          <a:lstStyle/>
          <a:p>
            <a:r>
              <a:rPr lang="en-US" sz="4400" b="1" dirty="0">
                <a:ln w="0"/>
                <a:effectLst>
                  <a:outerShdw blurRad="38100" dist="19050" dir="2700000" algn="tl" rotWithShape="0">
                    <a:srgbClr val="00B0F0">
                      <a:alpha val="40000"/>
                    </a:srgbClr>
                  </a:outerShdw>
                </a:effectLst>
              </a:rPr>
              <a:t>Daisy Leader Meeting Packet</a:t>
            </a:r>
          </a:p>
        </p:txBody>
      </p:sp>
      <p:pic>
        <p:nvPicPr>
          <p:cNvPr id="4" name="Picture 4" descr="A close up of a logo&#10;&#10;Description automatically generated">
            <a:extLst>
              <a:ext uri="{FF2B5EF4-FFF2-40B4-BE49-F238E27FC236}">
                <a16:creationId xmlns:a16="http://schemas.microsoft.com/office/drawing/2014/main" id="{F4E30245-EC6A-4809-96BA-115D5DC862F7}"/>
              </a:ext>
            </a:extLst>
          </p:cNvPr>
          <p:cNvPicPr>
            <a:picLocks noChangeAspect="1"/>
          </p:cNvPicPr>
          <p:nvPr/>
        </p:nvPicPr>
        <p:blipFill>
          <a:blip r:embed="rId3"/>
          <a:stretch>
            <a:fillRect/>
          </a:stretch>
        </p:blipFill>
        <p:spPr>
          <a:xfrm>
            <a:off x="0" y="0"/>
            <a:ext cx="1447800" cy="1352550"/>
          </a:xfrm>
          <a:prstGeom prst="rect">
            <a:avLst/>
          </a:prstGeom>
        </p:spPr>
      </p:pic>
      <p:pic>
        <p:nvPicPr>
          <p:cNvPr id="3" name="Graphic 4" descr="Home">
            <a:hlinkClick r:id="rId4" action="ppaction://hlinksldjump"/>
            <a:extLst>
              <a:ext uri="{FF2B5EF4-FFF2-40B4-BE49-F238E27FC236}">
                <a16:creationId xmlns:a16="http://schemas.microsoft.com/office/drawing/2014/main" id="{FC54F9A7-2E0F-47BD-BCE4-E48248D1F93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462657" y="-48986"/>
            <a:ext cx="732972" cy="742043"/>
          </a:xfrm>
          <a:prstGeom prst="rect">
            <a:avLst/>
          </a:prstGeom>
        </p:spPr>
      </p:pic>
    </p:spTree>
    <p:extLst>
      <p:ext uri="{BB962C8B-B14F-4D97-AF65-F5344CB8AC3E}">
        <p14:creationId xmlns:p14="http://schemas.microsoft.com/office/powerpoint/2010/main" val="26022214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749A0-F82D-41FD-9773-83A993DD877A}"/>
              </a:ext>
            </a:extLst>
          </p:cNvPr>
          <p:cNvSpPr>
            <a:spLocks noGrp="1"/>
          </p:cNvSpPr>
          <p:nvPr>
            <p:ph type="title"/>
          </p:nvPr>
        </p:nvSpPr>
        <p:spPr>
          <a:xfrm>
            <a:off x="1250" y="333071"/>
            <a:ext cx="12189500" cy="1325563"/>
          </a:xfrm>
        </p:spPr>
        <p:txBody>
          <a:bodyPr/>
          <a:lstStyle/>
          <a:p>
            <a:pPr algn="ctr"/>
            <a:r>
              <a:rPr lang="en-US" b="1" dirty="0"/>
              <a:t>Parent chat!</a:t>
            </a:r>
          </a:p>
        </p:txBody>
      </p:sp>
      <p:pic>
        <p:nvPicPr>
          <p:cNvPr id="3" name="Picture 3" descr="A child smiling at the camera&#10;&#10;Description automatically generated">
            <a:extLst>
              <a:ext uri="{FF2B5EF4-FFF2-40B4-BE49-F238E27FC236}">
                <a16:creationId xmlns:a16="http://schemas.microsoft.com/office/drawing/2014/main" id="{1FD3A0D7-8037-4469-88B3-9F53424127F9}"/>
              </a:ext>
            </a:extLst>
          </p:cNvPr>
          <p:cNvPicPr>
            <a:picLocks noChangeAspect="1"/>
          </p:cNvPicPr>
          <p:nvPr/>
        </p:nvPicPr>
        <p:blipFill>
          <a:blip r:embed="rId3"/>
          <a:stretch>
            <a:fillRect/>
          </a:stretch>
        </p:blipFill>
        <p:spPr>
          <a:xfrm>
            <a:off x="3347016" y="1782057"/>
            <a:ext cx="5791200" cy="3617544"/>
          </a:xfrm>
          <a:prstGeom prst="rect">
            <a:avLst/>
          </a:prstGeom>
        </p:spPr>
      </p:pic>
      <p:pic>
        <p:nvPicPr>
          <p:cNvPr id="4" name="Graphic 4" descr="Home">
            <a:hlinkClick r:id="rId4" action="ppaction://hlinksldjump"/>
            <a:extLst>
              <a:ext uri="{FF2B5EF4-FFF2-40B4-BE49-F238E27FC236}">
                <a16:creationId xmlns:a16="http://schemas.microsoft.com/office/drawing/2014/main" id="{77C649D8-D023-4447-A7D2-488F590DD24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462657" y="-48986"/>
            <a:ext cx="732972" cy="742043"/>
          </a:xfrm>
          <a:prstGeom prst="rect">
            <a:avLst/>
          </a:prstGeom>
        </p:spPr>
      </p:pic>
    </p:spTree>
    <p:extLst>
      <p:ext uri="{BB962C8B-B14F-4D97-AF65-F5344CB8AC3E}">
        <p14:creationId xmlns:p14="http://schemas.microsoft.com/office/powerpoint/2010/main" val="36440094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749A0-F82D-41FD-9773-83A993DD877A}"/>
              </a:ext>
            </a:extLst>
          </p:cNvPr>
          <p:cNvSpPr>
            <a:spLocks noGrp="1"/>
          </p:cNvSpPr>
          <p:nvPr>
            <p:ph type="title"/>
          </p:nvPr>
        </p:nvSpPr>
        <p:spPr/>
        <p:txBody>
          <a:bodyPr/>
          <a:lstStyle/>
          <a:p>
            <a:pPr algn="ctr"/>
            <a:r>
              <a:rPr lang="en-US" b="1" dirty="0"/>
              <a:t>Friendship Circle and Goodbye</a:t>
            </a:r>
          </a:p>
        </p:txBody>
      </p:sp>
      <p:pic>
        <p:nvPicPr>
          <p:cNvPr id="4" name="Picture 4" descr="A group of people standing next to a person posing for a picture&#10;&#10;Description automatically generated">
            <a:extLst>
              <a:ext uri="{FF2B5EF4-FFF2-40B4-BE49-F238E27FC236}">
                <a16:creationId xmlns:a16="http://schemas.microsoft.com/office/drawing/2014/main" id="{09DCB56F-37E7-4CC1-9727-6585D45FB3C6}"/>
              </a:ext>
            </a:extLst>
          </p:cNvPr>
          <p:cNvPicPr>
            <a:picLocks noChangeAspect="1"/>
          </p:cNvPicPr>
          <p:nvPr/>
        </p:nvPicPr>
        <p:blipFill>
          <a:blip r:embed="rId3"/>
          <a:stretch>
            <a:fillRect/>
          </a:stretch>
        </p:blipFill>
        <p:spPr>
          <a:xfrm>
            <a:off x="3065463" y="1800700"/>
            <a:ext cx="5521325" cy="4471038"/>
          </a:xfrm>
          <a:prstGeom prst="rect">
            <a:avLst/>
          </a:prstGeom>
        </p:spPr>
      </p:pic>
      <p:pic>
        <p:nvPicPr>
          <p:cNvPr id="5" name="Graphic 4" descr="Home">
            <a:hlinkClick r:id="rId4" action="ppaction://hlinksldjump"/>
            <a:extLst>
              <a:ext uri="{FF2B5EF4-FFF2-40B4-BE49-F238E27FC236}">
                <a16:creationId xmlns:a16="http://schemas.microsoft.com/office/drawing/2014/main" id="{13CABDA0-B2BD-4CF3-B852-32B045DF388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462657" y="-48986"/>
            <a:ext cx="732972" cy="742043"/>
          </a:xfrm>
          <a:prstGeom prst="rect">
            <a:avLst/>
          </a:prstGeom>
        </p:spPr>
      </p:pic>
    </p:spTree>
    <p:extLst>
      <p:ext uri="{BB962C8B-B14F-4D97-AF65-F5344CB8AC3E}">
        <p14:creationId xmlns:p14="http://schemas.microsoft.com/office/powerpoint/2010/main" val="36696032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AF739-AC03-46CD-9E93-DF2BDF97F7CE}"/>
              </a:ext>
            </a:extLst>
          </p:cNvPr>
          <p:cNvSpPr>
            <a:spLocks noGrp="1"/>
          </p:cNvSpPr>
          <p:nvPr>
            <p:ph type="title"/>
          </p:nvPr>
        </p:nvSpPr>
        <p:spPr>
          <a:xfrm>
            <a:off x="800622" y="2294133"/>
            <a:ext cx="10515600" cy="1325563"/>
          </a:xfrm>
        </p:spPr>
        <p:txBody>
          <a:bodyPr/>
          <a:lstStyle/>
          <a:p>
            <a:pPr algn="ctr"/>
            <a:r>
              <a:rPr lang="en-US" dirty="0">
                <a:ea typeface="+mj-lt"/>
              </a:rPr>
              <a:t>Dear Daisies...</a:t>
            </a:r>
            <a:endParaRPr lang="en-US" dirty="0"/>
          </a:p>
        </p:txBody>
      </p:sp>
      <p:pic>
        <p:nvPicPr>
          <p:cNvPr id="3" name="Graphic 4" descr="Home">
            <a:hlinkClick r:id="rId3" action="ppaction://hlinksldjump"/>
            <a:extLst>
              <a:ext uri="{FF2B5EF4-FFF2-40B4-BE49-F238E27FC236}">
                <a16:creationId xmlns:a16="http://schemas.microsoft.com/office/drawing/2014/main" id="{70248616-1708-42E9-8597-90153C49034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462657" y="-48986"/>
            <a:ext cx="732972" cy="742043"/>
          </a:xfrm>
          <a:prstGeom prst="rect">
            <a:avLst/>
          </a:prstGeom>
        </p:spPr>
      </p:pic>
    </p:spTree>
    <p:extLst>
      <p:ext uri="{BB962C8B-B14F-4D97-AF65-F5344CB8AC3E}">
        <p14:creationId xmlns:p14="http://schemas.microsoft.com/office/powerpoint/2010/main" val="31445665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33C6B-6C1D-43A4-8C80-B6080B5FC097}"/>
              </a:ext>
            </a:extLst>
          </p:cNvPr>
          <p:cNvSpPr>
            <a:spLocks noGrp="1"/>
          </p:cNvSpPr>
          <p:nvPr>
            <p:ph type="ctrTitle"/>
          </p:nvPr>
        </p:nvSpPr>
        <p:spPr>
          <a:xfrm>
            <a:off x="3273263" y="2810107"/>
            <a:ext cx="6205272" cy="3156390"/>
          </a:xfrm>
        </p:spPr>
        <p:txBody>
          <a:bodyPr>
            <a:normAutofit fontScale="90000"/>
          </a:bodyPr>
          <a:lstStyle/>
          <a:p>
            <a:r>
              <a:rPr lang="en-US" dirty="0">
                <a:ln w="0"/>
                <a:effectLst>
                  <a:outerShdw blurRad="38100" dist="19050" dir="2700000" algn="tl" rotWithShape="0">
                    <a:schemeClr val="dk1">
                      <a:alpha val="40000"/>
                    </a:schemeClr>
                  </a:outerShdw>
                </a:effectLst>
              </a:rPr>
              <a:t>Daisy Meeting</a:t>
            </a:r>
            <a:br>
              <a:rPr lang="en-US" dirty="0">
                <a:ln w="0"/>
                <a:effectLst>
                  <a:outerShdw blurRad="38100" dist="19050" dir="2700000" algn="tl" rotWithShape="0">
                    <a:schemeClr val="dk1">
                      <a:alpha val="40000"/>
                    </a:schemeClr>
                  </a:outerShdw>
                </a:effectLst>
              </a:rPr>
            </a:br>
            <a:r>
              <a:rPr lang="en-US" dirty="0">
                <a:ln w="0"/>
                <a:solidFill>
                  <a:schemeClr val="accent2">
                    <a:lumMod val="75000"/>
                  </a:schemeClr>
                </a:solidFill>
                <a:effectLst>
                  <a:outerShdw blurRad="38100" dist="19050" dir="2700000" algn="tl" rotWithShape="0">
                    <a:srgbClr val="00B0F0">
                      <a:alpha val="40000"/>
                    </a:srgbClr>
                  </a:outerShdw>
                </a:effectLst>
              </a:rPr>
              <a:t>Friendly and Helpful</a:t>
            </a:r>
            <a:br>
              <a:rPr lang="en-US" dirty="0">
                <a:ln w="0"/>
                <a:effectLst>
                  <a:outerShdw blurRad="38100" dist="19050" dir="2700000" algn="tl" rotWithShape="0">
                    <a:srgbClr val="00B0F0">
                      <a:alpha val="40000"/>
                    </a:srgbClr>
                  </a:outerShdw>
                </a:effectLst>
              </a:rPr>
            </a:br>
            <a:br>
              <a:rPr lang="en-US" dirty="0">
                <a:ln w="0"/>
                <a:effectLst>
                  <a:outerShdw blurRad="38100" dist="19050" dir="2700000" algn="tl" rotWithShape="0">
                    <a:srgbClr val="00B0F0">
                      <a:alpha val="40000"/>
                    </a:srgbClr>
                  </a:outerShdw>
                </a:effectLst>
              </a:rPr>
            </a:br>
            <a:br>
              <a:rPr lang="en-US" dirty="0">
                <a:ln w="0"/>
                <a:effectLst>
                  <a:outerShdw blurRad="38100" dist="19050" dir="2700000" algn="tl" rotWithShape="0">
                    <a:srgbClr val="00B0F0">
                      <a:alpha val="40000"/>
                    </a:srgbClr>
                  </a:outerShdw>
                </a:effectLst>
              </a:rPr>
            </a:br>
            <a:br>
              <a:rPr lang="en-US" dirty="0">
                <a:ln w="0"/>
                <a:effectLst>
                  <a:outerShdw blurRad="38100" dist="19050" dir="2700000" algn="tl" rotWithShape="0">
                    <a:srgbClr val="00B0F0">
                      <a:alpha val="40000"/>
                    </a:srgbClr>
                  </a:outerShdw>
                </a:effectLst>
              </a:rPr>
            </a:br>
            <a:r>
              <a:rPr lang="en-US" sz="3600" dirty="0">
                <a:ln w="0"/>
                <a:solidFill>
                  <a:schemeClr val="tx2"/>
                </a:solidFill>
                <a:effectLst>
                  <a:outerShdw blurRad="38100" dist="19050" dir="2700000" algn="tl" rotWithShape="0">
                    <a:srgbClr val="00B0F0">
                      <a:alpha val="40000"/>
                    </a:srgbClr>
                  </a:outerShdw>
                </a:effectLst>
              </a:rPr>
              <a:t>Meeting 2</a:t>
            </a:r>
            <a:br>
              <a:rPr lang="en-US" sz="8000" dirty="0">
                <a:ln w="0"/>
                <a:effectLst>
                  <a:outerShdw blurRad="38100" dist="19050" dir="2700000" algn="tl" rotWithShape="0">
                    <a:srgbClr val="00B0F0">
                      <a:alpha val="40000"/>
                    </a:srgbClr>
                  </a:outerShdw>
                </a:effectLst>
              </a:rPr>
            </a:br>
            <a:endParaRPr lang="en-US" sz="5300" dirty="0">
              <a:ln w="0"/>
              <a:solidFill>
                <a:srgbClr val="FF0000"/>
              </a:solidFill>
              <a:effectLst>
                <a:outerShdw blurRad="38100" dist="19050" dir="2700000" algn="tl" rotWithShape="0">
                  <a:srgbClr val="00B0F0">
                    <a:alpha val="40000"/>
                  </a:srgbClr>
                </a:outerShdw>
              </a:effectLst>
            </a:endParaRPr>
          </a:p>
        </p:txBody>
      </p:sp>
      <p:pic>
        <p:nvPicPr>
          <p:cNvPr id="5" name="Picture 5" descr="A picture containing drawing&#10;&#10;Description automatically generated">
            <a:extLst>
              <a:ext uri="{FF2B5EF4-FFF2-40B4-BE49-F238E27FC236}">
                <a16:creationId xmlns:a16="http://schemas.microsoft.com/office/drawing/2014/main" id="{42A94FB6-347A-491E-9882-EA9A50E2116B}"/>
              </a:ext>
            </a:extLst>
          </p:cNvPr>
          <p:cNvPicPr>
            <a:picLocks noChangeAspect="1"/>
          </p:cNvPicPr>
          <p:nvPr/>
        </p:nvPicPr>
        <p:blipFill>
          <a:blip r:embed="rId3"/>
          <a:stretch>
            <a:fillRect/>
          </a:stretch>
        </p:blipFill>
        <p:spPr>
          <a:xfrm>
            <a:off x="9324817" y="666404"/>
            <a:ext cx="1838325" cy="3971925"/>
          </a:xfrm>
          <a:prstGeom prst="rect">
            <a:avLst/>
          </a:prstGeom>
        </p:spPr>
      </p:pic>
      <p:pic>
        <p:nvPicPr>
          <p:cNvPr id="9" name="Picture 5" descr="A picture containing drawing&#10;&#10;Description automatically generated">
            <a:extLst>
              <a:ext uri="{FF2B5EF4-FFF2-40B4-BE49-F238E27FC236}">
                <a16:creationId xmlns:a16="http://schemas.microsoft.com/office/drawing/2014/main" id="{B9D8EC86-8929-43BD-909A-90BFC9496254}"/>
              </a:ext>
            </a:extLst>
          </p:cNvPr>
          <p:cNvPicPr>
            <a:picLocks noChangeAspect="1"/>
          </p:cNvPicPr>
          <p:nvPr/>
        </p:nvPicPr>
        <p:blipFill>
          <a:blip r:embed="rId4"/>
          <a:stretch>
            <a:fillRect/>
          </a:stretch>
        </p:blipFill>
        <p:spPr>
          <a:xfrm>
            <a:off x="1224130" y="2223154"/>
            <a:ext cx="2130194" cy="4114800"/>
          </a:xfrm>
          <a:prstGeom prst="rect">
            <a:avLst/>
          </a:prstGeom>
        </p:spPr>
      </p:pic>
      <p:pic>
        <p:nvPicPr>
          <p:cNvPr id="6" name="Picture 4" descr="A close up of a logo&#10;&#10;Description automatically generated">
            <a:extLst>
              <a:ext uri="{FF2B5EF4-FFF2-40B4-BE49-F238E27FC236}">
                <a16:creationId xmlns:a16="http://schemas.microsoft.com/office/drawing/2014/main" id="{145B8673-5C03-44C2-B6D7-AFA752D59C78}"/>
              </a:ext>
            </a:extLst>
          </p:cNvPr>
          <p:cNvPicPr>
            <a:picLocks noChangeAspect="1"/>
          </p:cNvPicPr>
          <p:nvPr/>
        </p:nvPicPr>
        <p:blipFill>
          <a:blip r:embed="rId5"/>
          <a:stretch>
            <a:fillRect/>
          </a:stretch>
        </p:blipFill>
        <p:spPr>
          <a:xfrm>
            <a:off x="0" y="0"/>
            <a:ext cx="1447800" cy="1352550"/>
          </a:xfrm>
          <a:prstGeom prst="rect">
            <a:avLst/>
          </a:prstGeom>
        </p:spPr>
      </p:pic>
      <p:pic>
        <p:nvPicPr>
          <p:cNvPr id="7" name="Graphic 4" descr="Home">
            <a:hlinkClick r:id="rId6" action="ppaction://hlinksldjump"/>
            <a:extLst>
              <a:ext uri="{FF2B5EF4-FFF2-40B4-BE49-F238E27FC236}">
                <a16:creationId xmlns:a16="http://schemas.microsoft.com/office/drawing/2014/main" id="{7C922F1C-E04C-430E-933D-0DC2CA9CE0B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462657" y="-48986"/>
            <a:ext cx="732972" cy="742043"/>
          </a:xfrm>
          <a:prstGeom prst="rect">
            <a:avLst/>
          </a:prstGeom>
        </p:spPr>
      </p:pic>
    </p:spTree>
    <p:extLst>
      <p:ext uri="{BB962C8B-B14F-4D97-AF65-F5344CB8AC3E}">
        <p14:creationId xmlns:p14="http://schemas.microsoft.com/office/powerpoint/2010/main" val="177440625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001FCC-3A7B-4D0D-9278-CE29A8ED5062}"/>
              </a:ext>
            </a:extLst>
          </p:cNvPr>
          <p:cNvSpPr>
            <a:spLocks noGrp="1"/>
          </p:cNvSpPr>
          <p:nvPr>
            <p:ph type="title"/>
          </p:nvPr>
        </p:nvSpPr>
        <p:spPr>
          <a:xfrm>
            <a:off x="4314" y="365125"/>
            <a:ext cx="12226504" cy="1325563"/>
          </a:xfrm>
        </p:spPr>
        <p:txBody>
          <a:bodyPr>
            <a:normAutofit/>
          </a:bodyPr>
          <a:lstStyle/>
          <a:p>
            <a:pPr algn="ctr"/>
            <a:r>
              <a:rPr lang="en-US" sz="4800" b="1" dirty="0"/>
              <a:t>Welcome!</a:t>
            </a:r>
            <a:endParaRPr lang="en-US" b="1" dirty="0"/>
          </a:p>
        </p:txBody>
      </p:sp>
      <p:sp>
        <p:nvSpPr>
          <p:cNvPr id="5" name="TextBox 4">
            <a:extLst>
              <a:ext uri="{FF2B5EF4-FFF2-40B4-BE49-F238E27FC236}">
                <a16:creationId xmlns:a16="http://schemas.microsoft.com/office/drawing/2014/main" id="{EC10AB75-BC5E-4316-932F-1185ACEF13A0}"/>
              </a:ext>
            </a:extLst>
          </p:cNvPr>
          <p:cNvSpPr txBox="1"/>
          <p:nvPr/>
        </p:nvSpPr>
        <p:spPr>
          <a:xfrm>
            <a:off x="838200" y="3384332"/>
            <a:ext cx="9688286" cy="31085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dirty="0">
                <a:latin typeface="Arial" panose="020B0604020202020204" pitchFamily="34" charset="0"/>
                <a:cs typeface="Arial" panose="020B0604020202020204" pitchFamily="34" charset="0"/>
              </a:rPr>
              <a:t>Supplies for today:</a:t>
            </a:r>
            <a:endParaRPr lang="en-US" dirty="0">
              <a:latin typeface="Arial" panose="020B0604020202020204" pitchFamily="34" charset="0"/>
              <a:cs typeface="Arial" panose="020B0604020202020204" pitchFamily="34" charset="0"/>
            </a:endParaRPr>
          </a:p>
          <a:p>
            <a:pPr marL="342900" indent="-342900">
              <a:buFont typeface="Arial"/>
              <a:buChar char="•"/>
            </a:pPr>
            <a:r>
              <a:rPr lang="en-US" sz="2800" dirty="0">
                <a:solidFill>
                  <a:srgbClr val="00B050"/>
                </a:solidFill>
                <a:latin typeface="Arial" panose="020B0604020202020204" pitchFamily="34" charset="0"/>
                <a:cs typeface="Arial" panose="020B0604020202020204" pitchFamily="34" charset="0"/>
              </a:rPr>
              <a:t>Colored markers or crayons or colored pencils</a:t>
            </a:r>
          </a:p>
          <a:p>
            <a:pPr marL="342900" indent="-342900">
              <a:buFont typeface="Arial"/>
              <a:buChar char="•"/>
            </a:pPr>
            <a:r>
              <a:rPr lang="en-US" sz="2800" dirty="0">
                <a:solidFill>
                  <a:srgbClr val="00B050"/>
                </a:solidFill>
                <a:latin typeface="Arial" panose="020B0604020202020204" pitchFamily="34" charset="0"/>
                <a:cs typeface="Arial" panose="020B0604020202020204" pitchFamily="34" charset="0"/>
              </a:rPr>
              <a:t>Colored or white paper</a:t>
            </a:r>
          </a:p>
          <a:p>
            <a:pPr marL="342900" indent="-342900">
              <a:buFont typeface="Arial"/>
              <a:buChar char="•"/>
            </a:pPr>
            <a:r>
              <a:rPr lang="en-US" sz="2800" dirty="0">
                <a:solidFill>
                  <a:srgbClr val="00B050"/>
                </a:solidFill>
                <a:latin typeface="Arial" panose="020B0604020202020204" pitchFamily="34" charset="0"/>
                <a:cs typeface="Arial" panose="020B0604020202020204" pitchFamily="34" charset="0"/>
              </a:rPr>
              <a:t>Scissors</a:t>
            </a:r>
          </a:p>
          <a:p>
            <a:pPr marL="342900" indent="-342900">
              <a:buFont typeface="Arial"/>
              <a:buChar char="•"/>
            </a:pPr>
            <a:r>
              <a:rPr lang="en-US" sz="2800" dirty="0">
                <a:solidFill>
                  <a:srgbClr val="00B050"/>
                </a:solidFill>
                <a:latin typeface="Arial" panose="020B0604020202020204" pitchFamily="34" charset="0"/>
                <a:cs typeface="Arial" panose="020B0604020202020204" pitchFamily="34" charset="0"/>
              </a:rPr>
              <a:t>Glue or tape</a:t>
            </a:r>
          </a:p>
          <a:p>
            <a:pPr marL="342900" indent="-342900">
              <a:buFont typeface="Arial"/>
              <a:buChar char="•"/>
            </a:pPr>
            <a:endParaRPr lang="en-US" sz="2800" dirty="0">
              <a:latin typeface="Arial" panose="020B0604020202020204" pitchFamily="34" charset="0"/>
              <a:cs typeface="Arial" panose="020B0604020202020204" pitchFamily="34" charset="0"/>
            </a:endParaRPr>
          </a:p>
          <a:p>
            <a:endParaRPr lang="en-US" sz="2800" dirty="0">
              <a:latin typeface="Arial" panose="020B0604020202020204" pitchFamily="34" charset="0"/>
              <a:cs typeface="Arial" panose="020B0604020202020204" pitchFamily="34" charset="0"/>
            </a:endParaRPr>
          </a:p>
        </p:txBody>
      </p:sp>
      <p:sp>
        <p:nvSpPr>
          <p:cNvPr id="6" name="Content Placeholder 5">
            <a:extLst>
              <a:ext uri="{FF2B5EF4-FFF2-40B4-BE49-F238E27FC236}">
                <a16:creationId xmlns:a16="http://schemas.microsoft.com/office/drawing/2014/main" id="{DB4CB04B-AF7D-498A-967E-97B548E28689}"/>
              </a:ext>
            </a:extLst>
          </p:cNvPr>
          <p:cNvSpPr>
            <a:spLocks noGrp="1"/>
          </p:cNvSpPr>
          <p:nvPr>
            <p:ph idx="1"/>
          </p:nvPr>
        </p:nvSpPr>
        <p:spPr/>
        <p:txBody>
          <a:bodyPr vert="horz" lIns="91440" tIns="45720" rIns="91440" bIns="45720" rtlCol="0" anchor="t">
            <a:normAutofit/>
          </a:bodyPr>
          <a:lstStyle/>
          <a:p>
            <a:pPr marL="0" indent="0">
              <a:buNone/>
            </a:pPr>
            <a:r>
              <a:rPr lang="en-US" sz="3200" dirty="0"/>
              <a:t>Was there a time this week when you were </a:t>
            </a:r>
            <a:r>
              <a:rPr lang="en-US" sz="3200" dirty="0">
                <a:solidFill>
                  <a:srgbClr val="FF0000"/>
                </a:solidFill>
              </a:rPr>
              <a:t>friendly</a:t>
            </a:r>
            <a:r>
              <a:rPr lang="en-US" sz="3200" dirty="0"/>
              <a:t>?  Do you do anything this week to </a:t>
            </a:r>
            <a:r>
              <a:rPr lang="en-US" sz="3200" dirty="0">
                <a:solidFill>
                  <a:srgbClr val="FF0000"/>
                </a:solidFill>
              </a:rPr>
              <a:t>help</a:t>
            </a:r>
            <a:r>
              <a:rPr lang="en-US" sz="3200" dirty="0"/>
              <a:t> a friend or family member?</a:t>
            </a:r>
          </a:p>
        </p:txBody>
      </p:sp>
      <p:pic>
        <p:nvPicPr>
          <p:cNvPr id="7" name="Graphic 4" descr="Home">
            <a:hlinkClick r:id="rId3" action="ppaction://hlinksldjump"/>
            <a:extLst>
              <a:ext uri="{FF2B5EF4-FFF2-40B4-BE49-F238E27FC236}">
                <a16:creationId xmlns:a16="http://schemas.microsoft.com/office/drawing/2014/main" id="{C0BD7F60-1AF3-4A22-98CF-F3520E08FCA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462657" y="-48986"/>
            <a:ext cx="732972" cy="742043"/>
          </a:xfrm>
          <a:prstGeom prst="rect">
            <a:avLst/>
          </a:prstGeom>
        </p:spPr>
      </p:pic>
    </p:spTree>
    <p:extLst>
      <p:ext uri="{BB962C8B-B14F-4D97-AF65-F5344CB8AC3E}">
        <p14:creationId xmlns:p14="http://schemas.microsoft.com/office/powerpoint/2010/main" val="168265155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 name="Picture 2">
            <a:extLst>
              <a:ext uri="{FF2B5EF4-FFF2-40B4-BE49-F238E27FC236}">
                <a16:creationId xmlns:a16="http://schemas.microsoft.com/office/drawing/2014/main" id="{9DB168A4-7767-4C7A-831B-EC1E0C49186D}"/>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343101" y="1361536"/>
            <a:ext cx="9593136" cy="497244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9669D5BC-DCA2-4CAB-BCAA-485AABC42B37}"/>
              </a:ext>
            </a:extLst>
          </p:cNvPr>
          <p:cNvSpPr>
            <a:spLocks noGrp="1"/>
          </p:cNvSpPr>
          <p:nvPr>
            <p:ph type="title"/>
          </p:nvPr>
        </p:nvSpPr>
        <p:spPr>
          <a:xfrm>
            <a:off x="917740" y="119424"/>
            <a:ext cx="10515600" cy="1325563"/>
          </a:xfrm>
        </p:spPr>
        <p:txBody>
          <a:bodyPr/>
          <a:lstStyle/>
          <a:p>
            <a:pPr algn="ctr"/>
            <a:r>
              <a:rPr lang="en-US" dirty="0"/>
              <a:t>Daisy Zoom Meeting Tips</a:t>
            </a:r>
          </a:p>
        </p:txBody>
      </p:sp>
      <p:sp>
        <p:nvSpPr>
          <p:cNvPr id="5" name="AutoShape 3" descr="data:image/jpg;base64,%20/9j/4AAQSkZJRgABAQEAYABgAAD/2wBDAAUDBAQEAwUEBAQFBQUGBwwIBwcHBw8LCwkMEQ8SEhEPERETFhwXExQaFRERGCEYGh0dHx8fExciJCIeJBweHx7/2wBDAQUFBQcGBw4ICA4eFBEUHh4eHh4eHh4eHh4eHh4eHh4eHh4eHh4eHh4eHh4eHh4eHh4eHh4eHh4eHh4eHh4eHh7/wAARCAAkACY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4yoor1z4Z/DTwb4l+EHiTxbrPjiDSdY0xnFppzSRgzBUDAkMdx3EkDHpQB5HRX0+37P3wpHjTRNHHxdtXsr3TZbq4mE8GUkQoFUHdgA72ODz8tfOvi/TrPR/FOqaVp9+moWlpdSQw3SYxMisQGGOORQBlUUUUAFfT37PsGqv+y/48e18DaRq1vvmzqFxdIksf7pcgKUJO0cj5h1r5hra0rxX4m0nRLvQ9M17UbPTL3P2m0huGWKXIwdyg4PAFAH3tJaeIh8V/Cgb4ReGY2/sG6zENQi2n5ocknyeCpwAMH7x5r4T+KSzL8SPEa3Gnw6bMNSn32kLBkhO8/KpGAQPpVn/hZfxC/tC21D/hNNd+12sLQQTfbX3RxnGVBz0OB+QrmLy5uL27mu7ueSe4mcySyyMWZ2JySSepzQBDRRRQAUUUUAFFFFABRRRQB//Z">
            <a:extLst>
              <a:ext uri="{FF2B5EF4-FFF2-40B4-BE49-F238E27FC236}">
                <a16:creationId xmlns:a16="http://schemas.microsoft.com/office/drawing/2014/main" id="{992D3A73-42BF-4FE7-81B1-F96492B8882E}"/>
              </a:ext>
            </a:extLst>
          </p:cNvPr>
          <p:cNvSpPr>
            <a:spLocks noChangeAspect="1" noChangeArrowheads="1"/>
          </p:cNvSpPr>
          <p:nvPr/>
        </p:nvSpPr>
        <p:spPr bwMode="auto">
          <a:xfrm>
            <a:off x="1173480" y="3978442"/>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7" name="Group 6">
            <a:extLst>
              <a:ext uri="{FF2B5EF4-FFF2-40B4-BE49-F238E27FC236}">
                <a16:creationId xmlns:a16="http://schemas.microsoft.com/office/drawing/2014/main" id="{BCEE187C-831D-4731-B08C-A2B6C83A1B0F}"/>
              </a:ext>
            </a:extLst>
          </p:cNvPr>
          <p:cNvGrpSpPr/>
          <p:nvPr/>
        </p:nvGrpSpPr>
        <p:grpSpPr>
          <a:xfrm>
            <a:off x="322581" y="3845621"/>
            <a:ext cx="2851083" cy="2051634"/>
            <a:chOff x="373380" y="3811755"/>
            <a:chExt cx="2851083" cy="2051634"/>
          </a:xfrm>
        </p:grpSpPr>
        <p:sp>
          <p:nvSpPr>
            <p:cNvPr id="8" name="Rectangle 7">
              <a:extLst>
                <a:ext uri="{FF2B5EF4-FFF2-40B4-BE49-F238E27FC236}">
                  <a16:creationId xmlns:a16="http://schemas.microsoft.com/office/drawing/2014/main" id="{A3A0886C-F536-48D5-B1F0-F34E737FA03A}"/>
                </a:ext>
              </a:extLst>
            </p:cNvPr>
            <p:cNvSpPr/>
            <p:nvPr/>
          </p:nvSpPr>
          <p:spPr>
            <a:xfrm>
              <a:off x="373380" y="3811755"/>
              <a:ext cx="2851083" cy="118175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accent1"/>
                  </a:solidFill>
                </a:rPr>
                <a:t>TURN SOUND &amp;</a:t>
              </a:r>
            </a:p>
            <a:p>
              <a:pPr algn="ctr"/>
              <a:r>
                <a:rPr lang="en-US" sz="2400">
                  <a:solidFill>
                    <a:schemeClr val="accent1"/>
                  </a:solidFill>
                </a:rPr>
                <a:t>CAMERA ON &amp; OFF</a:t>
              </a:r>
            </a:p>
          </p:txBody>
        </p:sp>
        <p:sp>
          <p:nvSpPr>
            <p:cNvPr id="9" name="Arrow: Down 8">
              <a:extLst>
                <a:ext uri="{FF2B5EF4-FFF2-40B4-BE49-F238E27FC236}">
                  <a16:creationId xmlns:a16="http://schemas.microsoft.com/office/drawing/2014/main" id="{6A208228-5671-467C-9F3F-468C8BFA56F2}"/>
                </a:ext>
              </a:extLst>
            </p:cNvPr>
            <p:cNvSpPr/>
            <p:nvPr/>
          </p:nvSpPr>
          <p:spPr>
            <a:xfrm>
              <a:off x="1275369" y="5084064"/>
              <a:ext cx="687404" cy="779325"/>
            </a:xfrm>
            <a:prstGeom prst="downArrow">
              <a:avLst/>
            </a:prstGeom>
            <a:solidFill>
              <a:srgbClr val="00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Down 9">
              <a:extLst>
                <a:ext uri="{FF2B5EF4-FFF2-40B4-BE49-F238E27FC236}">
                  <a16:creationId xmlns:a16="http://schemas.microsoft.com/office/drawing/2014/main" id="{53B5D9B7-4B15-4759-870C-8C5B2E177467}"/>
                </a:ext>
              </a:extLst>
            </p:cNvPr>
            <p:cNvSpPr/>
            <p:nvPr/>
          </p:nvSpPr>
          <p:spPr>
            <a:xfrm>
              <a:off x="1948936" y="5084064"/>
              <a:ext cx="687404" cy="779325"/>
            </a:xfrm>
            <a:prstGeom prst="downArrow">
              <a:avLst/>
            </a:prstGeom>
            <a:solidFill>
              <a:srgbClr val="00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15">
            <a:extLst>
              <a:ext uri="{FF2B5EF4-FFF2-40B4-BE49-F238E27FC236}">
                <a16:creationId xmlns:a16="http://schemas.microsoft.com/office/drawing/2014/main" id="{00625DA4-64F3-4050-A307-2A805610CB8B}"/>
              </a:ext>
            </a:extLst>
          </p:cNvPr>
          <p:cNvGrpSpPr/>
          <p:nvPr/>
        </p:nvGrpSpPr>
        <p:grpSpPr>
          <a:xfrm>
            <a:off x="5278025" y="4246237"/>
            <a:ext cx="3310497" cy="1882472"/>
            <a:chOff x="5278025" y="4246237"/>
            <a:chExt cx="3310497" cy="1882472"/>
          </a:xfrm>
        </p:grpSpPr>
        <p:sp>
          <p:nvSpPr>
            <p:cNvPr id="17" name="Rectangle 16">
              <a:extLst>
                <a:ext uri="{FF2B5EF4-FFF2-40B4-BE49-F238E27FC236}">
                  <a16:creationId xmlns:a16="http://schemas.microsoft.com/office/drawing/2014/main" id="{075048D7-12D4-416F-B53E-4AFB1CE9ED14}"/>
                </a:ext>
              </a:extLst>
            </p:cNvPr>
            <p:cNvSpPr/>
            <p:nvPr/>
          </p:nvSpPr>
          <p:spPr>
            <a:xfrm>
              <a:off x="5278025" y="4246237"/>
              <a:ext cx="3098135" cy="120322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accent1"/>
                  </a:solidFill>
                </a:rPr>
                <a:t>WRITE A QUESTION OR ADD YOUR IDEAS</a:t>
              </a:r>
            </a:p>
          </p:txBody>
        </p:sp>
        <p:sp>
          <p:nvSpPr>
            <p:cNvPr id="18" name="Arrow: Down 17">
              <a:extLst>
                <a:ext uri="{FF2B5EF4-FFF2-40B4-BE49-F238E27FC236}">
                  <a16:creationId xmlns:a16="http://schemas.microsoft.com/office/drawing/2014/main" id="{0FFC175B-E885-4907-AA30-AFC21126B0E4}"/>
                </a:ext>
              </a:extLst>
            </p:cNvPr>
            <p:cNvSpPr/>
            <p:nvPr/>
          </p:nvSpPr>
          <p:spPr>
            <a:xfrm rot="1484169">
              <a:off x="5863671" y="5419766"/>
              <a:ext cx="534701" cy="663449"/>
            </a:xfrm>
            <a:prstGeom prst="downArrow">
              <a:avLst/>
            </a:prstGeom>
            <a:solidFill>
              <a:srgbClr val="00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Arrow: Down 18">
              <a:extLst>
                <a:ext uri="{FF2B5EF4-FFF2-40B4-BE49-F238E27FC236}">
                  <a16:creationId xmlns:a16="http://schemas.microsoft.com/office/drawing/2014/main" id="{D731B411-A8D5-40F6-A312-E2C028C7F2C9}"/>
                </a:ext>
              </a:extLst>
            </p:cNvPr>
            <p:cNvSpPr/>
            <p:nvPr/>
          </p:nvSpPr>
          <p:spPr>
            <a:xfrm rot="19163432">
              <a:off x="8053821" y="5374272"/>
              <a:ext cx="534701" cy="754437"/>
            </a:xfrm>
            <a:prstGeom prst="downArrow">
              <a:avLst/>
            </a:prstGeom>
            <a:solidFill>
              <a:srgbClr val="00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3" name="Graphic 4" descr="Home">
            <a:hlinkClick r:id="rId4" action="ppaction://hlinksldjump"/>
            <a:extLst>
              <a:ext uri="{FF2B5EF4-FFF2-40B4-BE49-F238E27FC236}">
                <a16:creationId xmlns:a16="http://schemas.microsoft.com/office/drawing/2014/main" id="{606E39E2-3899-4688-9A23-CB8984F496D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462657" y="-48986"/>
            <a:ext cx="732972" cy="742043"/>
          </a:xfrm>
          <a:prstGeom prst="rect">
            <a:avLst/>
          </a:prstGeom>
        </p:spPr>
      </p:pic>
    </p:spTree>
    <p:extLst>
      <p:ext uri="{BB962C8B-B14F-4D97-AF65-F5344CB8AC3E}">
        <p14:creationId xmlns:p14="http://schemas.microsoft.com/office/powerpoint/2010/main" val="1668309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5" presetClass="entr" presetSubtype="0"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2000"/>
                                        <p:tgtEl>
                                          <p:spTgt spid="16"/>
                                        </p:tgtEl>
                                      </p:cBhvr>
                                    </p:animEffect>
                                    <p:anim calcmode="lin" valueType="num">
                                      <p:cBhvr>
                                        <p:cTn id="14" dur="2000" fill="hold"/>
                                        <p:tgtEl>
                                          <p:spTgt spid="16"/>
                                        </p:tgtEl>
                                        <p:attrNameLst>
                                          <p:attrName>ppt_w</p:attrName>
                                        </p:attrNameLst>
                                      </p:cBhvr>
                                      <p:tavLst>
                                        <p:tav tm="0" fmla="#ppt_w*sin(2.5*pi*$)">
                                          <p:val>
                                            <p:fltVal val="0"/>
                                          </p:val>
                                        </p:tav>
                                        <p:tav tm="100000">
                                          <p:val>
                                            <p:fltVal val="1"/>
                                          </p:val>
                                        </p:tav>
                                      </p:tavLst>
                                    </p:anim>
                                    <p:anim calcmode="lin" valueType="num">
                                      <p:cBhvr>
                                        <p:cTn id="15" dur="2000" fill="hold"/>
                                        <p:tgtEl>
                                          <p:spTgt spid="1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315C3-7926-43AF-8ACB-942FDC4A969F}"/>
              </a:ext>
            </a:extLst>
          </p:cNvPr>
          <p:cNvSpPr>
            <a:spLocks noGrp="1"/>
          </p:cNvSpPr>
          <p:nvPr>
            <p:ph type="title"/>
          </p:nvPr>
        </p:nvSpPr>
        <p:spPr>
          <a:xfrm>
            <a:off x="830073" y="197706"/>
            <a:ext cx="10515600" cy="1325563"/>
          </a:xfrm>
        </p:spPr>
        <p:txBody>
          <a:bodyPr/>
          <a:lstStyle/>
          <a:p>
            <a:pPr algn="ctr"/>
            <a:r>
              <a:rPr lang="en-US" dirty="0"/>
              <a:t>Meeting Rules</a:t>
            </a:r>
          </a:p>
        </p:txBody>
      </p:sp>
      <p:sp>
        <p:nvSpPr>
          <p:cNvPr id="9" name="Content Placeholder 2">
            <a:extLst>
              <a:ext uri="{FF2B5EF4-FFF2-40B4-BE49-F238E27FC236}">
                <a16:creationId xmlns:a16="http://schemas.microsoft.com/office/drawing/2014/main" id="{3B155E69-29FA-4F16-A982-C1B852DF30D8}"/>
              </a:ext>
            </a:extLst>
          </p:cNvPr>
          <p:cNvSpPr txBox="1">
            <a:spLocks/>
          </p:cNvSpPr>
          <p:nvPr/>
        </p:nvSpPr>
        <p:spPr>
          <a:xfrm>
            <a:off x="718560" y="2329031"/>
            <a:ext cx="6504031" cy="3804139"/>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b="1" dirty="0">
                <a:solidFill>
                  <a:srgbClr val="00B0F0"/>
                </a:solidFill>
                <a:latin typeface="Arial" panose="020B0604020202020204" pitchFamily="34" charset="0"/>
                <a:cs typeface="Arial" panose="020B0604020202020204" pitchFamily="34" charset="0"/>
              </a:rPr>
              <a:t>If we ask a Yes/ No question, answer with a thumbs up or thumbs down</a:t>
            </a:r>
          </a:p>
          <a:p>
            <a:pPr marL="0" indent="0">
              <a:buFont typeface="Arial" panose="020B0604020202020204" pitchFamily="34" charset="0"/>
              <a:buNone/>
            </a:pPr>
            <a:endParaRPr lang="en-US" sz="3200" b="1" dirty="0">
              <a:solidFill>
                <a:srgbClr val="00B0F0"/>
              </a:solidFill>
              <a:latin typeface="Arial" panose="020B0604020202020204" pitchFamily="34" charset="0"/>
              <a:cs typeface="Arial" panose="020B0604020202020204" pitchFamily="34" charset="0"/>
            </a:endParaRPr>
          </a:p>
          <a:p>
            <a:r>
              <a:rPr lang="en-US" sz="3200" b="1" dirty="0">
                <a:solidFill>
                  <a:srgbClr val="00B0F0"/>
                </a:solidFill>
                <a:latin typeface="Arial"/>
                <a:cs typeface="Arial"/>
              </a:rPr>
              <a:t>Mute yourself until it is time to talk</a:t>
            </a:r>
          </a:p>
          <a:p>
            <a:pPr marL="0" indent="0">
              <a:buFont typeface="Arial" panose="020B0604020202020204" pitchFamily="34" charset="0"/>
              <a:buNone/>
            </a:pPr>
            <a:endParaRPr lang="en-US" dirty="0">
              <a:solidFill>
                <a:srgbClr val="00B0F0"/>
              </a:solidFill>
            </a:endParaRPr>
          </a:p>
        </p:txBody>
      </p:sp>
      <p:pic>
        <p:nvPicPr>
          <p:cNvPr id="10" name="Picture 9">
            <a:extLst>
              <a:ext uri="{FF2B5EF4-FFF2-40B4-BE49-F238E27FC236}">
                <a16:creationId xmlns:a16="http://schemas.microsoft.com/office/drawing/2014/main" id="{4FE392B8-37B8-4595-A9B8-580A6B72C7AC}"/>
              </a:ext>
            </a:extLst>
          </p:cNvPr>
          <p:cNvPicPr>
            <a:picLocks noChangeAspect="1"/>
          </p:cNvPicPr>
          <p:nvPr/>
        </p:nvPicPr>
        <p:blipFill>
          <a:blip r:embed="rId3"/>
          <a:stretch>
            <a:fillRect/>
          </a:stretch>
        </p:blipFill>
        <p:spPr>
          <a:xfrm>
            <a:off x="7177822" y="2226905"/>
            <a:ext cx="2769283" cy="1156772"/>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grpSp>
        <p:nvGrpSpPr>
          <p:cNvPr id="3" name="Group 2">
            <a:extLst>
              <a:ext uri="{FF2B5EF4-FFF2-40B4-BE49-F238E27FC236}">
                <a16:creationId xmlns:a16="http://schemas.microsoft.com/office/drawing/2014/main" id="{D477249F-D3FE-416F-933C-58B6F7C4B7F5}"/>
              </a:ext>
            </a:extLst>
          </p:cNvPr>
          <p:cNvGrpSpPr/>
          <p:nvPr/>
        </p:nvGrpSpPr>
        <p:grpSpPr>
          <a:xfrm>
            <a:off x="7753655" y="3807840"/>
            <a:ext cx="1231127" cy="1156772"/>
            <a:chOff x="7285304" y="3785537"/>
            <a:chExt cx="1231127" cy="1156772"/>
          </a:xfrm>
        </p:grpSpPr>
        <p:pic>
          <p:nvPicPr>
            <p:cNvPr id="14" name="Graphic 13" descr="Radio microphone">
              <a:extLst>
                <a:ext uri="{FF2B5EF4-FFF2-40B4-BE49-F238E27FC236}">
                  <a16:creationId xmlns:a16="http://schemas.microsoft.com/office/drawing/2014/main" id="{4DA9AA94-0E96-4090-9D99-C392B2B7C46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443667" y="3911674"/>
              <a:ext cx="914400" cy="914400"/>
            </a:xfrm>
            <a:prstGeom prst="rect">
              <a:avLst/>
            </a:prstGeom>
            <a:effectLst>
              <a:outerShdw blurRad="63500" sx="102000" sy="102000" algn="ctr" rotWithShape="0">
                <a:prstClr val="black">
                  <a:alpha val="40000"/>
                </a:prstClr>
              </a:outerShdw>
            </a:effectLst>
          </p:spPr>
        </p:pic>
        <p:sp>
          <p:nvSpPr>
            <p:cNvPr id="15" name="&quot;Not Allowed&quot; Symbol 14">
              <a:extLst>
                <a:ext uri="{FF2B5EF4-FFF2-40B4-BE49-F238E27FC236}">
                  <a16:creationId xmlns:a16="http://schemas.microsoft.com/office/drawing/2014/main" id="{D4C9B4F6-45DA-48D0-8760-15DFF6D636BF}"/>
                </a:ext>
              </a:extLst>
            </p:cNvPr>
            <p:cNvSpPr/>
            <p:nvPr/>
          </p:nvSpPr>
          <p:spPr>
            <a:xfrm>
              <a:off x="7285304" y="3785537"/>
              <a:ext cx="1231127" cy="1156772"/>
            </a:xfrm>
            <a:prstGeom prst="noSmoking">
              <a:avLst>
                <a:gd name="adj" fmla="val 10127"/>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pic>
        <p:nvPicPr>
          <p:cNvPr id="7" name="Graphic 4" descr="Home">
            <a:hlinkClick r:id="rId6" action="ppaction://hlinksldjump"/>
            <a:extLst>
              <a:ext uri="{FF2B5EF4-FFF2-40B4-BE49-F238E27FC236}">
                <a16:creationId xmlns:a16="http://schemas.microsoft.com/office/drawing/2014/main" id="{AE6EBC29-F828-4125-9783-CB3B507176C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462657" y="-48986"/>
            <a:ext cx="732972" cy="742043"/>
          </a:xfrm>
          <a:prstGeom prst="rect">
            <a:avLst/>
          </a:prstGeom>
        </p:spPr>
      </p:pic>
    </p:spTree>
    <p:extLst>
      <p:ext uri="{BB962C8B-B14F-4D97-AF65-F5344CB8AC3E}">
        <p14:creationId xmlns:p14="http://schemas.microsoft.com/office/powerpoint/2010/main" val="96030914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752E70-F266-4D0C-9C47-F2A08A7E2940}"/>
              </a:ext>
            </a:extLst>
          </p:cNvPr>
          <p:cNvSpPr>
            <a:spLocks noGrp="1"/>
          </p:cNvSpPr>
          <p:nvPr>
            <p:ph type="title"/>
          </p:nvPr>
        </p:nvSpPr>
        <p:spPr>
          <a:xfrm>
            <a:off x="0" y="0"/>
            <a:ext cx="2937501" cy="916606"/>
          </a:xfrm>
        </p:spPr>
        <p:txBody>
          <a:bodyPr>
            <a:normAutofit fontScale="90000"/>
          </a:bodyPr>
          <a:lstStyle/>
          <a:p>
            <a:r>
              <a:rPr lang="en-US" dirty="0" err="1"/>
              <a:t>Kaper</a:t>
            </a:r>
            <a:r>
              <a:rPr lang="en-US" dirty="0"/>
              <a:t> Chart</a:t>
            </a:r>
          </a:p>
        </p:txBody>
      </p:sp>
      <p:pic>
        <p:nvPicPr>
          <p:cNvPr id="6" name="Picture 6" descr="A picture containing drawing&#10;&#10;Description automatically generated">
            <a:extLst>
              <a:ext uri="{FF2B5EF4-FFF2-40B4-BE49-F238E27FC236}">
                <a16:creationId xmlns:a16="http://schemas.microsoft.com/office/drawing/2014/main" id="{D65E465B-CC1E-4E57-8385-F36D2044228E}"/>
              </a:ext>
            </a:extLst>
          </p:cNvPr>
          <p:cNvPicPr>
            <a:picLocks noGrp="1" noChangeAspect="1"/>
          </p:cNvPicPr>
          <p:nvPr>
            <p:ph idx="1"/>
          </p:nvPr>
        </p:nvPicPr>
        <p:blipFill>
          <a:blip r:embed="rId3"/>
          <a:stretch>
            <a:fillRect/>
          </a:stretch>
        </p:blipFill>
        <p:spPr>
          <a:xfrm>
            <a:off x="3246805" y="606425"/>
            <a:ext cx="5291990" cy="5477404"/>
          </a:xfrm>
        </p:spPr>
      </p:pic>
      <p:sp>
        <p:nvSpPr>
          <p:cNvPr id="7" name="TextBox 6">
            <a:extLst>
              <a:ext uri="{FF2B5EF4-FFF2-40B4-BE49-F238E27FC236}">
                <a16:creationId xmlns:a16="http://schemas.microsoft.com/office/drawing/2014/main" id="{8C68E247-C172-4C8E-B0AD-ED32F194795C}"/>
              </a:ext>
            </a:extLst>
          </p:cNvPr>
          <p:cNvSpPr txBox="1"/>
          <p:nvPr/>
        </p:nvSpPr>
        <p:spPr>
          <a:xfrm rot="20460000">
            <a:off x="6659128" y="2546714"/>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Promise Leader</a:t>
            </a:r>
          </a:p>
        </p:txBody>
      </p:sp>
      <p:sp>
        <p:nvSpPr>
          <p:cNvPr id="10" name="TextBox 9">
            <a:extLst>
              <a:ext uri="{FF2B5EF4-FFF2-40B4-BE49-F238E27FC236}">
                <a16:creationId xmlns:a16="http://schemas.microsoft.com/office/drawing/2014/main" id="{A6847C45-CFE1-4ACC-BD08-4ED77712588B}"/>
              </a:ext>
            </a:extLst>
          </p:cNvPr>
          <p:cNvSpPr txBox="1"/>
          <p:nvPr/>
        </p:nvSpPr>
        <p:spPr>
          <a:xfrm>
            <a:off x="5476875" y="2894542"/>
            <a:ext cx="1075267"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solidFill>
                  <a:srgbClr val="FEFF99"/>
                </a:solidFill>
              </a:rPr>
              <a:t>Kaper </a:t>
            </a:r>
          </a:p>
          <a:p>
            <a:r>
              <a:rPr lang="en-US" sz="2400">
                <a:solidFill>
                  <a:srgbClr val="FEFF99"/>
                </a:solidFill>
              </a:rPr>
              <a:t>Chart</a:t>
            </a:r>
          </a:p>
        </p:txBody>
      </p:sp>
      <p:sp>
        <p:nvSpPr>
          <p:cNvPr id="11" name="TextBox 10">
            <a:extLst>
              <a:ext uri="{FF2B5EF4-FFF2-40B4-BE49-F238E27FC236}">
                <a16:creationId xmlns:a16="http://schemas.microsoft.com/office/drawing/2014/main" id="{4F572789-3B8B-47E0-A0A3-484A59410888}"/>
              </a:ext>
            </a:extLst>
          </p:cNvPr>
          <p:cNvSpPr txBox="1"/>
          <p:nvPr/>
        </p:nvSpPr>
        <p:spPr>
          <a:xfrm>
            <a:off x="8615456" y="2389468"/>
            <a:ext cx="2108200" cy="369332"/>
          </a:xfrm>
          <a:prstGeom prst="rect">
            <a:avLst/>
          </a:prstGeom>
          <a:solidFill>
            <a:schemeClr val="accent2">
              <a:lumMod val="60000"/>
              <a:lumOff val="40000"/>
            </a:schemeClr>
          </a:solidFill>
          <a:ln w="28575">
            <a:solidFill>
              <a:schemeClr val="accent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0070C0"/>
                </a:solidFill>
              </a:rPr>
              <a:t>Hermione Granger</a:t>
            </a:r>
          </a:p>
        </p:txBody>
      </p:sp>
      <p:sp>
        <p:nvSpPr>
          <p:cNvPr id="12" name="TextBox 11">
            <a:extLst>
              <a:ext uri="{FF2B5EF4-FFF2-40B4-BE49-F238E27FC236}">
                <a16:creationId xmlns:a16="http://schemas.microsoft.com/office/drawing/2014/main" id="{A4789B8A-1A59-43E1-A88B-375F406484D6}"/>
              </a:ext>
            </a:extLst>
          </p:cNvPr>
          <p:cNvSpPr txBox="1"/>
          <p:nvPr/>
        </p:nvSpPr>
        <p:spPr>
          <a:xfrm>
            <a:off x="8509187" y="4249145"/>
            <a:ext cx="1981200" cy="369332"/>
          </a:xfrm>
          <a:prstGeom prst="rect">
            <a:avLst/>
          </a:prstGeom>
          <a:solidFill>
            <a:schemeClr val="accent2">
              <a:lumMod val="60000"/>
              <a:lumOff val="40000"/>
            </a:schemeClr>
          </a:solidFill>
          <a:ln w="28575">
            <a:solidFill>
              <a:schemeClr val="accent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0070C0"/>
                </a:solidFill>
              </a:rPr>
              <a:t>Katniss Everdeen</a:t>
            </a:r>
          </a:p>
        </p:txBody>
      </p:sp>
      <p:sp>
        <p:nvSpPr>
          <p:cNvPr id="13" name="TextBox 12">
            <a:extLst>
              <a:ext uri="{FF2B5EF4-FFF2-40B4-BE49-F238E27FC236}">
                <a16:creationId xmlns:a16="http://schemas.microsoft.com/office/drawing/2014/main" id="{3CDF83D5-3EC9-4978-9394-F788227A3B6C}"/>
              </a:ext>
            </a:extLst>
          </p:cNvPr>
          <p:cNvSpPr txBox="1"/>
          <p:nvPr/>
        </p:nvSpPr>
        <p:spPr>
          <a:xfrm>
            <a:off x="1665288" y="2107141"/>
            <a:ext cx="1753129" cy="377270"/>
          </a:xfrm>
          <a:prstGeom prst="rect">
            <a:avLst/>
          </a:prstGeom>
          <a:solidFill>
            <a:schemeClr val="accent2">
              <a:lumMod val="60000"/>
              <a:lumOff val="40000"/>
            </a:schemeClr>
          </a:solidFill>
          <a:ln w="28575">
            <a:solidFill>
              <a:schemeClr val="accent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0070C0"/>
                </a:solidFill>
              </a:rPr>
              <a:t>Junie B. Jones</a:t>
            </a:r>
          </a:p>
        </p:txBody>
      </p:sp>
      <p:sp>
        <p:nvSpPr>
          <p:cNvPr id="14" name="TextBox 13">
            <a:extLst>
              <a:ext uri="{FF2B5EF4-FFF2-40B4-BE49-F238E27FC236}">
                <a16:creationId xmlns:a16="http://schemas.microsoft.com/office/drawing/2014/main" id="{A903DBE0-0596-4BE3-A171-7CB40CC5FE44}"/>
              </a:ext>
            </a:extLst>
          </p:cNvPr>
          <p:cNvSpPr txBox="1"/>
          <p:nvPr/>
        </p:nvSpPr>
        <p:spPr>
          <a:xfrm>
            <a:off x="4790016" y="184149"/>
            <a:ext cx="2302934" cy="369332"/>
          </a:xfrm>
          <a:prstGeom prst="rect">
            <a:avLst/>
          </a:prstGeom>
          <a:solidFill>
            <a:schemeClr val="accent2">
              <a:lumMod val="60000"/>
              <a:lumOff val="40000"/>
            </a:schemeClr>
          </a:solidFill>
          <a:ln w="28575">
            <a:solidFill>
              <a:schemeClr val="accent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0070C0"/>
                </a:solidFill>
              </a:rPr>
              <a:t>Katara </a:t>
            </a:r>
            <a:r>
              <a:rPr lang="en-US" err="1">
                <a:solidFill>
                  <a:srgbClr val="0070C0"/>
                </a:solidFill>
              </a:rPr>
              <a:t>Waterbender</a:t>
            </a:r>
          </a:p>
        </p:txBody>
      </p:sp>
      <p:sp>
        <p:nvSpPr>
          <p:cNvPr id="15" name="TextBox 14">
            <a:extLst>
              <a:ext uri="{FF2B5EF4-FFF2-40B4-BE49-F238E27FC236}">
                <a16:creationId xmlns:a16="http://schemas.microsoft.com/office/drawing/2014/main" id="{10D0D9AC-DE10-40C4-88F5-92B3C8517F39}"/>
              </a:ext>
            </a:extLst>
          </p:cNvPr>
          <p:cNvSpPr txBox="1"/>
          <p:nvPr/>
        </p:nvSpPr>
        <p:spPr>
          <a:xfrm>
            <a:off x="12258611" y="3967255"/>
            <a:ext cx="2279505" cy="369332"/>
          </a:xfrm>
          <a:prstGeom prst="rect">
            <a:avLst/>
          </a:prstGeom>
          <a:solidFill>
            <a:schemeClr val="accent2">
              <a:lumMod val="60000"/>
              <a:lumOff val="40000"/>
            </a:schemeClr>
          </a:solidFill>
          <a:ln w="28575">
            <a:solidFill>
              <a:schemeClr val="accent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0070C0"/>
                </a:solidFill>
              </a:rPr>
              <a:t>Matilda Wormwood</a:t>
            </a:r>
          </a:p>
        </p:txBody>
      </p:sp>
      <p:sp>
        <p:nvSpPr>
          <p:cNvPr id="16" name="TextBox 15">
            <a:extLst>
              <a:ext uri="{FF2B5EF4-FFF2-40B4-BE49-F238E27FC236}">
                <a16:creationId xmlns:a16="http://schemas.microsoft.com/office/drawing/2014/main" id="{43253598-2D59-4DD3-B28E-16B6123899D9}"/>
              </a:ext>
            </a:extLst>
          </p:cNvPr>
          <p:cNvSpPr txBox="1"/>
          <p:nvPr/>
        </p:nvSpPr>
        <p:spPr>
          <a:xfrm>
            <a:off x="12215560" y="3437341"/>
            <a:ext cx="1916986" cy="369332"/>
          </a:xfrm>
          <a:prstGeom prst="rect">
            <a:avLst/>
          </a:prstGeom>
          <a:solidFill>
            <a:schemeClr val="accent2">
              <a:lumMod val="60000"/>
              <a:lumOff val="40000"/>
            </a:schemeClr>
          </a:solidFill>
          <a:ln w="28575">
            <a:solidFill>
              <a:schemeClr val="accent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0070C0"/>
                </a:solidFill>
              </a:rPr>
              <a:t>Ramona Quimby</a:t>
            </a:r>
          </a:p>
        </p:txBody>
      </p:sp>
      <p:sp>
        <p:nvSpPr>
          <p:cNvPr id="17" name="TextBox 16">
            <a:extLst>
              <a:ext uri="{FF2B5EF4-FFF2-40B4-BE49-F238E27FC236}">
                <a16:creationId xmlns:a16="http://schemas.microsoft.com/office/drawing/2014/main" id="{F2BD9AF0-0776-4A71-AF50-63C703369365}"/>
              </a:ext>
            </a:extLst>
          </p:cNvPr>
          <p:cNvSpPr txBox="1"/>
          <p:nvPr/>
        </p:nvSpPr>
        <p:spPr>
          <a:xfrm>
            <a:off x="12272556" y="2942723"/>
            <a:ext cx="1798646" cy="369332"/>
          </a:xfrm>
          <a:prstGeom prst="rect">
            <a:avLst/>
          </a:prstGeom>
          <a:solidFill>
            <a:schemeClr val="accent2">
              <a:lumMod val="60000"/>
              <a:lumOff val="40000"/>
            </a:schemeClr>
          </a:solidFill>
          <a:ln w="28575">
            <a:solidFill>
              <a:schemeClr val="accent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0070C0"/>
                </a:solidFill>
              </a:rPr>
              <a:t>Lucy Pevensie</a:t>
            </a:r>
          </a:p>
        </p:txBody>
      </p:sp>
      <p:sp>
        <p:nvSpPr>
          <p:cNvPr id="18" name="TextBox 17">
            <a:extLst>
              <a:ext uri="{FF2B5EF4-FFF2-40B4-BE49-F238E27FC236}">
                <a16:creationId xmlns:a16="http://schemas.microsoft.com/office/drawing/2014/main" id="{9F3EA78F-129C-4BB3-93B7-980541308805}"/>
              </a:ext>
            </a:extLst>
          </p:cNvPr>
          <p:cNvSpPr txBox="1"/>
          <p:nvPr/>
        </p:nvSpPr>
        <p:spPr>
          <a:xfrm>
            <a:off x="7547289" y="5661971"/>
            <a:ext cx="1560727" cy="369332"/>
          </a:xfrm>
          <a:prstGeom prst="rect">
            <a:avLst/>
          </a:prstGeom>
          <a:solidFill>
            <a:schemeClr val="accent2">
              <a:lumMod val="60000"/>
              <a:lumOff val="40000"/>
            </a:schemeClr>
          </a:solidFill>
          <a:ln w="28575">
            <a:solidFill>
              <a:schemeClr val="accent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0070C0"/>
                </a:solidFill>
              </a:rPr>
              <a:t>Dorothy Gale</a:t>
            </a:r>
          </a:p>
        </p:txBody>
      </p:sp>
      <p:sp>
        <p:nvSpPr>
          <p:cNvPr id="19" name="TextBox 18">
            <a:extLst>
              <a:ext uri="{FF2B5EF4-FFF2-40B4-BE49-F238E27FC236}">
                <a16:creationId xmlns:a16="http://schemas.microsoft.com/office/drawing/2014/main" id="{1E8A85A7-C85C-4143-9ED7-AF92C1539A26}"/>
              </a:ext>
            </a:extLst>
          </p:cNvPr>
          <p:cNvSpPr txBox="1"/>
          <p:nvPr/>
        </p:nvSpPr>
        <p:spPr>
          <a:xfrm>
            <a:off x="4967684" y="6135717"/>
            <a:ext cx="1945861" cy="369332"/>
          </a:xfrm>
          <a:prstGeom prst="rect">
            <a:avLst/>
          </a:prstGeom>
          <a:solidFill>
            <a:schemeClr val="accent2">
              <a:lumMod val="60000"/>
              <a:lumOff val="40000"/>
            </a:schemeClr>
          </a:solidFill>
          <a:ln w="28575">
            <a:solidFill>
              <a:schemeClr val="accent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0070C0"/>
                </a:solidFill>
              </a:rPr>
              <a:t>Annie Warbucks</a:t>
            </a:r>
          </a:p>
        </p:txBody>
      </p:sp>
      <p:sp>
        <p:nvSpPr>
          <p:cNvPr id="20" name="TextBox 19">
            <a:extLst>
              <a:ext uri="{FF2B5EF4-FFF2-40B4-BE49-F238E27FC236}">
                <a16:creationId xmlns:a16="http://schemas.microsoft.com/office/drawing/2014/main" id="{89F86347-96EB-41D6-988A-7F9135EE5872}"/>
              </a:ext>
            </a:extLst>
          </p:cNvPr>
          <p:cNvSpPr txBox="1"/>
          <p:nvPr/>
        </p:nvSpPr>
        <p:spPr>
          <a:xfrm>
            <a:off x="2598998" y="5468407"/>
            <a:ext cx="1537016" cy="369332"/>
          </a:xfrm>
          <a:prstGeom prst="rect">
            <a:avLst/>
          </a:prstGeom>
          <a:solidFill>
            <a:schemeClr val="accent2">
              <a:lumMod val="60000"/>
              <a:lumOff val="40000"/>
            </a:schemeClr>
          </a:solidFill>
          <a:ln w="28575">
            <a:solidFill>
              <a:schemeClr val="accent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0070C0"/>
                </a:solidFill>
              </a:rPr>
              <a:t>Dora </a:t>
            </a:r>
            <a:r>
              <a:rPr lang="en-US" err="1">
                <a:solidFill>
                  <a:srgbClr val="0070C0"/>
                </a:solidFill>
              </a:rPr>
              <a:t>Explora</a:t>
            </a:r>
          </a:p>
        </p:txBody>
      </p:sp>
      <p:sp>
        <p:nvSpPr>
          <p:cNvPr id="22" name="TextBox 21">
            <a:extLst>
              <a:ext uri="{FF2B5EF4-FFF2-40B4-BE49-F238E27FC236}">
                <a16:creationId xmlns:a16="http://schemas.microsoft.com/office/drawing/2014/main" id="{A05077D0-526B-4D96-A14B-164CDA0A6403}"/>
              </a:ext>
            </a:extLst>
          </p:cNvPr>
          <p:cNvSpPr txBox="1"/>
          <p:nvPr/>
        </p:nvSpPr>
        <p:spPr>
          <a:xfrm rot="3180000">
            <a:off x="6099187" y="5358848"/>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Reporter</a:t>
            </a:r>
          </a:p>
        </p:txBody>
      </p:sp>
      <p:sp>
        <p:nvSpPr>
          <p:cNvPr id="23" name="TextBox 22">
            <a:extLst>
              <a:ext uri="{FF2B5EF4-FFF2-40B4-BE49-F238E27FC236}">
                <a16:creationId xmlns:a16="http://schemas.microsoft.com/office/drawing/2014/main" id="{53E23971-0067-485B-BEC6-DC931D767C91}"/>
              </a:ext>
            </a:extLst>
          </p:cNvPr>
          <p:cNvSpPr txBox="1"/>
          <p:nvPr/>
        </p:nvSpPr>
        <p:spPr>
          <a:xfrm>
            <a:off x="5426252" y="1222274"/>
            <a:ext cx="1031175" cy="61555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rgbClr val="FFD965"/>
                </a:solidFill>
              </a:rPr>
              <a:t> Supply </a:t>
            </a:r>
          </a:p>
          <a:p>
            <a:pPr algn="ctr"/>
            <a:r>
              <a:rPr lang="en-US" sz="1600">
                <a:solidFill>
                  <a:srgbClr val="FFD965"/>
                </a:solidFill>
              </a:rPr>
              <a:t>Checker</a:t>
            </a:r>
          </a:p>
        </p:txBody>
      </p:sp>
      <p:sp>
        <p:nvSpPr>
          <p:cNvPr id="24" name="TextBox 23">
            <a:extLst>
              <a:ext uri="{FF2B5EF4-FFF2-40B4-BE49-F238E27FC236}">
                <a16:creationId xmlns:a16="http://schemas.microsoft.com/office/drawing/2014/main" id="{C12D76E0-0230-41D0-B1A7-98A8676DC292}"/>
              </a:ext>
            </a:extLst>
          </p:cNvPr>
          <p:cNvSpPr txBox="1"/>
          <p:nvPr/>
        </p:nvSpPr>
        <p:spPr>
          <a:xfrm rot="1440000">
            <a:off x="3626151" y="2801037"/>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accent4"/>
                </a:solidFill>
              </a:rPr>
              <a:t>Song Leader</a:t>
            </a:r>
          </a:p>
        </p:txBody>
      </p:sp>
      <p:sp>
        <p:nvSpPr>
          <p:cNvPr id="25" name="TextBox 24">
            <a:extLst>
              <a:ext uri="{FF2B5EF4-FFF2-40B4-BE49-F238E27FC236}">
                <a16:creationId xmlns:a16="http://schemas.microsoft.com/office/drawing/2014/main" id="{BFE9815E-5220-43C8-BA91-DC05163E15D8}"/>
              </a:ext>
            </a:extLst>
          </p:cNvPr>
          <p:cNvSpPr txBox="1"/>
          <p:nvPr/>
        </p:nvSpPr>
        <p:spPr>
          <a:xfrm rot="18900000">
            <a:off x="3451101" y="4396555"/>
            <a:ext cx="27432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rgbClr val="79FFB6"/>
                </a:solidFill>
              </a:rPr>
              <a:t>Friendship</a:t>
            </a:r>
            <a:endParaRPr lang="en-US"/>
          </a:p>
          <a:p>
            <a:pPr algn="ctr"/>
            <a:r>
              <a:rPr lang="en-US">
                <a:solidFill>
                  <a:srgbClr val="79FFB6"/>
                </a:solidFill>
              </a:rPr>
              <a:t> Squeeze Starter</a:t>
            </a:r>
            <a:endParaRPr lang="en-US"/>
          </a:p>
        </p:txBody>
      </p:sp>
      <p:sp>
        <p:nvSpPr>
          <p:cNvPr id="26" name="TextBox 25">
            <a:extLst>
              <a:ext uri="{FF2B5EF4-FFF2-40B4-BE49-F238E27FC236}">
                <a16:creationId xmlns:a16="http://schemas.microsoft.com/office/drawing/2014/main" id="{9763DA16-A7D8-4D3A-9E82-5780A4455355}"/>
              </a:ext>
            </a:extLst>
          </p:cNvPr>
          <p:cNvSpPr txBox="1"/>
          <p:nvPr/>
        </p:nvSpPr>
        <p:spPr>
          <a:xfrm rot="1740000">
            <a:off x="6524719" y="4032769"/>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FFC000"/>
                </a:solidFill>
              </a:rPr>
              <a:t>Clean up Captain</a:t>
            </a:r>
          </a:p>
        </p:txBody>
      </p:sp>
      <p:sp>
        <p:nvSpPr>
          <p:cNvPr id="28" name="TextBox 27">
            <a:extLst>
              <a:ext uri="{FF2B5EF4-FFF2-40B4-BE49-F238E27FC236}">
                <a16:creationId xmlns:a16="http://schemas.microsoft.com/office/drawing/2014/main" id="{8F8FD162-262A-4D92-B66D-9D2A909D3E6A}"/>
              </a:ext>
            </a:extLst>
          </p:cNvPr>
          <p:cNvSpPr txBox="1"/>
          <p:nvPr/>
        </p:nvSpPr>
        <p:spPr>
          <a:xfrm>
            <a:off x="5388097" y="4820607"/>
            <a:ext cx="103117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rgbClr val="7030A0"/>
                </a:solidFill>
              </a:rPr>
              <a:t>Joke</a:t>
            </a:r>
          </a:p>
          <a:p>
            <a:pPr algn="ctr"/>
            <a:r>
              <a:rPr lang="en-US">
                <a:solidFill>
                  <a:srgbClr val="7030A0"/>
                </a:solidFill>
              </a:rPr>
              <a:t>Teller</a:t>
            </a:r>
            <a:endParaRPr lang="en-US" sz="1600">
              <a:solidFill>
                <a:srgbClr val="7030A0"/>
              </a:solidFill>
            </a:endParaRPr>
          </a:p>
        </p:txBody>
      </p:sp>
      <p:sp>
        <p:nvSpPr>
          <p:cNvPr id="29" name="TextBox 28">
            <a:extLst>
              <a:ext uri="{FF2B5EF4-FFF2-40B4-BE49-F238E27FC236}">
                <a16:creationId xmlns:a16="http://schemas.microsoft.com/office/drawing/2014/main" id="{7EC058A4-FEA2-4EC0-B884-A765DD676E21}"/>
              </a:ext>
            </a:extLst>
          </p:cNvPr>
          <p:cNvSpPr txBox="1"/>
          <p:nvPr/>
        </p:nvSpPr>
        <p:spPr>
          <a:xfrm>
            <a:off x="12313913" y="425614"/>
            <a:ext cx="2164389" cy="369332"/>
          </a:xfrm>
          <a:prstGeom prst="rect">
            <a:avLst/>
          </a:prstGeom>
          <a:solidFill>
            <a:schemeClr val="accent2">
              <a:lumMod val="60000"/>
              <a:lumOff val="40000"/>
            </a:schemeClr>
          </a:solidFill>
          <a:ln w="28575">
            <a:solidFill>
              <a:schemeClr val="accent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solidFill>
                <a:srgbClr val="0070C0"/>
              </a:solidFill>
            </a:endParaRPr>
          </a:p>
        </p:txBody>
      </p:sp>
      <p:sp>
        <p:nvSpPr>
          <p:cNvPr id="30" name="TextBox 29">
            <a:extLst>
              <a:ext uri="{FF2B5EF4-FFF2-40B4-BE49-F238E27FC236}">
                <a16:creationId xmlns:a16="http://schemas.microsoft.com/office/drawing/2014/main" id="{9D60893D-D7D2-487F-80BF-B105917E541E}"/>
              </a:ext>
            </a:extLst>
          </p:cNvPr>
          <p:cNvSpPr txBox="1"/>
          <p:nvPr/>
        </p:nvSpPr>
        <p:spPr>
          <a:xfrm>
            <a:off x="12313913" y="81"/>
            <a:ext cx="2164389" cy="369332"/>
          </a:xfrm>
          <a:prstGeom prst="rect">
            <a:avLst/>
          </a:prstGeom>
          <a:solidFill>
            <a:schemeClr val="accent2">
              <a:lumMod val="60000"/>
              <a:lumOff val="40000"/>
            </a:schemeClr>
          </a:solidFill>
          <a:ln w="28575">
            <a:solidFill>
              <a:schemeClr val="accent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solidFill>
                <a:srgbClr val="0070C0"/>
              </a:solidFill>
            </a:endParaRPr>
          </a:p>
        </p:txBody>
      </p:sp>
      <p:sp>
        <p:nvSpPr>
          <p:cNvPr id="31" name="TextBox 30">
            <a:extLst>
              <a:ext uri="{FF2B5EF4-FFF2-40B4-BE49-F238E27FC236}">
                <a16:creationId xmlns:a16="http://schemas.microsoft.com/office/drawing/2014/main" id="{947B7FFD-5273-459E-BCED-959E7E552239}"/>
              </a:ext>
            </a:extLst>
          </p:cNvPr>
          <p:cNvSpPr txBox="1"/>
          <p:nvPr/>
        </p:nvSpPr>
        <p:spPr>
          <a:xfrm>
            <a:off x="12313912" y="861041"/>
            <a:ext cx="2164389" cy="369332"/>
          </a:xfrm>
          <a:prstGeom prst="rect">
            <a:avLst/>
          </a:prstGeom>
          <a:solidFill>
            <a:schemeClr val="accent2">
              <a:lumMod val="60000"/>
              <a:lumOff val="40000"/>
            </a:schemeClr>
          </a:solidFill>
          <a:ln w="28575">
            <a:solidFill>
              <a:schemeClr val="accent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solidFill>
                <a:srgbClr val="0070C0"/>
              </a:solidFill>
            </a:endParaRPr>
          </a:p>
        </p:txBody>
      </p:sp>
      <p:sp>
        <p:nvSpPr>
          <p:cNvPr id="32" name="TextBox 31">
            <a:extLst>
              <a:ext uri="{FF2B5EF4-FFF2-40B4-BE49-F238E27FC236}">
                <a16:creationId xmlns:a16="http://schemas.microsoft.com/office/drawing/2014/main" id="{EF024B24-E0D1-44DC-BE36-CFB4BBED4EAD}"/>
              </a:ext>
            </a:extLst>
          </p:cNvPr>
          <p:cNvSpPr txBox="1"/>
          <p:nvPr/>
        </p:nvSpPr>
        <p:spPr>
          <a:xfrm>
            <a:off x="12323809" y="1296470"/>
            <a:ext cx="2164389" cy="369332"/>
          </a:xfrm>
          <a:prstGeom prst="rect">
            <a:avLst/>
          </a:prstGeom>
          <a:solidFill>
            <a:schemeClr val="accent2">
              <a:lumMod val="60000"/>
              <a:lumOff val="40000"/>
            </a:schemeClr>
          </a:solidFill>
          <a:ln w="28575">
            <a:solidFill>
              <a:schemeClr val="accent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solidFill>
                <a:srgbClr val="0070C0"/>
              </a:solidFill>
            </a:endParaRPr>
          </a:p>
        </p:txBody>
      </p:sp>
      <p:sp>
        <p:nvSpPr>
          <p:cNvPr id="34" name="TextBox 33">
            <a:extLst>
              <a:ext uri="{FF2B5EF4-FFF2-40B4-BE49-F238E27FC236}">
                <a16:creationId xmlns:a16="http://schemas.microsoft.com/office/drawing/2014/main" id="{DEB9DE9F-6EC7-403B-A3A7-1E959D7B8B02}"/>
              </a:ext>
            </a:extLst>
          </p:cNvPr>
          <p:cNvSpPr txBox="1"/>
          <p:nvPr/>
        </p:nvSpPr>
        <p:spPr>
          <a:xfrm>
            <a:off x="12323809" y="1731899"/>
            <a:ext cx="2164389" cy="369332"/>
          </a:xfrm>
          <a:prstGeom prst="rect">
            <a:avLst/>
          </a:prstGeom>
          <a:solidFill>
            <a:schemeClr val="accent2">
              <a:lumMod val="60000"/>
              <a:lumOff val="40000"/>
            </a:schemeClr>
          </a:solidFill>
          <a:ln w="28575">
            <a:solidFill>
              <a:schemeClr val="accent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solidFill>
                <a:srgbClr val="0070C0"/>
              </a:solidFill>
            </a:endParaRPr>
          </a:p>
        </p:txBody>
      </p:sp>
      <p:sp>
        <p:nvSpPr>
          <p:cNvPr id="35" name="TextBox 34">
            <a:extLst>
              <a:ext uri="{FF2B5EF4-FFF2-40B4-BE49-F238E27FC236}">
                <a16:creationId xmlns:a16="http://schemas.microsoft.com/office/drawing/2014/main" id="{045B05DD-7A40-49AE-8F4B-A8F4A61217CB}"/>
              </a:ext>
            </a:extLst>
          </p:cNvPr>
          <p:cNvSpPr txBox="1"/>
          <p:nvPr/>
        </p:nvSpPr>
        <p:spPr>
          <a:xfrm>
            <a:off x="12313912" y="2177223"/>
            <a:ext cx="2164389" cy="369332"/>
          </a:xfrm>
          <a:prstGeom prst="rect">
            <a:avLst/>
          </a:prstGeom>
          <a:solidFill>
            <a:schemeClr val="accent2">
              <a:lumMod val="60000"/>
              <a:lumOff val="40000"/>
            </a:schemeClr>
          </a:solidFill>
          <a:ln w="28575">
            <a:solidFill>
              <a:schemeClr val="accent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solidFill>
                <a:srgbClr val="0070C0"/>
              </a:solidFill>
            </a:endParaRPr>
          </a:p>
        </p:txBody>
      </p:sp>
      <p:pic>
        <p:nvPicPr>
          <p:cNvPr id="33" name="Graphic 4" descr="Home">
            <a:hlinkClick r:id="rId4" action="ppaction://hlinksldjump"/>
            <a:extLst>
              <a:ext uri="{FF2B5EF4-FFF2-40B4-BE49-F238E27FC236}">
                <a16:creationId xmlns:a16="http://schemas.microsoft.com/office/drawing/2014/main" id="{852C1345-737B-40F2-BAD8-A176B6F4134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462657" y="-48986"/>
            <a:ext cx="732972" cy="742043"/>
          </a:xfrm>
          <a:prstGeom prst="rect">
            <a:avLst/>
          </a:prstGeom>
        </p:spPr>
      </p:pic>
    </p:spTree>
    <p:extLst>
      <p:ext uri="{BB962C8B-B14F-4D97-AF65-F5344CB8AC3E}">
        <p14:creationId xmlns:p14="http://schemas.microsoft.com/office/powerpoint/2010/main" val="284595349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67C06EE3-F982-4479-B384-241D099A2088}"/>
              </a:ext>
            </a:extLst>
          </p:cNvPr>
          <p:cNvPicPr>
            <a:picLocks noGrp="1" noChangeAspect="1"/>
          </p:cNvPicPr>
          <p:nvPr>
            <p:ph idx="1"/>
          </p:nvPr>
        </p:nvPicPr>
        <p:blipFill>
          <a:blip r:embed="rId3"/>
          <a:stretch>
            <a:fillRect/>
          </a:stretch>
        </p:blipFill>
        <p:spPr>
          <a:xfrm>
            <a:off x="3291718" y="138823"/>
            <a:ext cx="5278756" cy="6595532"/>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2" name="Picture 2" descr="Background pattern&#10;&#10;Description automatically generated">
            <a:extLst>
              <a:ext uri="{FF2B5EF4-FFF2-40B4-BE49-F238E27FC236}">
                <a16:creationId xmlns:a16="http://schemas.microsoft.com/office/drawing/2014/main" id="{DFCF4569-5B3E-4A69-8C73-9E6CCE2EE4F5}"/>
              </a:ext>
            </a:extLst>
          </p:cNvPr>
          <p:cNvPicPr>
            <a:picLocks noChangeAspect="1"/>
          </p:cNvPicPr>
          <p:nvPr/>
        </p:nvPicPr>
        <p:blipFill>
          <a:blip r:embed="rId4"/>
          <a:stretch>
            <a:fillRect/>
          </a:stretch>
        </p:blipFill>
        <p:spPr>
          <a:xfrm>
            <a:off x="234043" y="300848"/>
            <a:ext cx="2743200" cy="1502875"/>
          </a:xfrm>
          <a:prstGeom prst="rect">
            <a:avLst/>
          </a:prstGeom>
        </p:spPr>
      </p:pic>
      <p:pic>
        <p:nvPicPr>
          <p:cNvPr id="5" name="Graphic 4" descr="Home">
            <a:hlinkClick r:id="rId5" action="ppaction://hlinksldjump"/>
            <a:extLst>
              <a:ext uri="{FF2B5EF4-FFF2-40B4-BE49-F238E27FC236}">
                <a16:creationId xmlns:a16="http://schemas.microsoft.com/office/drawing/2014/main" id="{B1926EFE-476D-4436-8029-855A565DF85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462657" y="-48986"/>
            <a:ext cx="732972" cy="742043"/>
          </a:xfrm>
          <a:prstGeom prst="rect">
            <a:avLst/>
          </a:prstGeom>
        </p:spPr>
      </p:pic>
    </p:spTree>
    <p:extLst>
      <p:ext uri="{BB962C8B-B14F-4D97-AF65-F5344CB8AC3E}">
        <p14:creationId xmlns:p14="http://schemas.microsoft.com/office/powerpoint/2010/main" val="149247110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7581372-A910-4978-84EE-B36A5BD2D851}"/>
              </a:ext>
            </a:extLst>
          </p:cNvPr>
          <p:cNvPicPr>
            <a:picLocks noChangeAspect="1"/>
          </p:cNvPicPr>
          <p:nvPr/>
        </p:nvPicPr>
        <p:blipFill>
          <a:blip r:embed="rId3"/>
          <a:stretch>
            <a:fillRect/>
          </a:stretch>
        </p:blipFill>
        <p:spPr>
          <a:xfrm>
            <a:off x="911244" y="258941"/>
            <a:ext cx="5460103" cy="6512646"/>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3074" name="Picture 2" descr="Public Promise, Law etc - Girl Scout Troop 2067 (San Tan Valley ...">
            <a:extLst>
              <a:ext uri="{FF2B5EF4-FFF2-40B4-BE49-F238E27FC236}">
                <a16:creationId xmlns:a16="http://schemas.microsoft.com/office/drawing/2014/main" id="{CC981B68-3B22-4F8D-831E-2070EE1B6A2A}"/>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623" b="97769" l="4000" r="95000">
                        <a14:foregroundMark x1="38400" y1="2840" x2="38400" y2="2840"/>
                        <a14:foregroundMark x1="8200" y1="40162" x2="8200" y2="40162"/>
                        <a14:foregroundMark x1="92800" y1="48479" x2="92800" y2="48479"/>
                        <a14:foregroundMark x1="46200" y1="91278" x2="46200" y2="91278"/>
                        <a14:foregroundMark x1="53600" y1="96552" x2="53600" y2="96552"/>
                        <a14:foregroundMark x1="53600" y1="97769" x2="53600" y2="97769"/>
                        <a14:foregroundMark x1="54800" y1="96552" x2="54800" y2="96552"/>
                        <a14:foregroundMark x1="59600" y1="96349" x2="59600" y2="96349"/>
                        <a14:foregroundMark x1="64800" y1="93712" x2="64800" y2="93712"/>
                        <a14:foregroundMark x1="69600" y1="91886" x2="69600" y2="91886"/>
                        <a14:foregroundMark x1="77000" y1="86613" x2="77000" y2="86613"/>
                        <a14:foregroundMark x1="85600" y1="78702" x2="85600" y2="78702"/>
                        <a14:foregroundMark x1="91600" y1="67343" x2="91600" y2="67343"/>
                        <a14:foregroundMark x1="95000" y1="57809" x2="95000" y2="57809"/>
                        <a14:foregroundMark x1="7400" y1="31846" x2="7400" y2="31846"/>
                        <a14:foregroundMark x1="5800" y1="31846" x2="5800" y2="31846"/>
                        <a14:foregroundMark x1="6200" y1="34280" x2="6200" y2="34280"/>
                        <a14:foregroundMark x1="4000" y1="43205" x2="4000" y2="43205"/>
                        <a14:foregroundMark x1="4600" y1="50101" x2="4000" y2="51318"/>
                        <a14:foregroundMark x1="5200" y1="62677" x2="5200" y2="62677"/>
                        <a14:foregroundMark x1="12600" y1="20690" x2="12600" y2="20690"/>
                        <a14:foregroundMark x1="55200" y1="1623" x2="55200" y2="1623"/>
                      </a14:backgroundRemoval>
                    </a14:imgEffect>
                  </a14:imgLayer>
                </a14:imgProps>
              </a:ext>
              <a:ext uri="{28A0092B-C50C-407E-A947-70E740481C1C}">
                <a14:useLocalDpi xmlns:a14="http://schemas.microsoft.com/office/drawing/2010/main" val="0"/>
              </a:ext>
            </a:extLst>
          </a:blip>
          <a:srcRect/>
          <a:stretch>
            <a:fillRect/>
          </a:stretch>
        </p:blipFill>
        <p:spPr bwMode="auto">
          <a:xfrm>
            <a:off x="6686391" y="2056077"/>
            <a:ext cx="2784834" cy="274584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extBox 1">
            <a:extLst>
              <a:ext uri="{FF2B5EF4-FFF2-40B4-BE49-F238E27FC236}">
                <a16:creationId xmlns:a16="http://schemas.microsoft.com/office/drawing/2014/main" id="{962DB221-B60E-4AD9-ACD4-06958ADC9BA3}"/>
              </a:ext>
            </a:extLst>
          </p:cNvPr>
          <p:cNvSpPr txBox="1"/>
          <p:nvPr/>
        </p:nvSpPr>
        <p:spPr>
          <a:xfrm>
            <a:off x="7407058" y="5361140"/>
            <a:ext cx="2743199"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solidFill>
                  <a:schemeClr val="accent2"/>
                </a:solidFill>
              </a:rPr>
              <a:t>* </a:t>
            </a:r>
            <a:r>
              <a:rPr lang="en-US" b="1" dirty="0">
                <a:solidFill>
                  <a:schemeClr val="accent2"/>
                </a:solidFill>
                <a:latin typeface="Bradley Hand ITC"/>
              </a:rPr>
              <a:t>You may replace 'God' with anything else you believe in. For e.g. Family</a:t>
            </a:r>
            <a:endParaRPr lang="en-US" b="1" dirty="0">
              <a:solidFill>
                <a:schemeClr val="accent2"/>
              </a:solidFill>
            </a:endParaRPr>
          </a:p>
        </p:txBody>
      </p:sp>
      <p:pic>
        <p:nvPicPr>
          <p:cNvPr id="6" name="Graphic 4" descr="Home">
            <a:hlinkClick r:id="rId6" action="ppaction://hlinksldjump"/>
            <a:extLst>
              <a:ext uri="{FF2B5EF4-FFF2-40B4-BE49-F238E27FC236}">
                <a16:creationId xmlns:a16="http://schemas.microsoft.com/office/drawing/2014/main" id="{C5A825AB-E0E5-4B86-8D55-9A3F682AE6D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462657" y="-48986"/>
            <a:ext cx="732972" cy="742043"/>
          </a:xfrm>
          <a:prstGeom prst="rect">
            <a:avLst/>
          </a:prstGeom>
        </p:spPr>
      </p:pic>
    </p:spTree>
    <p:extLst>
      <p:ext uri="{BB962C8B-B14F-4D97-AF65-F5344CB8AC3E}">
        <p14:creationId xmlns:p14="http://schemas.microsoft.com/office/powerpoint/2010/main" val="38673174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001FCC-3A7B-4D0D-9278-CE29A8ED5062}"/>
              </a:ext>
            </a:extLst>
          </p:cNvPr>
          <p:cNvSpPr>
            <a:spLocks noGrp="1"/>
          </p:cNvSpPr>
          <p:nvPr>
            <p:ph type="title"/>
          </p:nvPr>
        </p:nvSpPr>
        <p:spPr>
          <a:xfrm>
            <a:off x="932354" y="1164922"/>
            <a:ext cx="10515600" cy="4508762"/>
          </a:xfrm>
        </p:spPr>
        <p:txBody>
          <a:bodyPr>
            <a:noAutofit/>
          </a:bodyPr>
          <a:lstStyle/>
          <a:p>
            <a:pPr algn="ctr"/>
            <a:br>
              <a:rPr lang="en-US" sz="4800" b="1" dirty="0"/>
            </a:br>
            <a:r>
              <a:rPr lang="en-US" sz="6000" b="1" dirty="0"/>
              <a:t>Troop Leader Guide</a:t>
            </a:r>
            <a:br>
              <a:rPr lang="en-US" sz="4800" b="1" dirty="0"/>
            </a:br>
            <a:br>
              <a:rPr lang="en-US" sz="4800" b="1" dirty="0"/>
            </a:br>
            <a:r>
              <a:rPr lang="en-US" sz="4800" b="1" dirty="0"/>
              <a:t>Daisy Virtual Meeting Packet</a:t>
            </a:r>
            <a:br>
              <a:rPr lang="en-US" sz="4800" b="1" dirty="0"/>
            </a:br>
            <a:br>
              <a:rPr lang="en-US" sz="4800" b="1" dirty="0"/>
            </a:br>
            <a:r>
              <a:rPr lang="en-US" sz="4800" b="1" dirty="0"/>
              <a:t>Promise Center and Sunny Petal </a:t>
            </a:r>
            <a:br>
              <a:rPr lang="en-US" sz="4800" b="1" dirty="0"/>
            </a:br>
            <a:endParaRPr lang="en-US" sz="4800" b="1" dirty="0"/>
          </a:p>
        </p:txBody>
      </p:sp>
    </p:spTree>
    <p:extLst>
      <p:ext uri="{BB962C8B-B14F-4D97-AF65-F5344CB8AC3E}">
        <p14:creationId xmlns:p14="http://schemas.microsoft.com/office/powerpoint/2010/main" val="69401978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8432AEE-543D-469E-B28A-881A54A0360E}"/>
              </a:ext>
            </a:extLst>
          </p:cNvPr>
          <p:cNvPicPr>
            <a:picLocks noChangeAspect="1"/>
          </p:cNvPicPr>
          <p:nvPr/>
        </p:nvPicPr>
        <p:blipFill rotWithShape="1">
          <a:blip r:embed="rId3"/>
          <a:srcRect l="10548" t="26913" r="13053" b="3950"/>
          <a:stretch/>
        </p:blipFill>
        <p:spPr>
          <a:xfrm>
            <a:off x="3141133" y="154758"/>
            <a:ext cx="5706534" cy="6548484"/>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3" name="Graphic 4" descr="Home">
            <a:hlinkClick r:id="rId4" action="ppaction://hlinksldjump"/>
            <a:extLst>
              <a:ext uri="{FF2B5EF4-FFF2-40B4-BE49-F238E27FC236}">
                <a16:creationId xmlns:a16="http://schemas.microsoft.com/office/drawing/2014/main" id="{DC89508D-8EF4-4BBC-949D-DA65BB9FB49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462657" y="-48986"/>
            <a:ext cx="732972" cy="742043"/>
          </a:xfrm>
          <a:prstGeom prst="rect">
            <a:avLst/>
          </a:prstGeom>
        </p:spPr>
      </p:pic>
    </p:spTree>
    <p:extLst>
      <p:ext uri="{BB962C8B-B14F-4D97-AF65-F5344CB8AC3E}">
        <p14:creationId xmlns:p14="http://schemas.microsoft.com/office/powerpoint/2010/main" val="199482517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686CD9-3E43-4213-BAB7-A91439C040FB}"/>
              </a:ext>
            </a:extLst>
          </p:cNvPr>
          <p:cNvSpPr>
            <a:spLocks noGrp="1"/>
          </p:cNvSpPr>
          <p:nvPr>
            <p:ph type="title"/>
          </p:nvPr>
        </p:nvSpPr>
        <p:spPr>
          <a:xfrm>
            <a:off x="2293825" y="-257016"/>
            <a:ext cx="3358294" cy="3622844"/>
          </a:xfrm>
        </p:spPr>
        <p:txBody>
          <a:bodyPr vert="horz" lIns="91440" tIns="45720" rIns="91440" bIns="45720" rtlCol="0" anchor="b">
            <a:normAutofit/>
          </a:bodyPr>
          <a:lstStyle/>
          <a:p>
            <a:pPr algn="ctr">
              <a:lnSpc>
                <a:spcPct val="85000"/>
              </a:lnSpc>
            </a:pPr>
            <a:r>
              <a:rPr lang="en-US" sz="3800" b="1" cap="all">
                <a:solidFill>
                  <a:srgbClr val="FFFFFF"/>
                </a:solidFill>
              </a:rPr>
              <a:t>Time for a Scavenger Hunt!</a:t>
            </a:r>
          </a:p>
        </p:txBody>
      </p:sp>
      <p:sp>
        <p:nvSpPr>
          <p:cNvPr id="6" name="Content Placeholder 2">
            <a:extLst>
              <a:ext uri="{FF2B5EF4-FFF2-40B4-BE49-F238E27FC236}">
                <a16:creationId xmlns:a16="http://schemas.microsoft.com/office/drawing/2014/main" id="{95B8F0C3-5173-48C3-8E5D-92F93FB868AE}"/>
              </a:ext>
            </a:extLst>
          </p:cNvPr>
          <p:cNvSpPr>
            <a:spLocks noGrp="1"/>
          </p:cNvSpPr>
          <p:nvPr>
            <p:ph idx="1"/>
          </p:nvPr>
        </p:nvSpPr>
        <p:spPr>
          <a:xfrm>
            <a:off x="5401145" y="578030"/>
            <a:ext cx="6084611" cy="2265608"/>
          </a:xfrm>
        </p:spPr>
        <p:txBody>
          <a:bodyPr>
            <a:normAutofit/>
          </a:bodyPr>
          <a:lstStyle/>
          <a:p>
            <a:pPr marL="0" indent="0" algn="ctr">
              <a:buNone/>
            </a:pPr>
            <a:r>
              <a:rPr lang="en-US" sz="4400" dirty="0">
                <a:solidFill>
                  <a:srgbClr val="7030A0"/>
                </a:solidFill>
                <a:effectLst>
                  <a:outerShdw blurRad="38100" dist="38100" dir="2700000" algn="tl">
                    <a:srgbClr val="000000">
                      <a:alpha val="43137"/>
                    </a:srgbClr>
                  </a:outerShdw>
                </a:effectLst>
              </a:rPr>
              <a:t>You have 2 minutes!</a:t>
            </a:r>
          </a:p>
          <a:p>
            <a:pPr marL="0" indent="0" algn="ctr">
              <a:buNone/>
            </a:pPr>
            <a:r>
              <a:rPr lang="en-US" sz="4400" dirty="0">
                <a:solidFill>
                  <a:srgbClr val="7030A0"/>
                </a:solidFill>
                <a:effectLst>
                  <a:outerShdw blurRad="38100" dist="38100" dir="2700000" algn="tl">
                    <a:srgbClr val="000000">
                      <a:alpha val="43137"/>
                    </a:srgbClr>
                  </a:outerShdw>
                </a:effectLst>
              </a:rPr>
              <a:t>How many can</a:t>
            </a:r>
          </a:p>
          <a:p>
            <a:pPr marL="0" indent="0" algn="ctr">
              <a:buNone/>
            </a:pPr>
            <a:r>
              <a:rPr lang="en-US" sz="4400" dirty="0">
                <a:solidFill>
                  <a:srgbClr val="7030A0"/>
                </a:solidFill>
                <a:effectLst>
                  <a:outerShdw blurRad="38100" dist="38100" dir="2700000" algn="tl">
                    <a:srgbClr val="000000">
                      <a:alpha val="43137"/>
                    </a:srgbClr>
                  </a:outerShdw>
                </a:effectLst>
              </a:rPr>
              <a:t> you find….</a:t>
            </a:r>
          </a:p>
        </p:txBody>
      </p:sp>
      <p:pic>
        <p:nvPicPr>
          <p:cNvPr id="7" name="Picture 6">
            <a:extLst>
              <a:ext uri="{FF2B5EF4-FFF2-40B4-BE49-F238E27FC236}">
                <a16:creationId xmlns:a16="http://schemas.microsoft.com/office/drawing/2014/main" id="{A8DA98B2-BAEF-469D-9C2F-41F7B53D2C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5581" y="364411"/>
            <a:ext cx="5396538" cy="5599521"/>
          </a:xfrm>
          <a:prstGeom prst="rect">
            <a:avLst/>
          </a:prstGeom>
          <a:effectLst>
            <a:outerShdw blurRad="76200" dir="13500000" sy="23000" kx="1200000" algn="br" rotWithShape="0">
              <a:prstClr val="black">
                <a:alpha val="20000"/>
              </a:prstClr>
            </a:outerShdw>
          </a:effectLst>
        </p:spPr>
      </p:pic>
      <p:sp>
        <p:nvSpPr>
          <p:cNvPr id="8" name="TextBox 7">
            <a:extLst>
              <a:ext uri="{FF2B5EF4-FFF2-40B4-BE49-F238E27FC236}">
                <a16:creationId xmlns:a16="http://schemas.microsoft.com/office/drawing/2014/main" id="{39F11741-926A-45CE-BA9B-CA2CB52F4015}"/>
              </a:ext>
            </a:extLst>
          </p:cNvPr>
          <p:cNvSpPr txBox="1"/>
          <p:nvPr/>
        </p:nvSpPr>
        <p:spPr>
          <a:xfrm>
            <a:off x="1224020" y="1467114"/>
            <a:ext cx="3770722" cy="400110"/>
          </a:xfrm>
          <a:prstGeom prst="rect">
            <a:avLst/>
          </a:prstGeom>
          <a:noFill/>
        </p:spPr>
        <p:txBody>
          <a:bodyPr wrap="square" rtlCol="0">
            <a:spAutoFit/>
          </a:bodyPr>
          <a:lstStyle/>
          <a:p>
            <a:r>
              <a:rPr lang="en-US" sz="2000" b="1">
                <a:latin typeface="Arial" panose="020B0604020202020204" pitchFamily="34" charset="0"/>
                <a:cs typeface="Arial" panose="020B0604020202020204" pitchFamily="34" charset="0"/>
              </a:rPr>
              <a:t>Headband or Hat</a:t>
            </a:r>
          </a:p>
        </p:txBody>
      </p:sp>
      <p:sp>
        <p:nvSpPr>
          <p:cNvPr id="9" name="TextBox 8">
            <a:extLst>
              <a:ext uri="{FF2B5EF4-FFF2-40B4-BE49-F238E27FC236}">
                <a16:creationId xmlns:a16="http://schemas.microsoft.com/office/drawing/2014/main" id="{08D97021-27C9-480C-8AA5-9C857128CCCF}"/>
              </a:ext>
            </a:extLst>
          </p:cNvPr>
          <p:cNvSpPr txBox="1"/>
          <p:nvPr/>
        </p:nvSpPr>
        <p:spPr>
          <a:xfrm>
            <a:off x="1224020" y="2113363"/>
            <a:ext cx="3770722" cy="400110"/>
          </a:xfrm>
          <a:prstGeom prst="rect">
            <a:avLst/>
          </a:prstGeom>
          <a:noFill/>
        </p:spPr>
        <p:txBody>
          <a:bodyPr wrap="square" lIns="91440" tIns="45720" rIns="91440" bIns="45720" rtlCol="0" anchor="t">
            <a:spAutoFit/>
          </a:bodyPr>
          <a:lstStyle/>
          <a:p>
            <a:r>
              <a:rPr lang="en-US" sz="2000" b="1">
                <a:latin typeface="Arial"/>
                <a:cs typeface="Arial"/>
              </a:rPr>
              <a:t>Something Round</a:t>
            </a:r>
            <a:endParaRPr lang="en-US" sz="2000" b="1">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EF086B07-1782-49C0-930F-306A8A60A055}"/>
              </a:ext>
            </a:extLst>
          </p:cNvPr>
          <p:cNvSpPr txBox="1"/>
          <p:nvPr/>
        </p:nvSpPr>
        <p:spPr>
          <a:xfrm>
            <a:off x="1224020" y="2756437"/>
            <a:ext cx="3770722" cy="400110"/>
          </a:xfrm>
          <a:prstGeom prst="rect">
            <a:avLst/>
          </a:prstGeom>
          <a:noFill/>
        </p:spPr>
        <p:txBody>
          <a:bodyPr wrap="square" lIns="91440" tIns="45720" rIns="91440" bIns="45720" rtlCol="0" anchor="t">
            <a:spAutoFit/>
          </a:bodyPr>
          <a:lstStyle/>
          <a:p>
            <a:r>
              <a:rPr lang="en-US" sz="2000" b="1">
                <a:latin typeface="Arial"/>
                <a:cs typeface="Arial"/>
              </a:rPr>
              <a:t>Something Yellow</a:t>
            </a:r>
          </a:p>
        </p:txBody>
      </p:sp>
      <p:sp>
        <p:nvSpPr>
          <p:cNvPr id="11" name="TextBox 10">
            <a:extLst>
              <a:ext uri="{FF2B5EF4-FFF2-40B4-BE49-F238E27FC236}">
                <a16:creationId xmlns:a16="http://schemas.microsoft.com/office/drawing/2014/main" id="{25A9A4F2-E326-4141-8FB7-FA9FD2AB26FE}"/>
              </a:ext>
            </a:extLst>
          </p:cNvPr>
          <p:cNvSpPr txBox="1"/>
          <p:nvPr/>
        </p:nvSpPr>
        <p:spPr>
          <a:xfrm>
            <a:off x="1224020" y="3369146"/>
            <a:ext cx="3770722" cy="400110"/>
          </a:xfrm>
          <a:prstGeom prst="rect">
            <a:avLst/>
          </a:prstGeom>
          <a:noFill/>
        </p:spPr>
        <p:txBody>
          <a:bodyPr wrap="square" rtlCol="0">
            <a:spAutoFit/>
          </a:bodyPr>
          <a:lstStyle/>
          <a:p>
            <a:r>
              <a:rPr lang="en-US" sz="2000" b="1">
                <a:latin typeface="Arial" panose="020B0604020202020204" pitchFamily="34" charset="0"/>
                <a:cs typeface="Arial" panose="020B0604020202020204" pitchFamily="34" charset="0"/>
              </a:rPr>
              <a:t>Stuffed Animal</a:t>
            </a:r>
          </a:p>
        </p:txBody>
      </p:sp>
      <p:sp>
        <p:nvSpPr>
          <p:cNvPr id="12" name="TextBox 11">
            <a:extLst>
              <a:ext uri="{FF2B5EF4-FFF2-40B4-BE49-F238E27FC236}">
                <a16:creationId xmlns:a16="http://schemas.microsoft.com/office/drawing/2014/main" id="{6BB7B238-AF98-478F-AF85-1891E714CBAD}"/>
              </a:ext>
            </a:extLst>
          </p:cNvPr>
          <p:cNvSpPr txBox="1"/>
          <p:nvPr/>
        </p:nvSpPr>
        <p:spPr>
          <a:xfrm>
            <a:off x="1224020" y="4034016"/>
            <a:ext cx="3770722" cy="400110"/>
          </a:xfrm>
          <a:prstGeom prst="rect">
            <a:avLst/>
          </a:prstGeom>
          <a:noFill/>
        </p:spPr>
        <p:txBody>
          <a:bodyPr wrap="square" rtlCol="0">
            <a:spAutoFit/>
          </a:bodyPr>
          <a:lstStyle/>
          <a:p>
            <a:r>
              <a:rPr lang="en-US" sz="2000" b="1">
                <a:latin typeface="Arial" panose="020B0604020202020204" pitchFamily="34" charset="0"/>
                <a:cs typeface="Arial" panose="020B0604020202020204" pitchFamily="34" charset="0"/>
              </a:rPr>
              <a:t>Or Your Pet</a:t>
            </a:r>
          </a:p>
        </p:txBody>
      </p:sp>
      <p:sp>
        <p:nvSpPr>
          <p:cNvPr id="13" name="TextBox 12">
            <a:extLst>
              <a:ext uri="{FF2B5EF4-FFF2-40B4-BE49-F238E27FC236}">
                <a16:creationId xmlns:a16="http://schemas.microsoft.com/office/drawing/2014/main" id="{27B724A0-6A98-4C58-B756-2BAA1FC279F0}"/>
              </a:ext>
            </a:extLst>
          </p:cNvPr>
          <p:cNvSpPr txBox="1"/>
          <p:nvPr/>
        </p:nvSpPr>
        <p:spPr>
          <a:xfrm>
            <a:off x="1224020" y="4775312"/>
            <a:ext cx="3770722" cy="400110"/>
          </a:xfrm>
          <a:prstGeom prst="rect">
            <a:avLst/>
          </a:prstGeom>
          <a:noFill/>
        </p:spPr>
        <p:txBody>
          <a:bodyPr wrap="square" lIns="91440" tIns="45720" rIns="91440" bIns="45720" rtlCol="0" anchor="t">
            <a:spAutoFit/>
          </a:bodyPr>
          <a:lstStyle/>
          <a:p>
            <a:r>
              <a:rPr lang="en-US" sz="2000" b="1">
                <a:latin typeface="Arial"/>
                <a:cs typeface="Arial"/>
              </a:rPr>
              <a:t>A Napkin</a:t>
            </a:r>
          </a:p>
        </p:txBody>
      </p:sp>
      <p:pic>
        <p:nvPicPr>
          <p:cNvPr id="2050" name="Picture 2" descr="Blond indented girl with eye in magnifying glass - License ...">
            <a:extLst>
              <a:ext uri="{FF2B5EF4-FFF2-40B4-BE49-F238E27FC236}">
                <a16:creationId xmlns:a16="http://schemas.microsoft.com/office/drawing/2014/main" id="{EF85D3C0-182C-4D5E-8C0C-960C30B3BFE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7248"/>
          <a:stretch/>
        </p:blipFill>
        <p:spPr bwMode="auto">
          <a:xfrm rot="1020000">
            <a:off x="6644507" y="3337603"/>
            <a:ext cx="4427516" cy="273902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2052" name="Picture 4" descr="File:Checkmark.svg - Wikimedia Commons">
            <a:extLst>
              <a:ext uri="{FF2B5EF4-FFF2-40B4-BE49-F238E27FC236}">
                <a16:creationId xmlns:a16="http://schemas.microsoft.com/office/drawing/2014/main" id="{75F10E83-2A6B-4E11-B6D8-39462BF6BE6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7233" y="1218110"/>
            <a:ext cx="862378" cy="76687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File:Checkmark.svg - Wikimedia Commons">
            <a:extLst>
              <a:ext uri="{FF2B5EF4-FFF2-40B4-BE49-F238E27FC236}">
                <a16:creationId xmlns:a16="http://schemas.microsoft.com/office/drawing/2014/main" id="{4C61C56C-7DC2-4A90-97E9-3957FF1F2EC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3433" y="1887093"/>
            <a:ext cx="862378" cy="76687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File:Checkmark.svg - Wikimedia Commons">
            <a:extLst>
              <a:ext uri="{FF2B5EF4-FFF2-40B4-BE49-F238E27FC236}">
                <a16:creationId xmlns:a16="http://schemas.microsoft.com/office/drawing/2014/main" id="{5E4C5849-23EE-4A43-898D-3392970B2AA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3433" y="2549833"/>
            <a:ext cx="862378" cy="766874"/>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File:Checkmark.svg - Wikimedia Commons">
            <a:extLst>
              <a:ext uri="{FF2B5EF4-FFF2-40B4-BE49-F238E27FC236}">
                <a16:creationId xmlns:a16="http://schemas.microsoft.com/office/drawing/2014/main" id="{E6C7E9D2-82E5-416D-B270-4AE92F0F0C6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3433" y="3254101"/>
            <a:ext cx="862378" cy="766874"/>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File:Checkmark.svg - Wikimedia Commons">
            <a:extLst>
              <a:ext uri="{FF2B5EF4-FFF2-40B4-BE49-F238E27FC236}">
                <a16:creationId xmlns:a16="http://schemas.microsoft.com/office/drawing/2014/main" id="{0053D4A4-A8A9-4CD5-BF97-E6AC11BB782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143" y="3887800"/>
            <a:ext cx="862378" cy="766874"/>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File:Checkmark.svg - Wikimedia Commons">
            <a:extLst>
              <a:ext uri="{FF2B5EF4-FFF2-40B4-BE49-F238E27FC236}">
                <a16:creationId xmlns:a16="http://schemas.microsoft.com/office/drawing/2014/main" id="{F348EEA1-1BF0-4FF8-807A-E53FEB03EDD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3433" y="4521499"/>
            <a:ext cx="862378" cy="766874"/>
          </a:xfrm>
          <a:prstGeom prst="rect">
            <a:avLst/>
          </a:prstGeom>
          <a:noFill/>
          <a:extLst>
            <a:ext uri="{909E8E84-426E-40DD-AFC4-6F175D3DCCD1}">
              <a14:hiddenFill xmlns:a14="http://schemas.microsoft.com/office/drawing/2010/main">
                <a:solidFill>
                  <a:srgbClr val="FFFFFF"/>
                </a:solidFill>
              </a14:hiddenFill>
            </a:ext>
          </a:extLst>
        </p:spPr>
      </p:pic>
      <p:pic>
        <p:nvPicPr>
          <p:cNvPr id="23" name="Graphic 4" descr="Home">
            <a:hlinkClick r:id="rId6" action="ppaction://hlinksldjump"/>
            <a:extLst>
              <a:ext uri="{FF2B5EF4-FFF2-40B4-BE49-F238E27FC236}">
                <a16:creationId xmlns:a16="http://schemas.microsoft.com/office/drawing/2014/main" id="{93D3C697-9518-4A74-B90A-3C4C6FEEDD9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462657" y="-48986"/>
            <a:ext cx="732972" cy="742043"/>
          </a:xfrm>
          <a:prstGeom prst="rect">
            <a:avLst/>
          </a:prstGeom>
        </p:spPr>
      </p:pic>
    </p:spTree>
    <p:extLst>
      <p:ext uri="{BB962C8B-B14F-4D97-AF65-F5344CB8AC3E}">
        <p14:creationId xmlns:p14="http://schemas.microsoft.com/office/powerpoint/2010/main" val="94690825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A picture containing text, map&#10;&#10;Description automatically generated">
            <a:extLst>
              <a:ext uri="{FF2B5EF4-FFF2-40B4-BE49-F238E27FC236}">
                <a16:creationId xmlns:a16="http://schemas.microsoft.com/office/drawing/2014/main" id="{144A724F-4BB0-429E-BC07-FAD88652FAAF}"/>
              </a:ext>
            </a:extLst>
          </p:cNvPr>
          <p:cNvPicPr>
            <a:picLocks noGrp="1" noChangeAspect="1"/>
          </p:cNvPicPr>
          <p:nvPr>
            <p:ph idx="1"/>
          </p:nvPr>
        </p:nvPicPr>
        <p:blipFill>
          <a:blip r:embed="rId3"/>
          <a:stretch>
            <a:fillRect/>
          </a:stretch>
        </p:blipFill>
        <p:spPr>
          <a:xfrm>
            <a:off x="3491494" y="-299"/>
            <a:ext cx="6028522" cy="6852997"/>
          </a:xfrm>
        </p:spPr>
      </p:pic>
      <p:pic>
        <p:nvPicPr>
          <p:cNvPr id="6" name="Picture 5" descr="A picture containing drawing&#10;&#10;Description automatically generated">
            <a:extLst>
              <a:ext uri="{FF2B5EF4-FFF2-40B4-BE49-F238E27FC236}">
                <a16:creationId xmlns:a16="http://schemas.microsoft.com/office/drawing/2014/main" id="{3A828FBE-3139-4025-8845-C9296CC06F15}"/>
              </a:ext>
            </a:extLst>
          </p:cNvPr>
          <p:cNvPicPr>
            <a:picLocks noChangeAspect="1"/>
          </p:cNvPicPr>
          <p:nvPr/>
        </p:nvPicPr>
        <p:blipFill>
          <a:blip r:embed="rId4"/>
          <a:stretch>
            <a:fillRect/>
          </a:stretch>
        </p:blipFill>
        <p:spPr>
          <a:xfrm>
            <a:off x="574195" y="516686"/>
            <a:ext cx="2647950" cy="6067425"/>
          </a:xfrm>
          <a:prstGeom prst="rect">
            <a:avLst/>
          </a:prstGeom>
        </p:spPr>
      </p:pic>
      <p:pic>
        <p:nvPicPr>
          <p:cNvPr id="5" name="Graphic 4" descr="Home">
            <a:hlinkClick r:id="rId5" action="ppaction://hlinksldjump"/>
            <a:extLst>
              <a:ext uri="{FF2B5EF4-FFF2-40B4-BE49-F238E27FC236}">
                <a16:creationId xmlns:a16="http://schemas.microsoft.com/office/drawing/2014/main" id="{E8465E9C-A542-4E3D-A9FE-AB41FC6E665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462657" y="-48986"/>
            <a:ext cx="732972" cy="742043"/>
          </a:xfrm>
          <a:prstGeom prst="rect">
            <a:avLst/>
          </a:prstGeom>
        </p:spPr>
      </p:pic>
    </p:spTree>
    <p:extLst>
      <p:ext uri="{BB962C8B-B14F-4D97-AF65-F5344CB8AC3E}">
        <p14:creationId xmlns:p14="http://schemas.microsoft.com/office/powerpoint/2010/main" val="45170581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686CD9-3E43-4213-BAB7-A91439C040FB}"/>
              </a:ext>
            </a:extLst>
          </p:cNvPr>
          <p:cNvSpPr>
            <a:spLocks noGrp="1"/>
          </p:cNvSpPr>
          <p:nvPr>
            <p:ph type="title"/>
          </p:nvPr>
        </p:nvSpPr>
        <p:spPr>
          <a:xfrm>
            <a:off x="-348115" y="-73700"/>
            <a:ext cx="10322560" cy="1568147"/>
          </a:xfrm>
        </p:spPr>
        <p:txBody>
          <a:bodyPr>
            <a:normAutofit/>
          </a:bodyPr>
          <a:lstStyle/>
          <a:p>
            <a:pPr algn="ctr"/>
            <a:r>
              <a:rPr lang="en-US" b="1" dirty="0"/>
              <a:t>Learn to be </a:t>
            </a:r>
            <a:r>
              <a:rPr lang="en-US" b="1" dirty="0">
                <a:solidFill>
                  <a:srgbClr val="00B050"/>
                </a:solidFill>
              </a:rPr>
              <a:t>Friendly and Helpful</a:t>
            </a:r>
            <a:endParaRPr lang="en-US" dirty="0">
              <a:solidFill>
                <a:srgbClr val="00B050"/>
              </a:solidFill>
            </a:endParaRPr>
          </a:p>
        </p:txBody>
      </p:sp>
      <p:sp>
        <p:nvSpPr>
          <p:cNvPr id="3" name="Content Placeholder 2">
            <a:extLst>
              <a:ext uri="{FF2B5EF4-FFF2-40B4-BE49-F238E27FC236}">
                <a16:creationId xmlns:a16="http://schemas.microsoft.com/office/drawing/2014/main" id="{8E712FE0-4CE5-4E91-A41B-42EFB5EA6927}"/>
              </a:ext>
            </a:extLst>
          </p:cNvPr>
          <p:cNvSpPr>
            <a:spLocks noGrp="1"/>
          </p:cNvSpPr>
          <p:nvPr>
            <p:ph idx="1"/>
          </p:nvPr>
        </p:nvSpPr>
        <p:spPr>
          <a:xfrm>
            <a:off x="542229" y="1714995"/>
            <a:ext cx="6601700" cy="4663441"/>
          </a:xfrm>
        </p:spPr>
        <p:txBody>
          <a:bodyPr vert="horz" lIns="91440" tIns="45720" rIns="91440" bIns="45720" rtlCol="0" anchor="t">
            <a:normAutofit fontScale="92500" lnSpcReduction="20000"/>
          </a:bodyPr>
          <a:lstStyle/>
          <a:p>
            <a:pPr marL="0" indent="0" algn="ctr">
              <a:buNone/>
            </a:pPr>
            <a:r>
              <a:rPr lang="en-US" sz="3600" dirty="0">
                <a:solidFill>
                  <a:srgbClr val="00B050"/>
                </a:solidFill>
              </a:rPr>
              <a:t>Badge Steps:</a:t>
            </a:r>
            <a:endParaRPr lang="en-US" sz="3500" dirty="0">
              <a:solidFill>
                <a:srgbClr val="00B050"/>
              </a:solidFill>
            </a:endParaRPr>
          </a:p>
          <a:p>
            <a:pPr marL="0" indent="0" algn="ctr">
              <a:buNone/>
            </a:pPr>
            <a:endParaRPr lang="en-US" sz="3600" dirty="0">
              <a:solidFill>
                <a:schemeClr val="accent1">
                  <a:lumMod val="60000"/>
                  <a:lumOff val="40000"/>
                </a:schemeClr>
              </a:solidFill>
            </a:endParaRPr>
          </a:p>
          <a:p>
            <a:pPr marL="514350" indent="-514350">
              <a:buFont typeface="+mj-lt"/>
              <a:buAutoNum type="arabicPeriod"/>
            </a:pPr>
            <a:r>
              <a:rPr lang="en-US" sz="3600" dirty="0">
                <a:solidFill>
                  <a:srgbClr val="FF0000"/>
                </a:solidFill>
              </a:rPr>
              <a:t>Talk about </a:t>
            </a:r>
            <a:r>
              <a:rPr lang="en-US" sz="3600" dirty="0" err="1">
                <a:solidFill>
                  <a:srgbClr val="FF0000"/>
                </a:solidFill>
              </a:rPr>
              <a:t>Sunny’s</a:t>
            </a:r>
            <a:r>
              <a:rPr lang="en-US" sz="3600" dirty="0">
                <a:solidFill>
                  <a:srgbClr val="FF0000"/>
                </a:solidFill>
              </a:rPr>
              <a:t> Story</a:t>
            </a:r>
          </a:p>
          <a:p>
            <a:pPr marL="514350" indent="-514350">
              <a:buAutoNum type="arabicPeriod"/>
            </a:pPr>
            <a:endParaRPr lang="en-US" sz="3600" dirty="0"/>
          </a:p>
          <a:p>
            <a:pPr marL="514350" indent="-514350">
              <a:buFont typeface="+mj-lt"/>
              <a:buAutoNum type="arabicPeriod"/>
            </a:pPr>
            <a:r>
              <a:rPr lang="en-US" sz="3600" dirty="0"/>
              <a:t>Make a mural based on </a:t>
            </a:r>
            <a:r>
              <a:rPr lang="en-US" sz="3600" dirty="0" err="1"/>
              <a:t>Sunny’s</a:t>
            </a:r>
            <a:r>
              <a:rPr lang="en-US" sz="3600" dirty="0"/>
              <a:t> Story with your Daisy friends</a:t>
            </a:r>
          </a:p>
          <a:p>
            <a:pPr marL="514350" indent="-514350">
              <a:buAutoNum type="arabicPeriod"/>
            </a:pPr>
            <a:endParaRPr lang="en-US" sz="3600" dirty="0"/>
          </a:p>
          <a:p>
            <a:pPr marL="514350" indent="-514350">
              <a:buFont typeface="+mj-lt"/>
              <a:buAutoNum type="arabicPeriod"/>
            </a:pPr>
            <a:r>
              <a:rPr lang="en-US" sz="3600" dirty="0"/>
              <a:t>Practice being friendly and helpful</a:t>
            </a:r>
          </a:p>
          <a:p>
            <a:pPr marL="0" indent="0">
              <a:buNone/>
            </a:pPr>
            <a:endParaRPr lang="en-US" dirty="0"/>
          </a:p>
        </p:txBody>
      </p:sp>
      <p:pic>
        <p:nvPicPr>
          <p:cNvPr id="7" name="Picture 6">
            <a:extLst>
              <a:ext uri="{FF2B5EF4-FFF2-40B4-BE49-F238E27FC236}">
                <a16:creationId xmlns:a16="http://schemas.microsoft.com/office/drawing/2014/main" id="{954C531C-8990-4739-BCC2-3462B9F94F44}"/>
              </a:ext>
            </a:extLst>
          </p:cNvPr>
          <p:cNvPicPr>
            <a:picLocks noChangeAspect="1"/>
          </p:cNvPicPr>
          <p:nvPr/>
        </p:nvPicPr>
        <p:blipFill>
          <a:blip r:embed="rId3"/>
          <a:stretch>
            <a:fillRect/>
          </a:stretch>
        </p:blipFill>
        <p:spPr>
          <a:xfrm>
            <a:off x="7784026" y="1607127"/>
            <a:ext cx="3086984" cy="4747666"/>
          </a:xfrm>
          <a:prstGeom prst="rect">
            <a:avLst/>
          </a:prstGeom>
        </p:spPr>
      </p:pic>
      <p:pic>
        <p:nvPicPr>
          <p:cNvPr id="5" name="Picture 5" descr="A picture containing light, drawing&#10;&#10;Description automatically generated">
            <a:extLst>
              <a:ext uri="{FF2B5EF4-FFF2-40B4-BE49-F238E27FC236}">
                <a16:creationId xmlns:a16="http://schemas.microsoft.com/office/drawing/2014/main" id="{F2B9388F-347A-4CEA-A388-E46320F7495B}"/>
              </a:ext>
            </a:extLst>
          </p:cNvPr>
          <p:cNvPicPr>
            <a:picLocks noChangeAspect="1"/>
          </p:cNvPicPr>
          <p:nvPr/>
        </p:nvPicPr>
        <p:blipFill>
          <a:blip r:embed="rId4"/>
          <a:stretch>
            <a:fillRect/>
          </a:stretch>
        </p:blipFill>
        <p:spPr>
          <a:xfrm rot="19579468">
            <a:off x="8821651" y="-562808"/>
            <a:ext cx="2743200" cy="2743200"/>
          </a:xfrm>
          <a:prstGeom prst="rect">
            <a:avLst/>
          </a:prstGeom>
        </p:spPr>
      </p:pic>
      <p:pic>
        <p:nvPicPr>
          <p:cNvPr id="6" name="Graphic 4" descr="Home">
            <a:hlinkClick r:id="rId5" action="ppaction://hlinksldjump"/>
            <a:extLst>
              <a:ext uri="{FF2B5EF4-FFF2-40B4-BE49-F238E27FC236}">
                <a16:creationId xmlns:a16="http://schemas.microsoft.com/office/drawing/2014/main" id="{0FC0D8EB-0AB5-4C19-90AF-21418F69D6C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462657" y="-48986"/>
            <a:ext cx="732972" cy="742043"/>
          </a:xfrm>
          <a:prstGeom prst="rect">
            <a:avLst/>
          </a:prstGeom>
        </p:spPr>
      </p:pic>
    </p:spTree>
    <p:extLst>
      <p:ext uri="{BB962C8B-B14F-4D97-AF65-F5344CB8AC3E}">
        <p14:creationId xmlns:p14="http://schemas.microsoft.com/office/powerpoint/2010/main" val="36946112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BF84C18-8432-49AF-B69F-3B382A42A8F7}"/>
              </a:ext>
            </a:extLst>
          </p:cNvPr>
          <p:cNvPicPr>
            <a:picLocks noChangeAspect="1"/>
          </p:cNvPicPr>
          <p:nvPr/>
        </p:nvPicPr>
        <p:blipFill>
          <a:blip r:embed="rId3"/>
          <a:stretch>
            <a:fillRect/>
          </a:stretch>
        </p:blipFill>
        <p:spPr>
          <a:xfrm>
            <a:off x="4132613" y="0"/>
            <a:ext cx="4464037" cy="6858000"/>
          </a:xfrm>
          <a:prstGeom prst="rect">
            <a:avLst/>
          </a:prstGeom>
        </p:spPr>
      </p:pic>
      <p:pic>
        <p:nvPicPr>
          <p:cNvPr id="2" name="Picture 11" descr="A picture containing drawing&#10;&#10;Description automatically generated">
            <a:extLst>
              <a:ext uri="{FF2B5EF4-FFF2-40B4-BE49-F238E27FC236}">
                <a16:creationId xmlns:a16="http://schemas.microsoft.com/office/drawing/2014/main" id="{3095A45B-E128-4A77-B9C0-D9EBA65DDE2D}"/>
              </a:ext>
            </a:extLst>
          </p:cNvPr>
          <p:cNvPicPr>
            <a:picLocks noChangeAspect="1"/>
          </p:cNvPicPr>
          <p:nvPr/>
        </p:nvPicPr>
        <p:blipFill>
          <a:blip r:embed="rId4"/>
          <a:stretch>
            <a:fillRect/>
          </a:stretch>
        </p:blipFill>
        <p:spPr>
          <a:xfrm>
            <a:off x="1252296" y="6091041"/>
            <a:ext cx="609600" cy="609600"/>
          </a:xfrm>
          <a:prstGeom prst="rect">
            <a:avLst/>
          </a:prstGeom>
        </p:spPr>
      </p:pic>
      <p:sp>
        <p:nvSpPr>
          <p:cNvPr id="4" name="TextBox 3">
            <a:extLst>
              <a:ext uri="{FF2B5EF4-FFF2-40B4-BE49-F238E27FC236}">
                <a16:creationId xmlns:a16="http://schemas.microsoft.com/office/drawing/2014/main" id="{085218D2-C1DE-49F6-9425-E64FD6FB144E}"/>
              </a:ext>
            </a:extLst>
          </p:cNvPr>
          <p:cNvSpPr txBox="1"/>
          <p:nvPr/>
        </p:nvSpPr>
        <p:spPr>
          <a:xfrm>
            <a:off x="799578" y="5799551"/>
            <a:ext cx="157410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accent1"/>
                </a:solidFill>
                <a:hlinkClick r:id="rId5">
                  <a:extLst>
                    <a:ext uri="{A12FA001-AC4F-418D-AE19-62706E023703}">
                      <ahyp:hlinkClr xmlns:ahyp="http://schemas.microsoft.com/office/drawing/2018/hyperlinkcolor" val="tx"/>
                    </a:ext>
                  </a:extLst>
                </a:hlinkClick>
              </a:rPr>
              <a:t>YouTube Link</a:t>
            </a:r>
            <a:endParaRPr lang="en-US">
              <a:solidFill>
                <a:schemeClr val="accent1"/>
              </a:solidFill>
            </a:endParaRPr>
          </a:p>
        </p:txBody>
      </p:sp>
      <p:pic>
        <p:nvPicPr>
          <p:cNvPr id="6" name="Graphic 4" descr="Home">
            <a:hlinkClick r:id="rId6" action="ppaction://hlinksldjump"/>
            <a:extLst>
              <a:ext uri="{FF2B5EF4-FFF2-40B4-BE49-F238E27FC236}">
                <a16:creationId xmlns:a16="http://schemas.microsoft.com/office/drawing/2014/main" id="{1BBA0A51-572C-4438-8EF4-FA66A00C30C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462657" y="-48986"/>
            <a:ext cx="732972" cy="742043"/>
          </a:xfrm>
          <a:prstGeom prst="rect">
            <a:avLst/>
          </a:prstGeom>
        </p:spPr>
      </p:pic>
    </p:spTree>
    <p:extLst>
      <p:ext uri="{BB962C8B-B14F-4D97-AF65-F5344CB8AC3E}">
        <p14:creationId xmlns:p14="http://schemas.microsoft.com/office/powerpoint/2010/main" val="414783672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686CD9-3E43-4213-BAB7-A91439C040FB}"/>
              </a:ext>
            </a:extLst>
          </p:cNvPr>
          <p:cNvSpPr>
            <a:spLocks noGrp="1"/>
          </p:cNvSpPr>
          <p:nvPr>
            <p:ph type="title"/>
          </p:nvPr>
        </p:nvSpPr>
        <p:spPr>
          <a:xfrm>
            <a:off x="403675" y="242769"/>
            <a:ext cx="10322560" cy="1568147"/>
          </a:xfrm>
        </p:spPr>
        <p:txBody>
          <a:bodyPr>
            <a:normAutofit/>
          </a:bodyPr>
          <a:lstStyle/>
          <a:p>
            <a:pPr algn="ctr"/>
            <a:r>
              <a:rPr lang="en-US" b="1" dirty="0"/>
              <a:t>Learn to be </a:t>
            </a:r>
            <a:r>
              <a:rPr lang="en-US" b="1" dirty="0">
                <a:solidFill>
                  <a:srgbClr val="00B050"/>
                </a:solidFill>
              </a:rPr>
              <a:t>Friendly and Helpful</a:t>
            </a:r>
          </a:p>
        </p:txBody>
      </p:sp>
      <p:sp>
        <p:nvSpPr>
          <p:cNvPr id="3" name="Content Placeholder 2">
            <a:extLst>
              <a:ext uri="{FF2B5EF4-FFF2-40B4-BE49-F238E27FC236}">
                <a16:creationId xmlns:a16="http://schemas.microsoft.com/office/drawing/2014/main" id="{8E712FE0-4CE5-4E91-A41B-42EFB5EA6927}"/>
              </a:ext>
            </a:extLst>
          </p:cNvPr>
          <p:cNvSpPr>
            <a:spLocks noGrp="1"/>
          </p:cNvSpPr>
          <p:nvPr>
            <p:ph idx="1"/>
          </p:nvPr>
        </p:nvSpPr>
        <p:spPr>
          <a:xfrm>
            <a:off x="704370" y="1795956"/>
            <a:ext cx="6601700" cy="4663441"/>
          </a:xfrm>
        </p:spPr>
        <p:txBody>
          <a:bodyPr vert="horz" lIns="91440" tIns="45720" rIns="91440" bIns="45720" rtlCol="0" anchor="t">
            <a:normAutofit fontScale="92500" lnSpcReduction="20000"/>
          </a:bodyPr>
          <a:lstStyle/>
          <a:p>
            <a:pPr marL="0" indent="0" algn="ctr">
              <a:buNone/>
            </a:pPr>
            <a:r>
              <a:rPr lang="en-US" sz="3600" dirty="0">
                <a:solidFill>
                  <a:srgbClr val="00B050"/>
                </a:solidFill>
              </a:rPr>
              <a:t>Badge Steps:</a:t>
            </a:r>
            <a:endParaRPr lang="en-US" sz="3500" dirty="0">
              <a:solidFill>
                <a:srgbClr val="00B050"/>
              </a:solidFill>
            </a:endParaRPr>
          </a:p>
          <a:p>
            <a:pPr marL="0" indent="0" algn="ctr">
              <a:buNone/>
            </a:pPr>
            <a:endParaRPr lang="en-US" sz="3600" dirty="0">
              <a:solidFill>
                <a:schemeClr val="accent1">
                  <a:lumMod val="60000"/>
                  <a:lumOff val="40000"/>
                </a:schemeClr>
              </a:solidFill>
            </a:endParaRPr>
          </a:p>
          <a:p>
            <a:pPr marL="514350" indent="-514350">
              <a:buFont typeface="+mj-lt"/>
              <a:buAutoNum type="arabicPeriod"/>
            </a:pPr>
            <a:r>
              <a:rPr lang="en-US" sz="3600" dirty="0"/>
              <a:t>Talk about </a:t>
            </a:r>
            <a:r>
              <a:rPr lang="en-US" sz="3600" dirty="0" err="1"/>
              <a:t>Sunny’s</a:t>
            </a:r>
            <a:r>
              <a:rPr lang="en-US" sz="3600" dirty="0"/>
              <a:t> Story</a:t>
            </a:r>
          </a:p>
          <a:p>
            <a:pPr marL="514350" indent="-514350">
              <a:buAutoNum type="arabicPeriod"/>
            </a:pPr>
            <a:endParaRPr lang="en-US" sz="3600" dirty="0"/>
          </a:p>
          <a:p>
            <a:pPr marL="514350" indent="-514350">
              <a:buFont typeface="+mj-lt"/>
              <a:buAutoNum type="arabicPeriod"/>
            </a:pPr>
            <a:r>
              <a:rPr lang="en-US" sz="3600" dirty="0">
                <a:solidFill>
                  <a:srgbClr val="FF0000"/>
                </a:solidFill>
              </a:rPr>
              <a:t>Make a mural based on </a:t>
            </a:r>
            <a:r>
              <a:rPr lang="en-US" sz="3600" dirty="0" err="1">
                <a:solidFill>
                  <a:srgbClr val="FF0000"/>
                </a:solidFill>
              </a:rPr>
              <a:t>Sunny’s</a:t>
            </a:r>
            <a:r>
              <a:rPr lang="en-US" sz="3600" dirty="0">
                <a:solidFill>
                  <a:srgbClr val="FF0000"/>
                </a:solidFill>
              </a:rPr>
              <a:t> Story with your Daisy friends</a:t>
            </a:r>
          </a:p>
          <a:p>
            <a:pPr marL="514350" indent="-514350">
              <a:buAutoNum type="arabicPeriod"/>
            </a:pPr>
            <a:endParaRPr lang="en-US" sz="3600" dirty="0"/>
          </a:p>
          <a:p>
            <a:pPr marL="514350" indent="-514350">
              <a:buFont typeface="+mj-lt"/>
              <a:buAutoNum type="arabicPeriod"/>
            </a:pPr>
            <a:r>
              <a:rPr lang="en-US" sz="3600" dirty="0"/>
              <a:t>Practice being friendly and helpful</a:t>
            </a:r>
          </a:p>
          <a:p>
            <a:pPr marL="0" indent="0">
              <a:buNone/>
            </a:pPr>
            <a:endParaRPr lang="en-US" dirty="0"/>
          </a:p>
        </p:txBody>
      </p:sp>
      <p:pic>
        <p:nvPicPr>
          <p:cNvPr id="7" name="Picture 6">
            <a:extLst>
              <a:ext uri="{FF2B5EF4-FFF2-40B4-BE49-F238E27FC236}">
                <a16:creationId xmlns:a16="http://schemas.microsoft.com/office/drawing/2014/main" id="{954C531C-8990-4739-BCC2-3462B9F94F44}"/>
              </a:ext>
            </a:extLst>
          </p:cNvPr>
          <p:cNvPicPr>
            <a:picLocks noChangeAspect="1"/>
          </p:cNvPicPr>
          <p:nvPr/>
        </p:nvPicPr>
        <p:blipFill>
          <a:blip r:embed="rId3"/>
          <a:stretch>
            <a:fillRect/>
          </a:stretch>
        </p:blipFill>
        <p:spPr>
          <a:xfrm>
            <a:off x="7672144" y="1900425"/>
            <a:ext cx="2657494" cy="4082648"/>
          </a:xfrm>
          <a:prstGeom prst="rect">
            <a:avLst/>
          </a:prstGeom>
        </p:spPr>
      </p:pic>
      <p:pic>
        <p:nvPicPr>
          <p:cNvPr id="5" name="Picture 5" descr="A picture containing light, drawing&#10;&#10;Description automatically generated">
            <a:extLst>
              <a:ext uri="{FF2B5EF4-FFF2-40B4-BE49-F238E27FC236}">
                <a16:creationId xmlns:a16="http://schemas.microsoft.com/office/drawing/2014/main" id="{F2B9388F-347A-4CEA-A388-E46320F7495B}"/>
              </a:ext>
            </a:extLst>
          </p:cNvPr>
          <p:cNvPicPr>
            <a:picLocks noChangeAspect="1"/>
          </p:cNvPicPr>
          <p:nvPr/>
        </p:nvPicPr>
        <p:blipFill>
          <a:blip r:embed="rId4"/>
          <a:stretch>
            <a:fillRect/>
          </a:stretch>
        </p:blipFill>
        <p:spPr>
          <a:xfrm rot="19665873">
            <a:off x="9582237" y="-329177"/>
            <a:ext cx="2383447" cy="2383447"/>
          </a:xfrm>
          <a:prstGeom prst="rect">
            <a:avLst/>
          </a:prstGeom>
        </p:spPr>
      </p:pic>
      <p:pic>
        <p:nvPicPr>
          <p:cNvPr id="6" name="Graphic 4" descr="Home">
            <a:hlinkClick r:id="rId5" action="ppaction://hlinksldjump"/>
            <a:extLst>
              <a:ext uri="{FF2B5EF4-FFF2-40B4-BE49-F238E27FC236}">
                <a16:creationId xmlns:a16="http://schemas.microsoft.com/office/drawing/2014/main" id="{C71CBD49-B661-4F1C-A875-0313BE62A00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462657" y="-48986"/>
            <a:ext cx="732972" cy="742043"/>
          </a:xfrm>
          <a:prstGeom prst="rect">
            <a:avLst/>
          </a:prstGeom>
        </p:spPr>
      </p:pic>
    </p:spTree>
    <p:extLst>
      <p:ext uri="{BB962C8B-B14F-4D97-AF65-F5344CB8AC3E}">
        <p14:creationId xmlns:p14="http://schemas.microsoft.com/office/powerpoint/2010/main" val="332305625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F099BF8-4921-426A-B492-67C5FECF23BF}"/>
              </a:ext>
            </a:extLst>
          </p:cNvPr>
          <p:cNvSpPr txBox="1"/>
          <p:nvPr/>
        </p:nvSpPr>
        <p:spPr>
          <a:xfrm>
            <a:off x="-5749" y="-34505"/>
            <a:ext cx="12059727" cy="30469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en-US" sz="4400" b="1" dirty="0">
              <a:solidFill>
                <a:srgbClr val="00B0F0"/>
              </a:solidFill>
              <a:latin typeface="Arial" panose="020B0604020202020204" pitchFamily="34" charset="0"/>
              <a:ea typeface="Arial"/>
              <a:cs typeface="Arial" panose="020B0604020202020204" pitchFamily="34" charset="0"/>
            </a:endParaRPr>
          </a:p>
          <a:p>
            <a:pPr algn="ctr"/>
            <a:r>
              <a:rPr lang="en-US" sz="4400" b="1" dirty="0">
                <a:solidFill>
                  <a:srgbClr val="00B0F0"/>
                </a:solidFill>
                <a:latin typeface="Arial" panose="020B0604020202020204" pitchFamily="34" charset="0"/>
                <a:ea typeface="Arial"/>
                <a:cs typeface="Arial" panose="020B0604020202020204" pitchFamily="34" charset="0"/>
              </a:rPr>
              <a:t>Let’s Make A Mural Together!</a:t>
            </a:r>
            <a:endParaRPr lang="en-US" dirty="0">
              <a:solidFill>
                <a:srgbClr val="00B0F0"/>
              </a:solidFill>
              <a:latin typeface="Arial" panose="020B0604020202020204" pitchFamily="34" charset="0"/>
              <a:ea typeface="Arial"/>
              <a:cs typeface="Arial" panose="020B0604020202020204" pitchFamily="34" charset="0"/>
            </a:endParaRPr>
          </a:p>
          <a:p>
            <a:pPr algn="ctr"/>
            <a:br>
              <a:rPr lang="en-US" sz="3200" dirty="0">
                <a:latin typeface="Arial" panose="020B0604020202020204" pitchFamily="34" charset="0"/>
                <a:cs typeface="Arial" panose="020B0604020202020204" pitchFamily="34" charset="0"/>
              </a:rPr>
            </a:br>
            <a:br>
              <a:rPr lang="en-US" sz="2400" dirty="0">
                <a:latin typeface="Arial" panose="020B0604020202020204" pitchFamily="34" charset="0"/>
                <a:ea typeface="Arial"/>
                <a:cs typeface="Arial" panose="020B0604020202020204" pitchFamily="34" charset="0"/>
              </a:rPr>
            </a:br>
            <a:r>
              <a:rPr lang="en-US" sz="2400" dirty="0">
                <a:solidFill>
                  <a:srgbClr val="00B0F0"/>
                </a:solidFill>
                <a:latin typeface="Arial" panose="020B0604020202020204" pitchFamily="34" charset="0"/>
                <a:ea typeface="Arial"/>
                <a:cs typeface="Arial" panose="020B0604020202020204" pitchFamily="34" charset="0"/>
              </a:rPr>
              <a:t> </a:t>
            </a:r>
            <a:br>
              <a:rPr lang="en-US" sz="2400" dirty="0">
                <a:latin typeface="Arial" panose="020B0604020202020204" pitchFamily="34" charset="0"/>
                <a:ea typeface="Arial"/>
                <a:cs typeface="Arial" panose="020B0604020202020204" pitchFamily="34" charset="0"/>
              </a:rPr>
            </a:br>
            <a:endParaRPr lang="en-US" sz="2400" dirty="0">
              <a:latin typeface="Arial" panose="020B0604020202020204" pitchFamily="34" charset="0"/>
              <a:cs typeface="Arial" panose="020B0604020202020204" pitchFamily="34" charset="0"/>
            </a:endParaRPr>
          </a:p>
        </p:txBody>
      </p:sp>
      <p:pic>
        <p:nvPicPr>
          <p:cNvPr id="2" name="Picture 2" descr="A picture containing colorful, child, child, young&#10;&#10;Description automatically generated">
            <a:extLst>
              <a:ext uri="{FF2B5EF4-FFF2-40B4-BE49-F238E27FC236}">
                <a16:creationId xmlns:a16="http://schemas.microsoft.com/office/drawing/2014/main" id="{DD708E29-FCF7-43CC-8B8C-6D3860171FC8}"/>
              </a:ext>
            </a:extLst>
          </p:cNvPr>
          <p:cNvPicPr>
            <a:picLocks noChangeAspect="1"/>
          </p:cNvPicPr>
          <p:nvPr/>
        </p:nvPicPr>
        <p:blipFill>
          <a:blip r:embed="rId3"/>
          <a:stretch>
            <a:fillRect/>
          </a:stretch>
        </p:blipFill>
        <p:spPr>
          <a:xfrm>
            <a:off x="2812212" y="1711206"/>
            <a:ext cx="6423803" cy="4341362"/>
          </a:xfrm>
          <a:prstGeom prst="rect">
            <a:avLst/>
          </a:prstGeom>
        </p:spPr>
      </p:pic>
      <p:pic>
        <p:nvPicPr>
          <p:cNvPr id="4" name="Graphic 4" descr="Home">
            <a:hlinkClick r:id="rId4" action="ppaction://hlinksldjump"/>
            <a:extLst>
              <a:ext uri="{FF2B5EF4-FFF2-40B4-BE49-F238E27FC236}">
                <a16:creationId xmlns:a16="http://schemas.microsoft.com/office/drawing/2014/main" id="{BCDFAAB7-DEEA-498B-A325-CC626325FD1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462657" y="-48986"/>
            <a:ext cx="732972" cy="742043"/>
          </a:xfrm>
          <a:prstGeom prst="rect">
            <a:avLst/>
          </a:prstGeom>
        </p:spPr>
      </p:pic>
    </p:spTree>
    <p:extLst>
      <p:ext uri="{BB962C8B-B14F-4D97-AF65-F5344CB8AC3E}">
        <p14:creationId xmlns:p14="http://schemas.microsoft.com/office/powerpoint/2010/main" val="9552695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1763D-20B9-4387-AA24-B22F7F0E0AE0}"/>
              </a:ext>
            </a:extLst>
          </p:cNvPr>
          <p:cNvSpPr>
            <a:spLocks noGrp="1"/>
          </p:cNvSpPr>
          <p:nvPr>
            <p:ph type="title"/>
          </p:nvPr>
        </p:nvSpPr>
        <p:spPr/>
        <p:txBody>
          <a:bodyPr/>
          <a:lstStyle/>
          <a:p>
            <a:pPr algn="ctr"/>
            <a:r>
              <a:rPr lang="en-US"/>
              <a:t>Make New Friends</a:t>
            </a:r>
          </a:p>
        </p:txBody>
      </p:sp>
      <p:sp>
        <p:nvSpPr>
          <p:cNvPr id="5" name="Rectangle: Rounded Corners 4">
            <a:extLst>
              <a:ext uri="{FF2B5EF4-FFF2-40B4-BE49-F238E27FC236}">
                <a16:creationId xmlns:a16="http://schemas.microsoft.com/office/drawing/2014/main" id="{292EE604-BBBD-4C44-B595-116DA6F04C31}"/>
              </a:ext>
            </a:extLst>
          </p:cNvPr>
          <p:cNvSpPr/>
          <p:nvPr/>
        </p:nvSpPr>
        <p:spPr>
          <a:xfrm>
            <a:off x="2979301" y="1899966"/>
            <a:ext cx="6233397" cy="338926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ea typeface="+mn-lt"/>
                <a:cs typeface="+mn-lt"/>
              </a:rPr>
              <a:t>     Make new friends,</a:t>
            </a:r>
          </a:p>
          <a:p>
            <a:pPr algn="ctr"/>
            <a:r>
              <a:rPr lang="en-US" sz="3200">
                <a:solidFill>
                  <a:schemeClr val="tx1"/>
                </a:solidFill>
                <a:ea typeface="+mn-lt"/>
                <a:cs typeface="+mn-lt"/>
              </a:rPr>
              <a:t>But keep the old.</a:t>
            </a:r>
          </a:p>
          <a:p>
            <a:pPr algn="ctr"/>
            <a:r>
              <a:rPr lang="en-US" sz="3200">
                <a:solidFill>
                  <a:schemeClr val="tx1"/>
                </a:solidFill>
                <a:ea typeface="+mn-lt"/>
                <a:cs typeface="+mn-lt"/>
              </a:rPr>
              <a:t>One is silver,</a:t>
            </a:r>
          </a:p>
          <a:p>
            <a:pPr algn="ctr"/>
            <a:r>
              <a:rPr lang="en-US" sz="3200">
                <a:solidFill>
                  <a:schemeClr val="tx1"/>
                </a:solidFill>
                <a:ea typeface="+mn-lt"/>
                <a:cs typeface="+mn-lt"/>
              </a:rPr>
              <a:t>And the other, gold</a:t>
            </a:r>
          </a:p>
        </p:txBody>
      </p:sp>
      <p:pic>
        <p:nvPicPr>
          <p:cNvPr id="6" name="Picture 8" descr="A close up of a logo&#10;&#10;Description generated with high confidence">
            <a:extLst>
              <a:ext uri="{FF2B5EF4-FFF2-40B4-BE49-F238E27FC236}">
                <a16:creationId xmlns:a16="http://schemas.microsoft.com/office/drawing/2014/main" id="{907131EE-B5E0-48B3-A79B-DB56E8874CB6}"/>
              </a:ext>
            </a:extLst>
          </p:cNvPr>
          <p:cNvPicPr>
            <a:picLocks noChangeAspect="1"/>
          </p:cNvPicPr>
          <p:nvPr/>
        </p:nvPicPr>
        <p:blipFill rotWithShape="1">
          <a:blip r:embed="rId3"/>
          <a:srcRect l="26178" t="26316" r="25654" b="26316"/>
          <a:stretch/>
        </p:blipFill>
        <p:spPr>
          <a:xfrm>
            <a:off x="2412156" y="1428218"/>
            <a:ext cx="1321335" cy="1299416"/>
          </a:xfrm>
          <a:prstGeom prst="rect">
            <a:avLst/>
          </a:prstGeom>
        </p:spPr>
      </p:pic>
      <p:pic>
        <p:nvPicPr>
          <p:cNvPr id="7" name="Graphic 4" descr="Home">
            <a:hlinkClick r:id="rId4" action="ppaction://hlinksldjump"/>
            <a:extLst>
              <a:ext uri="{FF2B5EF4-FFF2-40B4-BE49-F238E27FC236}">
                <a16:creationId xmlns:a16="http://schemas.microsoft.com/office/drawing/2014/main" id="{611143BC-5AE1-45BE-B5E2-CBC9B209DE3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462657" y="-48986"/>
            <a:ext cx="732972" cy="742043"/>
          </a:xfrm>
          <a:prstGeom prst="rect">
            <a:avLst/>
          </a:prstGeom>
        </p:spPr>
      </p:pic>
    </p:spTree>
    <p:extLst>
      <p:ext uri="{BB962C8B-B14F-4D97-AF65-F5344CB8AC3E}">
        <p14:creationId xmlns:p14="http://schemas.microsoft.com/office/powerpoint/2010/main" val="141578104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1763D-20B9-4387-AA24-B22F7F0E0AE0}"/>
              </a:ext>
            </a:extLst>
          </p:cNvPr>
          <p:cNvSpPr>
            <a:spLocks noGrp="1"/>
          </p:cNvSpPr>
          <p:nvPr>
            <p:ph type="title"/>
          </p:nvPr>
        </p:nvSpPr>
        <p:spPr/>
        <p:txBody>
          <a:bodyPr/>
          <a:lstStyle/>
          <a:p>
            <a:pPr algn="ctr"/>
            <a:r>
              <a:rPr lang="en-US"/>
              <a:t>Make New Friends: Verse 2</a:t>
            </a:r>
          </a:p>
        </p:txBody>
      </p:sp>
      <p:sp>
        <p:nvSpPr>
          <p:cNvPr id="5" name="Rectangle: Rounded Corners 4">
            <a:extLst>
              <a:ext uri="{FF2B5EF4-FFF2-40B4-BE49-F238E27FC236}">
                <a16:creationId xmlns:a16="http://schemas.microsoft.com/office/drawing/2014/main" id="{292EE604-BBBD-4C44-B595-116DA6F04C31}"/>
              </a:ext>
            </a:extLst>
          </p:cNvPr>
          <p:cNvSpPr/>
          <p:nvPr/>
        </p:nvSpPr>
        <p:spPr>
          <a:xfrm>
            <a:off x="2979301" y="1899966"/>
            <a:ext cx="6233397" cy="338926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3200">
                <a:solidFill>
                  <a:schemeClr val="tx1"/>
                </a:solidFill>
                <a:ea typeface="+mn-lt"/>
                <a:cs typeface="+mn-lt"/>
              </a:rPr>
              <a:t>A circle is round,</a:t>
            </a:r>
            <a:endParaRPr lang="en-US">
              <a:solidFill>
                <a:schemeClr val="tx1"/>
              </a:solidFill>
              <a:ea typeface="+mn-lt"/>
              <a:cs typeface="+mn-lt"/>
            </a:endParaRPr>
          </a:p>
          <a:p>
            <a:pPr algn="ctr"/>
            <a:r>
              <a:rPr lang="en-US" sz="3200">
                <a:solidFill>
                  <a:schemeClr val="tx1"/>
                </a:solidFill>
                <a:ea typeface="+mn-lt"/>
                <a:cs typeface="+mn-lt"/>
              </a:rPr>
              <a:t>It has no end.</a:t>
            </a:r>
            <a:endParaRPr lang="en-US">
              <a:solidFill>
                <a:schemeClr val="tx1"/>
              </a:solidFill>
            </a:endParaRPr>
          </a:p>
          <a:p>
            <a:pPr algn="ctr"/>
            <a:r>
              <a:rPr lang="en-US" sz="3200">
                <a:solidFill>
                  <a:schemeClr val="tx1"/>
                </a:solidFill>
                <a:ea typeface="+mn-lt"/>
                <a:cs typeface="+mn-lt"/>
              </a:rPr>
              <a:t>That's how long,</a:t>
            </a:r>
            <a:endParaRPr lang="en-US">
              <a:solidFill>
                <a:schemeClr val="tx1"/>
              </a:solidFill>
              <a:ea typeface="+mn-lt"/>
              <a:cs typeface="+mn-lt"/>
            </a:endParaRPr>
          </a:p>
          <a:p>
            <a:pPr algn="ctr"/>
            <a:r>
              <a:rPr lang="en-US" sz="3200">
                <a:solidFill>
                  <a:schemeClr val="tx1"/>
                </a:solidFill>
                <a:ea typeface="+mn-lt"/>
                <a:cs typeface="+mn-lt"/>
              </a:rPr>
              <a:t>I want to be your friend</a:t>
            </a:r>
            <a:endParaRPr lang="en-US">
              <a:solidFill>
                <a:schemeClr val="tx1"/>
              </a:solidFill>
              <a:ea typeface="+mn-lt"/>
              <a:cs typeface="+mn-lt"/>
            </a:endParaRPr>
          </a:p>
        </p:txBody>
      </p:sp>
      <p:pic>
        <p:nvPicPr>
          <p:cNvPr id="6" name="Picture 8" descr="A close up of a logo&#10;&#10;Description generated with high confidence">
            <a:extLst>
              <a:ext uri="{FF2B5EF4-FFF2-40B4-BE49-F238E27FC236}">
                <a16:creationId xmlns:a16="http://schemas.microsoft.com/office/drawing/2014/main" id="{907131EE-B5E0-48B3-A79B-DB56E8874CB6}"/>
              </a:ext>
            </a:extLst>
          </p:cNvPr>
          <p:cNvPicPr>
            <a:picLocks noChangeAspect="1"/>
          </p:cNvPicPr>
          <p:nvPr/>
        </p:nvPicPr>
        <p:blipFill rotWithShape="1">
          <a:blip r:embed="rId3"/>
          <a:srcRect l="26178" t="26316" r="25654" b="26316"/>
          <a:stretch/>
        </p:blipFill>
        <p:spPr>
          <a:xfrm>
            <a:off x="2412156" y="1428218"/>
            <a:ext cx="1321335" cy="1299416"/>
          </a:xfrm>
          <a:prstGeom prst="rect">
            <a:avLst/>
          </a:prstGeom>
        </p:spPr>
      </p:pic>
      <p:pic>
        <p:nvPicPr>
          <p:cNvPr id="7" name="Graphic 4" descr="Home">
            <a:hlinkClick r:id="rId4" action="ppaction://hlinksldjump"/>
            <a:extLst>
              <a:ext uri="{FF2B5EF4-FFF2-40B4-BE49-F238E27FC236}">
                <a16:creationId xmlns:a16="http://schemas.microsoft.com/office/drawing/2014/main" id="{2E4068B8-CBC1-4666-8716-63E6EA8E46B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462657" y="-48986"/>
            <a:ext cx="732972" cy="742043"/>
          </a:xfrm>
          <a:prstGeom prst="rect">
            <a:avLst/>
          </a:prstGeom>
        </p:spPr>
      </p:pic>
    </p:spTree>
    <p:extLst>
      <p:ext uri="{BB962C8B-B14F-4D97-AF65-F5344CB8AC3E}">
        <p14:creationId xmlns:p14="http://schemas.microsoft.com/office/powerpoint/2010/main" val="325101707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F640DF9-D841-4FE9-BDEB-C86B25832DF4}"/>
              </a:ext>
            </a:extLst>
          </p:cNvPr>
          <p:cNvSpPr>
            <a:spLocks noGrp="1"/>
          </p:cNvSpPr>
          <p:nvPr>
            <p:ph type="title"/>
          </p:nvPr>
        </p:nvSpPr>
        <p:spPr>
          <a:xfrm>
            <a:off x="-19324" y="63196"/>
            <a:ext cx="12195002" cy="1443269"/>
          </a:xfrm>
        </p:spPr>
        <p:txBody>
          <a:bodyPr>
            <a:normAutofit/>
          </a:bodyPr>
          <a:lstStyle/>
          <a:p>
            <a:pPr algn="ctr"/>
            <a:r>
              <a:rPr lang="en-US" dirty="0">
                <a:solidFill>
                  <a:srgbClr val="00B0F0"/>
                </a:solidFill>
              </a:rPr>
              <a:t>Be Prepared for Next Meeting:</a:t>
            </a:r>
          </a:p>
        </p:txBody>
      </p:sp>
      <p:sp>
        <p:nvSpPr>
          <p:cNvPr id="5" name="Content Placeholder 2">
            <a:extLst>
              <a:ext uri="{FF2B5EF4-FFF2-40B4-BE49-F238E27FC236}">
                <a16:creationId xmlns:a16="http://schemas.microsoft.com/office/drawing/2014/main" id="{E1F7A415-18B3-4DAF-B2BD-5D626E157E17}"/>
              </a:ext>
            </a:extLst>
          </p:cNvPr>
          <p:cNvSpPr>
            <a:spLocks noGrp="1"/>
          </p:cNvSpPr>
          <p:nvPr>
            <p:ph idx="1"/>
          </p:nvPr>
        </p:nvSpPr>
        <p:spPr>
          <a:xfrm>
            <a:off x="408897" y="1252281"/>
            <a:ext cx="11338560" cy="5145093"/>
          </a:xfrm>
        </p:spPr>
        <p:txBody>
          <a:bodyPr vert="horz" lIns="91440" tIns="45720" rIns="91440" bIns="45720" rtlCol="0" anchor="t">
            <a:noAutofit/>
          </a:bodyPr>
          <a:lstStyle/>
          <a:p>
            <a:pPr marL="514350" indent="-514350">
              <a:buAutoNum type="arabicPeriod"/>
            </a:pPr>
            <a:r>
              <a:rPr lang="en-US" sz="3600" dirty="0">
                <a:solidFill>
                  <a:schemeClr val="tx2"/>
                </a:solidFill>
              </a:rPr>
              <a:t> </a:t>
            </a:r>
            <a:r>
              <a:rPr lang="en-US" sz="3600" dirty="0">
                <a:solidFill>
                  <a:srgbClr val="00B0F0"/>
                </a:solidFill>
              </a:rPr>
              <a:t>Bring your mural!</a:t>
            </a:r>
          </a:p>
          <a:p>
            <a:pPr marL="514350" indent="-514350">
              <a:buAutoNum type="arabicPeriod"/>
            </a:pPr>
            <a:endParaRPr lang="en-US" sz="3600" dirty="0">
              <a:solidFill>
                <a:srgbClr val="00B0F0"/>
              </a:solidFill>
            </a:endParaRPr>
          </a:p>
          <a:p>
            <a:pPr marL="0" indent="0">
              <a:lnSpc>
                <a:spcPct val="100000"/>
              </a:lnSpc>
              <a:spcBef>
                <a:spcPts val="0"/>
              </a:spcBef>
              <a:buNone/>
            </a:pPr>
            <a:r>
              <a:rPr lang="en-US" sz="3600" dirty="0">
                <a:solidFill>
                  <a:srgbClr val="00B0F0"/>
                </a:solidFill>
              </a:rPr>
              <a:t>2. Bring supplies: </a:t>
            </a:r>
            <a:endParaRPr lang="en-US" sz="3600" dirty="0">
              <a:solidFill>
                <a:schemeClr val="accent1">
                  <a:lumMod val="60000"/>
                  <a:lumOff val="40000"/>
                </a:schemeClr>
              </a:solidFill>
              <a:ea typeface="+mn-lt"/>
            </a:endParaRPr>
          </a:p>
          <a:p>
            <a:pPr marL="914400" lvl="1" indent="-457200">
              <a:lnSpc>
                <a:spcPct val="100000"/>
              </a:lnSpc>
              <a:spcBef>
                <a:spcPts val="0"/>
              </a:spcBef>
              <a:buFont typeface="Arial,Sans-Serif" panose="020B0604020202020204" pitchFamily="34" charset="0"/>
              <a:buChar char="•"/>
            </a:pPr>
            <a:r>
              <a:rPr lang="en-US" sz="3600" b="1" dirty="0">
                <a:solidFill>
                  <a:srgbClr val="00B050"/>
                </a:solidFill>
                <a:ea typeface="+mn-lt"/>
              </a:rPr>
              <a:t>Paper</a:t>
            </a:r>
            <a:endParaRPr lang="en-US" sz="3600" dirty="0">
              <a:solidFill>
                <a:srgbClr val="00B050"/>
              </a:solidFill>
              <a:ea typeface="+mn-lt"/>
            </a:endParaRPr>
          </a:p>
          <a:p>
            <a:pPr marL="914400" lvl="1" indent="-457200">
              <a:lnSpc>
                <a:spcPct val="100000"/>
              </a:lnSpc>
              <a:spcBef>
                <a:spcPts val="0"/>
              </a:spcBef>
              <a:buFont typeface="Arial,Sans-Serif" panose="020B0604020202020204" pitchFamily="34" charset="0"/>
              <a:buChar char="•"/>
            </a:pPr>
            <a:r>
              <a:rPr lang="en-US" sz="3600" b="1" dirty="0">
                <a:solidFill>
                  <a:srgbClr val="00B050"/>
                </a:solidFill>
                <a:ea typeface="+mn-lt"/>
              </a:rPr>
              <a:t>Markers, crayons, or colored pencils</a:t>
            </a:r>
            <a:endParaRPr lang="en-US" sz="3600" dirty="0">
              <a:solidFill>
                <a:srgbClr val="00B050"/>
              </a:solidFill>
              <a:ea typeface="+mn-lt"/>
            </a:endParaRPr>
          </a:p>
          <a:p>
            <a:pPr marL="914400" lvl="1" indent="-457200">
              <a:lnSpc>
                <a:spcPct val="100000"/>
              </a:lnSpc>
              <a:spcBef>
                <a:spcPts val="0"/>
              </a:spcBef>
              <a:buFont typeface="Arial,Sans-Serif" panose="020B0604020202020204" pitchFamily="34" charset="0"/>
              <a:buChar char="•"/>
            </a:pPr>
            <a:endParaRPr lang="en-US" sz="3600" b="1" dirty="0">
              <a:solidFill>
                <a:schemeClr val="accent1">
                  <a:lumMod val="60000"/>
                  <a:lumOff val="40000"/>
                </a:schemeClr>
              </a:solidFill>
            </a:endParaRPr>
          </a:p>
          <a:p>
            <a:pPr marL="0" indent="0">
              <a:buNone/>
            </a:pPr>
            <a:r>
              <a:rPr lang="en-US" sz="3600" dirty="0">
                <a:solidFill>
                  <a:srgbClr val="00B0F0"/>
                </a:solidFill>
              </a:rPr>
              <a:t>3. Don't forget your </a:t>
            </a:r>
            <a:r>
              <a:rPr lang="en-US" sz="3600" dirty="0" err="1">
                <a:solidFill>
                  <a:srgbClr val="00B0F0"/>
                </a:solidFill>
              </a:rPr>
              <a:t>Kaper</a:t>
            </a:r>
            <a:r>
              <a:rPr lang="en-US" sz="3600" dirty="0">
                <a:solidFill>
                  <a:srgbClr val="00B0F0"/>
                </a:solidFill>
              </a:rPr>
              <a:t>!</a:t>
            </a:r>
          </a:p>
          <a:p>
            <a:pPr marL="0" indent="0" algn="ctr">
              <a:buNone/>
            </a:pPr>
            <a:endParaRPr lang="en-US" sz="3600" dirty="0">
              <a:solidFill>
                <a:srgbClr val="00B0F0"/>
              </a:solidFill>
            </a:endParaRPr>
          </a:p>
          <a:p>
            <a:pPr marL="0" indent="0" algn="ctr">
              <a:buNone/>
            </a:pPr>
            <a:endParaRPr lang="en-US" sz="3600" dirty="0">
              <a:solidFill>
                <a:srgbClr val="00B0F0"/>
              </a:solidFill>
            </a:endParaRPr>
          </a:p>
          <a:p>
            <a:pPr marL="0" indent="0" algn="ctr">
              <a:buNone/>
            </a:pPr>
            <a:endParaRPr lang="en-US" sz="3600" dirty="0">
              <a:solidFill>
                <a:srgbClr val="00B0F0"/>
              </a:solidFill>
            </a:endParaRPr>
          </a:p>
        </p:txBody>
      </p:sp>
      <p:pic>
        <p:nvPicPr>
          <p:cNvPr id="6" name="Graphic 4" descr="Home">
            <a:hlinkClick r:id="rId3" action="ppaction://hlinksldjump"/>
            <a:extLst>
              <a:ext uri="{FF2B5EF4-FFF2-40B4-BE49-F238E27FC236}">
                <a16:creationId xmlns:a16="http://schemas.microsoft.com/office/drawing/2014/main" id="{1A1628E5-9095-4DD2-A2B1-4C10489B24A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462657" y="-48986"/>
            <a:ext cx="732972" cy="742043"/>
          </a:xfrm>
          <a:prstGeom prst="rect">
            <a:avLst/>
          </a:prstGeom>
        </p:spPr>
      </p:pic>
    </p:spTree>
    <p:extLst>
      <p:ext uri="{BB962C8B-B14F-4D97-AF65-F5344CB8AC3E}">
        <p14:creationId xmlns:p14="http://schemas.microsoft.com/office/powerpoint/2010/main" val="18346328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C5F443-2E10-49B7-9EDB-E6243ED41C4B}"/>
              </a:ext>
            </a:extLst>
          </p:cNvPr>
          <p:cNvSpPr>
            <a:spLocks noGrp="1"/>
          </p:cNvSpPr>
          <p:nvPr>
            <p:ph type="title"/>
          </p:nvPr>
        </p:nvSpPr>
        <p:spPr>
          <a:xfrm>
            <a:off x="838200" y="147411"/>
            <a:ext cx="10515600" cy="1325563"/>
          </a:xfrm>
        </p:spPr>
        <p:txBody>
          <a:bodyPr/>
          <a:lstStyle/>
          <a:p>
            <a:pPr algn="ctr"/>
            <a:r>
              <a:rPr lang="en-US" b="1" dirty="0"/>
              <a:t>Troop Leader Instructions</a:t>
            </a:r>
          </a:p>
        </p:txBody>
      </p:sp>
      <p:sp>
        <p:nvSpPr>
          <p:cNvPr id="3" name="Content Placeholder 2">
            <a:extLst>
              <a:ext uri="{FF2B5EF4-FFF2-40B4-BE49-F238E27FC236}">
                <a16:creationId xmlns:a16="http://schemas.microsoft.com/office/drawing/2014/main" id="{65A974E8-C4AA-49BE-B591-343F1E5D04C7}"/>
              </a:ext>
            </a:extLst>
          </p:cNvPr>
          <p:cNvSpPr>
            <a:spLocks noGrp="1"/>
          </p:cNvSpPr>
          <p:nvPr>
            <p:ph idx="1"/>
          </p:nvPr>
        </p:nvSpPr>
        <p:spPr>
          <a:xfrm>
            <a:off x="388307" y="1381124"/>
            <a:ext cx="11361107" cy="5144935"/>
          </a:xfrm>
          <a:solidFill>
            <a:schemeClr val="accent6">
              <a:lumMod val="40000"/>
              <a:lumOff val="60000"/>
            </a:schemeClr>
          </a:solidFill>
        </p:spPr>
        <p:txBody>
          <a:bodyPr vert="horz" lIns="91440" tIns="45720" rIns="91440" bIns="45720" rtlCol="0" anchor="t">
            <a:normAutofit fontScale="85000" lnSpcReduction="20000"/>
          </a:bodyPr>
          <a:lstStyle/>
          <a:p>
            <a:pPr>
              <a:lnSpc>
                <a:spcPct val="120000"/>
              </a:lnSpc>
            </a:pPr>
            <a:r>
              <a:rPr lang="en-US" sz="2000" dirty="0">
                <a:solidFill>
                  <a:schemeClr val="tx1"/>
                </a:solidFill>
              </a:rPr>
              <a:t>This packet includes </a:t>
            </a:r>
            <a:r>
              <a:rPr lang="en-US" sz="2000" dirty="0">
                <a:solidFill>
                  <a:srgbClr val="FF0000"/>
                </a:solidFill>
              </a:rPr>
              <a:t>Daisy Intro Meeting/Promise Center Badge + Friendly and Helpful Petal, </a:t>
            </a:r>
            <a:r>
              <a:rPr lang="en-US" sz="2000" dirty="0">
                <a:solidFill>
                  <a:srgbClr val="00B0F0"/>
                </a:solidFill>
              </a:rPr>
              <a:t> </a:t>
            </a:r>
            <a:r>
              <a:rPr lang="en-US" sz="2000" dirty="0">
                <a:solidFill>
                  <a:schemeClr val="tx1"/>
                </a:solidFill>
                <a:ea typeface="+mn-lt"/>
                <a:cs typeface="+mn-lt"/>
              </a:rPr>
              <a:t>in 4 meetings, roughly 25-35 minutes each.</a:t>
            </a:r>
          </a:p>
          <a:p>
            <a:pPr>
              <a:lnSpc>
                <a:spcPct val="120000"/>
              </a:lnSpc>
            </a:pPr>
            <a:r>
              <a:rPr lang="en-US" sz="2000" dirty="0">
                <a:solidFill>
                  <a:schemeClr val="tx1"/>
                </a:solidFill>
              </a:rPr>
              <a:t>Meetings are designed to be held on Zoom.</a:t>
            </a:r>
            <a:endParaRPr lang="en-US" sz="2000" dirty="0">
              <a:solidFill>
                <a:schemeClr val="tx1"/>
              </a:solidFill>
              <a:cs typeface="Calibri"/>
            </a:endParaRPr>
          </a:p>
          <a:p>
            <a:pPr>
              <a:lnSpc>
                <a:spcPct val="120000"/>
              </a:lnSpc>
            </a:pPr>
            <a:r>
              <a:rPr lang="en-US" sz="2000" dirty="0">
                <a:solidFill>
                  <a:schemeClr val="tx1"/>
                </a:solidFill>
              </a:rPr>
              <a:t>"Dear Daisies..." slides contain reminder emails to parents.</a:t>
            </a:r>
            <a:endParaRPr lang="en-US" sz="2000" dirty="0">
              <a:solidFill>
                <a:schemeClr val="tx1"/>
              </a:solidFill>
              <a:cs typeface="Calibri"/>
            </a:endParaRPr>
          </a:p>
          <a:p>
            <a:pPr>
              <a:lnSpc>
                <a:spcPct val="120000"/>
              </a:lnSpc>
            </a:pPr>
            <a:r>
              <a:rPr lang="en-US" sz="2000" dirty="0">
                <a:solidFill>
                  <a:schemeClr val="tx1"/>
                </a:solidFill>
              </a:rPr>
              <a:t>For Opening: Pledge of allegiance and GS Law are optional. </a:t>
            </a:r>
            <a:endParaRPr lang="en-US" sz="2000" dirty="0">
              <a:solidFill>
                <a:schemeClr val="tx1"/>
              </a:solidFill>
              <a:cs typeface="Calibri"/>
            </a:endParaRPr>
          </a:p>
          <a:p>
            <a:pPr>
              <a:lnSpc>
                <a:spcPct val="120000"/>
              </a:lnSpc>
            </a:pPr>
            <a:r>
              <a:rPr lang="en-US" sz="2000" dirty="0">
                <a:solidFill>
                  <a:schemeClr val="tx1"/>
                </a:solidFill>
              </a:rPr>
              <a:t>Scavenger hunts and other icebreakers can be added or omitted based on timing.  See more icebreakers in the “</a:t>
            </a:r>
            <a:r>
              <a:rPr lang="en-US" sz="2000" b="1" dirty="0">
                <a:solidFill>
                  <a:schemeClr val="tx1"/>
                </a:solidFill>
              </a:rPr>
              <a:t>Daisy Resources</a:t>
            </a:r>
            <a:r>
              <a:rPr lang="en-US" sz="2000" dirty="0">
                <a:solidFill>
                  <a:schemeClr val="tx1"/>
                </a:solidFill>
              </a:rPr>
              <a:t>” packet.</a:t>
            </a:r>
            <a:endParaRPr lang="en-US" sz="2000" dirty="0">
              <a:solidFill>
                <a:schemeClr val="tx1"/>
              </a:solidFill>
              <a:cs typeface="Calibri"/>
            </a:endParaRPr>
          </a:p>
          <a:p>
            <a:pPr>
              <a:lnSpc>
                <a:spcPct val="120000"/>
              </a:lnSpc>
            </a:pPr>
            <a:r>
              <a:rPr lang="en-US" sz="2000" dirty="0">
                <a:solidFill>
                  <a:schemeClr val="tx1"/>
                </a:solidFill>
              </a:rPr>
              <a:t>To "hide" slides, right click on slide and select "Hide Slide“. This will make it skip when you are presenting.</a:t>
            </a:r>
            <a:endParaRPr lang="en-US" sz="2000" dirty="0">
              <a:solidFill>
                <a:schemeClr val="tx1"/>
              </a:solidFill>
              <a:cs typeface="Calibri"/>
            </a:endParaRPr>
          </a:p>
          <a:p>
            <a:pPr>
              <a:lnSpc>
                <a:spcPct val="120000"/>
              </a:lnSpc>
            </a:pPr>
            <a:r>
              <a:rPr lang="en-US" sz="2000" dirty="0">
                <a:solidFill>
                  <a:schemeClr val="tx1"/>
                </a:solidFill>
              </a:rPr>
              <a:t>You are encouraged to customize the slides to fit your troop meeting needs.</a:t>
            </a:r>
            <a:endParaRPr lang="en-US" sz="2000" dirty="0">
              <a:solidFill>
                <a:schemeClr val="tx1"/>
              </a:solidFill>
              <a:cs typeface="Calibri"/>
            </a:endParaRPr>
          </a:p>
          <a:p>
            <a:pPr>
              <a:lnSpc>
                <a:spcPct val="120000"/>
              </a:lnSpc>
            </a:pPr>
            <a:r>
              <a:rPr lang="en-US" sz="2000" dirty="0">
                <a:solidFill>
                  <a:schemeClr val="tx1"/>
                </a:solidFill>
              </a:rPr>
              <a:t>In the slide notes section, there are links to the online Volunteer Toolkit (VTK) has badge requirements and activity plans for your Troop level. The next slide explains how to access and utilize the VTK and Zoom to lead virtual troop meetings.</a:t>
            </a:r>
            <a:endParaRPr lang="en-US" sz="2000" dirty="0">
              <a:solidFill>
                <a:schemeClr val="tx1"/>
              </a:solidFill>
              <a:cs typeface="Calibri"/>
            </a:endParaRPr>
          </a:p>
          <a:p>
            <a:pPr>
              <a:lnSpc>
                <a:spcPct val="120000"/>
              </a:lnSpc>
            </a:pPr>
            <a:r>
              <a:rPr lang="en-US" sz="2000" dirty="0">
                <a:solidFill>
                  <a:schemeClr val="tx1"/>
                </a:solidFill>
                <a:ea typeface="+mn-lt"/>
                <a:cs typeface="+mn-lt"/>
              </a:rPr>
              <a:t>Click "Notes" below (bottom right corner) to see description of activities, material lists, links, and script.</a:t>
            </a:r>
            <a:endParaRPr lang="en-US" sz="2000" dirty="0">
              <a:solidFill>
                <a:schemeClr val="tx1"/>
              </a:solidFill>
            </a:endParaRPr>
          </a:p>
          <a:p>
            <a:pPr>
              <a:lnSpc>
                <a:spcPct val="120000"/>
              </a:lnSpc>
            </a:pPr>
            <a:r>
              <a:rPr lang="en-US" sz="2000" dirty="0">
                <a:solidFill>
                  <a:schemeClr val="tx1"/>
                </a:solidFill>
              </a:rPr>
              <a:t>If you have questions, contact Lauren Fialkow: lfialkow@gsnorcal.org</a:t>
            </a:r>
            <a:endParaRPr lang="en-US" sz="2000" dirty="0">
              <a:solidFill>
                <a:schemeClr val="tx1"/>
              </a:solidFill>
              <a:cs typeface="Calibri" panose="020F0502020204030204"/>
            </a:endParaRPr>
          </a:p>
          <a:p>
            <a:endParaRPr lang="en-US" dirty="0"/>
          </a:p>
        </p:txBody>
      </p:sp>
    </p:spTree>
    <p:extLst>
      <p:ext uri="{BB962C8B-B14F-4D97-AF65-F5344CB8AC3E}">
        <p14:creationId xmlns:p14="http://schemas.microsoft.com/office/powerpoint/2010/main" val="203105294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749A0-F82D-41FD-9773-83A993DD877A}"/>
              </a:ext>
            </a:extLst>
          </p:cNvPr>
          <p:cNvSpPr>
            <a:spLocks noGrp="1"/>
          </p:cNvSpPr>
          <p:nvPr>
            <p:ph type="title"/>
          </p:nvPr>
        </p:nvSpPr>
        <p:spPr>
          <a:xfrm>
            <a:off x="1250" y="333071"/>
            <a:ext cx="12189500" cy="1325563"/>
          </a:xfrm>
        </p:spPr>
        <p:txBody>
          <a:bodyPr/>
          <a:lstStyle/>
          <a:p>
            <a:pPr algn="ctr"/>
            <a:r>
              <a:rPr lang="en-US" b="1" dirty="0"/>
              <a:t>Parent chat!</a:t>
            </a:r>
          </a:p>
        </p:txBody>
      </p:sp>
      <p:pic>
        <p:nvPicPr>
          <p:cNvPr id="3" name="Picture 3" descr="A child smiling at the camera&#10;&#10;Description automatically generated">
            <a:extLst>
              <a:ext uri="{FF2B5EF4-FFF2-40B4-BE49-F238E27FC236}">
                <a16:creationId xmlns:a16="http://schemas.microsoft.com/office/drawing/2014/main" id="{1FD3A0D7-8037-4469-88B3-9F53424127F9}"/>
              </a:ext>
            </a:extLst>
          </p:cNvPr>
          <p:cNvPicPr>
            <a:picLocks noChangeAspect="1"/>
          </p:cNvPicPr>
          <p:nvPr/>
        </p:nvPicPr>
        <p:blipFill>
          <a:blip r:embed="rId3"/>
          <a:stretch>
            <a:fillRect/>
          </a:stretch>
        </p:blipFill>
        <p:spPr>
          <a:xfrm>
            <a:off x="3347016" y="1782057"/>
            <a:ext cx="5791200" cy="3617544"/>
          </a:xfrm>
          <a:prstGeom prst="rect">
            <a:avLst/>
          </a:prstGeom>
        </p:spPr>
      </p:pic>
      <p:pic>
        <p:nvPicPr>
          <p:cNvPr id="4" name="Graphic 4" descr="Home">
            <a:hlinkClick r:id="rId4" action="ppaction://hlinksldjump"/>
            <a:extLst>
              <a:ext uri="{FF2B5EF4-FFF2-40B4-BE49-F238E27FC236}">
                <a16:creationId xmlns:a16="http://schemas.microsoft.com/office/drawing/2014/main" id="{A3BDC748-E375-481A-89A3-AEA125D435A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462657" y="-48986"/>
            <a:ext cx="732972" cy="742043"/>
          </a:xfrm>
          <a:prstGeom prst="rect">
            <a:avLst/>
          </a:prstGeom>
        </p:spPr>
      </p:pic>
    </p:spTree>
    <p:extLst>
      <p:ext uri="{BB962C8B-B14F-4D97-AF65-F5344CB8AC3E}">
        <p14:creationId xmlns:p14="http://schemas.microsoft.com/office/powerpoint/2010/main" val="150755889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749A0-F82D-41FD-9773-83A993DD877A}"/>
              </a:ext>
            </a:extLst>
          </p:cNvPr>
          <p:cNvSpPr>
            <a:spLocks noGrp="1"/>
          </p:cNvSpPr>
          <p:nvPr>
            <p:ph type="title"/>
          </p:nvPr>
        </p:nvSpPr>
        <p:spPr/>
        <p:txBody>
          <a:bodyPr/>
          <a:lstStyle/>
          <a:p>
            <a:pPr algn="ctr"/>
            <a:r>
              <a:rPr lang="en-US" b="1" dirty="0"/>
              <a:t>Friendship Circle and Goodbye</a:t>
            </a:r>
          </a:p>
        </p:txBody>
      </p:sp>
      <p:pic>
        <p:nvPicPr>
          <p:cNvPr id="4" name="Picture 4" descr="A group of people standing next to a person posing for a picture&#10;&#10;Description automatically generated">
            <a:extLst>
              <a:ext uri="{FF2B5EF4-FFF2-40B4-BE49-F238E27FC236}">
                <a16:creationId xmlns:a16="http://schemas.microsoft.com/office/drawing/2014/main" id="{09DCB56F-37E7-4CC1-9727-6585D45FB3C6}"/>
              </a:ext>
            </a:extLst>
          </p:cNvPr>
          <p:cNvPicPr>
            <a:picLocks noChangeAspect="1"/>
          </p:cNvPicPr>
          <p:nvPr/>
        </p:nvPicPr>
        <p:blipFill>
          <a:blip r:embed="rId3"/>
          <a:stretch>
            <a:fillRect/>
          </a:stretch>
        </p:blipFill>
        <p:spPr>
          <a:xfrm>
            <a:off x="3065463" y="1800700"/>
            <a:ext cx="5521325" cy="4471038"/>
          </a:xfrm>
          <a:prstGeom prst="rect">
            <a:avLst/>
          </a:prstGeom>
        </p:spPr>
      </p:pic>
      <p:pic>
        <p:nvPicPr>
          <p:cNvPr id="5" name="Graphic 4" descr="Home">
            <a:hlinkClick r:id="rId4" action="ppaction://hlinksldjump"/>
            <a:extLst>
              <a:ext uri="{FF2B5EF4-FFF2-40B4-BE49-F238E27FC236}">
                <a16:creationId xmlns:a16="http://schemas.microsoft.com/office/drawing/2014/main" id="{D6EA01DD-A221-4E42-AAC5-9397646E49C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462657" y="-48986"/>
            <a:ext cx="732972" cy="742043"/>
          </a:xfrm>
          <a:prstGeom prst="rect">
            <a:avLst/>
          </a:prstGeom>
        </p:spPr>
      </p:pic>
    </p:spTree>
    <p:extLst>
      <p:ext uri="{BB962C8B-B14F-4D97-AF65-F5344CB8AC3E}">
        <p14:creationId xmlns:p14="http://schemas.microsoft.com/office/powerpoint/2010/main" val="231915133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AF739-AC03-46CD-9E93-DF2BDF97F7CE}"/>
              </a:ext>
            </a:extLst>
          </p:cNvPr>
          <p:cNvSpPr>
            <a:spLocks noGrp="1"/>
          </p:cNvSpPr>
          <p:nvPr>
            <p:ph type="title"/>
          </p:nvPr>
        </p:nvSpPr>
        <p:spPr>
          <a:xfrm>
            <a:off x="662835" y="2669914"/>
            <a:ext cx="10515600" cy="1325563"/>
          </a:xfrm>
        </p:spPr>
        <p:txBody>
          <a:bodyPr/>
          <a:lstStyle/>
          <a:p>
            <a:pPr algn="ctr"/>
            <a:r>
              <a:rPr lang="en-US" dirty="0">
                <a:ea typeface="+mj-lt"/>
              </a:rPr>
              <a:t>Dear Daisies...</a:t>
            </a:r>
            <a:endParaRPr lang="en-US" dirty="0"/>
          </a:p>
        </p:txBody>
      </p:sp>
      <p:pic>
        <p:nvPicPr>
          <p:cNvPr id="3" name="Graphic 4" descr="Home">
            <a:hlinkClick r:id="rId3" action="ppaction://hlinksldjump"/>
            <a:extLst>
              <a:ext uri="{FF2B5EF4-FFF2-40B4-BE49-F238E27FC236}">
                <a16:creationId xmlns:a16="http://schemas.microsoft.com/office/drawing/2014/main" id="{5E2BFD6F-CFE7-4FC2-832B-608956BDE47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462657" y="-48986"/>
            <a:ext cx="732972" cy="742043"/>
          </a:xfrm>
          <a:prstGeom prst="rect">
            <a:avLst/>
          </a:prstGeom>
        </p:spPr>
      </p:pic>
    </p:spTree>
    <p:extLst>
      <p:ext uri="{BB962C8B-B14F-4D97-AF65-F5344CB8AC3E}">
        <p14:creationId xmlns:p14="http://schemas.microsoft.com/office/powerpoint/2010/main" val="140869427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33C6B-6C1D-43A4-8C80-B6080B5FC097}"/>
              </a:ext>
            </a:extLst>
          </p:cNvPr>
          <p:cNvSpPr>
            <a:spLocks noGrp="1"/>
          </p:cNvSpPr>
          <p:nvPr>
            <p:ph type="ctrTitle"/>
          </p:nvPr>
        </p:nvSpPr>
        <p:spPr>
          <a:xfrm>
            <a:off x="3583972" y="2274848"/>
            <a:ext cx="5916868" cy="3947685"/>
          </a:xfrm>
        </p:spPr>
        <p:txBody>
          <a:bodyPr>
            <a:normAutofit/>
          </a:bodyPr>
          <a:lstStyle/>
          <a:p>
            <a:r>
              <a:rPr lang="en-US" dirty="0">
                <a:ln w="0"/>
                <a:effectLst>
                  <a:outerShdw blurRad="38100" dist="19050" dir="2700000" algn="tl" rotWithShape="0">
                    <a:schemeClr val="dk1">
                      <a:alpha val="40000"/>
                    </a:schemeClr>
                  </a:outerShdw>
                </a:effectLst>
              </a:rPr>
              <a:t>Daisy Meeting</a:t>
            </a:r>
            <a:br>
              <a:rPr lang="en-US" dirty="0">
                <a:ln w="0"/>
                <a:effectLst>
                  <a:outerShdw blurRad="38100" dist="19050" dir="2700000" algn="tl" rotWithShape="0">
                    <a:schemeClr val="dk1">
                      <a:alpha val="40000"/>
                    </a:schemeClr>
                  </a:outerShdw>
                </a:effectLst>
              </a:rPr>
            </a:br>
            <a:r>
              <a:rPr lang="en-US" dirty="0">
                <a:ln w="0"/>
                <a:solidFill>
                  <a:schemeClr val="accent2">
                    <a:lumMod val="75000"/>
                  </a:schemeClr>
                </a:solidFill>
                <a:effectLst>
                  <a:outerShdw blurRad="38100" dist="19050" dir="2700000" algn="tl" rotWithShape="0">
                    <a:srgbClr val="00B0F0">
                      <a:alpha val="40000"/>
                    </a:srgbClr>
                  </a:outerShdw>
                </a:effectLst>
              </a:rPr>
              <a:t>Friendly and Helpful</a:t>
            </a:r>
            <a:br>
              <a:rPr lang="en-US" sz="6700" dirty="0">
                <a:ln w="0"/>
                <a:effectLst>
                  <a:outerShdw blurRad="38100" dist="19050" dir="2700000" algn="tl" rotWithShape="0">
                    <a:srgbClr val="00B0F0">
                      <a:alpha val="40000"/>
                    </a:srgbClr>
                  </a:outerShdw>
                </a:effectLst>
              </a:rPr>
            </a:br>
            <a:br>
              <a:rPr lang="en-US" sz="8000" dirty="0">
                <a:ln w="0"/>
                <a:effectLst>
                  <a:outerShdw blurRad="38100" dist="19050" dir="2700000" algn="tl" rotWithShape="0">
                    <a:srgbClr val="00B0F0">
                      <a:alpha val="40000"/>
                    </a:srgbClr>
                  </a:outerShdw>
                </a:effectLst>
              </a:rPr>
            </a:br>
            <a:r>
              <a:rPr lang="en-US" sz="3600" dirty="0">
                <a:ln w="0"/>
                <a:solidFill>
                  <a:schemeClr val="tx2"/>
                </a:solidFill>
                <a:effectLst>
                  <a:outerShdw blurRad="38100" dist="19050" dir="2700000" algn="tl" rotWithShape="0">
                    <a:srgbClr val="00B0F0">
                      <a:alpha val="40000"/>
                    </a:srgbClr>
                  </a:outerShdw>
                </a:effectLst>
              </a:rPr>
              <a:t>Meeting 3</a:t>
            </a:r>
            <a:br>
              <a:rPr lang="en-US" sz="8000" dirty="0">
                <a:ln w="0"/>
                <a:effectLst>
                  <a:outerShdw blurRad="38100" dist="19050" dir="2700000" algn="tl" rotWithShape="0">
                    <a:srgbClr val="00B0F0">
                      <a:alpha val="40000"/>
                    </a:srgbClr>
                  </a:outerShdw>
                </a:effectLst>
              </a:rPr>
            </a:br>
            <a:endParaRPr lang="en-US" sz="5300" dirty="0">
              <a:ln w="0"/>
              <a:solidFill>
                <a:srgbClr val="FF0000"/>
              </a:solidFill>
              <a:effectLst>
                <a:outerShdw blurRad="38100" dist="19050" dir="2700000" algn="tl" rotWithShape="0">
                  <a:srgbClr val="00B0F0">
                    <a:alpha val="40000"/>
                  </a:srgbClr>
                </a:outerShdw>
              </a:effectLst>
            </a:endParaRPr>
          </a:p>
        </p:txBody>
      </p:sp>
      <p:pic>
        <p:nvPicPr>
          <p:cNvPr id="5" name="Picture 5" descr="A picture containing drawing&#10;&#10;Description automatically generated">
            <a:extLst>
              <a:ext uri="{FF2B5EF4-FFF2-40B4-BE49-F238E27FC236}">
                <a16:creationId xmlns:a16="http://schemas.microsoft.com/office/drawing/2014/main" id="{4495D5F5-F1EE-412F-A59F-0E8FB22C3F75}"/>
              </a:ext>
            </a:extLst>
          </p:cNvPr>
          <p:cNvPicPr>
            <a:picLocks noChangeAspect="1"/>
          </p:cNvPicPr>
          <p:nvPr/>
        </p:nvPicPr>
        <p:blipFill>
          <a:blip r:embed="rId3"/>
          <a:stretch>
            <a:fillRect/>
          </a:stretch>
        </p:blipFill>
        <p:spPr>
          <a:xfrm>
            <a:off x="9466836" y="873540"/>
            <a:ext cx="1838325" cy="3971925"/>
          </a:xfrm>
          <a:prstGeom prst="rect">
            <a:avLst/>
          </a:prstGeom>
        </p:spPr>
      </p:pic>
      <p:pic>
        <p:nvPicPr>
          <p:cNvPr id="9" name="Picture 5" descr="A picture containing drawing&#10;&#10;Description automatically generated">
            <a:extLst>
              <a:ext uri="{FF2B5EF4-FFF2-40B4-BE49-F238E27FC236}">
                <a16:creationId xmlns:a16="http://schemas.microsoft.com/office/drawing/2014/main" id="{4E1F6A0D-25EF-4B74-A9FE-8208CF8DF755}"/>
              </a:ext>
            </a:extLst>
          </p:cNvPr>
          <p:cNvPicPr>
            <a:picLocks noChangeAspect="1"/>
          </p:cNvPicPr>
          <p:nvPr/>
        </p:nvPicPr>
        <p:blipFill>
          <a:blip r:embed="rId4"/>
          <a:stretch>
            <a:fillRect/>
          </a:stretch>
        </p:blipFill>
        <p:spPr>
          <a:xfrm>
            <a:off x="1163940" y="2332438"/>
            <a:ext cx="2130194" cy="4114800"/>
          </a:xfrm>
          <a:prstGeom prst="rect">
            <a:avLst/>
          </a:prstGeom>
        </p:spPr>
      </p:pic>
      <p:pic>
        <p:nvPicPr>
          <p:cNvPr id="6" name="Picture 4" descr="A close up of a logo&#10;&#10;Description automatically generated">
            <a:extLst>
              <a:ext uri="{FF2B5EF4-FFF2-40B4-BE49-F238E27FC236}">
                <a16:creationId xmlns:a16="http://schemas.microsoft.com/office/drawing/2014/main" id="{CBA61B73-76BE-4420-8B17-81426D22A09D}"/>
              </a:ext>
            </a:extLst>
          </p:cNvPr>
          <p:cNvPicPr>
            <a:picLocks noChangeAspect="1"/>
          </p:cNvPicPr>
          <p:nvPr/>
        </p:nvPicPr>
        <p:blipFill>
          <a:blip r:embed="rId5"/>
          <a:stretch>
            <a:fillRect/>
          </a:stretch>
        </p:blipFill>
        <p:spPr>
          <a:xfrm>
            <a:off x="0" y="0"/>
            <a:ext cx="1447800" cy="1352550"/>
          </a:xfrm>
          <a:prstGeom prst="rect">
            <a:avLst/>
          </a:prstGeom>
        </p:spPr>
      </p:pic>
      <p:pic>
        <p:nvPicPr>
          <p:cNvPr id="7" name="Graphic 4" descr="Home">
            <a:hlinkClick r:id="rId6" action="ppaction://hlinksldjump"/>
            <a:extLst>
              <a:ext uri="{FF2B5EF4-FFF2-40B4-BE49-F238E27FC236}">
                <a16:creationId xmlns:a16="http://schemas.microsoft.com/office/drawing/2014/main" id="{ED779B77-A6D0-473B-839A-C7254411F20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462657" y="-48986"/>
            <a:ext cx="732972" cy="742043"/>
          </a:xfrm>
          <a:prstGeom prst="rect">
            <a:avLst/>
          </a:prstGeom>
        </p:spPr>
      </p:pic>
    </p:spTree>
    <p:extLst>
      <p:ext uri="{BB962C8B-B14F-4D97-AF65-F5344CB8AC3E}">
        <p14:creationId xmlns:p14="http://schemas.microsoft.com/office/powerpoint/2010/main" val="53045371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57197E-F70F-45CE-93C8-F95563AF66BA}"/>
              </a:ext>
            </a:extLst>
          </p:cNvPr>
          <p:cNvSpPr>
            <a:spLocks noGrp="1"/>
          </p:cNvSpPr>
          <p:nvPr>
            <p:ph type="title"/>
          </p:nvPr>
        </p:nvSpPr>
        <p:spPr>
          <a:xfrm>
            <a:off x="875765" y="479917"/>
            <a:ext cx="10515600" cy="1460396"/>
          </a:xfrm>
        </p:spPr>
        <p:txBody>
          <a:bodyPr vert="horz" lIns="91440" tIns="45720" rIns="91440" bIns="45720" rtlCol="0" anchor="ctr">
            <a:noAutofit/>
          </a:bodyPr>
          <a:lstStyle/>
          <a:p>
            <a:endParaRPr lang="en-US" b="1" dirty="0"/>
          </a:p>
          <a:p>
            <a:pPr algn="ctr"/>
            <a:r>
              <a:rPr lang="en-US" b="1" dirty="0">
                <a:ea typeface="+mj-lt"/>
              </a:rPr>
              <a:t>Who's ready to share their mural?</a:t>
            </a:r>
            <a:br>
              <a:rPr lang="en-US" b="1" dirty="0">
                <a:ea typeface="+mj-lt"/>
              </a:rPr>
            </a:br>
            <a:endParaRPr lang="en-US" b="1" dirty="0"/>
          </a:p>
          <a:p>
            <a:endParaRPr lang="en-US" dirty="0"/>
          </a:p>
        </p:txBody>
      </p:sp>
      <p:sp>
        <p:nvSpPr>
          <p:cNvPr id="3" name="TextBox 2">
            <a:extLst>
              <a:ext uri="{FF2B5EF4-FFF2-40B4-BE49-F238E27FC236}">
                <a16:creationId xmlns:a16="http://schemas.microsoft.com/office/drawing/2014/main" id="{C1EEEDBA-1838-4F64-B349-E4AB0BABF700}"/>
              </a:ext>
            </a:extLst>
          </p:cNvPr>
          <p:cNvSpPr txBox="1"/>
          <p:nvPr/>
        </p:nvSpPr>
        <p:spPr>
          <a:xfrm>
            <a:off x="776473" y="1807862"/>
            <a:ext cx="9181577"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dirty="0">
                <a:latin typeface="Arial" panose="020B0604020202020204" pitchFamily="34" charset="0"/>
                <a:cs typeface="Arial" panose="020B0604020202020204" pitchFamily="34" charset="0"/>
              </a:rPr>
              <a:t>Supplies for today:</a:t>
            </a:r>
          </a:p>
          <a:p>
            <a:pPr marL="285750" indent="-285750">
              <a:buFont typeface="Arial"/>
              <a:buChar char="•"/>
            </a:pPr>
            <a:r>
              <a:rPr lang="en-US" sz="3600" dirty="0">
                <a:solidFill>
                  <a:srgbClr val="00B050"/>
                </a:solidFill>
                <a:latin typeface="Arial" panose="020B0604020202020204" pitchFamily="34" charset="0"/>
                <a:cs typeface="Arial" panose="020B0604020202020204" pitchFamily="34" charset="0"/>
              </a:rPr>
              <a:t>Markers, crayons or colored pencils</a:t>
            </a:r>
          </a:p>
          <a:p>
            <a:pPr marL="285750" indent="-285750">
              <a:buFont typeface="Arial"/>
              <a:buChar char="•"/>
            </a:pPr>
            <a:r>
              <a:rPr lang="en-US" sz="3600" dirty="0">
                <a:solidFill>
                  <a:srgbClr val="00B050"/>
                </a:solidFill>
                <a:latin typeface="Arial" panose="020B0604020202020204" pitchFamily="34" charset="0"/>
                <a:cs typeface="Arial" panose="020B0604020202020204" pitchFamily="34" charset="0"/>
              </a:rPr>
              <a:t>Colored or white paper</a:t>
            </a:r>
          </a:p>
        </p:txBody>
      </p:sp>
      <p:pic>
        <p:nvPicPr>
          <p:cNvPr id="6" name="Graphic 4" descr="Home">
            <a:hlinkClick r:id="rId3" action="ppaction://hlinksldjump"/>
            <a:extLst>
              <a:ext uri="{FF2B5EF4-FFF2-40B4-BE49-F238E27FC236}">
                <a16:creationId xmlns:a16="http://schemas.microsoft.com/office/drawing/2014/main" id="{6040CDAA-DEAB-478C-ABF2-AC393A70DFC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462657" y="-48986"/>
            <a:ext cx="732972" cy="742043"/>
          </a:xfrm>
          <a:prstGeom prst="rect">
            <a:avLst/>
          </a:prstGeom>
        </p:spPr>
      </p:pic>
    </p:spTree>
    <p:extLst>
      <p:ext uri="{BB962C8B-B14F-4D97-AF65-F5344CB8AC3E}">
        <p14:creationId xmlns:p14="http://schemas.microsoft.com/office/powerpoint/2010/main" val="107033636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 name="Picture 2">
            <a:extLst>
              <a:ext uri="{FF2B5EF4-FFF2-40B4-BE49-F238E27FC236}">
                <a16:creationId xmlns:a16="http://schemas.microsoft.com/office/drawing/2014/main" id="{9DB168A4-7767-4C7A-831B-EC1E0C49186D}"/>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343101" y="1361536"/>
            <a:ext cx="9593136" cy="497244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9669D5BC-DCA2-4CAB-BCAA-485AABC42B37}"/>
              </a:ext>
            </a:extLst>
          </p:cNvPr>
          <p:cNvSpPr>
            <a:spLocks noGrp="1"/>
          </p:cNvSpPr>
          <p:nvPr>
            <p:ph type="title"/>
          </p:nvPr>
        </p:nvSpPr>
        <p:spPr>
          <a:xfrm>
            <a:off x="567011" y="169528"/>
            <a:ext cx="10515600" cy="1325563"/>
          </a:xfrm>
        </p:spPr>
        <p:txBody>
          <a:bodyPr/>
          <a:lstStyle/>
          <a:p>
            <a:r>
              <a:rPr lang="en-US"/>
              <a:t>Daisy Zoom Meeting Tips</a:t>
            </a:r>
          </a:p>
        </p:txBody>
      </p:sp>
      <p:sp>
        <p:nvSpPr>
          <p:cNvPr id="5" name="AutoShape 3" descr="data:image/jpg;base64,%20/9j/4AAQSkZJRgABAQEAYABgAAD/2wBDAAUDBAQEAwUEBAQFBQUGBwwIBwcHBw8LCwkMEQ8SEhEPERETFhwXExQaFRERGCEYGh0dHx8fExciJCIeJBweHx7/2wBDAQUFBQcGBw4ICA4eFBEUHh4eHh4eHh4eHh4eHh4eHh4eHh4eHh4eHh4eHh4eHh4eHh4eHh4eHh4eHh4eHh4eHh7/wAARCAAkACY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4yoor1z4Z/DTwb4l+EHiTxbrPjiDSdY0xnFppzSRgzBUDAkMdx3EkDHpQB5HRX0+37P3wpHjTRNHHxdtXsr3TZbq4mE8GUkQoFUHdgA72ODz8tfOvi/TrPR/FOqaVp9+moWlpdSQw3SYxMisQGGOORQBlUUUUAFfT37PsGqv+y/48e18DaRq1vvmzqFxdIksf7pcgKUJO0cj5h1r5hra0rxX4m0nRLvQ9M17UbPTL3P2m0huGWKXIwdyg4PAFAH3tJaeIh8V/Cgb4ReGY2/sG6zENQi2n5ocknyeCpwAMH7x5r4T+KSzL8SPEa3Gnw6bMNSn32kLBkhO8/KpGAQPpVn/hZfxC/tC21D/hNNd+12sLQQTfbX3RxnGVBz0OB+QrmLy5uL27mu7ueSe4mcySyyMWZ2JySSepzQBDRRRQAUUUUAFFFFABRRRQB//Z">
            <a:extLst>
              <a:ext uri="{FF2B5EF4-FFF2-40B4-BE49-F238E27FC236}">
                <a16:creationId xmlns:a16="http://schemas.microsoft.com/office/drawing/2014/main" id="{992D3A73-42BF-4FE7-81B1-F96492B8882E}"/>
              </a:ext>
            </a:extLst>
          </p:cNvPr>
          <p:cNvSpPr>
            <a:spLocks noChangeAspect="1" noChangeArrowheads="1"/>
          </p:cNvSpPr>
          <p:nvPr/>
        </p:nvSpPr>
        <p:spPr bwMode="auto">
          <a:xfrm>
            <a:off x="1173480" y="3978442"/>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7" name="Group 6">
            <a:extLst>
              <a:ext uri="{FF2B5EF4-FFF2-40B4-BE49-F238E27FC236}">
                <a16:creationId xmlns:a16="http://schemas.microsoft.com/office/drawing/2014/main" id="{BCEE187C-831D-4731-B08C-A2B6C83A1B0F}"/>
              </a:ext>
            </a:extLst>
          </p:cNvPr>
          <p:cNvGrpSpPr/>
          <p:nvPr/>
        </p:nvGrpSpPr>
        <p:grpSpPr>
          <a:xfrm>
            <a:off x="322581" y="3845621"/>
            <a:ext cx="2851083" cy="2051634"/>
            <a:chOff x="373380" y="3811755"/>
            <a:chExt cx="2851083" cy="2051634"/>
          </a:xfrm>
        </p:grpSpPr>
        <p:sp>
          <p:nvSpPr>
            <p:cNvPr id="8" name="Rectangle 7">
              <a:extLst>
                <a:ext uri="{FF2B5EF4-FFF2-40B4-BE49-F238E27FC236}">
                  <a16:creationId xmlns:a16="http://schemas.microsoft.com/office/drawing/2014/main" id="{A3A0886C-F536-48D5-B1F0-F34E737FA03A}"/>
                </a:ext>
              </a:extLst>
            </p:cNvPr>
            <p:cNvSpPr/>
            <p:nvPr/>
          </p:nvSpPr>
          <p:spPr>
            <a:xfrm>
              <a:off x="373380" y="3811755"/>
              <a:ext cx="2851083" cy="118175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accent1"/>
                  </a:solidFill>
                </a:rPr>
                <a:t>TURN SOUND &amp;</a:t>
              </a:r>
            </a:p>
            <a:p>
              <a:pPr algn="ctr"/>
              <a:r>
                <a:rPr lang="en-US" sz="2400">
                  <a:solidFill>
                    <a:schemeClr val="accent1"/>
                  </a:solidFill>
                </a:rPr>
                <a:t>CAMERA ON &amp; OFF</a:t>
              </a:r>
            </a:p>
          </p:txBody>
        </p:sp>
        <p:sp>
          <p:nvSpPr>
            <p:cNvPr id="9" name="Arrow: Down 8">
              <a:extLst>
                <a:ext uri="{FF2B5EF4-FFF2-40B4-BE49-F238E27FC236}">
                  <a16:creationId xmlns:a16="http://schemas.microsoft.com/office/drawing/2014/main" id="{6A208228-5671-467C-9F3F-468C8BFA56F2}"/>
                </a:ext>
              </a:extLst>
            </p:cNvPr>
            <p:cNvSpPr/>
            <p:nvPr/>
          </p:nvSpPr>
          <p:spPr>
            <a:xfrm>
              <a:off x="1275369" y="5084064"/>
              <a:ext cx="687404" cy="779325"/>
            </a:xfrm>
            <a:prstGeom prst="downArrow">
              <a:avLst/>
            </a:prstGeom>
            <a:solidFill>
              <a:srgbClr val="00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Down 9">
              <a:extLst>
                <a:ext uri="{FF2B5EF4-FFF2-40B4-BE49-F238E27FC236}">
                  <a16:creationId xmlns:a16="http://schemas.microsoft.com/office/drawing/2014/main" id="{53B5D9B7-4B15-4759-870C-8C5B2E177467}"/>
                </a:ext>
              </a:extLst>
            </p:cNvPr>
            <p:cNvSpPr/>
            <p:nvPr/>
          </p:nvSpPr>
          <p:spPr>
            <a:xfrm>
              <a:off x="1948936" y="5084064"/>
              <a:ext cx="687404" cy="779325"/>
            </a:xfrm>
            <a:prstGeom prst="downArrow">
              <a:avLst/>
            </a:prstGeom>
            <a:solidFill>
              <a:srgbClr val="00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15">
            <a:extLst>
              <a:ext uri="{FF2B5EF4-FFF2-40B4-BE49-F238E27FC236}">
                <a16:creationId xmlns:a16="http://schemas.microsoft.com/office/drawing/2014/main" id="{00625DA4-64F3-4050-A307-2A805610CB8B}"/>
              </a:ext>
            </a:extLst>
          </p:cNvPr>
          <p:cNvGrpSpPr/>
          <p:nvPr/>
        </p:nvGrpSpPr>
        <p:grpSpPr>
          <a:xfrm>
            <a:off x="5278025" y="4246237"/>
            <a:ext cx="3310497" cy="1882472"/>
            <a:chOff x="5278025" y="4246237"/>
            <a:chExt cx="3310497" cy="1882472"/>
          </a:xfrm>
        </p:grpSpPr>
        <p:sp>
          <p:nvSpPr>
            <p:cNvPr id="17" name="Rectangle 16">
              <a:extLst>
                <a:ext uri="{FF2B5EF4-FFF2-40B4-BE49-F238E27FC236}">
                  <a16:creationId xmlns:a16="http://schemas.microsoft.com/office/drawing/2014/main" id="{075048D7-12D4-416F-B53E-4AFB1CE9ED14}"/>
                </a:ext>
              </a:extLst>
            </p:cNvPr>
            <p:cNvSpPr/>
            <p:nvPr/>
          </p:nvSpPr>
          <p:spPr>
            <a:xfrm>
              <a:off x="5278025" y="4246237"/>
              <a:ext cx="3098135" cy="120322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accent1"/>
                  </a:solidFill>
                </a:rPr>
                <a:t>WRITE A QUESTION OR ADD YOUR IDEAS</a:t>
              </a:r>
            </a:p>
          </p:txBody>
        </p:sp>
        <p:sp>
          <p:nvSpPr>
            <p:cNvPr id="18" name="Arrow: Down 17">
              <a:extLst>
                <a:ext uri="{FF2B5EF4-FFF2-40B4-BE49-F238E27FC236}">
                  <a16:creationId xmlns:a16="http://schemas.microsoft.com/office/drawing/2014/main" id="{0FFC175B-E885-4907-AA30-AFC21126B0E4}"/>
                </a:ext>
              </a:extLst>
            </p:cNvPr>
            <p:cNvSpPr/>
            <p:nvPr/>
          </p:nvSpPr>
          <p:spPr>
            <a:xfrm rot="1484169">
              <a:off x="5863671" y="5419766"/>
              <a:ext cx="534701" cy="663449"/>
            </a:xfrm>
            <a:prstGeom prst="downArrow">
              <a:avLst/>
            </a:prstGeom>
            <a:solidFill>
              <a:srgbClr val="00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Arrow: Down 18">
              <a:extLst>
                <a:ext uri="{FF2B5EF4-FFF2-40B4-BE49-F238E27FC236}">
                  <a16:creationId xmlns:a16="http://schemas.microsoft.com/office/drawing/2014/main" id="{D731B411-A8D5-40F6-A312-E2C028C7F2C9}"/>
                </a:ext>
              </a:extLst>
            </p:cNvPr>
            <p:cNvSpPr/>
            <p:nvPr/>
          </p:nvSpPr>
          <p:spPr>
            <a:xfrm rot="19163432">
              <a:off x="8053821" y="5374272"/>
              <a:ext cx="534701" cy="754437"/>
            </a:xfrm>
            <a:prstGeom prst="downArrow">
              <a:avLst/>
            </a:prstGeom>
            <a:solidFill>
              <a:srgbClr val="00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3" name="Graphic 4" descr="Home">
            <a:hlinkClick r:id="rId4" action="ppaction://hlinksldjump"/>
            <a:extLst>
              <a:ext uri="{FF2B5EF4-FFF2-40B4-BE49-F238E27FC236}">
                <a16:creationId xmlns:a16="http://schemas.microsoft.com/office/drawing/2014/main" id="{6B8EDC42-E0B9-4825-A2E9-5865EDF8C46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462657" y="-48986"/>
            <a:ext cx="732972" cy="742043"/>
          </a:xfrm>
          <a:prstGeom prst="rect">
            <a:avLst/>
          </a:prstGeom>
        </p:spPr>
      </p:pic>
    </p:spTree>
    <p:extLst>
      <p:ext uri="{BB962C8B-B14F-4D97-AF65-F5344CB8AC3E}">
        <p14:creationId xmlns:p14="http://schemas.microsoft.com/office/powerpoint/2010/main" val="3923309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5" presetClass="entr" presetSubtype="0"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2000"/>
                                        <p:tgtEl>
                                          <p:spTgt spid="16"/>
                                        </p:tgtEl>
                                      </p:cBhvr>
                                    </p:animEffect>
                                    <p:anim calcmode="lin" valueType="num">
                                      <p:cBhvr>
                                        <p:cTn id="14" dur="2000" fill="hold"/>
                                        <p:tgtEl>
                                          <p:spTgt spid="16"/>
                                        </p:tgtEl>
                                        <p:attrNameLst>
                                          <p:attrName>ppt_w</p:attrName>
                                        </p:attrNameLst>
                                      </p:cBhvr>
                                      <p:tavLst>
                                        <p:tav tm="0" fmla="#ppt_w*sin(2.5*pi*$)">
                                          <p:val>
                                            <p:fltVal val="0"/>
                                          </p:val>
                                        </p:tav>
                                        <p:tav tm="100000">
                                          <p:val>
                                            <p:fltVal val="1"/>
                                          </p:val>
                                        </p:tav>
                                      </p:tavLst>
                                    </p:anim>
                                    <p:anim calcmode="lin" valueType="num">
                                      <p:cBhvr>
                                        <p:cTn id="15" dur="2000" fill="hold"/>
                                        <p:tgtEl>
                                          <p:spTgt spid="1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315C3-7926-43AF-8ACB-942FDC4A969F}"/>
              </a:ext>
            </a:extLst>
          </p:cNvPr>
          <p:cNvSpPr>
            <a:spLocks noGrp="1"/>
          </p:cNvSpPr>
          <p:nvPr>
            <p:ph type="title"/>
          </p:nvPr>
        </p:nvSpPr>
        <p:spPr>
          <a:xfrm>
            <a:off x="830073" y="410649"/>
            <a:ext cx="10515600" cy="1325563"/>
          </a:xfrm>
        </p:spPr>
        <p:txBody>
          <a:bodyPr/>
          <a:lstStyle/>
          <a:p>
            <a:pPr algn="ctr"/>
            <a:r>
              <a:rPr lang="en-US" dirty="0"/>
              <a:t>Meeting Rules</a:t>
            </a:r>
          </a:p>
        </p:txBody>
      </p:sp>
      <p:sp>
        <p:nvSpPr>
          <p:cNvPr id="9" name="Content Placeholder 2">
            <a:extLst>
              <a:ext uri="{FF2B5EF4-FFF2-40B4-BE49-F238E27FC236}">
                <a16:creationId xmlns:a16="http://schemas.microsoft.com/office/drawing/2014/main" id="{3B155E69-29FA-4F16-A982-C1B852DF30D8}"/>
              </a:ext>
            </a:extLst>
          </p:cNvPr>
          <p:cNvSpPr txBox="1">
            <a:spLocks/>
          </p:cNvSpPr>
          <p:nvPr/>
        </p:nvSpPr>
        <p:spPr>
          <a:xfrm>
            <a:off x="746695" y="1889256"/>
            <a:ext cx="6504031" cy="419595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solidFill>
                  <a:srgbClr val="00B0F0"/>
                </a:solidFill>
                <a:latin typeface="Arial" panose="020B0604020202020204" pitchFamily="34" charset="0"/>
                <a:cs typeface="Arial" panose="020B0604020202020204" pitchFamily="34" charset="0"/>
              </a:rPr>
              <a:t>If we ask a Yes/ No question, answer with a thumbs up or thumbs down</a:t>
            </a:r>
          </a:p>
          <a:p>
            <a:pPr marL="0" indent="0">
              <a:buFont typeface="Arial" panose="020B0604020202020204" pitchFamily="34" charset="0"/>
              <a:buNone/>
            </a:pPr>
            <a:endParaRPr lang="en-US" sz="3200" dirty="0">
              <a:solidFill>
                <a:srgbClr val="00B0F0"/>
              </a:solidFill>
              <a:latin typeface="Arial" panose="020B0604020202020204" pitchFamily="34" charset="0"/>
              <a:cs typeface="Arial" panose="020B0604020202020204" pitchFamily="34" charset="0"/>
            </a:endParaRPr>
          </a:p>
          <a:p>
            <a:r>
              <a:rPr lang="en-US" sz="3200" dirty="0">
                <a:solidFill>
                  <a:srgbClr val="00B0F0"/>
                </a:solidFill>
                <a:latin typeface="Arial" panose="020B0604020202020204" pitchFamily="34" charset="0"/>
                <a:cs typeface="Arial" panose="020B0604020202020204" pitchFamily="34" charset="0"/>
              </a:rPr>
              <a:t>Mute yourself until it is time to talk</a:t>
            </a:r>
          </a:p>
          <a:p>
            <a:endParaRPr lang="en-US" sz="3200" dirty="0">
              <a:solidFill>
                <a:srgbClr val="00B0F0"/>
              </a:solidFill>
              <a:latin typeface="Arial" panose="020B0604020202020204" pitchFamily="34" charset="0"/>
              <a:cs typeface="Arial" panose="020B0604020202020204" pitchFamily="34" charset="0"/>
            </a:endParaRPr>
          </a:p>
          <a:p>
            <a:pPr marL="0" indent="0">
              <a:buFont typeface="Arial" panose="020B0604020202020204" pitchFamily="34" charset="0"/>
              <a:buNone/>
            </a:pPr>
            <a:endParaRPr lang="en-US" dirty="0">
              <a:solidFill>
                <a:srgbClr val="00B0F0"/>
              </a:solidFill>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4FE392B8-37B8-4595-A9B8-580A6B72C7AC}"/>
              </a:ext>
            </a:extLst>
          </p:cNvPr>
          <p:cNvPicPr>
            <a:picLocks noChangeAspect="1"/>
          </p:cNvPicPr>
          <p:nvPr/>
        </p:nvPicPr>
        <p:blipFill>
          <a:blip r:embed="rId3"/>
          <a:stretch>
            <a:fillRect/>
          </a:stretch>
        </p:blipFill>
        <p:spPr>
          <a:xfrm>
            <a:off x="7605235" y="1781876"/>
            <a:ext cx="2769283" cy="1156772"/>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grpSp>
        <p:nvGrpSpPr>
          <p:cNvPr id="4" name="Group 3">
            <a:extLst>
              <a:ext uri="{FF2B5EF4-FFF2-40B4-BE49-F238E27FC236}">
                <a16:creationId xmlns:a16="http://schemas.microsoft.com/office/drawing/2014/main" id="{EEAD904B-083C-4CBE-A90A-3476F032C369}"/>
              </a:ext>
            </a:extLst>
          </p:cNvPr>
          <p:cNvGrpSpPr/>
          <p:nvPr/>
        </p:nvGrpSpPr>
        <p:grpSpPr>
          <a:xfrm>
            <a:off x="8470762" y="3509206"/>
            <a:ext cx="1231127" cy="1156772"/>
            <a:chOff x="8203133" y="3643020"/>
            <a:chExt cx="1231127" cy="1156772"/>
          </a:xfrm>
        </p:grpSpPr>
        <p:pic>
          <p:nvPicPr>
            <p:cNvPr id="14" name="Graphic 13" descr="Radio microphone">
              <a:extLst>
                <a:ext uri="{FF2B5EF4-FFF2-40B4-BE49-F238E27FC236}">
                  <a16:creationId xmlns:a16="http://schemas.microsoft.com/office/drawing/2014/main" id="{4DA9AA94-0E96-4090-9D99-C392B2B7C46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383799" y="3808811"/>
              <a:ext cx="914400" cy="914400"/>
            </a:xfrm>
            <a:prstGeom prst="rect">
              <a:avLst/>
            </a:prstGeom>
            <a:effectLst>
              <a:outerShdw blurRad="63500" sx="102000" sy="102000" algn="ctr" rotWithShape="0">
                <a:prstClr val="black">
                  <a:alpha val="40000"/>
                </a:prstClr>
              </a:outerShdw>
            </a:effectLst>
          </p:spPr>
        </p:pic>
        <p:sp>
          <p:nvSpPr>
            <p:cNvPr id="15" name="&quot;Not Allowed&quot; Symbol 14">
              <a:extLst>
                <a:ext uri="{FF2B5EF4-FFF2-40B4-BE49-F238E27FC236}">
                  <a16:creationId xmlns:a16="http://schemas.microsoft.com/office/drawing/2014/main" id="{D4C9B4F6-45DA-48D0-8760-15DFF6D636BF}"/>
                </a:ext>
              </a:extLst>
            </p:cNvPr>
            <p:cNvSpPr/>
            <p:nvPr/>
          </p:nvSpPr>
          <p:spPr>
            <a:xfrm>
              <a:off x="8203133" y="3643020"/>
              <a:ext cx="1231127" cy="1156772"/>
            </a:xfrm>
            <a:prstGeom prst="noSmoking">
              <a:avLst>
                <a:gd name="adj" fmla="val 10127"/>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pic>
        <p:nvPicPr>
          <p:cNvPr id="8" name="Graphic 4" descr="Home">
            <a:hlinkClick r:id="rId6" action="ppaction://hlinksldjump"/>
            <a:extLst>
              <a:ext uri="{FF2B5EF4-FFF2-40B4-BE49-F238E27FC236}">
                <a16:creationId xmlns:a16="http://schemas.microsoft.com/office/drawing/2014/main" id="{01EF3062-3B5F-4742-9DA7-1869EE1BE50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462657" y="-48986"/>
            <a:ext cx="732972" cy="742043"/>
          </a:xfrm>
          <a:prstGeom prst="rect">
            <a:avLst/>
          </a:prstGeom>
        </p:spPr>
      </p:pic>
    </p:spTree>
    <p:extLst>
      <p:ext uri="{BB962C8B-B14F-4D97-AF65-F5344CB8AC3E}">
        <p14:creationId xmlns:p14="http://schemas.microsoft.com/office/powerpoint/2010/main" val="359787596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752E70-F266-4D0C-9C47-F2A08A7E2940}"/>
              </a:ext>
            </a:extLst>
          </p:cNvPr>
          <p:cNvSpPr>
            <a:spLocks noGrp="1"/>
          </p:cNvSpPr>
          <p:nvPr>
            <p:ph type="title"/>
          </p:nvPr>
        </p:nvSpPr>
        <p:spPr>
          <a:xfrm>
            <a:off x="-53826" y="40749"/>
            <a:ext cx="3526671" cy="934748"/>
          </a:xfrm>
        </p:spPr>
        <p:txBody>
          <a:bodyPr>
            <a:normAutofit/>
          </a:bodyPr>
          <a:lstStyle/>
          <a:p>
            <a:r>
              <a:rPr lang="en-US" dirty="0" err="1"/>
              <a:t>Kaper</a:t>
            </a:r>
            <a:r>
              <a:rPr lang="en-US" dirty="0"/>
              <a:t> Chart</a:t>
            </a:r>
          </a:p>
        </p:txBody>
      </p:sp>
      <p:pic>
        <p:nvPicPr>
          <p:cNvPr id="6" name="Picture 6" descr="A picture containing drawing&#10;&#10;Description automatically generated">
            <a:extLst>
              <a:ext uri="{FF2B5EF4-FFF2-40B4-BE49-F238E27FC236}">
                <a16:creationId xmlns:a16="http://schemas.microsoft.com/office/drawing/2014/main" id="{D65E465B-CC1E-4E57-8385-F36D2044228E}"/>
              </a:ext>
            </a:extLst>
          </p:cNvPr>
          <p:cNvPicPr>
            <a:picLocks noGrp="1" noChangeAspect="1"/>
          </p:cNvPicPr>
          <p:nvPr>
            <p:ph idx="1"/>
          </p:nvPr>
        </p:nvPicPr>
        <p:blipFill>
          <a:blip r:embed="rId3"/>
          <a:stretch>
            <a:fillRect/>
          </a:stretch>
        </p:blipFill>
        <p:spPr>
          <a:xfrm>
            <a:off x="3246805" y="606425"/>
            <a:ext cx="5291990" cy="5477404"/>
          </a:xfrm>
        </p:spPr>
      </p:pic>
      <p:sp>
        <p:nvSpPr>
          <p:cNvPr id="7" name="TextBox 6">
            <a:extLst>
              <a:ext uri="{FF2B5EF4-FFF2-40B4-BE49-F238E27FC236}">
                <a16:creationId xmlns:a16="http://schemas.microsoft.com/office/drawing/2014/main" id="{8C68E247-C172-4C8E-B0AD-ED32F194795C}"/>
              </a:ext>
            </a:extLst>
          </p:cNvPr>
          <p:cNvSpPr txBox="1"/>
          <p:nvPr/>
        </p:nvSpPr>
        <p:spPr>
          <a:xfrm rot="20460000">
            <a:off x="6659128" y="2546714"/>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Promise Leader</a:t>
            </a:r>
          </a:p>
        </p:txBody>
      </p:sp>
      <p:sp>
        <p:nvSpPr>
          <p:cNvPr id="10" name="TextBox 9">
            <a:extLst>
              <a:ext uri="{FF2B5EF4-FFF2-40B4-BE49-F238E27FC236}">
                <a16:creationId xmlns:a16="http://schemas.microsoft.com/office/drawing/2014/main" id="{A6847C45-CFE1-4ACC-BD08-4ED77712588B}"/>
              </a:ext>
            </a:extLst>
          </p:cNvPr>
          <p:cNvSpPr txBox="1"/>
          <p:nvPr/>
        </p:nvSpPr>
        <p:spPr>
          <a:xfrm>
            <a:off x="5476875" y="2894542"/>
            <a:ext cx="1075267"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solidFill>
                  <a:srgbClr val="FEFF99"/>
                </a:solidFill>
              </a:rPr>
              <a:t>Kaper </a:t>
            </a:r>
          </a:p>
          <a:p>
            <a:r>
              <a:rPr lang="en-US" sz="2400">
                <a:solidFill>
                  <a:srgbClr val="FEFF99"/>
                </a:solidFill>
              </a:rPr>
              <a:t>Chart</a:t>
            </a:r>
          </a:p>
        </p:txBody>
      </p:sp>
      <p:sp>
        <p:nvSpPr>
          <p:cNvPr id="11" name="TextBox 10">
            <a:extLst>
              <a:ext uri="{FF2B5EF4-FFF2-40B4-BE49-F238E27FC236}">
                <a16:creationId xmlns:a16="http://schemas.microsoft.com/office/drawing/2014/main" id="{4F572789-3B8B-47E0-A0A3-484A59410888}"/>
              </a:ext>
            </a:extLst>
          </p:cNvPr>
          <p:cNvSpPr txBox="1"/>
          <p:nvPr/>
        </p:nvSpPr>
        <p:spPr>
          <a:xfrm>
            <a:off x="8615456" y="2389468"/>
            <a:ext cx="2108200" cy="369332"/>
          </a:xfrm>
          <a:prstGeom prst="rect">
            <a:avLst/>
          </a:prstGeom>
          <a:solidFill>
            <a:schemeClr val="accent2">
              <a:lumMod val="60000"/>
              <a:lumOff val="40000"/>
            </a:schemeClr>
          </a:solidFill>
          <a:ln w="28575">
            <a:solidFill>
              <a:schemeClr val="accent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0070C0"/>
                </a:solidFill>
              </a:rPr>
              <a:t>Hermione Granger</a:t>
            </a:r>
          </a:p>
        </p:txBody>
      </p:sp>
      <p:sp>
        <p:nvSpPr>
          <p:cNvPr id="12" name="TextBox 11">
            <a:extLst>
              <a:ext uri="{FF2B5EF4-FFF2-40B4-BE49-F238E27FC236}">
                <a16:creationId xmlns:a16="http://schemas.microsoft.com/office/drawing/2014/main" id="{A4789B8A-1A59-43E1-A88B-375F406484D6}"/>
              </a:ext>
            </a:extLst>
          </p:cNvPr>
          <p:cNvSpPr txBox="1"/>
          <p:nvPr/>
        </p:nvSpPr>
        <p:spPr>
          <a:xfrm>
            <a:off x="8509187" y="4249145"/>
            <a:ext cx="1981200" cy="369332"/>
          </a:xfrm>
          <a:prstGeom prst="rect">
            <a:avLst/>
          </a:prstGeom>
          <a:solidFill>
            <a:schemeClr val="accent2">
              <a:lumMod val="60000"/>
              <a:lumOff val="40000"/>
            </a:schemeClr>
          </a:solidFill>
          <a:ln w="28575">
            <a:solidFill>
              <a:schemeClr val="accent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0070C0"/>
                </a:solidFill>
              </a:rPr>
              <a:t>Katniss Everdeen</a:t>
            </a:r>
          </a:p>
        </p:txBody>
      </p:sp>
      <p:sp>
        <p:nvSpPr>
          <p:cNvPr id="13" name="TextBox 12">
            <a:extLst>
              <a:ext uri="{FF2B5EF4-FFF2-40B4-BE49-F238E27FC236}">
                <a16:creationId xmlns:a16="http://schemas.microsoft.com/office/drawing/2014/main" id="{3CDF83D5-3EC9-4978-9394-F788227A3B6C}"/>
              </a:ext>
            </a:extLst>
          </p:cNvPr>
          <p:cNvSpPr txBox="1"/>
          <p:nvPr/>
        </p:nvSpPr>
        <p:spPr>
          <a:xfrm>
            <a:off x="1665288" y="2107141"/>
            <a:ext cx="1753129" cy="377270"/>
          </a:xfrm>
          <a:prstGeom prst="rect">
            <a:avLst/>
          </a:prstGeom>
          <a:solidFill>
            <a:schemeClr val="accent2">
              <a:lumMod val="60000"/>
              <a:lumOff val="40000"/>
            </a:schemeClr>
          </a:solidFill>
          <a:ln w="28575">
            <a:solidFill>
              <a:schemeClr val="accent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0070C0"/>
                </a:solidFill>
              </a:rPr>
              <a:t>Junie B. Jones</a:t>
            </a:r>
          </a:p>
        </p:txBody>
      </p:sp>
      <p:sp>
        <p:nvSpPr>
          <p:cNvPr id="14" name="TextBox 13">
            <a:extLst>
              <a:ext uri="{FF2B5EF4-FFF2-40B4-BE49-F238E27FC236}">
                <a16:creationId xmlns:a16="http://schemas.microsoft.com/office/drawing/2014/main" id="{A903DBE0-0596-4BE3-A171-7CB40CC5FE44}"/>
              </a:ext>
            </a:extLst>
          </p:cNvPr>
          <p:cNvSpPr txBox="1"/>
          <p:nvPr/>
        </p:nvSpPr>
        <p:spPr>
          <a:xfrm>
            <a:off x="4790016" y="184149"/>
            <a:ext cx="2302934" cy="369332"/>
          </a:xfrm>
          <a:prstGeom prst="rect">
            <a:avLst/>
          </a:prstGeom>
          <a:solidFill>
            <a:schemeClr val="accent2">
              <a:lumMod val="60000"/>
              <a:lumOff val="40000"/>
            </a:schemeClr>
          </a:solidFill>
          <a:ln w="28575">
            <a:solidFill>
              <a:schemeClr val="accent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0070C0"/>
                </a:solidFill>
              </a:rPr>
              <a:t>Katara </a:t>
            </a:r>
            <a:r>
              <a:rPr lang="en-US" err="1">
                <a:solidFill>
                  <a:srgbClr val="0070C0"/>
                </a:solidFill>
              </a:rPr>
              <a:t>Waterbender</a:t>
            </a:r>
          </a:p>
        </p:txBody>
      </p:sp>
      <p:sp>
        <p:nvSpPr>
          <p:cNvPr id="15" name="TextBox 14">
            <a:extLst>
              <a:ext uri="{FF2B5EF4-FFF2-40B4-BE49-F238E27FC236}">
                <a16:creationId xmlns:a16="http://schemas.microsoft.com/office/drawing/2014/main" id="{10D0D9AC-DE10-40C4-88F5-92B3C8517F39}"/>
              </a:ext>
            </a:extLst>
          </p:cNvPr>
          <p:cNvSpPr txBox="1"/>
          <p:nvPr/>
        </p:nvSpPr>
        <p:spPr>
          <a:xfrm>
            <a:off x="12258611" y="3967255"/>
            <a:ext cx="2279505" cy="369332"/>
          </a:xfrm>
          <a:prstGeom prst="rect">
            <a:avLst/>
          </a:prstGeom>
          <a:solidFill>
            <a:schemeClr val="accent2">
              <a:lumMod val="60000"/>
              <a:lumOff val="40000"/>
            </a:schemeClr>
          </a:solidFill>
          <a:ln w="28575">
            <a:solidFill>
              <a:schemeClr val="accent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0070C0"/>
                </a:solidFill>
              </a:rPr>
              <a:t>Matilda Wormwood</a:t>
            </a:r>
          </a:p>
        </p:txBody>
      </p:sp>
      <p:sp>
        <p:nvSpPr>
          <p:cNvPr id="16" name="TextBox 15">
            <a:extLst>
              <a:ext uri="{FF2B5EF4-FFF2-40B4-BE49-F238E27FC236}">
                <a16:creationId xmlns:a16="http://schemas.microsoft.com/office/drawing/2014/main" id="{43253598-2D59-4DD3-B28E-16B6123899D9}"/>
              </a:ext>
            </a:extLst>
          </p:cNvPr>
          <p:cNvSpPr txBox="1"/>
          <p:nvPr/>
        </p:nvSpPr>
        <p:spPr>
          <a:xfrm>
            <a:off x="12215560" y="3437341"/>
            <a:ext cx="1916986" cy="369332"/>
          </a:xfrm>
          <a:prstGeom prst="rect">
            <a:avLst/>
          </a:prstGeom>
          <a:solidFill>
            <a:schemeClr val="accent2">
              <a:lumMod val="60000"/>
              <a:lumOff val="40000"/>
            </a:schemeClr>
          </a:solidFill>
          <a:ln w="28575">
            <a:solidFill>
              <a:schemeClr val="accent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0070C0"/>
                </a:solidFill>
              </a:rPr>
              <a:t>Ramona Quimby</a:t>
            </a:r>
          </a:p>
        </p:txBody>
      </p:sp>
      <p:sp>
        <p:nvSpPr>
          <p:cNvPr id="17" name="TextBox 16">
            <a:extLst>
              <a:ext uri="{FF2B5EF4-FFF2-40B4-BE49-F238E27FC236}">
                <a16:creationId xmlns:a16="http://schemas.microsoft.com/office/drawing/2014/main" id="{F2BD9AF0-0776-4A71-AF50-63C703369365}"/>
              </a:ext>
            </a:extLst>
          </p:cNvPr>
          <p:cNvSpPr txBox="1"/>
          <p:nvPr/>
        </p:nvSpPr>
        <p:spPr>
          <a:xfrm>
            <a:off x="12272556" y="2942723"/>
            <a:ext cx="1798646" cy="369332"/>
          </a:xfrm>
          <a:prstGeom prst="rect">
            <a:avLst/>
          </a:prstGeom>
          <a:solidFill>
            <a:schemeClr val="accent2">
              <a:lumMod val="60000"/>
              <a:lumOff val="40000"/>
            </a:schemeClr>
          </a:solidFill>
          <a:ln w="28575">
            <a:solidFill>
              <a:schemeClr val="accent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0070C0"/>
                </a:solidFill>
              </a:rPr>
              <a:t>Lucy Pevensie</a:t>
            </a:r>
          </a:p>
        </p:txBody>
      </p:sp>
      <p:sp>
        <p:nvSpPr>
          <p:cNvPr id="18" name="TextBox 17">
            <a:extLst>
              <a:ext uri="{FF2B5EF4-FFF2-40B4-BE49-F238E27FC236}">
                <a16:creationId xmlns:a16="http://schemas.microsoft.com/office/drawing/2014/main" id="{9F3EA78F-129C-4BB3-93B7-980541308805}"/>
              </a:ext>
            </a:extLst>
          </p:cNvPr>
          <p:cNvSpPr txBox="1"/>
          <p:nvPr/>
        </p:nvSpPr>
        <p:spPr>
          <a:xfrm>
            <a:off x="7547289" y="5661971"/>
            <a:ext cx="1560727" cy="369332"/>
          </a:xfrm>
          <a:prstGeom prst="rect">
            <a:avLst/>
          </a:prstGeom>
          <a:solidFill>
            <a:schemeClr val="accent2">
              <a:lumMod val="60000"/>
              <a:lumOff val="40000"/>
            </a:schemeClr>
          </a:solidFill>
          <a:ln w="28575">
            <a:solidFill>
              <a:schemeClr val="accent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0070C0"/>
                </a:solidFill>
              </a:rPr>
              <a:t>Dorothy Gale</a:t>
            </a:r>
          </a:p>
        </p:txBody>
      </p:sp>
      <p:sp>
        <p:nvSpPr>
          <p:cNvPr id="19" name="TextBox 18">
            <a:extLst>
              <a:ext uri="{FF2B5EF4-FFF2-40B4-BE49-F238E27FC236}">
                <a16:creationId xmlns:a16="http://schemas.microsoft.com/office/drawing/2014/main" id="{1E8A85A7-C85C-4143-9ED7-AF92C1539A26}"/>
              </a:ext>
            </a:extLst>
          </p:cNvPr>
          <p:cNvSpPr txBox="1"/>
          <p:nvPr/>
        </p:nvSpPr>
        <p:spPr>
          <a:xfrm>
            <a:off x="4967684" y="6135717"/>
            <a:ext cx="1945861" cy="369332"/>
          </a:xfrm>
          <a:prstGeom prst="rect">
            <a:avLst/>
          </a:prstGeom>
          <a:solidFill>
            <a:schemeClr val="accent2">
              <a:lumMod val="60000"/>
              <a:lumOff val="40000"/>
            </a:schemeClr>
          </a:solidFill>
          <a:ln w="28575">
            <a:solidFill>
              <a:schemeClr val="accent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0070C0"/>
                </a:solidFill>
              </a:rPr>
              <a:t>Annie Warbucks</a:t>
            </a:r>
          </a:p>
        </p:txBody>
      </p:sp>
      <p:sp>
        <p:nvSpPr>
          <p:cNvPr id="20" name="TextBox 19">
            <a:extLst>
              <a:ext uri="{FF2B5EF4-FFF2-40B4-BE49-F238E27FC236}">
                <a16:creationId xmlns:a16="http://schemas.microsoft.com/office/drawing/2014/main" id="{89F86347-96EB-41D6-988A-7F9135EE5872}"/>
              </a:ext>
            </a:extLst>
          </p:cNvPr>
          <p:cNvSpPr txBox="1"/>
          <p:nvPr/>
        </p:nvSpPr>
        <p:spPr>
          <a:xfrm>
            <a:off x="2598998" y="5468407"/>
            <a:ext cx="1537016" cy="369332"/>
          </a:xfrm>
          <a:prstGeom prst="rect">
            <a:avLst/>
          </a:prstGeom>
          <a:solidFill>
            <a:schemeClr val="accent2">
              <a:lumMod val="60000"/>
              <a:lumOff val="40000"/>
            </a:schemeClr>
          </a:solidFill>
          <a:ln w="28575">
            <a:solidFill>
              <a:schemeClr val="accent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0070C0"/>
                </a:solidFill>
              </a:rPr>
              <a:t>Dora </a:t>
            </a:r>
            <a:r>
              <a:rPr lang="en-US" err="1">
                <a:solidFill>
                  <a:srgbClr val="0070C0"/>
                </a:solidFill>
              </a:rPr>
              <a:t>Explora</a:t>
            </a:r>
          </a:p>
        </p:txBody>
      </p:sp>
      <p:sp>
        <p:nvSpPr>
          <p:cNvPr id="22" name="TextBox 21">
            <a:extLst>
              <a:ext uri="{FF2B5EF4-FFF2-40B4-BE49-F238E27FC236}">
                <a16:creationId xmlns:a16="http://schemas.microsoft.com/office/drawing/2014/main" id="{A05077D0-526B-4D96-A14B-164CDA0A6403}"/>
              </a:ext>
            </a:extLst>
          </p:cNvPr>
          <p:cNvSpPr txBox="1"/>
          <p:nvPr/>
        </p:nvSpPr>
        <p:spPr>
          <a:xfrm rot="3180000">
            <a:off x="6099187" y="5358848"/>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Reporter</a:t>
            </a:r>
          </a:p>
        </p:txBody>
      </p:sp>
      <p:sp>
        <p:nvSpPr>
          <p:cNvPr id="23" name="TextBox 22">
            <a:extLst>
              <a:ext uri="{FF2B5EF4-FFF2-40B4-BE49-F238E27FC236}">
                <a16:creationId xmlns:a16="http://schemas.microsoft.com/office/drawing/2014/main" id="{53E23971-0067-485B-BEC6-DC931D767C91}"/>
              </a:ext>
            </a:extLst>
          </p:cNvPr>
          <p:cNvSpPr txBox="1"/>
          <p:nvPr/>
        </p:nvSpPr>
        <p:spPr>
          <a:xfrm>
            <a:off x="5426252" y="1222274"/>
            <a:ext cx="1031175" cy="61555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t> Supply </a:t>
            </a:r>
          </a:p>
          <a:p>
            <a:pPr algn="ctr"/>
            <a:r>
              <a:rPr lang="en-US" sz="1600"/>
              <a:t>Checker</a:t>
            </a:r>
          </a:p>
        </p:txBody>
      </p:sp>
      <p:sp>
        <p:nvSpPr>
          <p:cNvPr id="24" name="TextBox 23">
            <a:extLst>
              <a:ext uri="{FF2B5EF4-FFF2-40B4-BE49-F238E27FC236}">
                <a16:creationId xmlns:a16="http://schemas.microsoft.com/office/drawing/2014/main" id="{C12D76E0-0230-41D0-B1A7-98A8676DC292}"/>
              </a:ext>
            </a:extLst>
          </p:cNvPr>
          <p:cNvSpPr txBox="1"/>
          <p:nvPr/>
        </p:nvSpPr>
        <p:spPr>
          <a:xfrm rot="1440000">
            <a:off x="3626151" y="2801037"/>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accent4"/>
                </a:solidFill>
              </a:rPr>
              <a:t>Song Leader</a:t>
            </a:r>
          </a:p>
        </p:txBody>
      </p:sp>
      <p:sp>
        <p:nvSpPr>
          <p:cNvPr id="25" name="TextBox 24">
            <a:extLst>
              <a:ext uri="{FF2B5EF4-FFF2-40B4-BE49-F238E27FC236}">
                <a16:creationId xmlns:a16="http://schemas.microsoft.com/office/drawing/2014/main" id="{BFE9815E-5220-43C8-BA91-DC05163E15D8}"/>
              </a:ext>
            </a:extLst>
          </p:cNvPr>
          <p:cNvSpPr txBox="1"/>
          <p:nvPr/>
        </p:nvSpPr>
        <p:spPr>
          <a:xfrm rot="18900000">
            <a:off x="3451101" y="4396555"/>
            <a:ext cx="27432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rgbClr val="79FFB6"/>
                </a:solidFill>
              </a:rPr>
              <a:t>Friendship</a:t>
            </a:r>
            <a:endParaRPr lang="en-US"/>
          </a:p>
          <a:p>
            <a:pPr algn="ctr"/>
            <a:r>
              <a:rPr lang="en-US">
                <a:solidFill>
                  <a:srgbClr val="79FFB6"/>
                </a:solidFill>
              </a:rPr>
              <a:t> Squeeze Starter</a:t>
            </a:r>
            <a:endParaRPr lang="en-US"/>
          </a:p>
        </p:txBody>
      </p:sp>
      <p:sp>
        <p:nvSpPr>
          <p:cNvPr id="26" name="TextBox 25">
            <a:extLst>
              <a:ext uri="{FF2B5EF4-FFF2-40B4-BE49-F238E27FC236}">
                <a16:creationId xmlns:a16="http://schemas.microsoft.com/office/drawing/2014/main" id="{9763DA16-A7D8-4D3A-9E82-5780A4455355}"/>
              </a:ext>
            </a:extLst>
          </p:cNvPr>
          <p:cNvSpPr txBox="1"/>
          <p:nvPr/>
        </p:nvSpPr>
        <p:spPr>
          <a:xfrm rot="1740000">
            <a:off x="6524719" y="4032769"/>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FFC000"/>
                </a:solidFill>
              </a:rPr>
              <a:t>Clean up Captain</a:t>
            </a:r>
          </a:p>
        </p:txBody>
      </p:sp>
      <p:sp>
        <p:nvSpPr>
          <p:cNvPr id="28" name="TextBox 27">
            <a:extLst>
              <a:ext uri="{FF2B5EF4-FFF2-40B4-BE49-F238E27FC236}">
                <a16:creationId xmlns:a16="http://schemas.microsoft.com/office/drawing/2014/main" id="{8F8FD162-262A-4D92-B66D-9D2A909D3E6A}"/>
              </a:ext>
            </a:extLst>
          </p:cNvPr>
          <p:cNvSpPr txBox="1"/>
          <p:nvPr/>
        </p:nvSpPr>
        <p:spPr>
          <a:xfrm>
            <a:off x="5388097" y="4820607"/>
            <a:ext cx="103117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rgbClr val="7030A0"/>
                </a:solidFill>
              </a:rPr>
              <a:t>Joke</a:t>
            </a:r>
          </a:p>
          <a:p>
            <a:pPr algn="ctr"/>
            <a:r>
              <a:rPr lang="en-US">
                <a:solidFill>
                  <a:srgbClr val="7030A0"/>
                </a:solidFill>
              </a:rPr>
              <a:t>Teller</a:t>
            </a:r>
            <a:endParaRPr lang="en-US" sz="1600">
              <a:solidFill>
                <a:srgbClr val="7030A0"/>
              </a:solidFill>
            </a:endParaRPr>
          </a:p>
        </p:txBody>
      </p:sp>
      <p:sp>
        <p:nvSpPr>
          <p:cNvPr id="29" name="TextBox 28">
            <a:extLst>
              <a:ext uri="{FF2B5EF4-FFF2-40B4-BE49-F238E27FC236}">
                <a16:creationId xmlns:a16="http://schemas.microsoft.com/office/drawing/2014/main" id="{7EC058A4-FEA2-4EC0-B884-A765DD676E21}"/>
              </a:ext>
            </a:extLst>
          </p:cNvPr>
          <p:cNvSpPr txBox="1"/>
          <p:nvPr/>
        </p:nvSpPr>
        <p:spPr>
          <a:xfrm>
            <a:off x="12313913" y="425614"/>
            <a:ext cx="2164389" cy="369332"/>
          </a:xfrm>
          <a:prstGeom prst="rect">
            <a:avLst/>
          </a:prstGeom>
          <a:solidFill>
            <a:schemeClr val="accent2">
              <a:lumMod val="60000"/>
              <a:lumOff val="40000"/>
            </a:schemeClr>
          </a:solidFill>
          <a:ln w="28575">
            <a:solidFill>
              <a:schemeClr val="accent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solidFill>
                <a:srgbClr val="0070C0"/>
              </a:solidFill>
            </a:endParaRPr>
          </a:p>
        </p:txBody>
      </p:sp>
      <p:sp>
        <p:nvSpPr>
          <p:cNvPr id="30" name="TextBox 29">
            <a:extLst>
              <a:ext uri="{FF2B5EF4-FFF2-40B4-BE49-F238E27FC236}">
                <a16:creationId xmlns:a16="http://schemas.microsoft.com/office/drawing/2014/main" id="{9D60893D-D7D2-487F-80BF-B105917E541E}"/>
              </a:ext>
            </a:extLst>
          </p:cNvPr>
          <p:cNvSpPr txBox="1"/>
          <p:nvPr/>
        </p:nvSpPr>
        <p:spPr>
          <a:xfrm>
            <a:off x="12313913" y="81"/>
            <a:ext cx="2164389" cy="369332"/>
          </a:xfrm>
          <a:prstGeom prst="rect">
            <a:avLst/>
          </a:prstGeom>
          <a:solidFill>
            <a:schemeClr val="accent2">
              <a:lumMod val="60000"/>
              <a:lumOff val="40000"/>
            </a:schemeClr>
          </a:solidFill>
          <a:ln w="28575">
            <a:solidFill>
              <a:schemeClr val="accent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solidFill>
                <a:srgbClr val="0070C0"/>
              </a:solidFill>
            </a:endParaRPr>
          </a:p>
        </p:txBody>
      </p:sp>
      <p:sp>
        <p:nvSpPr>
          <p:cNvPr id="31" name="TextBox 30">
            <a:extLst>
              <a:ext uri="{FF2B5EF4-FFF2-40B4-BE49-F238E27FC236}">
                <a16:creationId xmlns:a16="http://schemas.microsoft.com/office/drawing/2014/main" id="{947B7FFD-5273-459E-BCED-959E7E552239}"/>
              </a:ext>
            </a:extLst>
          </p:cNvPr>
          <p:cNvSpPr txBox="1"/>
          <p:nvPr/>
        </p:nvSpPr>
        <p:spPr>
          <a:xfrm>
            <a:off x="12313912" y="861041"/>
            <a:ext cx="2164389" cy="369332"/>
          </a:xfrm>
          <a:prstGeom prst="rect">
            <a:avLst/>
          </a:prstGeom>
          <a:solidFill>
            <a:schemeClr val="accent2">
              <a:lumMod val="60000"/>
              <a:lumOff val="40000"/>
            </a:schemeClr>
          </a:solidFill>
          <a:ln w="28575">
            <a:solidFill>
              <a:schemeClr val="accent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solidFill>
                <a:srgbClr val="0070C0"/>
              </a:solidFill>
            </a:endParaRPr>
          </a:p>
        </p:txBody>
      </p:sp>
      <p:sp>
        <p:nvSpPr>
          <p:cNvPr id="32" name="TextBox 31">
            <a:extLst>
              <a:ext uri="{FF2B5EF4-FFF2-40B4-BE49-F238E27FC236}">
                <a16:creationId xmlns:a16="http://schemas.microsoft.com/office/drawing/2014/main" id="{EF024B24-E0D1-44DC-BE36-CFB4BBED4EAD}"/>
              </a:ext>
            </a:extLst>
          </p:cNvPr>
          <p:cNvSpPr txBox="1"/>
          <p:nvPr/>
        </p:nvSpPr>
        <p:spPr>
          <a:xfrm>
            <a:off x="12323809" y="1296470"/>
            <a:ext cx="2164389" cy="369332"/>
          </a:xfrm>
          <a:prstGeom prst="rect">
            <a:avLst/>
          </a:prstGeom>
          <a:solidFill>
            <a:schemeClr val="accent2">
              <a:lumMod val="60000"/>
              <a:lumOff val="40000"/>
            </a:schemeClr>
          </a:solidFill>
          <a:ln w="28575">
            <a:solidFill>
              <a:schemeClr val="accent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solidFill>
                <a:srgbClr val="0070C0"/>
              </a:solidFill>
            </a:endParaRPr>
          </a:p>
        </p:txBody>
      </p:sp>
      <p:sp>
        <p:nvSpPr>
          <p:cNvPr id="34" name="TextBox 33">
            <a:extLst>
              <a:ext uri="{FF2B5EF4-FFF2-40B4-BE49-F238E27FC236}">
                <a16:creationId xmlns:a16="http://schemas.microsoft.com/office/drawing/2014/main" id="{DEB9DE9F-6EC7-403B-A3A7-1E959D7B8B02}"/>
              </a:ext>
            </a:extLst>
          </p:cNvPr>
          <p:cNvSpPr txBox="1"/>
          <p:nvPr/>
        </p:nvSpPr>
        <p:spPr>
          <a:xfrm>
            <a:off x="12323809" y="1731899"/>
            <a:ext cx="2164389" cy="369332"/>
          </a:xfrm>
          <a:prstGeom prst="rect">
            <a:avLst/>
          </a:prstGeom>
          <a:solidFill>
            <a:schemeClr val="accent2">
              <a:lumMod val="60000"/>
              <a:lumOff val="40000"/>
            </a:schemeClr>
          </a:solidFill>
          <a:ln w="28575">
            <a:solidFill>
              <a:schemeClr val="accent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solidFill>
                <a:srgbClr val="0070C0"/>
              </a:solidFill>
            </a:endParaRPr>
          </a:p>
        </p:txBody>
      </p:sp>
      <p:sp>
        <p:nvSpPr>
          <p:cNvPr id="35" name="TextBox 34">
            <a:extLst>
              <a:ext uri="{FF2B5EF4-FFF2-40B4-BE49-F238E27FC236}">
                <a16:creationId xmlns:a16="http://schemas.microsoft.com/office/drawing/2014/main" id="{045B05DD-7A40-49AE-8F4B-A8F4A61217CB}"/>
              </a:ext>
            </a:extLst>
          </p:cNvPr>
          <p:cNvSpPr txBox="1"/>
          <p:nvPr/>
        </p:nvSpPr>
        <p:spPr>
          <a:xfrm>
            <a:off x="12313912" y="2177223"/>
            <a:ext cx="2164389" cy="369332"/>
          </a:xfrm>
          <a:prstGeom prst="rect">
            <a:avLst/>
          </a:prstGeom>
          <a:solidFill>
            <a:schemeClr val="accent2">
              <a:lumMod val="60000"/>
              <a:lumOff val="40000"/>
            </a:schemeClr>
          </a:solidFill>
          <a:ln w="28575">
            <a:solidFill>
              <a:schemeClr val="accent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solidFill>
                <a:srgbClr val="0070C0"/>
              </a:solidFill>
            </a:endParaRPr>
          </a:p>
        </p:txBody>
      </p:sp>
      <p:pic>
        <p:nvPicPr>
          <p:cNvPr id="33" name="Graphic 4" descr="Home">
            <a:hlinkClick r:id="rId4" action="ppaction://hlinksldjump"/>
            <a:extLst>
              <a:ext uri="{FF2B5EF4-FFF2-40B4-BE49-F238E27FC236}">
                <a16:creationId xmlns:a16="http://schemas.microsoft.com/office/drawing/2014/main" id="{FC535CD5-EF4E-4BC0-975C-A05298057B9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462657" y="-48986"/>
            <a:ext cx="732972" cy="742043"/>
          </a:xfrm>
          <a:prstGeom prst="rect">
            <a:avLst/>
          </a:prstGeom>
        </p:spPr>
      </p:pic>
    </p:spTree>
    <p:extLst>
      <p:ext uri="{BB962C8B-B14F-4D97-AF65-F5344CB8AC3E}">
        <p14:creationId xmlns:p14="http://schemas.microsoft.com/office/powerpoint/2010/main" val="69353374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67C06EE3-F982-4479-B384-241D099A2088}"/>
              </a:ext>
            </a:extLst>
          </p:cNvPr>
          <p:cNvPicPr>
            <a:picLocks noGrp="1" noChangeAspect="1"/>
          </p:cNvPicPr>
          <p:nvPr>
            <p:ph idx="1"/>
          </p:nvPr>
        </p:nvPicPr>
        <p:blipFill>
          <a:blip r:embed="rId3"/>
          <a:stretch>
            <a:fillRect/>
          </a:stretch>
        </p:blipFill>
        <p:spPr>
          <a:xfrm>
            <a:off x="3291718" y="138823"/>
            <a:ext cx="5278756" cy="6595532"/>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2" name="Picture 2" descr="Background pattern&#10;&#10;Description automatically generated">
            <a:extLst>
              <a:ext uri="{FF2B5EF4-FFF2-40B4-BE49-F238E27FC236}">
                <a16:creationId xmlns:a16="http://schemas.microsoft.com/office/drawing/2014/main" id="{DFCF4569-5B3E-4A69-8C73-9E6CCE2EE4F5}"/>
              </a:ext>
            </a:extLst>
          </p:cNvPr>
          <p:cNvPicPr>
            <a:picLocks noChangeAspect="1"/>
          </p:cNvPicPr>
          <p:nvPr/>
        </p:nvPicPr>
        <p:blipFill>
          <a:blip r:embed="rId4"/>
          <a:stretch>
            <a:fillRect/>
          </a:stretch>
        </p:blipFill>
        <p:spPr>
          <a:xfrm>
            <a:off x="234043" y="300848"/>
            <a:ext cx="2743200" cy="1502875"/>
          </a:xfrm>
          <a:prstGeom prst="rect">
            <a:avLst/>
          </a:prstGeom>
        </p:spPr>
      </p:pic>
      <p:pic>
        <p:nvPicPr>
          <p:cNvPr id="5" name="Graphic 4" descr="Home">
            <a:hlinkClick r:id="rId5" action="ppaction://hlinksldjump"/>
            <a:extLst>
              <a:ext uri="{FF2B5EF4-FFF2-40B4-BE49-F238E27FC236}">
                <a16:creationId xmlns:a16="http://schemas.microsoft.com/office/drawing/2014/main" id="{9745AC84-2960-4C98-B187-6062F340C28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462657" y="-48986"/>
            <a:ext cx="732972" cy="742043"/>
          </a:xfrm>
          <a:prstGeom prst="rect">
            <a:avLst/>
          </a:prstGeom>
        </p:spPr>
      </p:pic>
    </p:spTree>
    <p:extLst>
      <p:ext uri="{BB962C8B-B14F-4D97-AF65-F5344CB8AC3E}">
        <p14:creationId xmlns:p14="http://schemas.microsoft.com/office/powerpoint/2010/main" val="244923225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7581372-A910-4978-84EE-B36A5BD2D851}"/>
              </a:ext>
            </a:extLst>
          </p:cNvPr>
          <p:cNvPicPr>
            <a:picLocks noChangeAspect="1"/>
          </p:cNvPicPr>
          <p:nvPr/>
        </p:nvPicPr>
        <p:blipFill>
          <a:blip r:embed="rId3"/>
          <a:stretch>
            <a:fillRect/>
          </a:stretch>
        </p:blipFill>
        <p:spPr>
          <a:xfrm>
            <a:off x="911244" y="258941"/>
            <a:ext cx="5460103" cy="6512646"/>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3074" name="Picture 2" descr="Public Promise, Law etc - Girl Scout Troop 2067 (San Tan Valley ...">
            <a:extLst>
              <a:ext uri="{FF2B5EF4-FFF2-40B4-BE49-F238E27FC236}">
                <a16:creationId xmlns:a16="http://schemas.microsoft.com/office/drawing/2014/main" id="{CC981B68-3B22-4F8D-831E-2070EE1B6A2A}"/>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623" b="97769" l="4000" r="95000">
                        <a14:foregroundMark x1="38400" y1="2840" x2="38400" y2="2840"/>
                        <a14:foregroundMark x1="8200" y1="40162" x2="8200" y2="40162"/>
                        <a14:foregroundMark x1="92800" y1="48479" x2="92800" y2="48479"/>
                        <a14:foregroundMark x1="46200" y1="91278" x2="46200" y2="91278"/>
                        <a14:foregroundMark x1="53600" y1="96552" x2="53600" y2="96552"/>
                        <a14:foregroundMark x1="53600" y1="97769" x2="53600" y2="97769"/>
                        <a14:foregroundMark x1="54800" y1="96552" x2="54800" y2="96552"/>
                        <a14:foregroundMark x1="59600" y1="96349" x2="59600" y2="96349"/>
                        <a14:foregroundMark x1="64800" y1="93712" x2="64800" y2="93712"/>
                        <a14:foregroundMark x1="69600" y1="91886" x2="69600" y2="91886"/>
                        <a14:foregroundMark x1="77000" y1="86613" x2="77000" y2="86613"/>
                        <a14:foregroundMark x1="85600" y1="78702" x2="85600" y2="78702"/>
                        <a14:foregroundMark x1="91600" y1="67343" x2="91600" y2="67343"/>
                        <a14:foregroundMark x1="95000" y1="57809" x2="95000" y2="57809"/>
                        <a14:foregroundMark x1="7400" y1="31846" x2="7400" y2="31846"/>
                        <a14:foregroundMark x1="5800" y1="31846" x2="5800" y2="31846"/>
                        <a14:foregroundMark x1="6200" y1="34280" x2="6200" y2="34280"/>
                        <a14:foregroundMark x1="4000" y1="43205" x2="4000" y2="43205"/>
                        <a14:foregroundMark x1="4600" y1="50101" x2="4000" y2="51318"/>
                        <a14:foregroundMark x1="5200" y1="62677" x2="5200" y2="62677"/>
                        <a14:foregroundMark x1="12600" y1="20690" x2="12600" y2="20690"/>
                        <a14:foregroundMark x1="55200" y1="1623" x2="55200" y2="1623"/>
                      </a14:backgroundRemoval>
                    </a14:imgEffect>
                  </a14:imgLayer>
                </a14:imgProps>
              </a:ext>
              <a:ext uri="{28A0092B-C50C-407E-A947-70E740481C1C}">
                <a14:useLocalDpi xmlns:a14="http://schemas.microsoft.com/office/drawing/2010/main" val="0"/>
              </a:ext>
            </a:extLst>
          </a:blip>
          <a:srcRect/>
          <a:stretch>
            <a:fillRect/>
          </a:stretch>
        </p:blipFill>
        <p:spPr bwMode="auto">
          <a:xfrm>
            <a:off x="6686391" y="2056077"/>
            <a:ext cx="2784834" cy="274584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extBox 1">
            <a:extLst>
              <a:ext uri="{FF2B5EF4-FFF2-40B4-BE49-F238E27FC236}">
                <a16:creationId xmlns:a16="http://schemas.microsoft.com/office/drawing/2014/main" id="{962DB221-B60E-4AD9-ACD4-06958ADC9BA3}"/>
              </a:ext>
            </a:extLst>
          </p:cNvPr>
          <p:cNvSpPr txBox="1"/>
          <p:nvPr/>
        </p:nvSpPr>
        <p:spPr>
          <a:xfrm>
            <a:off x="7407058" y="5361140"/>
            <a:ext cx="2743199"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00B050"/>
                </a:solidFill>
              </a:rPr>
              <a:t>* </a:t>
            </a:r>
            <a:r>
              <a:rPr lang="en-US" b="1">
                <a:solidFill>
                  <a:srgbClr val="00B050"/>
                </a:solidFill>
                <a:latin typeface="Bradley Hand ITC"/>
              </a:rPr>
              <a:t>You may replace 'God' with anything else you believe in. For e.g. Family</a:t>
            </a:r>
            <a:endParaRPr lang="en-US" b="1">
              <a:solidFill>
                <a:srgbClr val="00B050"/>
              </a:solidFill>
            </a:endParaRPr>
          </a:p>
        </p:txBody>
      </p:sp>
      <p:pic>
        <p:nvPicPr>
          <p:cNvPr id="6" name="Graphic 4" descr="Home">
            <a:hlinkClick r:id="rId6" action="ppaction://hlinksldjump"/>
            <a:extLst>
              <a:ext uri="{FF2B5EF4-FFF2-40B4-BE49-F238E27FC236}">
                <a16:creationId xmlns:a16="http://schemas.microsoft.com/office/drawing/2014/main" id="{468047EB-4717-4AB4-A8A4-A3CD5E1C95B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462657" y="-48986"/>
            <a:ext cx="732972" cy="742043"/>
          </a:xfrm>
          <a:prstGeom prst="rect">
            <a:avLst/>
          </a:prstGeom>
        </p:spPr>
      </p:pic>
    </p:spTree>
    <p:extLst>
      <p:ext uri="{BB962C8B-B14F-4D97-AF65-F5344CB8AC3E}">
        <p14:creationId xmlns:p14="http://schemas.microsoft.com/office/powerpoint/2010/main" val="810674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590BE0-27B5-461A-A7CC-BF6CAAFF62BA}"/>
              </a:ext>
            </a:extLst>
          </p:cNvPr>
          <p:cNvSpPr>
            <a:spLocks noGrp="1"/>
          </p:cNvSpPr>
          <p:nvPr>
            <p:ph type="title"/>
          </p:nvPr>
        </p:nvSpPr>
        <p:spPr/>
        <p:txBody>
          <a:bodyPr/>
          <a:lstStyle/>
          <a:p>
            <a:r>
              <a:rPr lang="en-US" b="1" dirty="0"/>
              <a:t>VTK &amp; Zoom</a:t>
            </a:r>
          </a:p>
        </p:txBody>
      </p:sp>
      <p:sp>
        <p:nvSpPr>
          <p:cNvPr id="3" name="Content Placeholder 2">
            <a:extLst>
              <a:ext uri="{FF2B5EF4-FFF2-40B4-BE49-F238E27FC236}">
                <a16:creationId xmlns:a16="http://schemas.microsoft.com/office/drawing/2014/main" id="{6551162C-9094-4138-88AC-8F2BF7F465D1}"/>
              </a:ext>
            </a:extLst>
          </p:cNvPr>
          <p:cNvSpPr>
            <a:spLocks noGrp="1"/>
          </p:cNvSpPr>
          <p:nvPr>
            <p:ph idx="1"/>
          </p:nvPr>
        </p:nvSpPr>
        <p:spPr>
          <a:xfrm>
            <a:off x="838200" y="1825625"/>
            <a:ext cx="10515600" cy="4728241"/>
          </a:xfrm>
          <a:solidFill>
            <a:schemeClr val="accent6">
              <a:lumMod val="60000"/>
              <a:lumOff val="40000"/>
            </a:schemeClr>
          </a:solidFill>
        </p:spPr>
        <p:txBody>
          <a:bodyPr vert="horz" lIns="91440" tIns="45720" rIns="91440" bIns="45720" rtlCol="0" anchor="t">
            <a:normAutofit fontScale="92500" lnSpcReduction="10000"/>
          </a:bodyPr>
          <a:lstStyle/>
          <a:p>
            <a:pPr marL="0" indent="0">
              <a:buNone/>
            </a:pPr>
            <a:r>
              <a:rPr lang="en-US" sz="2600" b="1" dirty="0">
                <a:solidFill>
                  <a:schemeClr val="tx1"/>
                </a:solidFill>
              </a:rPr>
              <a:t>Volunteer Toolkit (VTK)</a:t>
            </a:r>
            <a:r>
              <a:rPr lang="en-US" sz="2600" dirty="0">
                <a:solidFill>
                  <a:schemeClr val="tx1"/>
                </a:solidFill>
              </a:rPr>
              <a:t>:</a:t>
            </a:r>
          </a:p>
          <a:p>
            <a:r>
              <a:rPr lang="en-US" sz="2600" dirty="0">
                <a:solidFill>
                  <a:schemeClr val="tx1"/>
                </a:solidFill>
              </a:rPr>
              <a:t>Can be used to plan any badge!</a:t>
            </a:r>
          </a:p>
          <a:p>
            <a:r>
              <a:rPr lang="en-US" sz="2600" dirty="0">
                <a:solidFill>
                  <a:schemeClr val="tx1"/>
                </a:solidFill>
              </a:rPr>
              <a:t>Includes video tutorials on adding badges to year plan and more</a:t>
            </a:r>
          </a:p>
          <a:p>
            <a:r>
              <a:rPr lang="en-US" sz="2600" dirty="0">
                <a:solidFill>
                  <a:schemeClr val="tx1"/>
                </a:solidFill>
              </a:rPr>
              <a:t>Includes link to Badge Explorer to see requirements for each badge</a:t>
            </a:r>
          </a:p>
          <a:p>
            <a:endParaRPr lang="en-US" sz="2600" dirty="0">
              <a:solidFill>
                <a:schemeClr val="tx1"/>
              </a:solidFill>
            </a:endParaRPr>
          </a:p>
          <a:p>
            <a:pPr marL="0" indent="0">
              <a:buNone/>
            </a:pPr>
            <a:r>
              <a:rPr lang="en-US" sz="2600" b="1" dirty="0">
                <a:solidFill>
                  <a:schemeClr val="tx1"/>
                </a:solidFill>
              </a:rPr>
              <a:t>Zoom</a:t>
            </a:r>
            <a:r>
              <a:rPr lang="en-US" sz="2600" dirty="0">
                <a:solidFill>
                  <a:schemeClr val="tx1"/>
                </a:solidFill>
              </a:rPr>
              <a:t>:</a:t>
            </a:r>
          </a:p>
          <a:p>
            <a:r>
              <a:rPr lang="en-US" sz="2600" dirty="0">
                <a:solidFill>
                  <a:schemeClr val="tx1"/>
                </a:solidFill>
              </a:rPr>
              <a:t>Make sure to disable annotations when you share</a:t>
            </a:r>
          </a:p>
          <a:p>
            <a:r>
              <a:rPr lang="en-US" sz="2600" dirty="0">
                <a:solidFill>
                  <a:schemeClr val="tx1"/>
                </a:solidFill>
              </a:rPr>
              <a:t>Learn how to share a video</a:t>
            </a:r>
          </a:p>
          <a:p>
            <a:r>
              <a:rPr lang="en-US" sz="2600" dirty="0">
                <a:solidFill>
                  <a:schemeClr val="tx1"/>
                </a:solidFill>
              </a:rPr>
              <a:t>Learn how to create a poll</a:t>
            </a:r>
          </a:p>
          <a:p>
            <a:endParaRPr lang="en-US" sz="2600" dirty="0">
              <a:solidFill>
                <a:schemeClr val="tx1"/>
              </a:solidFill>
            </a:endParaRPr>
          </a:p>
          <a:p>
            <a:pPr marL="0" indent="0">
              <a:buNone/>
            </a:pPr>
            <a:r>
              <a:rPr lang="en-US" sz="2600" dirty="0">
                <a:solidFill>
                  <a:schemeClr val="tx1"/>
                </a:solidFill>
              </a:rPr>
              <a:t>*See ‘Notes’ below for links to more VTK &amp; Zoom resources.</a:t>
            </a:r>
          </a:p>
        </p:txBody>
      </p:sp>
    </p:spTree>
    <p:extLst>
      <p:ext uri="{BB962C8B-B14F-4D97-AF65-F5344CB8AC3E}">
        <p14:creationId xmlns:p14="http://schemas.microsoft.com/office/powerpoint/2010/main" val="343288868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8432AEE-543D-469E-B28A-881A54A0360E}"/>
              </a:ext>
            </a:extLst>
          </p:cNvPr>
          <p:cNvPicPr>
            <a:picLocks noChangeAspect="1"/>
          </p:cNvPicPr>
          <p:nvPr/>
        </p:nvPicPr>
        <p:blipFill rotWithShape="1">
          <a:blip r:embed="rId3"/>
          <a:srcRect l="10548" t="26913" r="13053" b="3950"/>
          <a:stretch/>
        </p:blipFill>
        <p:spPr>
          <a:xfrm>
            <a:off x="3141133" y="154758"/>
            <a:ext cx="5706534" cy="6548484"/>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3" name="Graphic 4" descr="Home">
            <a:hlinkClick r:id="rId4" action="ppaction://hlinksldjump"/>
            <a:extLst>
              <a:ext uri="{FF2B5EF4-FFF2-40B4-BE49-F238E27FC236}">
                <a16:creationId xmlns:a16="http://schemas.microsoft.com/office/drawing/2014/main" id="{D73E25DD-97AA-443B-993D-1BC6A2D53B5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462657" y="-48986"/>
            <a:ext cx="732972" cy="742043"/>
          </a:xfrm>
          <a:prstGeom prst="rect">
            <a:avLst/>
          </a:prstGeom>
        </p:spPr>
      </p:pic>
    </p:spTree>
    <p:extLst>
      <p:ext uri="{BB962C8B-B14F-4D97-AF65-F5344CB8AC3E}">
        <p14:creationId xmlns:p14="http://schemas.microsoft.com/office/powerpoint/2010/main" val="385144127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686CD9-3E43-4213-BAB7-A91439C040FB}"/>
              </a:ext>
            </a:extLst>
          </p:cNvPr>
          <p:cNvSpPr>
            <a:spLocks noGrp="1"/>
          </p:cNvSpPr>
          <p:nvPr>
            <p:ph type="title"/>
          </p:nvPr>
        </p:nvSpPr>
        <p:spPr>
          <a:xfrm>
            <a:off x="259556" y="-25472"/>
            <a:ext cx="10322560" cy="1568147"/>
          </a:xfrm>
        </p:spPr>
        <p:txBody>
          <a:bodyPr>
            <a:normAutofit/>
          </a:bodyPr>
          <a:lstStyle/>
          <a:p>
            <a:pPr algn="ctr"/>
            <a:r>
              <a:rPr lang="en-US" b="1" dirty="0"/>
              <a:t>Learn to be </a:t>
            </a:r>
            <a:r>
              <a:rPr lang="en-US" b="1" dirty="0">
                <a:solidFill>
                  <a:srgbClr val="00B050"/>
                </a:solidFill>
              </a:rPr>
              <a:t>Friendly and Helpful</a:t>
            </a:r>
            <a:endParaRPr lang="en-US" dirty="0">
              <a:solidFill>
                <a:srgbClr val="00B050"/>
              </a:solidFill>
            </a:endParaRPr>
          </a:p>
        </p:txBody>
      </p:sp>
      <p:sp>
        <p:nvSpPr>
          <p:cNvPr id="3" name="Content Placeholder 2">
            <a:extLst>
              <a:ext uri="{FF2B5EF4-FFF2-40B4-BE49-F238E27FC236}">
                <a16:creationId xmlns:a16="http://schemas.microsoft.com/office/drawing/2014/main" id="{8E712FE0-4CE5-4E91-A41B-42EFB5EA6927}"/>
              </a:ext>
            </a:extLst>
          </p:cNvPr>
          <p:cNvSpPr>
            <a:spLocks noGrp="1"/>
          </p:cNvSpPr>
          <p:nvPr>
            <p:ph idx="1"/>
          </p:nvPr>
        </p:nvSpPr>
        <p:spPr>
          <a:xfrm>
            <a:off x="406332" y="1654189"/>
            <a:ext cx="7252570" cy="5029580"/>
          </a:xfrm>
        </p:spPr>
        <p:txBody>
          <a:bodyPr vert="horz" lIns="91440" tIns="45720" rIns="91440" bIns="45720" rtlCol="0" anchor="t">
            <a:normAutofit lnSpcReduction="10000"/>
          </a:bodyPr>
          <a:lstStyle/>
          <a:p>
            <a:pPr marL="0" indent="0" algn="ctr">
              <a:buNone/>
            </a:pPr>
            <a:r>
              <a:rPr lang="en-US" sz="3600" dirty="0">
                <a:solidFill>
                  <a:srgbClr val="00B050"/>
                </a:solidFill>
              </a:rPr>
              <a:t>Badge Steps:</a:t>
            </a:r>
            <a:endParaRPr lang="en-US" sz="3500" dirty="0">
              <a:solidFill>
                <a:srgbClr val="00B050"/>
              </a:solidFill>
            </a:endParaRPr>
          </a:p>
          <a:p>
            <a:pPr marL="0" indent="0" algn="ctr">
              <a:buNone/>
            </a:pPr>
            <a:endParaRPr lang="en-US" sz="3600" dirty="0">
              <a:solidFill>
                <a:schemeClr val="accent1">
                  <a:lumMod val="60000"/>
                  <a:lumOff val="40000"/>
                </a:schemeClr>
              </a:solidFill>
            </a:endParaRPr>
          </a:p>
          <a:p>
            <a:pPr marL="514350" indent="-514350">
              <a:buFont typeface="+mj-lt"/>
              <a:buAutoNum type="arabicPeriod"/>
            </a:pPr>
            <a:r>
              <a:rPr lang="en-US" sz="3600" dirty="0"/>
              <a:t>Talk about </a:t>
            </a:r>
            <a:r>
              <a:rPr lang="en-US" sz="3600" dirty="0" err="1"/>
              <a:t>Sunny’s</a:t>
            </a:r>
            <a:r>
              <a:rPr lang="en-US" sz="3600" dirty="0"/>
              <a:t> Story</a:t>
            </a:r>
          </a:p>
          <a:p>
            <a:pPr marL="514350" indent="-514350">
              <a:buAutoNum type="arabicPeriod"/>
            </a:pPr>
            <a:endParaRPr lang="en-US" sz="3600" dirty="0"/>
          </a:p>
          <a:p>
            <a:pPr marL="514350" indent="-514350">
              <a:buFont typeface="+mj-lt"/>
              <a:buAutoNum type="arabicPeriod"/>
            </a:pPr>
            <a:r>
              <a:rPr lang="en-US" sz="3600" dirty="0"/>
              <a:t>Make a mural based on </a:t>
            </a:r>
            <a:r>
              <a:rPr lang="en-US" sz="3600" dirty="0" err="1"/>
              <a:t>Sunny’s</a:t>
            </a:r>
            <a:r>
              <a:rPr lang="en-US" sz="3600" dirty="0"/>
              <a:t> Story with your Daisy friends</a:t>
            </a:r>
          </a:p>
          <a:p>
            <a:pPr marL="514350" indent="-514350">
              <a:buAutoNum type="arabicPeriod"/>
            </a:pPr>
            <a:endParaRPr lang="en-US" sz="3600" dirty="0"/>
          </a:p>
          <a:p>
            <a:pPr marL="514350" indent="-514350">
              <a:buFont typeface="+mj-lt"/>
              <a:buAutoNum type="arabicPeriod"/>
            </a:pPr>
            <a:r>
              <a:rPr lang="en-US" sz="3600" dirty="0">
                <a:solidFill>
                  <a:srgbClr val="FF0000"/>
                </a:solidFill>
              </a:rPr>
              <a:t>Practice being friendly and helpful</a:t>
            </a:r>
          </a:p>
          <a:p>
            <a:pPr marL="0" indent="0">
              <a:buNone/>
            </a:pPr>
            <a:endParaRPr lang="en-US" dirty="0"/>
          </a:p>
        </p:txBody>
      </p:sp>
      <p:pic>
        <p:nvPicPr>
          <p:cNvPr id="7" name="Picture 6">
            <a:extLst>
              <a:ext uri="{FF2B5EF4-FFF2-40B4-BE49-F238E27FC236}">
                <a16:creationId xmlns:a16="http://schemas.microsoft.com/office/drawing/2014/main" id="{954C531C-8990-4739-BCC2-3462B9F94F44}"/>
              </a:ext>
            </a:extLst>
          </p:cNvPr>
          <p:cNvPicPr>
            <a:picLocks noChangeAspect="1"/>
          </p:cNvPicPr>
          <p:nvPr/>
        </p:nvPicPr>
        <p:blipFill>
          <a:blip r:embed="rId3"/>
          <a:stretch>
            <a:fillRect/>
          </a:stretch>
        </p:blipFill>
        <p:spPr>
          <a:xfrm>
            <a:off x="7853299" y="1651950"/>
            <a:ext cx="2836788" cy="4378483"/>
          </a:xfrm>
          <a:prstGeom prst="rect">
            <a:avLst/>
          </a:prstGeom>
        </p:spPr>
      </p:pic>
      <p:pic>
        <p:nvPicPr>
          <p:cNvPr id="5" name="Picture 5" descr="A picture containing light, drawing&#10;&#10;Description automatically generated">
            <a:extLst>
              <a:ext uri="{FF2B5EF4-FFF2-40B4-BE49-F238E27FC236}">
                <a16:creationId xmlns:a16="http://schemas.microsoft.com/office/drawing/2014/main" id="{F2B9388F-347A-4CEA-A388-E46320F7495B}"/>
              </a:ext>
            </a:extLst>
          </p:cNvPr>
          <p:cNvPicPr>
            <a:picLocks noChangeAspect="1"/>
          </p:cNvPicPr>
          <p:nvPr/>
        </p:nvPicPr>
        <p:blipFill>
          <a:blip r:embed="rId4"/>
          <a:stretch>
            <a:fillRect/>
          </a:stretch>
        </p:blipFill>
        <p:spPr>
          <a:xfrm rot="19170956">
            <a:off x="9311014" y="-554647"/>
            <a:ext cx="2743200" cy="2743200"/>
          </a:xfrm>
          <a:prstGeom prst="rect">
            <a:avLst/>
          </a:prstGeom>
        </p:spPr>
      </p:pic>
      <p:pic>
        <p:nvPicPr>
          <p:cNvPr id="6" name="Graphic 4" descr="Home">
            <a:hlinkClick r:id="rId5" action="ppaction://hlinksldjump"/>
            <a:extLst>
              <a:ext uri="{FF2B5EF4-FFF2-40B4-BE49-F238E27FC236}">
                <a16:creationId xmlns:a16="http://schemas.microsoft.com/office/drawing/2014/main" id="{94588231-1029-456F-A34B-3A8573B562B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462657" y="-48986"/>
            <a:ext cx="732972" cy="742043"/>
          </a:xfrm>
          <a:prstGeom prst="rect">
            <a:avLst/>
          </a:prstGeom>
        </p:spPr>
      </p:pic>
    </p:spTree>
    <p:extLst>
      <p:ext uri="{BB962C8B-B14F-4D97-AF65-F5344CB8AC3E}">
        <p14:creationId xmlns:p14="http://schemas.microsoft.com/office/powerpoint/2010/main" val="384436983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EC18BF-FF65-47D8-9B5A-233275AE0222}"/>
              </a:ext>
            </a:extLst>
          </p:cNvPr>
          <p:cNvSpPr>
            <a:spLocks noGrp="1"/>
          </p:cNvSpPr>
          <p:nvPr>
            <p:ph type="title"/>
          </p:nvPr>
        </p:nvSpPr>
        <p:spPr>
          <a:xfrm>
            <a:off x="1889104" y="369591"/>
            <a:ext cx="8413792" cy="1325563"/>
          </a:xfrm>
        </p:spPr>
        <p:txBody>
          <a:bodyPr/>
          <a:lstStyle/>
          <a:p>
            <a:pPr algn="ctr"/>
            <a:r>
              <a:rPr lang="en-US" dirty="0">
                <a:solidFill>
                  <a:srgbClr val="00B050"/>
                </a:solidFill>
              </a:rPr>
              <a:t>Helpful or Friendly? </a:t>
            </a:r>
          </a:p>
        </p:txBody>
      </p:sp>
      <p:grpSp>
        <p:nvGrpSpPr>
          <p:cNvPr id="15" name="Group 14">
            <a:extLst>
              <a:ext uri="{FF2B5EF4-FFF2-40B4-BE49-F238E27FC236}">
                <a16:creationId xmlns:a16="http://schemas.microsoft.com/office/drawing/2014/main" id="{5A844BDB-F56B-46FF-B793-2DAF26B2E0AD}"/>
              </a:ext>
            </a:extLst>
          </p:cNvPr>
          <p:cNvGrpSpPr/>
          <p:nvPr/>
        </p:nvGrpSpPr>
        <p:grpSpPr>
          <a:xfrm>
            <a:off x="4588574" y="1739852"/>
            <a:ext cx="3335002" cy="2148361"/>
            <a:chOff x="8964573" y="1922698"/>
            <a:chExt cx="3014852" cy="1964676"/>
          </a:xfrm>
        </p:grpSpPr>
        <p:pic>
          <p:nvPicPr>
            <p:cNvPr id="9" name="Picture 8">
              <a:extLst>
                <a:ext uri="{FF2B5EF4-FFF2-40B4-BE49-F238E27FC236}">
                  <a16:creationId xmlns:a16="http://schemas.microsoft.com/office/drawing/2014/main" id="{96C6CCDA-0E1F-4FD8-9988-434DA98CA8CA}"/>
                </a:ext>
              </a:extLst>
            </p:cNvPr>
            <p:cNvPicPr>
              <a:picLocks noChangeAspect="1"/>
            </p:cNvPicPr>
            <p:nvPr/>
          </p:nvPicPr>
          <p:blipFill rotWithShape="1">
            <a:blip r:embed="rId3"/>
            <a:srcRect l="21667"/>
            <a:stretch/>
          </p:blipFill>
          <p:spPr>
            <a:xfrm>
              <a:off x="8964573" y="1922698"/>
              <a:ext cx="2842037" cy="1964676"/>
            </a:xfrm>
            <a:prstGeom prst="rect">
              <a:avLst/>
            </a:prstGeom>
          </p:spPr>
        </p:pic>
        <p:sp>
          <p:nvSpPr>
            <p:cNvPr id="10" name="Oval 9">
              <a:extLst>
                <a:ext uri="{FF2B5EF4-FFF2-40B4-BE49-F238E27FC236}">
                  <a16:creationId xmlns:a16="http://schemas.microsoft.com/office/drawing/2014/main" id="{2B42F2BE-F0E0-45EF-A6D0-28C6E51CE7C7}"/>
                </a:ext>
              </a:extLst>
            </p:cNvPr>
            <p:cNvSpPr/>
            <p:nvPr/>
          </p:nvSpPr>
          <p:spPr>
            <a:xfrm>
              <a:off x="10786993" y="2199503"/>
              <a:ext cx="1192432" cy="543697"/>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2000"/>
                <a:t>Hello!</a:t>
              </a:r>
            </a:p>
          </p:txBody>
        </p:sp>
      </p:grpSp>
      <p:pic>
        <p:nvPicPr>
          <p:cNvPr id="12" name="Picture 11">
            <a:extLst>
              <a:ext uri="{FF2B5EF4-FFF2-40B4-BE49-F238E27FC236}">
                <a16:creationId xmlns:a16="http://schemas.microsoft.com/office/drawing/2014/main" id="{5925A62B-4AEB-4437-8EE1-2C9B4BCC71C8}"/>
              </a:ext>
            </a:extLst>
          </p:cNvPr>
          <p:cNvPicPr>
            <a:picLocks noChangeAspect="1"/>
          </p:cNvPicPr>
          <p:nvPr/>
        </p:nvPicPr>
        <p:blipFill>
          <a:blip r:embed="rId4"/>
          <a:stretch>
            <a:fillRect/>
          </a:stretch>
        </p:blipFill>
        <p:spPr>
          <a:xfrm>
            <a:off x="8915510" y="1666113"/>
            <a:ext cx="2842037" cy="2842037"/>
          </a:xfrm>
          <a:prstGeom prst="rect">
            <a:avLst/>
          </a:prstGeom>
        </p:spPr>
      </p:pic>
      <p:pic>
        <p:nvPicPr>
          <p:cNvPr id="13" name="Picture 12">
            <a:extLst>
              <a:ext uri="{FF2B5EF4-FFF2-40B4-BE49-F238E27FC236}">
                <a16:creationId xmlns:a16="http://schemas.microsoft.com/office/drawing/2014/main" id="{E17FBDA2-7735-4D59-B98B-BB1562B550B1}"/>
              </a:ext>
            </a:extLst>
          </p:cNvPr>
          <p:cNvPicPr>
            <a:picLocks noChangeAspect="1"/>
          </p:cNvPicPr>
          <p:nvPr/>
        </p:nvPicPr>
        <p:blipFill>
          <a:blip r:embed="rId5"/>
          <a:stretch>
            <a:fillRect/>
          </a:stretch>
        </p:blipFill>
        <p:spPr>
          <a:xfrm>
            <a:off x="1013536" y="1865352"/>
            <a:ext cx="2973347" cy="2973347"/>
          </a:xfrm>
          <a:prstGeom prst="rect">
            <a:avLst/>
          </a:prstGeom>
        </p:spPr>
      </p:pic>
      <p:pic>
        <p:nvPicPr>
          <p:cNvPr id="14" name="Picture 13">
            <a:extLst>
              <a:ext uri="{FF2B5EF4-FFF2-40B4-BE49-F238E27FC236}">
                <a16:creationId xmlns:a16="http://schemas.microsoft.com/office/drawing/2014/main" id="{510BABC5-649A-4A2B-AED8-5705786BE2E1}"/>
              </a:ext>
            </a:extLst>
          </p:cNvPr>
          <p:cNvPicPr>
            <a:picLocks noChangeAspect="1"/>
          </p:cNvPicPr>
          <p:nvPr/>
        </p:nvPicPr>
        <p:blipFill>
          <a:blip r:embed="rId6"/>
          <a:stretch>
            <a:fillRect/>
          </a:stretch>
        </p:blipFill>
        <p:spPr>
          <a:xfrm>
            <a:off x="6426218" y="3739978"/>
            <a:ext cx="3660826" cy="2358253"/>
          </a:xfrm>
          <a:prstGeom prst="rect">
            <a:avLst/>
          </a:prstGeom>
        </p:spPr>
      </p:pic>
      <p:grpSp>
        <p:nvGrpSpPr>
          <p:cNvPr id="17" name="Group 16">
            <a:extLst>
              <a:ext uri="{FF2B5EF4-FFF2-40B4-BE49-F238E27FC236}">
                <a16:creationId xmlns:a16="http://schemas.microsoft.com/office/drawing/2014/main" id="{70C6C5A8-459D-4FEA-A589-3F9E663A8842}"/>
              </a:ext>
            </a:extLst>
          </p:cNvPr>
          <p:cNvGrpSpPr/>
          <p:nvPr/>
        </p:nvGrpSpPr>
        <p:grpSpPr>
          <a:xfrm>
            <a:off x="710379" y="2858530"/>
            <a:ext cx="3853597" cy="2768499"/>
            <a:chOff x="3531023" y="4221123"/>
            <a:chExt cx="3577349" cy="2406348"/>
          </a:xfrm>
        </p:grpSpPr>
        <p:pic>
          <p:nvPicPr>
            <p:cNvPr id="6" name="Picture 5">
              <a:extLst>
                <a:ext uri="{FF2B5EF4-FFF2-40B4-BE49-F238E27FC236}">
                  <a16:creationId xmlns:a16="http://schemas.microsoft.com/office/drawing/2014/main" id="{1E993368-9706-4287-8F71-4717180980D8}"/>
                </a:ext>
              </a:extLst>
            </p:cNvPr>
            <p:cNvPicPr>
              <a:picLocks noChangeAspect="1"/>
            </p:cNvPicPr>
            <p:nvPr/>
          </p:nvPicPr>
          <p:blipFill>
            <a:blip r:embed="rId7"/>
            <a:stretch>
              <a:fillRect/>
            </a:stretch>
          </p:blipFill>
          <p:spPr>
            <a:xfrm>
              <a:off x="4465887" y="4221123"/>
              <a:ext cx="2642485" cy="2406348"/>
            </a:xfrm>
            <a:prstGeom prst="rect">
              <a:avLst/>
            </a:prstGeom>
          </p:spPr>
        </p:pic>
        <p:sp>
          <p:nvSpPr>
            <p:cNvPr id="16" name="Oval 15">
              <a:extLst>
                <a:ext uri="{FF2B5EF4-FFF2-40B4-BE49-F238E27FC236}">
                  <a16:creationId xmlns:a16="http://schemas.microsoft.com/office/drawing/2014/main" id="{74866955-B141-4B58-834B-A86F2E5CAC3D}"/>
                </a:ext>
              </a:extLst>
            </p:cNvPr>
            <p:cNvSpPr/>
            <p:nvPr/>
          </p:nvSpPr>
          <p:spPr>
            <a:xfrm>
              <a:off x="3531023" y="4221123"/>
              <a:ext cx="1631385" cy="663459"/>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t>Go Team!</a:t>
              </a:r>
            </a:p>
          </p:txBody>
        </p:sp>
      </p:grpSp>
      <p:pic>
        <p:nvPicPr>
          <p:cNvPr id="18" name="Picture 17">
            <a:extLst>
              <a:ext uri="{FF2B5EF4-FFF2-40B4-BE49-F238E27FC236}">
                <a16:creationId xmlns:a16="http://schemas.microsoft.com/office/drawing/2014/main" id="{703F2E8A-315B-4E98-9319-867F42D2B33F}"/>
              </a:ext>
            </a:extLst>
          </p:cNvPr>
          <p:cNvPicPr>
            <a:picLocks noChangeAspect="1"/>
          </p:cNvPicPr>
          <p:nvPr/>
        </p:nvPicPr>
        <p:blipFill>
          <a:blip r:embed="rId8"/>
          <a:stretch>
            <a:fillRect/>
          </a:stretch>
        </p:blipFill>
        <p:spPr>
          <a:xfrm>
            <a:off x="3657600" y="1866100"/>
            <a:ext cx="4074810" cy="3891762"/>
          </a:xfrm>
          <a:prstGeom prst="rect">
            <a:avLst/>
          </a:prstGeom>
        </p:spPr>
      </p:pic>
      <p:pic>
        <p:nvPicPr>
          <p:cNvPr id="19" name="Graphic 4" descr="Home">
            <a:hlinkClick r:id="rId9" action="ppaction://hlinksldjump"/>
            <a:extLst>
              <a:ext uri="{FF2B5EF4-FFF2-40B4-BE49-F238E27FC236}">
                <a16:creationId xmlns:a16="http://schemas.microsoft.com/office/drawing/2014/main" id="{80FABC7F-0A15-40DE-B75D-6AB339898A6B}"/>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1462657" y="-48986"/>
            <a:ext cx="732972" cy="742043"/>
          </a:xfrm>
          <a:prstGeom prst="rect">
            <a:avLst/>
          </a:prstGeom>
        </p:spPr>
      </p:pic>
    </p:spTree>
    <p:extLst>
      <p:ext uri="{BB962C8B-B14F-4D97-AF65-F5344CB8AC3E}">
        <p14:creationId xmlns:p14="http://schemas.microsoft.com/office/powerpoint/2010/main" val="2322206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subTnLst>
                                    <p:set>
                                      <p:cBhvr override="childStyle">
                                        <p:cTn dur="1" fill="hold" display="0" masterRel="nextClick" afterEffect="1"/>
                                        <p:tgtEl>
                                          <p:spTgt spid="14"/>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subTnLst>
                                    <p:set>
                                      <p:cBhvr override="childStyle">
                                        <p:cTn dur="1" fill="hold" display="0" masterRel="nextClick" afterEffect="1"/>
                                        <p:tgtEl>
                                          <p:spTgt spid="15"/>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subTnLst>
                                    <p:set>
                                      <p:cBhvr override="childStyle">
                                        <p:cTn dur="1" fill="hold" display="0" masterRel="nextClick" afterEffect="1"/>
                                        <p:tgtEl>
                                          <p:spTgt spid="13"/>
                                        </p:tgtEl>
                                        <p:attrNameLst>
                                          <p:attrName>style.visibility</p:attrName>
                                        </p:attrNameLst>
                                      </p:cBhvr>
                                      <p:to>
                                        <p:strVal val="hidden"/>
                                      </p:to>
                                    </p:set>
                                  </p:sub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subTnLst>
                                    <p:set>
                                      <p:cBhvr override="childStyle">
                                        <p:cTn dur="1" fill="hold" display="0" masterRel="nextClick" afterEffect="1"/>
                                        <p:tgtEl>
                                          <p:spTgt spid="12"/>
                                        </p:tgtEl>
                                        <p:attrNameLst>
                                          <p:attrName>style.visibility</p:attrName>
                                        </p:attrNameLst>
                                      </p:cBhvr>
                                      <p:to>
                                        <p:strVal val="hidden"/>
                                      </p:to>
                                    </p:set>
                                  </p:sub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additive="base">
                                        <p:cTn id="25" dur="500" fill="hold"/>
                                        <p:tgtEl>
                                          <p:spTgt spid="18"/>
                                        </p:tgtEl>
                                        <p:attrNameLst>
                                          <p:attrName>ppt_x</p:attrName>
                                        </p:attrNameLst>
                                      </p:cBhvr>
                                      <p:tavLst>
                                        <p:tav tm="0">
                                          <p:val>
                                            <p:strVal val="#ppt_x"/>
                                          </p:val>
                                        </p:tav>
                                        <p:tav tm="100000">
                                          <p:val>
                                            <p:strVal val="#ppt_x"/>
                                          </p:val>
                                        </p:tav>
                                      </p:tavLst>
                                    </p:anim>
                                    <p:anim calcmode="lin" valueType="num">
                                      <p:cBhvr additive="base">
                                        <p:cTn id="26" dur="500" fill="hold"/>
                                        <p:tgtEl>
                                          <p:spTgt spid="18"/>
                                        </p:tgtEl>
                                        <p:attrNameLst>
                                          <p:attrName>ppt_y</p:attrName>
                                        </p:attrNameLst>
                                      </p:cBhvr>
                                      <p:tavLst>
                                        <p:tav tm="0">
                                          <p:val>
                                            <p:strVal val="1+#ppt_h/2"/>
                                          </p:val>
                                        </p:tav>
                                        <p:tav tm="100000">
                                          <p:val>
                                            <p:strVal val="#ppt_y"/>
                                          </p:val>
                                        </p:tav>
                                      </p:tavLst>
                                    </p:anim>
                                  </p:childTnLst>
                                  <p:subTnLst>
                                    <p:set>
                                      <p:cBhvr override="childStyle">
                                        <p:cTn dur="1" fill="hold" display="0" masterRel="nextClick" afterEffect="1"/>
                                        <p:tgtEl>
                                          <p:spTgt spid="18"/>
                                        </p:tgtEl>
                                        <p:attrNameLst>
                                          <p:attrName>style.visibility</p:attrName>
                                        </p:attrNameLst>
                                      </p:cBhvr>
                                      <p:to>
                                        <p:strVal val="hidden"/>
                                      </p:to>
                                    </p:set>
                                  </p:sub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500" fill="hold"/>
                                        <p:tgtEl>
                                          <p:spTgt spid="17"/>
                                        </p:tgtEl>
                                        <p:attrNameLst>
                                          <p:attrName>ppt_x</p:attrName>
                                        </p:attrNameLst>
                                      </p:cBhvr>
                                      <p:tavLst>
                                        <p:tav tm="0">
                                          <p:val>
                                            <p:strVal val="#ppt_x"/>
                                          </p:val>
                                        </p:tav>
                                        <p:tav tm="100000">
                                          <p:val>
                                            <p:strVal val="#ppt_x"/>
                                          </p:val>
                                        </p:tav>
                                      </p:tavLst>
                                    </p:anim>
                                    <p:anim calcmode="lin" valueType="num">
                                      <p:cBhvr additive="base">
                                        <p:cTn id="32" dur="500" fill="hold"/>
                                        <p:tgtEl>
                                          <p:spTgt spid="17"/>
                                        </p:tgtEl>
                                        <p:attrNameLst>
                                          <p:attrName>ppt_y</p:attrName>
                                        </p:attrNameLst>
                                      </p:cBhvr>
                                      <p:tavLst>
                                        <p:tav tm="0">
                                          <p:val>
                                            <p:strVal val="1+#ppt_h/2"/>
                                          </p:val>
                                        </p:tav>
                                        <p:tav tm="100000">
                                          <p:val>
                                            <p:strVal val="#ppt_y"/>
                                          </p:val>
                                        </p:tav>
                                      </p:tavLst>
                                    </p:anim>
                                  </p:childTnLst>
                                  <p:subTnLst>
                                    <p:set>
                                      <p:cBhvr override="childStyle">
                                        <p:cTn dur="1" fill="hold" display="0" masterRel="nextClick" afterEffect="1"/>
                                        <p:tgtEl>
                                          <p:spTgt spid="17"/>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EA02BE-5063-4B88-B8EC-25BC66736858}"/>
              </a:ext>
            </a:extLst>
          </p:cNvPr>
          <p:cNvSpPr>
            <a:spLocks noGrp="1"/>
          </p:cNvSpPr>
          <p:nvPr>
            <p:ph type="title"/>
          </p:nvPr>
        </p:nvSpPr>
        <p:spPr/>
        <p:txBody>
          <a:bodyPr/>
          <a:lstStyle/>
          <a:p>
            <a:pPr algn="ctr"/>
            <a:r>
              <a:rPr lang="en-US" b="1" dirty="0"/>
              <a:t>Girl Pledge</a:t>
            </a:r>
          </a:p>
        </p:txBody>
      </p:sp>
      <p:sp>
        <p:nvSpPr>
          <p:cNvPr id="3" name="Content Placeholder 2">
            <a:extLst>
              <a:ext uri="{FF2B5EF4-FFF2-40B4-BE49-F238E27FC236}">
                <a16:creationId xmlns:a16="http://schemas.microsoft.com/office/drawing/2014/main" id="{646B201C-5A3F-43CF-B1AD-01F5C97C98BF}"/>
              </a:ext>
            </a:extLst>
          </p:cNvPr>
          <p:cNvSpPr>
            <a:spLocks noGrp="1"/>
          </p:cNvSpPr>
          <p:nvPr>
            <p:ph idx="1"/>
          </p:nvPr>
        </p:nvSpPr>
        <p:spPr/>
        <p:txBody>
          <a:bodyPr vert="horz" lIns="91440" tIns="45720" rIns="91440" bIns="45720" rtlCol="0" anchor="t">
            <a:normAutofit/>
          </a:bodyPr>
          <a:lstStyle/>
          <a:p>
            <a:pPr marL="0" indent="0">
              <a:buNone/>
            </a:pPr>
            <a:r>
              <a:rPr lang="en-US" dirty="0"/>
              <a:t>Capture ideas as girls unmute and share:</a:t>
            </a:r>
          </a:p>
          <a:p>
            <a:pPr marL="0" indent="0">
              <a:buNone/>
            </a:pPr>
            <a:endParaRPr lang="en-US" dirty="0"/>
          </a:p>
        </p:txBody>
      </p:sp>
      <p:pic>
        <p:nvPicPr>
          <p:cNvPr id="4" name="Graphic 4" descr="Home">
            <a:hlinkClick r:id="rId3" action="ppaction://hlinksldjump"/>
            <a:extLst>
              <a:ext uri="{FF2B5EF4-FFF2-40B4-BE49-F238E27FC236}">
                <a16:creationId xmlns:a16="http://schemas.microsoft.com/office/drawing/2014/main" id="{DBB030DE-045F-48D3-83B6-0019F3A0E7D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462657" y="-48986"/>
            <a:ext cx="732972" cy="742043"/>
          </a:xfrm>
          <a:prstGeom prst="rect">
            <a:avLst/>
          </a:prstGeom>
        </p:spPr>
      </p:pic>
    </p:spTree>
    <p:extLst>
      <p:ext uri="{BB962C8B-B14F-4D97-AF65-F5344CB8AC3E}">
        <p14:creationId xmlns:p14="http://schemas.microsoft.com/office/powerpoint/2010/main" val="318672761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D3867-0B15-4396-A6AE-80EDE465F2DF}"/>
              </a:ext>
            </a:extLst>
          </p:cNvPr>
          <p:cNvSpPr>
            <a:spLocks noGrp="1"/>
          </p:cNvSpPr>
          <p:nvPr>
            <p:ph type="title"/>
          </p:nvPr>
        </p:nvSpPr>
        <p:spPr/>
        <p:txBody>
          <a:bodyPr/>
          <a:lstStyle/>
          <a:p>
            <a:pPr algn="ctr"/>
            <a:r>
              <a:rPr lang="en-US" b="1">
                <a:solidFill>
                  <a:srgbClr val="00B050"/>
                </a:solidFill>
              </a:rPr>
              <a:t>Let’s Vote! </a:t>
            </a:r>
          </a:p>
        </p:txBody>
      </p:sp>
      <p:sp>
        <p:nvSpPr>
          <p:cNvPr id="3" name="Content Placeholder 2">
            <a:extLst>
              <a:ext uri="{FF2B5EF4-FFF2-40B4-BE49-F238E27FC236}">
                <a16:creationId xmlns:a16="http://schemas.microsoft.com/office/drawing/2014/main" id="{954672EE-9E2B-43E1-B61F-59A5B90AACCD}"/>
              </a:ext>
            </a:extLst>
          </p:cNvPr>
          <p:cNvSpPr>
            <a:spLocks noGrp="1"/>
          </p:cNvSpPr>
          <p:nvPr>
            <p:ph idx="1"/>
          </p:nvPr>
        </p:nvSpPr>
        <p:spPr>
          <a:xfrm>
            <a:off x="821980" y="1993959"/>
            <a:ext cx="10515600" cy="1230091"/>
          </a:xfrm>
        </p:spPr>
        <p:txBody>
          <a:bodyPr vert="horz" lIns="91440" tIns="45720" rIns="91440" bIns="45720" rtlCol="0" anchor="t">
            <a:normAutofit/>
          </a:bodyPr>
          <a:lstStyle/>
          <a:p>
            <a:pPr marL="0" indent="0">
              <a:buNone/>
            </a:pPr>
            <a:r>
              <a:rPr lang="en-US" sz="3600" dirty="0"/>
              <a:t>What should we all pledge to do as a troop this week to be Friendly and Helpful?</a:t>
            </a:r>
          </a:p>
        </p:txBody>
      </p:sp>
      <p:sp>
        <p:nvSpPr>
          <p:cNvPr id="6" name="Oval 5">
            <a:extLst>
              <a:ext uri="{FF2B5EF4-FFF2-40B4-BE49-F238E27FC236}">
                <a16:creationId xmlns:a16="http://schemas.microsoft.com/office/drawing/2014/main" id="{CA5F5DEC-A04C-40F7-97B7-B71B9C6B9A91}"/>
              </a:ext>
            </a:extLst>
          </p:cNvPr>
          <p:cNvSpPr/>
          <p:nvPr/>
        </p:nvSpPr>
        <p:spPr>
          <a:xfrm>
            <a:off x="12433611" y="1588182"/>
            <a:ext cx="729049" cy="784654"/>
          </a:xfrm>
          <a:prstGeom prst="ellipse">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3600">
                <a:latin typeface="+mj-lt"/>
              </a:rPr>
              <a:t>1</a:t>
            </a:r>
          </a:p>
        </p:txBody>
      </p:sp>
      <p:sp>
        <p:nvSpPr>
          <p:cNvPr id="7" name="Oval 6">
            <a:extLst>
              <a:ext uri="{FF2B5EF4-FFF2-40B4-BE49-F238E27FC236}">
                <a16:creationId xmlns:a16="http://schemas.microsoft.com/office/drawing/2014/main" id="{0B93FF5D-247C-4D37-9780-FD366417E50C}"/>
              </a:ext>
            </a:extLst>
          </p:cNvPr>
          <p:cNvSpPr/>
          <p:nvPr/>
        </p:nvSpPr>
        <p:spPr>
          <a:xfrm>
            <a:off x="12430148" y="2554567"/>
            <a:ext cx="729049" cy="784654"/>
          </a:xfrm>
          <a:prstGeom prst="ellipse">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3600">
                <a:latin typeface="+mj-lt"/>
              </a:rPr>
              <a:t>2</a:t>
            </a:r>
          </a:p>
        </p:txBody>
      </p:sp>
      <p:sp>
        <p:nvSpPr>
          <p:cNvPr id="4" name="TextBox 3">
            <a:extLst>
              <a:ext uri="{FF2B5EF4-FFF2-40B4-BE49-F238E27FC236}">
                <a16:creationId xmlns:a16="http://schemas.microsoft.com/office/drawing/2014/main" id="{058799C5-FED6-44F2-84C4-4546E2D89231}"/>
              </a:ext>
            </a:extLst>
          </p:cNvPr>
          <p:cNvSpPr txBox="1"/>
          <p:nvPr/>
        </p:nvSpPr>
        <p:spPr>
          <a:xfrm>
            <a:off x="13327971" y="1727785"/>
            <a:ext cx="9213448" cy="523220"/>
          </a:xfrm>
          <a:prstGeom prst="rect">
            <a:avLst/>
          </a:prstGeom>
          <a:noFill/>
        </p:spPr>
        <p:txBody>
          <a:bodyPr wrap="square" lIns="91440" tIns="45720" rIns="91440" bIns="45720" rtlCol="0" anchor="t">
            <a:spAutoFit/>
          </a:bodyPr>
          <a:lstStyle/>
          <a:p>
            <a:r>
              <a:rPr lang="en-US" sz="2800"/>
              <a:t>Example: Pick Up Toys</a:t>
            </a:r>
          </a:p>
        </p:txBody>
      </p:sp>
      <p:sp>
        <p:nvSpPr>
          <p:cNvPr id="8" name="TextBox 7">
            <a:extLst>
              <a:ext uri="{FF2B5EF4-FFF2-40B4-BE49-F238E27FC236}">
                <a16:creationId xmlns:a16="http://schemas.microsoft.com/office/drawing/2014/main" id="{BEBDAD89-9ED4-4C17-B5C3-44A42304A62A}"/>
              </a:ext>
            </a:extLst>
          </p:cNvPr>
          <p:cNvSpPr txBox="1"/>
          <p:nvPr/>
        </p:nvSpPr>
        <p:spPr>
          <a:xfrm>
            <a:off x="13329125" y="2699138"/>
            <a:ext cx="9213448" cy="523220"/>
          </a:xfrm>
          <a:prstGeom prst="rect">
            <a:avLst/>
          </a:prstGeom>
          <a:noFill/>
        </p:spPr>
        <p:txBody>
          <a:bodyPr wrap="square" lIns="91440" tIns="45720" rIns="91440" bIns="45720" rtlCol="0" anchor="t">
            <a:spAutoFit/>
          </a:bodyPr>
          <a:lstStyle/>
          <a:p>
            <a:r>
              <a:rPr lang="en-US" sz="2800"/>
              <a:t>Example: Give 5 compliments</a:t>
            </a:r>
          </a:p>
        </p:txBody>
      </p:sp>
      <p:sp>
        <p:nvSpPr>
          <p:cNvPr id="9" name="Oval 8">
            <a:extLst>
              <a:ext uri="{FF2B5EF4-FFF2-40B4-BE49-F238E27FC236}">
                <a16:creationId xmlns:a16="http://schemas.microsoft.com/office/drawing/2014/main" id="{4C1E912A-0B47-4B91-975E-4E720E2E8A64}"/>
              </a:ext>
            </a:extLst>
          </p:cNvPr>
          <p:cNvSpPr/>
          <p:nvPr/>
        </p:nvSpPr>
        <p:spPr>
          <a:xfrm>
            <a:off x="12430147" y="3532467"/>
            <a:ext cx="729049" cy="784654"/>
          </a:xfrm>
          <a:prstGeom prst="ellipse">
            <a:avLst/>
          </a:prstGeom>
        </p:spPr>
        <p:style>
          <a:lnRef idx="3">
            <a:schemeClr val="lt1"/>
          </a:lnRef>
          <a:fillRef idx="1">
            <a:schemeClr val="accent5"/>
          </a:fillRef>
          <a:effectRef idx="1">
            <a:schemeClr val="accent5"/>
          </a:effectRef>
          <a:fontRef idx="minor">
            <a:schemeClr val="lt1"/>
          </a:fontRef>
        </p:style>
        <p:txBody>
          <a:bodyPr lIns="91440" tIns="45720" rIns="91440" bIns="45720" rtlCol="0" anchor="ctr"/>
          <a:lstStyle/>
          <a:p>
            <a:pPr algn="ctr"/>
            <a:r>
              <a:rPr lang="en-US" sz="3600">
                <a:latin typeface="+mj-lt"/>
              </a:rPr>
              <a:t>3</a:t>
            </a:r>
          </a:p>
        </p:txBody>
      </p:sp>
      <p:sp>
        <p:nvSpPr>
          <p:cNvPr id="11" name="TextBox 10">
            <a:extLst>
              <a:ext uri="{FF2B5EF4-FFF2-40B4-BE49-F238E27FC236}">
                <a16:creationId xmlns:a16="http://schemas.microsoft.com/office/drawing/2014/main" id="{C145F2FA-0F91-4607-B5C5-0C885CD4F47C}"/>
              </a:ext>
            </a:extLst>
          </p:cNvPr>
          <p:cNvSpPr txBox="1"/>
          <p:nvPr/>
        </p:nvSpPr>
        <p:spPr>
          <a:xfrm>
            <a:off x="13329124" y="3664337"/>
            <a:ext cx="9213448" cy="523220"/>
          </a:xfrm>
          <a:prstGeom prst="rect">
            <a:avLst/>
          </a:prstGeom>
          <a:noFill/>
        </p:spPr>
        <p:txBody>
          <a:bodyPr wrap="square" lIns="91440" tIns="45720" rIns="91440" bIns="45720" rtlCol="0" anchor="t">
            <a:spAutoFit/>
          </a:bodyPr>
          <a:lstStyle/>
          <a:p>
            <a:r>
              <a:rPr lang="en-US" sz="2800"/>
              <a:t>Enter idea here</a:t>
            </a:r>
          </a:p>
        </p:txBody>
      </p:sp>
      <p:pic>
        <p:nvPicPr>
          <p:cNvPr id="10" name="Graphic 4" descr="Home">
            <a:hlinkClick r:id="rId3" action="ppaction://hlinksldjump"/>
            <a:extLst>
              <a:ext uri="{FF2B5EF4-FFF2-40B4-BE49-F238E27FC236}">
                <a16:creationId xmlns:a16="http://schemas.microsoft.com/office/drawing/2014/main" id="{917D8C8E-3A1D-4714-90C4-44BDFD1D5F2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462657" y="-48986"/>
            <a:ext cx="732972" cy="742043"/>
          </a:xfrm>
          <a:prstGeom prst="rect">
            <a:avLst/>
          </a:prstGeom>
        </p:spPr>
      </p:pic>
    </p:spTree>
    <p:extLst>
      <p:ext uri="{BB962C8B-B14F-4D97-AF65-F5344CB8AC3E}">
        <p14:creationId xmlns:p14="http://schemas.microsoft.com/office/powerpoint/2010/main" val="277694979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0B6098-49BB-400A-AEB5-99453F94BB0F}"/>
              </a:ext>
            </a:extLst>
          </p:cNvPr>
          <p:cNvSpPr>
            <a:spLocks noGrp="1"/>
          </p:cNvSpPr>
          <p:nvPr>
            <p:ph type="title"/>
          </p:nvPr>
        </p:nvSpPr>
        <p:spPr>
          <a:xfrm>
            <a:off x="0" y="365125"/>
            <a:ext cx="12192000" cy="1350963"/>
          </a:xfrm>
        </p:spPr>
        <p:txBody>
          <a:bodyPr/>
          <a:lstStyle/>
          <a:p>
            <a:pPr algn="ctr"/>
            <a:r>
              <a:rPr lang="en-US" dirty="0">
                <a:ea typeface="+mj-lt"/>
              </a:rPr>
              <a:t>Practice being friendly and helpful</a:t>
            </a:r>
            <a:endParaRPr lang="en-US" dirty="0"/>
          </a:p>
        </p:txBody>
      </p:sp>
      <p:sp>
        <p:nvSpPr>
          <p:cNvPr id="3" name="Content Placeholder 2">
            <a:extLst>
              <a:ext uri="{FF2B5EF4-FFF2-40B4-BE49-F238E27FC236}">
                <a16:creationId xmlns:a16="http://schemas.microsoft.com/office/drawing/2014/main" id="{FA43D5FD-3481-4B3E-89E7-877CFA3A5A15}"/>
              </a:ext>
            </a:extLst>
          </p:cNvPr>
          <p:cNvSpPr>
            <a:spLocks noGrp="1"/>
          </p:cNvSpPr>
          <p:nvPr>
            <p:ph idx="1"/>
          </p:nvPr>
        </p:nvSpPr>
        <p:spPr>
          <a:xfrm>
            <a:off x="838200" y="1696229"/>
            <a:ext cx="10515600" cy="4351338"/>
          </a:xfrm>
        </p:spPr>
        <p:txBody>
          <a:bodyPr vert="horz" lIns="91440" tIns="45720" rIns="91440" bIns="45720" rtlCol="0" anchor="t">
            <a:normAutofit fontScale="85000" lnSpcReduction="20000"/>
          </a:bodyPr>
          <a:lstStyle/>
          <a:p>
            <a:pPr marL="0" indent="0" algn="ctr">
              <a:buNone/>
            </a:pPr>
            <a:r>
              <a:rPr lang="en-US" sz="4800" dirty="0">
                <a:solidFill>
                  <a:schemeClr val="accent2">
                    <a:lumMod val="75000"/>
                  </a:schemeClr>
                </a:solidFill>
                <a:ea typeface="+mn-lt"/>
              </a:rPr>
              <a:t>write a card </a:t>
            </a:r>
            <a:r>
              <a:rPr lang="en-US" sz="3600" dirty="0">
                <a:ea typeface="+mn-lt"/>
              </a:rPr>
              <a:t> </a:t>
            </a:r>
          </a:p>
          <a:p>
            <a:pPr marL="0" indent="0" algn="ctr">
              <a:buNone/>
            </a:pPr>
            <a:r>
              <a:rPr lang="en-US" sz="3600" dirty="0">
                <a:ea typeface="+mn-lt"/>
              </a:rPr>
              <a:t>for your:</a:t>
            </a:r>
            <a:endParaRPr lang="en-US" sz="3600" dirty="0"/>
          </a:p>
          <a:p>
            <a:r>
              <a:rPr lang="en-US" dirty="0">
                <a:ea typeface="+mn-lt"/>
              </a:rPr>
              <a:t>mail carrier</a:t>
            </a:r>
          </a:p>
          <a:p>
            <a:r>
              <a:rPr lang="en-US" dirty="0">
                <a:ea typeface="+mn-lt"/>
              </a:rPr>
              <a:t>UPS/FedEx/Amazon driver</a:t>
            </a:r>
            <a:endParaRPr lang="en-US" dirty="0"/>
          </a:p>
          <a:p>
            <a:r>
              <a:rPr lang="en-US" dirty="0">
                <a:ea typeface="+mn-lt"/>
              </a:rPr>
              <a:t>grocery delivery person</a:t>
            </a:r>
          </a:p>
          <a:p>
            <a:r>
              <a:rPr lang="en-US" dirty="0">
                <a:ea typeface="+mn-lt"/>
              </a:rPr>
              <a:t>Neighbor</a:t>
            </a:r>
          </a:p>
          <a:p>
            <a:r>
              <a:rPr lang="en-US" dirty="0">
                <a:ea typeface="+mn-lt"/>
              </a:rPr>
              <a:t>Grandparent, Aunt, Uncle, Cousin</a:t>
            </a:r>
          </a:p>
          <a:p>
            <a:endParaRPr lang="en-US" dirty="0">
              <a:ea typeface="+mn-lt"/>
            </a:endParaRPr>
          </a:p>
          <a:p>
            <a:endParaRPr lang="en-US" dirty="0">
              <a:solidFill>
                <a:srgbClr val="00B0F0"/>
              </a:solidFill>
              <a:ea typeface="+mn-lt"/>
            </a:endParaRPr>
          </a:p>
          <a:p>
            <a:pPr marL="0" indent="0">
              <a:buNone/>
            </a:pPr>
            <a:r>
              <a:rPr lang="en-US" dirty="0">
                <a:solidFill>
                  <a:srgbClr val="FF0000"/>
                </a:solidFill>
                <a:ea typeface="+mn-lt"/>
              </a:rPr>
              <a:t>Who else helps you who is not your Mom, Dad, brother, or sister?</a:t>
            </a:r>
          </a:p>
        </p:txBody>
      </p:sp>
      <p:pic>
        <p:nvPicPr>
          <p:cNvPr id="4" name="Graphic 4" descr="Home">
            <a:hlinkClick r:id="rId3" action="ppaction://hlinksldjump"/>
            <a:extLst>
              <a:ext uri="{FF2B5EF4-FFF2-40B4-BE49-F238E27FC236}">
                <a16:creationId xmlns:a16="http://schemas.microsoft.com/office/drawing/2014/main" id="{EC0149C6-47FB-4DE6-80F9-E3D5FAA1C48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462657" y="-48986"/>
            <a:ext cx="732972" cy="742043"/>
          </a:xfrm>
          <a:prstGeom prst="rect">
            <a:avLst/>
          </a:prstGeom>
        </p:spPr>
      </p:pic>
    </p:spTree>
    <p:extLst>
      <p:ext uri="{BB962C8B-B14F-4D97-AF65-F5344CB8AC3E}">
        <p14:creationId xmlns:p14="http://schemas.microsoft.com/office/powerpoint/2010/main" val="61718458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F640DF9-D841-4FE9-BDEB-C86B25832DF4}"/>
              </a:ext>
            </a:extLst>
          </p:cNvPr>
          <p:cNvSpPr>
            <a:spLocks noGrp="1"/>
          </p:cNvSpPr>
          <p:nvPr>
            <p:ph type="title"/>
          </p:nvPr>
        </p:nvSpPr>
        <p:spPr>
          <a:xfrm>
            <a:off x="-19324" y="63196"/>
            <a:ext cx="12195002" cy="1443269"/>
          </a:xfrm>
        </p:spPr>
        <p:txBody>
          <a:bodyPr>
            <a:normAutofit/>
          </a:bodyPr>
          <a:lstStyle/>
          <a:p>
            <a:pPr algn="ctr"/>
            <a:r>
              <a:rPr lang="en-US" b="1" dirty="0">
                <a:solidFill>
                  <a:srgbClr val="00B0F0"/>
                </a:solidFill>
              </a:rPr>
              <a:t>Be Prepared for Next Meeting:</a:t>
            </a:r>
          </a:p>
        </p:txBody>
      </p:sp>
      <p:sp>
        <p:nvSpPr>
          <p:cNvPr id="5" name="Content Placeholder 2">
            <a:extLst>
              <a:ext uri="{FF2B5EF4-FFF2-40B4-BE49-F238E27FC236}">
                <a16:creationId xmlns:a16="http://schemas.microsoft.com/office/drawing/2014/main" id="{E1F7A415-18B3-4DAF-B2BD-5D626E157E17}"/>
              </a:ext>
            </a:extLst>
          </p:cNvPr>
          <p:cNvSpPr>
            <a:spLocks noGrp="1"/>
          </p:cNvSpPr>
          <p:nvPr>
            <p:ph idx="1"/>
          </p:nvPr>
        </p:nvSpPr>
        <p:spPr>
          <a:xfrm>
            <a:off x="364731" y="1506465"/>
            <a:ext cx="11237989" cy="5145093"/>
          </a:xfrm>
        </p:spPr>
        <p:txBody>
          <a:bodyPr vert="horz" lIns="91440" tIns="45720" rIns="91440" bIns="45720" rtlCol="0" anchor="t">
            <a:noAutofit/>
          </a:bodyPr>
          <a:lstStyle/>
          <a:p>
            <a:pPr marL="514350" indent="-514350">
              <a:buAutoNum type="arabicPeriod"/>
            </a:pPr>
            <a:r>
              <a:rPr lang="en-US" dirty="0">
                <a:solidFill>
                  <a:schemeClr val="tx2"/>
                </a:solidFill>
              </a:rPr>
              <a:t> Daisy Challenge! </a:t>
            </a:r>
            <a:r>
              <a:rPr lang="en-US" dirty="0">
                <a:solidFill>
                  <a:srgbClr val="FF0000"/>
                </a:solidFill>
              </a:rPr>
              <a:t>Girl Pledge</a:t>
            </a:r>
          </a:p>
          <a:p>
            <a:pPr marL="514350" indent="-514350">
              <a:buAutoNum type="arabicPeriod"/>
            </a:pPr>
            <a:endParaRPr lang="en-US" dirty="0">
              <a:solidFill>
                <a:srgbClr val="FF0000"/>
              </a:solidFill>
            </a:endParaRPr>
          </a:p>
          <a:p>
            <a:pPr marL="514350" indent="-514350">
              <a:buAutoNum type="arabicPeriod"/>
            </a:pPr>
            <a:r>
              <a:rPr lang="en-US" dirty="0">
                <a:solidFill>
                  <a:schemeClr val="tx2"/>
                </a:solidFill>
              </a:rPr>
              <a:t>S</a:t>
            </a:r>
            <a:r>
              <a:rPr lang="en-US" dirty="0">
                <a:solidFill>
                  <a:srgbClr val="00B0F0"/>
                </a:solidFill>
              </a:rPr>
              <a:t>end thank you card</a:t>
            </a:r>
          </a:p>
          <a:p>
            <a:pPr marL="514350" indent="-514350">
              <a:buAutoNum type="arabicPeriod"/>
            </a:pPr>
            <a:endParaRPr lang="en-US" dirty="0">
              <a:solidFill>
                <a:srgbClr val="00B0F0"/>
              </a:solidFill>
            </a:endParaRPr>
          </a:p>
          <a:p>
            <a:pPr marL="0" indent="0">
              <a:lnSpc>
                <a:spcPct val="100000"/>
              </a:lnSpc>
              <a:spcBef>
                <a:spcPts val="0"/>
              </a:spcBef>
              <a:buNone/>
            </a:pPr>
            <a:r>
              <a:rPr lang="en-US" dirty="0">
                <a:solidFill>
                  <a:srgbClr val="00B0F0"/>
                </a:solidFill>
              </a:rPr>
              <a:t>3. Bring supplies: </a:t>
            </a:r>
            <a:endParaRPr lang="en-US" dirty="0">
              <a:solidFill>
                <a:schemeClr val="accent1">
                  <a:lumMod val="60000"/>
                  <a:lumOff val="40000"/>
                </a:schemeClr>
              </a:solidFill>
              <a:ea typeface="+mn-lt"/>
            </a:endParaRPr>
          </a:p>
          <a:p>
            <a:pPr marL="914400" lvl="1" indent="-457200">
              <a:lnSpc>
                <a:spcPct val="100000"/>
              </a:lnSpc>
              <a:spcBef>
                <a:spcPts val="0"/>
              </a:spcBef>
              <a:buFont typeface="Arial,Sans-Serif" panose="020B0604020202020204" pitchFamily="34" charset="0"/>
              <a:buChar char="•"/>
            </a:pPr>
            <a:r>
              <a:rPr lang="en-US" sz="2800" b="1" dirty="0">
                <a:solidFill>
                  <a:srgbClr val="00B050"/>
                </a:solidFill>
                <a:ea typeface="+mn-lt"/>
              </a:rPr>
              <a:t>Print and bring Daisy Uniform Coloring Sheet</a:t>
            </a:r>
          </a:p>
          <a:p>
            <a:pPr marL="914400" lvl="1" indent="-457200">
              <a:lnSpc>
                <a:spcPct val="100000"/>
              </a:lnSpc>
              <a:spcBef>
                <a:spcPts val="0"/>
              </a:spcBef>
              <a:buFont typeface="Arial,Sans-Serif" panose="020B0604020202020204" pitchFamily="34" charset="0"/>
              <a:buChar char="•"/>
            </a:pPr>
            <a:r>
              <a:rPr lang="en-US" sz="2800" b="1" dirty="0">
                <a:solidFill>
                  <a:srgbClr val="00B050"/>
                </a:solidFill>
                <a:ea typeface="+mn-lt"/>
              </a:rPr>
              <a:t>Paper</a:t>
            </a:r>
            <a:endParaRPr lang="en-US" sz="2800" dirty="0">
              <a:solidFill>
                <a:srgbClr val="00B050"/>
              </a:solidFill>
              <a:ea typeface="+mn-lt"/>
            </a:endParaRPr>
          </a:p>
          <a:p>
            <a:pPr marL="914400" lvl="1" indent="-457200">
              <a:lnSpc>
                <a:spcPct val="100000"/>
              </a:lnSpc>
              <a:spcBef>
                <a:spcPts val="0"/>
              </a:spcBef>
              <a:buFont typeface="Arial,Sans-Serif" panose="020B0604020202020204" pitchFamily="34" charset="0"/>
              <a:buChar char="•"/>
            </a:pPr>
            <a:r>
              <a:rPr lang="en-US" sz="2800" b="1" dirty="0">
                <a:solidFill>
                  <a:srgbClr val="00B050"/>
                </a:solidFill>
                <a:ea typeface="+mn-lt"/>
              </a:rPr>
              <a:t>Markers, crayons, or colored pencils</a:t>
            </a:r>
            <a:endParaRPr lang="en-US" sz="2800" dirty="0">
              <a:solidFill>
                <a:srgbClr val="00B050"/>
              </a:solidFill>
              <a:ea typeface="+mn-lt"/>
            </a:endParaRPr>
          </a:p>
          <a:p>
            <a:pPr marL="914400" lvl="1" indent="-457200">
              <a:lnSpc>
                <a:spcPct val="100000"/>
              </a:lnSpc>
              <a:spcBef>
                <a:spcPts val="0"/>
              </a:spcBef>
              <a:buFont typeface="Arial,Sans-Serif" panose="020B0604020202020204" pitchFamily="34" charset="0"/>
              <a:buChar char="•"/>
            </a:pPr>
            <a:endParaRPr lang="en-US" b="1" dirty="0">
              <a:solidFill>
                <a:srgbClr val="00B050"/>
              </a:solidFill>
            </a:endParaRPr>
          </a:p>
          <a:p>
            <a:pPr marL="0" indent="0">
              <a:buNone/>
            </a:pPr>
            <a:r>
              <a:rPr lang="en-US" dirty="0">
                <a:solidFill>
                  <a:srgbClr val="00B0F0"/>
                </a:solidFill>
              </a:rPr>
              <a:t>4. Don't forget your Kaper!</a:t>
            </a:r>
          </a:p>
          <a:p>
            <a:pPr marL="0" indent="0" algn="ctr">
              <a:buNone/>
            </a:pPr>
            <a:endParaRPr lang="en-US" dirty="0">
              <a:solidFill>
                <a:srgbClr val="00B0F0"/>
              </a:solidFill>
            </a:endParaRPr>
          </a:p>
          <a:p>
            <a:pPr marL="0" indent="0" algn="ctr">
              <a:buNone/>
            </a:pPr>
            <a:endParaRPr lang="en-US" dirty="0">
              <a:solidFill>
                <a:srgbClr val="00B0F0"/>
              </a:solidFill>
            </a:endParaRPr>
          </a:p>
          <a:p>
            <a:pPr marL="0" indent="0" algn="ctr">
              <a:buNone/>
            </a:pPr>
            <a:endParaRPr lang="en-US" dirty="0">
              <a:solidFill>
                <a:srgbClr val="00B0F0"/>
              </a:solidFill>
            </a:endParaRPr>
          </a:p>
        </p:txBody>
      </p:sp>
      <p:pic>
        <p:nvPicPr>
          <p:cNvPr id="6" name="Graphic 4" descr="Home">
            <a:hlinkClick r:id="rId3" action="ppaction://hlinksldjump"/>
            <a:extLst>
              <a:ext uri="{FF2B5EF4-FFF2-40B4-BE49-F238E27FC236}">
                <a16:creationId xmlns:a16="http://schemas.microsoft.com/office/drawing/2014/main" id="{4E0B0F4B-0FCA-47ED-B908-1520F6170E5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462657" y="-48986"/>
            <a:ext cx="732972" cy="742043"/>
          </a:xfrm>
          <a:prstGeom prst="rect">
            <a:avLst/>
          </a:prstGeom>
        </p:spPr>
      </p:pic>
    </p:spTree>
    <p:extLst>
      <p:ext uri="{BB962C8B-B14F-4D97-AF65-F5344CB8AC3E}">
        <p14:creationId xmlns:p14="http://schemas.microsoft.com/office/powerpoint/2010/main" val="276991582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749A0-F82D-41FD-9773-83A993DD877A}"/>
              </a:ext>
            </a:extLst>
          </p:cNvPr>
          <p:cNvSpPr>
            <a:spLocks noGrp="1"/>
          </p:cNvSpPr>
          <p:nvPr>
            <p:ph type="title"/>
          </p:nvPr>
        </p:nvSpPr>
        <p:spPr>
          <a:xfrm>
            <a:off x="1250" y="333071"/>
            <a:ext cx="12189500" cy="1325563"/>
          </a:xfrm>
        </p:spPr>
        <p:txBody>
          <a:bodyPr/>
          <a:lstStyle/>
          <a:p>
            <a:pPr algn="ctr"/>
            <a:r>
              <a:rPr lang="en-US" b="1" dirty="0"/>
              <a:t>Parent chat!</a:t>
            </a:r>
          </a:p>
        </p:txBody>
      </p:sp>
      <p:pic>
        <p:nvPicPr>
          <p:cNvPr id="3" name="Picture 3" descr="A child smiling at the camera&#10;&#10;Description automatically generated">
            <a:extLst>
              <a:ext uri="{FF2B5EF4-FFF2-40B4-BE49-F238E27FC236}">
                <a16:creationId xmlns:a16="http://schemas.microsoft.com/office/drawing/2014/main" id="{1FD3A0D7-8037-4469-88B3-9F53424127F9}"/>
              </a:ext>
            </a:extLst>
          </p:cNvPr>
          <p:cNvPicPr>
            <a:picLocks noChangeAspect="1"/>
          </p:cNvPicPr>
          <p:nvPr/>
        </p:nvPicPr>
        <p:blipFill>
          <a:blip r:embed="rId3"/>
          <a:stretch>
            <a:fillRect/>
          </a:stretch>
        </p:blipFill>
        <p:spPr>
          <a:xfrm>
            <a:off x="3347016" y="1782057"/>
            <a:ext cx="5791200" cy="3617544"/>
          </a:xfrm>
          <a:prstGeom prst="rect">
            <a:avLst/>
          </a:prstGeom>
        </p:spPr>
      </p:pic>
      <p:pic>
        <p:nvPicPr>
          <p:cNvPr id="4" name="Graphic 4" descr="Home">
            <a:hlinkClick r:id="rId4" action="ppaction://hlinksldjump"/>
            <a:extLst>
              <a:ext uri="{FF2B5EF4-FFF2-40B4-BE49-F238E27FC236}">
                <a16:creationId xmlns:a16="http://schemas.microsoft.com/office/drawing/2014/main" id="{77C649D8-D023-4447-A7D2-488F590DD24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462657" y="-48986"/>
            <a:ext cx="732972" cy="742043"/>
          </a:xfrm>
          <a:prstGeom prst="rect">
            <a:avLst/>
          </a:prstGeom>
        </p:spPr>
      </p:pic>
    </p:spTree>
    <p:extLst>
      <p:ext uri="{BB962C8B-B14F-4D97-AF65-F5344CB8AC3E}">
        <p14:creationId xmlns:p14="http://schemas.microsoft.com/office/powerpoint/2010/main" val="112099080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749A0-F82D-41FD-9773-83A993DD877A}"/>
              </a:ext>
            </a:extLst>
          </p:cNvPr>
          <p:cNvSpPr>
            <a:spLocks noGrp="1"/>
          </p:cNvSpPr>
          <p:nvPr>
            <p:ph type="title"/>
          </p:nvPr>
        </p:nvSpPr>
        <p:spPr/>
        <p:txBody>
          <a:bodyPr/>
          <a:lstStyle/>
          <a:p>
            <a:pPr algn="ctr"/>
            <a:r>
              <a:rPr lang="en-US" b="1" dirty="0"/>
              <a:t>Friendship Circle and Goodbye</a:t>
            </a:r>
          </a:p>
        </p:txBody>
      </p:sp>
      <p:pic>
        <p:nvPicPr>
          <p:cNvPr id="4" name="Picture 4" descr="A group of people standing next to a person posing for a picture&#10;&#10;Description automatically generated">
            <a:extLst>
              <a:ext uri="{FF2B5EF4-FFF2-40B4-BE49-F238E27FC236}">
                <a16:creationId xmlns:a16="http://schemas.microsoft.com/office/drawing/2014/main" id="{09DCB56F-37E7-4CC1-9727-6585D45FB3C6}"/>
              </a:ext>
            </a:extLst>
          </p:cNvPr>
          <p:cNvPicPr>
            <a:picLocks noChangeAspect="1"/>
          </p:cNvPicPr>
          <p:nvPr/>
        </p:nvPicPr>
        <p:blipFill>
          <a:blip r:embed="rId3"/>
          <a:stretch>
            <a:fillRect/>
          </a:stretch>
        </p:blipFill>
        <p:spPr>
          <a:xfrm>
            <a:off x="3065463" y="1800700"/>
            <a:ext cx="5521325" cy="4471038"/>
          </a:xfrm>
          <a:prstGeom prst="rect">
            <a:avLst/>
          </a:prstGeom>
        </p:spPr>
      </p:pic>
      <p:pic>
        <p:nvPicPr>
          <p:cNvPr id="5" name="Graphic 4" descr="Home">
            <a:hlinkClick r:id="rId4" action="ppaction://hlinksldjump"/>
            <a:extLst>
              <a:ext uri="{FF2B5EF4-FFF2-40B4-BE49-F238E27FC236}">
                <a16:creationId xmlns:a16="http://schemas.microsoft.com/office/drawing/2014/main" id="{13CABDA0-B2BD-4CF3-B852-32B045DF388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462657" y="-48986"/>
            <a:ext cx="732972" cy="742043"/>
          </a:xfrm>
          <a:prstGeom prst="rect">
            <a:avLst/>
          </a:prstGeom>
        </p:spPr>
      </p:pic>
    </p:spTree>
    <p:extLst>
      <p:ext uri="{BB962C8B-B14F-4D97-AF65-F5344CB8AC3E}">
        <p14:creationId xmlns:p14="http://schemas.microsoft.com/office/powerpoint/2010/main" val="247311850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AF739-AC03-46CD-9E93-DF2BDF97F7CE}"/>
              </a:ext>
            </a:extLst>
          </p:cNvPr>
          <p:cNvSpPr>
            <a:spLocks noGrp="1"/>
          </p:cNvSpPr>
          <p:nvPr>
            <p:ph type="title"/>
          </p:nvPr>
        </p:nvSpPr>
        <p:spPr>
          <a:xfrm>
            <a:off x="704385" y="2684579"/>
            <a:ext cx="10515600" cy="1325563"/>
          </a:xfrm>
        </p:spPr>
        <p:txBody>
          <a:bodyPr/>
          <a:lstStyle/>
          <a:p>
            <a:pPr algn="ctr"/>
            <a:r>
              <a:rPr lang="en-US" dirty="0">
                <a:ea typeface="+mj-lt"/>
              </a:rPr>
              <a:t>Dear Daisies...</a:t>
            </a:r>
            <a:endParaRPr lang="en-US" dirty="0"/>
          </a:p>
        </p:txBody>
      </p:sp>
    </p:spTree>
    <p:extLst>
      <p:ext uri="{BB962C8B-B14F-4D97-AF65-F5344CB8AC3E}">
        <p14:creationId xmlns:p14="http://schemas.microsoft.com/office/powerpoint/2010/main" val="32417439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C6FFC5-909A-4CD0-892B-2F5A630D9F2B}"/>
              </a:ext>
            </a:extLst>
          </p:cNvPr>
          <p:cNvSpPr>
            <a:spLocks noGrp="1"/>
          </p:cNvSpPr>
          <p:nvPr>
            <p:ph type="title"/>
          </p:nvPr>
        </p:nvSpPr>
        <p:spPr>
          <a:xfrm>
            <a:off x="838200" y="2277314"/>
            <a:ext cx="10515600" cy="1325563"/>
          </a:xfrm>
        </p:spPr>
        <p:txBody>
          <a:bodyPr/>
          <a:lstStyle/>
          <a:p>
            <a:pPr algn="ctr"/>
            <a:r>
              <a:rPr lang="en-US" dirty="0"/>
              <a:t>Extra interactive tools, videos, and links in ‘Notes’</a:t>
            </a:r>
          </a:p>
        </p:txBody>
      </p:sp>
    </p:spTree>
    <p:extLst>
      <p:ext uri="{BB962C8B-B14F-4D97-AF65-F5344CB8AC3E}">
        <p14:creationId xmlns:p14="http://schemas.microsoft.com/office/powerpoint/2010/main" val="401245260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33C6B-6C1D-43A4-8C80-B6080B5FC097}"/>
              </a:ext>
            </a:extLst>
          </p:cNvPr>
          <p:cNvSpPr>
            <a:spLocks noGrp="1"/>
          </p:cNvSpPr>
          <p:nvPr>
            <p:ph type="ctrTitle"/>
          </p:nvPr>
        </p:nvSpPr>
        <p:spPr>
          <a:xfrm>
            <a:off x="3033131" y="2564781"/>
            <a:ext cx="6333894" cy="3099162"/>
          </a:xfrm>
        </p:spPr>
        <p:txBody>
          <a:bodyPr>
            <a:normAutofit/>
          </a:bodyPr>
          <a:lstStyle/>
          <a:p>
            <a:r>
              <a:rPr lang="en-US" dirty="0">
                <a:ln w="0"/>
                <a:effectLst>
                  <a:outerShdw blurRad="38100" dist="19050" dir="2700000" algn="tl" rotWithShape="0">
                    <a:schemeClr val="dk1">
                      <a:alpha val="40000"/>
                    </a:schemeClr>
                  </a:outerShdw>
                </a:effectLst>
              </a:rPr>
              <a:t>Daisy Meeting</a:t>
            </a:r>
            <a:br>
              <a:rPr lang="en-US" dirty="0">
                <a:ln w="0"/>
                <a:effectLst>
                  <a:outerShdw blurRad="38100" dist="19050" dir="2700000" algn="tl" rotWithShape="0">
                    <a:schemeClr val="dk1">
                      <a:alpha val="40000"/>
                    </a:schemeClr>
                  </a:outerShdw>
                </a:effectLst>
              </a:rPr>
            </a:br>
            <a:r>
              <a:rPr lang="en-US" dirty="0">
                <a:ln w="0"/>
                <a:solidFill>
                  <a:schemeClr val="accent2">
                    <a:lumMod val="75000"/>
                  </a:schemeClr>
                </a:solidFill>
                <a:effectLst>
                  <a:outerShdw blurRad="38100" dist="19050" dir="2700000" algn="tl" rotWithShape="0">
                    <a:srgbClr val="00B0F0">
                      <a:alpha val="40000"/>
                    </a:srgbClr>
                  </a:outerShdw>
                </a:effectLst>
              </a:rPr>
              <a:t>Friendly and Helpful</a:t>
            </a:r>
            <a:br>
              <a:rPr lang="en-US" dirty="0">
                <a:ln w="0"/>
                <a:effectLst>
                  <a:outerShdw blurRad="38100" dist="19050" dir="2700000" algn="tl" rotWithShape="0">
                    <a:srgbClr val="00B0F0">
                      <a:alpha val="40000"/>
                    </a:srgbClr>
                  </a:outerShdw>
                </a:effectLst>
              </a:rPr>
            </a:br>
            <a:br>
              <a:rPr lang="en-US" dirty="0">
                <a:ln w="0"/>
                <a:effectLst>
                  <a:outerShdw blurRad="38100" dist="19050" dir="2700000" algn="tl" rotWithShape="0">
                    <a:srgbClr val="00B0F0">
                      <a:alpha val="40000"/>
                    </a:srgbClr>
                  </a:outerShdw>
                </a:effectLst>
              </a:rPr>
            </a:br>
            <a:br>
              <a:rPr lang="en-US" dirty="0">
                <a:ln w="0"/>
                <a:solidFill>
                  <a:schemeClr val="tx2"/>
                </a:solidFill>
                <a:effectLst>
                  <a:outerShdw blurRad="38100" dist="19050" dir="2700000" algn="tl" rotWithShape="0">
                    <a:srgbClr val="00B0F0">
                      <a:alpha val="40000"/>
                    </a:srgbClr>
                  </a:outerShdw>
                </a:effectLst>
              </a:rPr>
            </a:br>
            <a:r>
              <a:rPr lang="en-US" sz="3600" dirty="0">
                <a:ln w="0"/>
                <a:solidFill>
                  <a:schemeClr val="tx2"/>
                </a:solidFill>
                <a:effectLst>
                  <a:outerShdw blurRad="38100" dist="19050" dir="2700000" algn="tl" rotWithShape="0">
                    <a:srgbClr val="00B0F0">
                      <a:alpha val="40000"/>
                    </a:srgbClr>
                  </a:outerShdw>
                </a:effectLst>
              </a:rPr>
              <a:t>Meeting 4</a:t>
            </a:r>
          </a:p>
        </p:txBody>
      </p:sp>
      <p:pic>
        <p:nvPicPr>
          <p:cNvPr id="5" name="Picture 5" descr="A picture containing drawing&#10;&#10;Description automatically generated">
            <a:extLst>
              <a:ext uri="{FF2B5EF4-FFF2-40B4-BE49-F238E27FC236}">
                <a16:creationId xmlns:a16="http://schemas.microsoft.com/office/drawing/2014/main" id="{BEAF44F5-9912-4361-80B8-3E621389BFEF}"/>
              </a:ext>
            </a:extLst>
          </p:cNvPr>
          <p:cNvPicPr>
            <a:picLocks noChangeAspect="1"/>
          </p:cNvPicPr>
          <p:nvPr/>
        </p:nvPicPr>
        <p:blipFill>
          <a:blip r:embed="rId3"/>
          <a:stretch>
            <a:fillRect/>
          </a:stretch>
        </p:blipFill>
        <p:spPr>
          <a:xfrm>
            <a:off x="9190486" y="726568"/>
            <a:ext cx="1838325" cy="3971925"/>
          </a:xfrm>
          <a:prstGeom prst="rect">
            <a:avLst/>
          </a:prstGeom>
        </p:spPr>
      </p:pic>
      <p:pic>
        <p:nvPicPr>
          <p:cNvPr id="9" name="Picture 5" descr="A picture containing drawing&#10;&#10;Description automatically generated">
            <a:extLst>
              <a:ext uri="{FF2B5EF4-FFF2-40B4-BE49-F238E27FC236}">
                <a16:creationId xmlns:a16="http://schemas.microsoft.com/office/drawing/2014/main" id="{0630D26F-D8C0-407D-83ED-064FD9E7A243}"/>
              </a:ext>
            </a:extLst>
          </p:cNvPr>
          <p:cNvPicPr>
            <a:picLocks noChangeAspect="1"/>
          </p:cNvPicPr>
          <p:nvPr/>
        </p:nvPicPr>
        <p:blipFill>
          <a:blip r:embed="rId4"/>
          <a:stretch>
            <a:fillRect/>
          </a:stretch>
        </p:blipFill>
        <p:spPr>
          <a:xfrm>
            <a:off x="905051" y="2228210"/>
            <a:ext cx="2130194" cy="4114800"/>
          </a:xfrm>
          <a:prstGeom prst="rect">
            <a:avLst/>
          </a:prstGeom>
        </p:spPr>
      </p:pic>
      <p:pic>
        <p:nvPicPr>
          <p:cNvPr id="6" name="Picture 4" descr="A close up of a logo&#10;&#10;Description automatically generated">
            <a:extLst>
              <a:ext uri="{FF2B5EF4-FFF2-40B4-BE49-F238E27FC236}">
                <a16:creationId xmlns:a16="http://schemas.microsoft.com/office/drawing/2014/main" id="{092BBDB4-00D0-4639-AC29-8BD8FF094C6F}"/>
              </a:ext>
            </a:extLst>
          </p:cNvPr>
          <p:cNvPicPr>
            <a:picLocks noChangeAspect="1"/>
          </p:cNvPicPr>
          <p:nvPr/>
        </p:nvPicPr>
        <p:blipFill>
          <a:blip r:embed="rId5"/>
          <a:stretch>
            <a:fillRect/>
          </a:stretch>
        </p:blipFill>
        <p:spPr>
          <a:xfrm>
            <a:off x="0" y="0"/>
            <a:ext cx="1447800" cy="1352550"/>
          </a:xfrm>
          <a:prstGeom prst="rect">
            <a:avLst/>
          </a:prstGeom>
        </p:spPr>
      </p:pic>
      <p:pic>
        <p:nvPicPr>
          <p:cNvPr id="7" name="Graphic 4" descr="Home">
            <a:hlinkClick r:id="rId6" action="ppaction://hlinksldjump"/>
            <a:extLst>
              <a:ext uri="{FF2B5EF4-FFF2-40B4-BE49-F238E27FC236}">
                <a16:creationId xmlns:a16="http://schemas.microsoft.com/office/drawing/2014/main" id="{A5656597-1FF4-4FF8-ADBD-70F5AF8D827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462657" y="-48986"/>
            <a:ext cx="732972" cy="742043"/>
          </a:xfrm>
          <a:prstGeom prst="rect">
            <a:avLst/>
          </a:prstGeom>
        </p:spPr>
      </p:pic>
    </p:spTree>
    <p:extLst>
      <p:ext uri="{BB962C8B-B14F-4D97-AF65-F5344CB8AC3E}">
        <p14:creationId xmlns:p14="http://schemas.microsoft.com/office/powerpoint/2010/main" val="54859741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57197E-F70F-45CE-93C8-F95563AF66BA}"/>
              </a:ext>
            </a:extLst>
          </p:cNvPr>
          <p:cNvSpPr>
            <a:spLocks noGrp="1"/>
          </p:cNvSpPr>
          <p:nvPr>
            <p:ph type="title"/>
          </p:nvPr>
        </p:nvSpPr>
        <p:spPr>
          <a:xfrm>
            <a:off x="1151042" y="341219"/>
            <a:ext cx="10515600" cy="1325563"/>
          </a:xfrm>
        </p:spPr>
        <p:txBody>
          <a:bodyPr vert="horz" lIns="91440" tIns="45720" rIns="91440" bIns="45720" rtlCol="0" anchor="ctr">
            <a:noAutofit/>
          </a:bodyPr>
          <a:lstStyle/>
          <a:p>
            <a:endParaRPr lang="en-US" b="1"/>
          </a:p>
          <a:p>
            <a:pPr algn="ctr"/>
            <a:r>
              <a:rPr lang="en-US" b="1">
                <a:ea typeface="+mj-lt"/>
                <a:cs typeface="+mj-lt"/>
              </a:rPr>
              <a:t>Sharing</a:t>
            </a:r>
            <a:br>
              <a:rPr lang="en-US" b="1">
                <a:ea typeface="+mj-lt"/>
                <a:cs typeface="+mj-lt"/>
              </a:rPr>
            </a:br>
            <a:endParaRPr lang="en-US" b="1"/>
          </a:p>
          <a:p>
            <a:endParaRPr lang="en-US" b="1"/>
          </a:p>
        </p:txBody>
      </p:sp>
      <p:pic>
        <p:nvPicPr>
          <p:cNvPr id="4" name="Picture 4" descr="A close up of a logo&#10;&#10;Description automatically generated">
            <a:extLst>
              <a:ext uri="{FF2B5EF4-FFF2-40B4-BE49-F238E27FC236}">
                <a16:creationId xmlns:a16="http://schemas.microsoft.com/office/drawing/2014/main" id="{33D46D08-94B0-44D0-8529-F8675E0F7A30}"/>
              </a:ext>
            </a:extLst>
          </p:cNvPr>
          <p:cNvPicPr>
            <a:picLocks noChangeAspect="1"/>
          </p:cNvPicPr>
          <p:nvPr/>
        </p:nvPicPr>
        <p:blipFill>
          <a:blip r:embed="rId3"/>
          <a:stretch>
            <a:fillRect/>
          </a:stretch>
        </p:blipFill>
        <p:spPr>
          <a:xfrm>
            <a:off x="91384" y="0"/>
            <a:ext cx="1447800" cy="1352550"/>
          </a:xfrm>
          <a:prstGeom prst="rect">
            <a:avLst/>
          </a:prstGeom>
        </p:spPr>
      </p:pic>
      <p:sp>
        <p:nvSpPr>
          <p:cNvPr id="3" name="TextBox 2">
            <a:extLst>
              <a:ext uri="{FF2B5EF4-FFF2-40B4-BE49-F238E27FC236}">
                <a16:creationId xmlns:a16="http://schemas.microsoft.com/office/drawing/2014/main" id="{32381BB6-E424-4520-8A27-FE605B681F5F}"/>
              </a:ext>
            </a:extLst>
          </p:cNvPr>
          <p:cNvSpPr txBox="1"/>
          <p:nvPr/>
        </p:nvSpPr>
        <p:spPr>
          <a:xfrm>
            <a:off x="400832" y="2135101"/>
            <a:ext cx="10972801"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dirty="0">
                <a:latin typeface="Arial" panose="020B0604020202020204" pitchFamily="34" charset="0"/>
                <a:cs typeface="Arial" panose="020B0604020202020204" pitchFamily="34" charset="0"/>
              </a:rPr>
              <a:t>Supplies: </a:t>
            </a:r>
            <a:endParaRPr lang="en-US" sz="3600" dirty="0">
              <a:latin typeface="Arial" panose="020B0604020202020204" pitchFamily="34" charset="0"/>
              <a:ea typeface="+mn-lt"/>
              <a:cs typeface="Arial" panose="020B0604020202020204" pitchFamily="34" charset="0"/>
            </a:endParaRPr>
          </a:p>
          <a:p>
            <a:pPr marL="914400" lvl="1" indent="-457200">
              <a:buFont typeface="Arial,Sans-Serif"/>
              <a:buChar char="•"/>
            </a:pPr>
            <a:r>
              <a:rPr lang="en-US" sz="3600" dirty="0">
                <a:solidFill>
                  <a:srgbClr val="00B050"/>
                </a:solidFill>
                <a:latin typeface="Arial" panose="020B0604020202020204" pitchFamily="34" charset="0"/>
                <a:cs typeface="Arial" panose="020B0604020202020204" pitchFamily="34" charset="0"/>
              </a:rPr>
              <a:t>Print and bring Daisy Uniform Coloring Sheet</a:t>
            </a:r>
            <a:endParaRPr lang="en-US" sz="3600" dirty="0">
              <a:solidFill>
                <a:srgbClr val="00B050"/>
              </a:solidFill>
              <a:latin typeface="Arial" panose="020B0604020202020204" pitchFamily="34" charset="0"/>
              <a:ea typeface="+mn-lt"/>
              <a:cs typeface="Arial" panose="020B0604020202020204" pitchFamily="34" charset="0"/>
            </a:endParaRPr>
          </a:p>
          <a:p>
            <a:pPr marL="914400" lvl="1" indent="-457200">
              <a:buFont typeface="Arial,Sans-Serif"/>
              <a:buChar char="•"/>
            </a:pPr>
            <a:r>
              <a:rPr lang="en-US" sz="3600" dirty="0">
                <a:solidFill>
                  <a:srgbClr val="00B050"/>
                </a:solidFill>
                <a:latin typeface="Arial" panose="020B0604020202020204" pitchFamily="34" charset="0"/>
                <a:cs typeface="Arial" panose="020B0604020202020204" pitchFamily="34" charset="0"/>
              </a:rPr>
              <a:t>Paper</a:t>
            </a:r>
            <a:endParaRPr lang="en-US" sz="3600" dirty="0">
              <a:solidFill>
                <a:srgbClr val="00B050"/>
              </a:solidFill>
              <a:latin typeface="Arial" panose="020B0604020202020204" pitchFamily="34" charset="0"/>
              <a:ea typeface="+mn-lt"/>
              <a:cs typeface="Arial" panose="020B0604020202020204" pitchFamily="34" charset="0"/>
            </a:endParaRPr>
          </a:p>
          <a:p>
            <a:pPr marL="914400" lvl="1" indent="-457200">
              <a:buFont typeface="Arial,Sans-Serif"/>
              <a:buChar char="•"/>
            </a:pPr>
            <a:r>
              <a:rPr lang="en-US" sz="3600" dirty="0">
                <a:solidFill>
                  <a:srgbClr val="00B050"/>
                </a:solidFill>
                <a:latin typeface="Arial" panose="020B0604020202020204" pitchFamily="34" charset="0"/>
                <a:cs typeface="Arial" panose="020B0604020202020204" pitchFamily="34" charset="0"/>
              </a:rPr>
              <a:t>Markers, crayons, or colored pencils</a:t>
            </a:r>
          </a:p>
        </p:txBody>
      </p:sp>
    </p:spTree>
    <p:extLst>
      <p:ext uri="{BB962C8B-B14F-4D97-AF65-F5344CB8AC3E}">
        <p14:creationId xmlns:p14="http://schemas.microsoft.com/office/powerpoint/2010/main" val="289322351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752E70-F266-4D0C-9C47-F2A08A7E2940}"/>
              </a:ext>
            </a:extLst>
          </p:cNvPr>
          <p:cNvSpPr>
            <a:spLocks noGrp="1"/>
          </p:cNvSpPr>
          <p:nvPr>
            <p:ph type="title"/>
          </p:nvPr>
        </p:nvSpPr>
        <p:spPr>
          <a:xfrm>
            <a:off x="168954" y="181968"/>
            <a:ext cx="2104684" cy="916606"/>
          </a:xfrm>
        </p:spPr>
        <p:txBody>
          <a:bodyPr>
            <a:normAutofit fontScale="90000"/>
          </a:bodyPr>
          <a:lstStyle/>
          <a:p>
            <a:r>
              <a:rPr lang="en-US"/>
              <a:t>Kaper Chart</a:t>
            </a:r>
          </a:p>
        </p:txBody>
      </p:sp>
      <p:pic>
        <p:nvPicPr>
          <p:cNvPr id="6" name="Picture 6" descr="A picture containing drawing&#10;&#10;Description automatically generated">
            <a:extLst>
              <a:ext uri="{FF2B5EF4-FFF2-40B4-BE49-F238E27FC236}">
                <a16:creationId xmlns:a16="http://schemas.microsoft.com/office/drawing/2014/main" id="{D65E465B-CC1E-4E57-8385-F36D2044228E}"/>
              </a:ext>
            </a:extLst>
          </p:cNvPr>
          <p:cNvPicPr>
            <a:picLocks noGrp="1" noChangeAspect="1"/>
          </p:cNvPicPr>
          <p:nvPr>
            <p:ph idx="1"/>
          </p:nvPr>
        </p:nvPicPr>
        <p:blipFill>
          <a:blip r:embed="rId3"/>
          <a:stretch>
            <a:fillRect/>
          </a:stretch>
        </p:blipFill>
        <p:spPr>
          <a:xfrm>
            <a:off x="3246805" y="606425"/>
            <a:ext cx="5291990" cy="5477404"/>
          </a:xfrm>
        </p:spPr>
      </p:pic>
      <p:sp>
        <p:nvSpPr>
          <p:cNvPr id="7" name="TextBox 6">
            <a:extLst>
              <a:ext uri="{FF2B5EF4-FFF2-40B4-BE49-F238E27FC236}">
                <a16:creationId xmlns:a16="http://schemas.microsoft.com/office/drawing/2014/main" id="{8C68E247-C172-4C8E-B0AD-ED32F194795C}"/>
              </a:ext>
            </a:extLst>
          </p:cNvPr>
          <p:cNvSpPr txBox="1"/>
          <p:nvPr/>
        </p:nvSpPr>
        <p:spPr>
          <a:xfrm rot="20460000">
            <a:off x="6659128" y="2546714"/>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Promise Leader</a:t>
            </a:r>
          </a:p>
        </p:txBody>
      </p:sp>
      <p:sp>
        <p:nvSpPr>
          <p:cNvPr id="10" name="TextBox 9">
            <a:extLst>
              <a:ext uri="{FF2B5EF4-FFF2-40B4-BE49-F238E27FC236}">
                <a16:creationId xmlns:a16="http://schemas.microsoft.com/office/drawing/2014/main" id="{A6847C45-CFE1-4ACC-BD08-4ED77712588B}"/>
              </a:ext>
            </a:extLst>
          </p:cNvPr>
          <p:cNvSpPr txBox="1"/>
          <p:nvPr/>
        </p:nvSpPr>
        <p:spPr>
          <a:xfrm>
            <a:off x="5476875" y="2894542"/>
            <a:ext cx="1075267"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solidFill>
                  <a:srgbClr val="FEFF99"/>
                </a:solidFill>
              </a:rPr>
              <a:t>Kaper </a:t>
            </a:r>
          </a:p>
          <a:p>
            <a:r>
              <a:rPr lang="en-US" sz="2400">
                <a:solidFill>
                  <a:srgbClr val="FEFF99"/>
                </a:solidFill>
              </a:rPr>
              <a:t>Chart</a:t>
            </a:r>
          </a:p>
        </p:txBody>
      </p:sp>
      <p:sp>
        <p:nvSpPr>
          <p:cNvPr id="11" name="TextBox 10">
            <a:extLst>
              <a:ext uri="{FF2B5EF4-FFF2-40B4-BE49-F238E27FC236}">
                <a16:creationId xmlns:a16="http://schemas.microsoft.com/office/drawing/2014/main" id="{4F572789-3B8B-47E0-A0A3-484A59410888}"/>
              </a:ext>
            </a:extLst>
          </p:cNvPr>
          <p:cNvSpPr txBox="1"/>
          <p:nvPr/>
        </p:nvSpPr>
        <p:spPr>
          <a:xfrm>
            <a:off x="8615456" y="2389468"/>
            <a:ext cx="2108200" cy="369332"/>
          </a:xfrm>
          <a:prstGeom prst="rect">
            <a:avLst/>
          </a:prstGeom>
          <a:solidFill>
            <a:schemeClr val="accent2">
              <a:lumMod val="60000"/>
              <a:lumOff val="40000"/>
            </a:schemeClr>
          </a:solidFill>
          <a:ln w="28575">
            <a:solidFill>
              <a:schemeClr val="accent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0070C0"/>
                </a:solidFill>
              </a:rPr>
              <a:t>Hermione Granger</a:t>
            </a:r>
          </a:p>
        </p:txBody>
      </p:sp>
      <p:sp>
        <p:nvSpPr>
          <p:cNvPr id="12" name="TextBox 11">
            <a:extLst>
              <a:ext uri="{FF2B5EF4-FFF2-40B4-BE49-F238E27FC236}">
                <a16:creationId xmlns:a16="http://schemas.microsoft.com/office/drawing/2014/main" id="{A4789B8A-1A59-43E1-A88B-375F406484D6}"/>
              </a:ext>
            </a:extLst>
          </p:cNvPr>
          <p:cNvSpPr txBox="1"/>
          <p:nvPr/>
        </p:nvSpPr>
        <p:spPr>
          <a:xfrm>
            <a:off x="8509187" y="4249145"/>
            <a:ext cx="1981200" cy="369332"/>
          </a:xfrm>
          <a:prstGeom prst="rect">
            <a:avLst/>
          </a:prstGeom>
          <a:solidFill>
            <a:schemeClr val="accent2">
              <a:lumMod val="60000"/>
              <a:lumOff val="40000"/>
            </a:schemeClr>
          </a:solidFill>
          <a:ln w="28575">
            <a:solidFill>
              <a:schemeClr val="accent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0070C0"/>
                </a:solidFill>
              </a:rPr>
              <a:t>Katniss Everdeen</a:t>
            </a:r>
          </a:p>
        </p:txBody>
      </p:sp>
      <p:sp>
        <p:nvSpPr>
          <p:cNvPr id="13" name="TextBox 12">
            <a:extLst>
              <a:ext uri="{FF2B5EF4-FFF2-40B4-BE49-F238E27FC236}">
                <a16:creationId xmlns:a16="http://schemas.microsoft.com/office/drawing/2014/main" id="{3CDF83D5-3EC9-4978-9394-F788227A3B6C}"/>
              </a:ext>
            </a:extLst>
          </p:cNvPr>
          <p:cNvSpPr txBox="1"/>
          <p:nvPr/>
        </p:nvSpPr>
        <p:spPr>
          <a:xfrm>
            <a:off x="1665288" y="2107141"/>
            <a:ext cx="1753129" cy="377270"/>
          </a:xfrm>
          <a:prstGeom prst="rect">
            <a:avLst/>
          </a:prstGeom>
          <a:solidFill>
            <a:schemeClr val="accent2">
              <a:lumMod val="60000"/>
              <a:lumOff val="40000"/>
            </a:schemeClr>
          </a:solidFill>
          <a:ln w="28575">
            <a:solidFill>
              <a:schemeClr val="accent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0070C0"/>
                </a:solidFill>
              </a:rPr>
              <a:t>Junie B. Jones</a:t>
            </a:r>
          </a:p>
        </p:txBody>
      </p:sp>
      <p:sp>
        <p:nvSpPr>
          <p:cNvPr id="14" name="TextBox 13">
            <a:extLst>
              <a:ext uri="{FF2B5EF4-FFF2-40B4-BE49-F238E27FC236}">
                <a16:creationId xmlns:a16="http://schemas.microsoft.com/office/drawing/2014/main" id="{A903DBE0-0596-4BE3-A171-7CB40CC5FE44}"/>
              </a:ext>
            </a:extLst>
          </p:cNvPr>
          <p:cNvSpPr txBox="1"/>
          <p:nvPr/>
        </p:nvSpPr>
        <p:spPr>
          <a:xfrm>
            <a:off x="4790016" y="184149"/>
            <a:ext cx="2302934" cy="369332"/>
          </a:xfrm>
          <a:prstGeom prst="rect">
            <a:avLst/>
          </a:prstGeom>
          <a:solidFill>
            <a:schemeClr val="accent2">
              <a:lumMod val="60000"/>
              <a:lumOff val="40000"/>
            </a:schemeClr>
          </a:solidFill>
          <a:ln w="28575">
            <a:solidFill>
              <a:schemeClr val="accent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0070C0"/>
                </a:solidFill>
              </a:rPr>
              <a:t>Katara </a:t>
            </a:r>
            <a:r>
              <a:rPr lang="en-US" err="1">
                <a:solidFill>
                  <a:srgbClr val="0070C0"/>
                </a:solidFill>
              </a:rPr>
              <a:t>Waterbender</a:t>
            </a:r>
          </a:p>
        </p:txBody>
      </p:sp>
      <p:sp>
        <p:nvSpPr>
          <p:cNvPr id="15" name="TextBox 14">
            <a:extLst>
              <a:ext uri="{FF2B5EF4-FFF2-40B4-BE49-F238E27FC236}">
                <a16:creationId xmlns:a16="http://schemas.microsoft.com/office/drawing/2014/main" id="{10D0D9AC-DE10-40C4-88F5-92B3C8517F39}"/>
              </a:ext>
            </a:extLst>
          </p:cNvPr>
          <p:cNvSpPr txBox="1"/>
          <p:nvPr/>
        </p:nvSpPr>
        <p:spPr>
          <a:xfrm>
            <a:off x="12258611" y="3967255"/>
            <a:ext cx="2279505" cy="369332"/>
          </a:xfrm>
          <a:prstGeom prst="rect">
            <a:avLst/>
          </a:prstGeom>
          <a:solidFill>
            <a:schemeClr val="accent2">
              <a:lumMod val="60000"/>
              <a:lumOff val="40000"/>
            </a:schemeClr>
          </a:solidFill>
          <a:ln w="28575">
            <a:solidFill>
              <a:schemeClr val="accent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0070C0"/>
                </a:solidFill>
              </a:rPr>
              <a:t>Matilda Wormwood</a:t>
            </a:r>
          </a:p>
        </p:txBody>
      </p:sp>
      <p:sp>
        <p:nvSpPr>
          <p:cNvPr id="16" name="TextBox 15">
            <a:extLst>
              <a:ext uri="{FF2B5EF4-FFF2-40B4-BE49-F238E27FC236}">
                <a16:creationId xmlns:a16="http://schemas.microsoft.com/office/drawing/2014/main" id="{43253598-2D59-4DD3-B28E-16B6123899D9}"/>
              </a:ext>
            </a:extLst>
          </p:cNvPr>
          <p:cNvSpPr txBox="1"/>
          <p:nvPr/>
        </p:nvSpPr>
        <p:spPr>
          <a:xfrm>
            <a:off x="12215560" y="3437341"/>
            <a:ext cx="1916986" cy="369332"/>
          </a:xfrm>
          <a:prstGeom prst="rect">
            <a:avLst/>
          </a:prstGeom>
          <a:solidFill>
            <a:schemeClr val="accent2">
              <a:lumMod val="60000"/>
              <a:lumOff val="40000"/>
            </a:schemeClr>
          </a:solidFill>
          <a:ln w="28575">
            <a:solidFill>
              <a:schemeClr val="accent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0070C0"/>
                </a:solidFill>
              </a:rPr>
              <a:t>Ramona Quimby</a:t>
            </a:r>
          </a:p>
        </p:txBody>
      </p:sp>
      <p:sp>
        <p:nvSpPr>
          <p:cNvPr id="17" name="TextBox 16">
            <a:extLst>
              <a:ext uri="{FF2B5EF4-FFF2-40B4-BE49-F238E27FC236}">
                <a16:creationId xmlns:a16="http://schemas.microsoft.com/office/drawing/2014/main" id="{F2BD9AF0-0776-4A71-AF50-63C703369365}"/>
              </a:ext>
            </a:extLst>
          </p:cNvPr>
          <p:cNvSpPr txBox="1"/>
          <p:nvPr/>
        </p:nvSpPr>
        <p:spPr>
          <a:xfrm>
            <a:off x="12272556" y="2942723"/>
            <a:ext cx="1798646" cy="369332"/>
          </a:xfrm>
          <a:prstGeom prst="rect">
            <a:avLst/>
          </a:prstGeom>
          <a:solidFill>
            <a:schemeClr val="accent2">
              <a:lumMod val="60000"/>
              <a:lumOff val="40000"/>
            </a:schemeClr>
          </a:solidFill>
          <a:ln w="28575">
            <a:solidFill>
              <a:schemeClr val="accent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0070C0"/>
                </a:solidFill>
              </a:rPr>
              <a:t>Lucy Pevensie</a:t>
            </a:r>
          </a:p>
        </p:txBody>
      </p:sp>
      <p:sp>
        <p:nvSpPr>
          <p:cNvPr id="18" name="TextBox 17">
            <a:extLst>
              <a:ext uri="{FF2B5EF4-FFF2-40B4-BE49-F238E27FC236}">
                <a16:creationId xmlns:a16="http://schemas.microsoft.com/office/drawing/2014/main" id="{9F3EA78F-129C-4BB3-93B7-980541308805}"/>
              </a:ext>
            </a:extLst>
          </p:cNvPr>
          <p:cNvSpPr txBox="1"/>
          <p:nvPr/>
        </p:nvSpPr>
        <p:spPr>
          <a:xfrm>
            <a:off x="7547289" y="5661971"/>
            <a:ext cx="1560727" cy="369332"/>
          </a:xfrm>
          <a:prstGeom prst="rect">
            <a:avLst/>
          </a:prstGeom>
          <a:solidFill>
            <a:schemeClr val="accent2">
              <a:lumMod val="60000"/>
              <a:lumOff val="40000"/>
            </a:schemeClr>
          </a:solidFill>
          <a:ln w="28575">
            <a:solidFill>
              <a:schemeClr val="accent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0070C0"/>
                </a:solidFill>
              </a:rPr>
              <a:t>Dorothy Gale</a:t>
            </a:r>
          </a:p>
        </p:txBody>
      </p:sp>
      <p:sp>
        <p:nvSpPr>
          <p:cNvPr id="19" name="TextBox 18">
            <a:extLst>
              <a:ext uri="{FF2B5EF4-FFF2-40B4-BE49-F238E27FC236}">
                <a16:creationId xmlns:a16="http://schemas.microsoft.com/office/drawing/2014/main" id="{1E8A85A7-C85C-4143-9ED7-AF92C1539A26}"/>
              </a:ext>
            </a:extLst>
          </p:cNvPr>
          <p:cNvSpPr txBox="1"/>
          <p:nvPr/>
        </p:nvSpPr>
        <p:spPr>
          <a:xfrm>
            <a:off x="4967684" y="6135717"/>
            <a:ext cx="1945861" cy="369332"/>
          </a:xfrm>
          <a:prstGeom prst="rect">
            <a:avLst/>
          </a:prstGeom>
          <a:solidFill>
            <a:schemeClr val="accent2">
              <a:lumMod val="60000"/>
              <a:lumOff val="40000"/>
            </a:schemeClr>
          </a:solidFill>
          <a:ln w="28575">
            <a:solidFill>
              <a:schemeClr val="accent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0070C0"/>
                </a:solidFill>
              </a:rPr>
              <a:t>Annie Warbucks</a:t>
            </a:r>
          </a:p>
        </p:txBody>
      </p:sp>
      <p:sp>
        <p:nvSpPr>
          <p:cNvPr id="20" name="TextBox 19">
            <a:extLst>
              <a:ext uri="{FF2B5EF4-FFF2-40B4-BE49-F238E27FC236}">
                <a16:creationId xmlns:a16="http://schemas.microsoft.com/office/drawing/2014/main" id="{89F86347-96EB-41D6-988A-7F9135EE5872}"/>
              </a:ext>
            </a:extLst>
          </p:cNvPr>
          <p:cNvSpPr txBox="1"/>
          <p:nvPr/>
        </p:nvSpPr>
        <p:spPr>
          <a:xfrm>
            <a:off x="2598998" y="5468407"/>
            <a:ext cx="1537016" cy="369332"/>
          </a:xfrm>
          <a:prstGeom prst="rect">
            <a:avLst/>
          </a:prstGeom>
          <a:solidFill>
            <a:schemeClr val="accent2">
              <a:lumMod val="60000"/>
              <a:lumOff val="40000"/>
            </a:schemeClr>
          </a:solidFill>
          <a:ln w="28575">
            <a:solidFill>
              <a:schemeClr val="accent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0070C0"/>
                </a:solidFill>
              </a:rPr>
              <a:t>Dora </a:t>
            </a:r>
            <a:r>
              <a:rPr lang="en-US" err="1">
                <a:solidFill>
                  <a:srgbClr val="0070C0"/>
                </a:solidFill>
              </a:rPr>
              <a:t>Explora</a:t>
            </a:r>
          </a:p>
        </p:txBody>
      </p:sp>
      <p:sp>
        <p:nvSpPr>
          <p:cNvPr id="22" name="TextBox 21">
            <a:extLst>
              <a:ext uri="{FF2B5EF4-FFF2-40B4-BE49-F238E27FC236}">
                <a16:creationId xmlns:a16="http://schemas.microsoft.com/office/drawing/2014/main" id="{A05077D0-526B-4D96-A14B-164CDA0A6403}"/>
              </a:ext>
            </a:extLst>
          </p:cNvPr>
          <p:cNvSpPr txBox="1"/>
          <p:nvPr/>
        </p:nvSpPr>
        <p:spPr>
          <a:xfrm rot="3180000">
            <a:off x="6099187" y="5358848"/>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Reporter</a:t>
            </a:r>
          </a:p>
        </p:txBody>
      </p:sp>
      <p:sp>
        <p:nvSpPr>
          <p:cNvPr id="23" name="TextBox 22">
            <a:extLst>
              <a:ext uri="{FF2B5EF4-FFF2-40B4-BE49-F238E27FC236}">
                <a16:creationId xmlns:a16="http://schemas.microsoft.com/office/drawing/2014/main" id="{53E23971-0067-485B-BEC6-DC931D767C91}"/>
              </a:ext>
            </a:extLst>
          </p:cNvPr>
          <p:cNvSpPr txBox="1"/>
          <p:nvPr/>
        </p:nvSpPr>
        <p:spPr>
          <a:xfrm>
            <a:off x="5426252" y="1222274"/>
            <a:ext cx="1031175" cy="61555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t> Supply </a:t>
            </a:r>
          </a:p>
          <a:p>
            <a:pPr algn="ctr"/>
            <a:r>
              <a:rPr lang="en-US" sz="1600"/>
              <a:t>Checker</a:t>
            </a:r>
          </a:p>
        </p:txBody>
      </p:sp>
      <p:sp>
        <p:nvSpPr>
          <p:cNvPr id="24" name="TextBox 23">
            <a:extLst>
              <a:ext uri="{FF2B5EF4-FFF2-40B4-BE49-F238E27FC236}">
                <a16:creationId xmlns:a16="http://schemas.microsoft.com/office/drawing/2014/main" id="{C12D76E0-0230-41D0-B1A7-98A8676DC292}"/>
              </a:ext>
            </a:extLst>
          </p:cNvPr>
          <p:cNvSpPr txBox="1"/>
          <p:nvPr/>
        </p:nvSpPr>
        <p:spPr>
          <a:xfrm rot="1440000">
            <a:off x="3626151" y="2801037"/>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accent4"/>
                </a:solidFill>
              </a:rPr>
              <a:t>Song Leader</a:t>
            </a:r>
          </a:p>
        </p:txBody>
      </p:sp>
      <p:sp>
        <p:nvSpPr>
          <p:cNvPr id="25" name="TextBox 24">
            <a:extLst>
              <a:ext uri="{FF2B5EF4-FFF2-40B4-BE49-F238E27FC236}">
                <a16:creationId xmlns:a16="http://schemas.microsoft.com/office/drawing/2014/main" id="{BFE9815E-5220-43C8-BA91-DC05163E15D8}"/>
              </a:ext>
            </a:extLst>
          </p:cNvPr>
          <p:cNvSpPr txBox="1"/>
          <p:nvPr/>
        </p:nvSpPr>
        <p:spPr>
          <a:xfrm rot="18900000">
            <a:off x="3451101" y="4396555"/>
            <a:ext cx="27432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rgbClr val="79FFB6"/>
                </a:solidFill>
              </a:rPr>
              <a:t>Friendship</a:t>
            </a:r>
            <a:endParaRPr lang="en-US"/>
          </a:p>
          <a:p>
            <a:pPr algn="ctr"/>
            <a:r>
              <a:rPr lang="en-US">
                <a:solidFill>
                  <a:srgbClr val="79FFB6"/>
                </a:solidFill>
              </a:rPr>
              <a:t> Squeeze Starter</a:t>
            </a:r>
            <a:endParaRPr lang="en-US"/>
          </a:p>
        </p:txBody>
      </p:sp>
      <p:sp>
        <p:nvSpPr>
          <p:cNvPr id="26" name="TextBox 25">
            <a:extLst>
              <a:ext uri="{FF2B5EF4-FFF2-40B4-BE49-F238E27FC236}">
                <a16:creationId xmlns:a16="http://schemas.microsoft.com/office/drawing/2014/main" id="{9763DA16-A7D8-4D3A-9E82-5780A4455355}"/>
              </a:ext>
            </a:extLst>
          </p:cNvPr>
          <p:cNvSpPr txBox="1"/>
          <p:nvPr/>
        </p:nvSpPr>
        <p:spPr>
          <a:xfrm rot="1740000">
            <a:off x="6524719" y="4032769"/>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FFC000"/>
                </a:solidFill>
              </a:rPr>
              <a:t>Clean up Captain</a:t>
            </a:r>
          </a:p>
        </p:txBody>
      </p:sp>
      <p:sp>
        <p:nvSpPr>
          <p:cNvPr id="28" name="TextBox 27">
            <a:extLst>
              <a:ext uri="{FF2B5EF4-FFF2-40B4-BE49-F238E27FC236}">
                <a16:creationId xmlns:a16="http://schemas.microsoft.com/office/drawing/2014/main" id="{8F8FD162-262A-4D92-B66D-9D2A909D3E6A}"/>
              </a:ext>
            </a:extLst>
          </p:cNvPr>
          <p:cNvSpPr txBox="1"/>
          <p:nvPr/>
        </p:nvSpPr>
        <p:spPr>
          <a:xfrm>
            <a:off x="5388097" y="4820607"/>
            <a:ext cx="103117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rgbClr val="7030A0"/>
                </a:solidFill>
              </a:rPr>
              <a:t>Joke</a:t>
            </a:r>
          </a:p>
          <a:p>
            <a:pPr algn="ctr"/>
            <a:r>
              <a:rPr lang="en-US">
                <a:solidFill>
                  <a:srgbClr val="7030A0"/>
                </a:solidFill>
              </a:rPr>
              <a:t>Teller</a:t>
            </a:r>
            <a:endParaRPr lang="en-US" sz="1600">
              <a:solidFill>
                <a:srgbClr val="7030A0"/>
              </a:solidFill>
            </a:endParaRPr>
          </a:p>
        </p:txBody>
      </p:sp>
      <p:sp>
        <p:nvSpPr>
          <p:cNvPr id="29" name="TextBox 28">
            <a:extLst>
              <a:ext uri="{FF2B5EF4-FFF2-40B4-BE49-F238E27FC236}">
                <a16:creationId xmlns:a16="http://schemas.microsoft.com/office/drawing/2014/main" id="{7EC058A4-FEA2-4EC0-B884-A765DD676E21}"/>
              </a:ext>
            </a:extLst>
          </p:cNvPr>
          <p:cNvSpPr txBox="1"/>
          <p:nvPr/>
        </p:nvSpPr>
        <p:spPr>
          <a:xfrm>
            <a:off x="12313913" y="425614"/>
            <a:ext cx="2164389" cy="369332"/>
          </a:xfrm>
          <a:prstGeom prst="rect">
            <a:avLst/>
          </a:prstGeom>
          <a:solidFill>
            <a:schemeClr val="accent2">
              <a:lumMod val="60000"/>
              <a:lumOff val="40000"/>
            </a:schemeClr>
          </a:solidFill>
          <a:ln w="28575">
            <a:solidFill>
              <a:schemeClr val="accent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solidFill>
                <a:srgbClr val="0070C0"/>
              </a:solidFill>
            </a:endParaRPr>
          </a:p>
        </p:txBody>
      </p:sp>
      <p:sp>
        <p:nvSpPr>
          <p:cNvPr id="30" name="TextBox 29">
            <a:extLst>
              <a:ext uri="{FF2B5EF4-FFF2-40B4-BE49-F238E27FC236}">
                <a16:creationId xmlns:a16="http://schemas.microsoft.com/office/drawing/2014/main" id="{9D60893D-D7D2-487F-80BF-B105917E541E}"/>
              </a:ext>
            </a:extLst>
          </p:cNvPr>
          <p:cNvSpPr txBox="1"/>
          <p:nvPr/>
        </p:nvSpPr>
        <p:spPr>
          <a:xfrm>
            <a:off x="12313913" y="81"/>
            <a:ext cx="2164389" cy="369332"/>
          </a:xfrm>
          <a:prstGeom prst="rect">
            <a:avLst/>
          </a:prstGeom>
          <a:solidFill>
            <a:schemeClr val="accent2">
              <a:lumMod val="60000"/>
              <a:lumOff val="40000"/>
            </a:schemeClr>
          </a:solidFill>
          <a:ln w="28575">
            <a:solidFill>
              <a:schemeClr val="accent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solidFill>
                <a:srgbClr val="0070C0"/>
              </a:solidFill>
            </a:endParaRPr>
          </a:p>
        </p:txBody>
      </p:sp>
      <p:sp>
        <p:nvSpPr>
          <p:cNvPr id="31" name="TextBox 30">
            <a:extLst>
              <a:ext uri="{FF2B5EF4-FFF2-40B4-BE49-F238E27FC236}">
                <a16:creationId xmlns:a16="http://schemas.microsoft.com/office/drawing/2014/main" id="{947B7FFD-5273-459E-BCED-959E7E552239}"/>
              </a:ext>
            </a:extLst>
          </p:cNvPr>
          <p:cNvSpPr txBox="1"/>
          <p:nvPr/>
        </p:nvSpPr>
        <p:spPr>
          <a:xfrm>
            <a:off x="12313912" y="861041"/>
            <a:ext cx="2164389" cy="369332"/>
          </a:xfrm>
          <a:prstGeom prst="rect">
            <a:avLst/>
          </a:prstGeom>
          <a:solidFill>
            <a:schemeClr val="accent2">
              <a:lumMod val="60000"/>
              <a:lumOff val="40000"/>
            </a:schemeClr>
          </a:solidFill>
          <a:ln w="28575">
            <a:solidFill>
              <a:schemeClr val="accent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solidFill>
                <a:srgbClr val="0070C0"/>
              </a:solidFill>
            </a:endParaRPr>
          </a:p>
        </p:txBody>
      </p:sp>
      <p:sp>
        <p:nvSpPr>
          <p:cNvPr id="32" name="TextBox 31">
            <a:extLst>
              <a:ext uri="{FF2B5EF4-FFF2-40B4-BE49-F238E27FC236}">
                <a16:creationId xmlns:a16="http://schemas.microsoft.com/office/drawing/2014/main" id="{EF024B24-E0D1-44DC-BE36-CFB4BBED4EAD}"/>
              </a:ext>
            </a:extLst>
          </p:cNvPr>
          <p:cNvSpPr txBox="1"/>
          <p:nvPr/>
        </p:nvSpPr>
        <p:spPr>
          <a:xfrm>
            <a:off x="12323809" y="1296470"/>
            <a:ext cx="2164389" cy="369332"/>
          </a:xfrm>
          <a:prstGeom prst="rect">
            <a:avLst/>
          </a:prstGeom>
          <a:solidFill>
            <a:schemeClr val="accent2">
              <a:lumMod val="60000"/>
              <a:lumOff val="40000"/>
            </a:schemeClr>
          </a:solidFill>
          <a:ln w="28575">
            <a:solidFill>
              <a:schemeClr val="accent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solidFill>
                <a:srgbClr val="0070C0"/>
              </a:solidFill>
            </a:endParaRPr>
          </a:p>
        </p:txBody>
      </p:sp>
      <p:sp>
        <p:nvSpPr>
          <p:cNvPr id="34" name="TextBox 33">
            <a:extLst>
              <a:ext uri="{FF2B5EF4-FFF2-40B4-BE49-F238E27FC236}">
                <a16:creationId xmlns:a16="http://schemas.microsoft.com/office/drawing/2014/main" id="{DEB9DE9F-6EC7-403B-A3A7-1E959D7B8B02}"/>
              </a:ext>
            </a:extLst>
          </p:cNvPr>
          <p:cNvSpPr txBox="1"/>
          <p:nvPr/>
        </p:nvSpPr>
        <p:spPr>
          <a:xfrm>
            <a:off x="12323809" y="1731899"/>
            <a:ext cx="2164389" cy="369332"/>
          </a:xfrm>
          <a:prstGeom prst="rect">
            <a:avLst/>
          </a:prstGeom>
          <a:solidFill>
            <a:schemeClr val="accent2">
              <a:lumMod val="60000"/>
              <a:lumOff val="40000"/>
            </a:schemeClr>
          </a:solidFill>
          <a:ln w="28575">
            <a:solidFill>
              <a:schemeClr val="accent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solidFill>
                <a:srgbClr val="0070C0"/>
              </a:solidFill>
            </a:endParaRPr>
          </a:p>
        </p:txBody>
      </p:sp>
      <p:sp>
        <p:nvSpPr>
          <p:cNvPr id="35" name="TextBox 34">
            <a:extLst>
              <a:ext uri="{FF2B5EF4-FFF2-40B4-BE49-F238E27FC236}">
                <a16:creationId xmlns:a16="http://schemas.microsoft.com/office/drawing/2014/main" id="{045B05DD-7A40-49AE-8F4B-A8F4A61217CB}"/>
              </a:ext>
            </a:extLst>
          </p:cNvPr>
          <p:cNvSpPr txBox="1"/>
          <p:nvPr/>
        </p:nvSpPr>
        <p:spPr>
          <a:xfrm>
            <a:off x="12313912" y="2177223"/>
            <a:ext cx="2164389" cy="369332"/>
          </a:xfrm>
          <a:prstGeom prst="rect">
            <a:avLst/>
          </a:prstGeom>
          <a:solidFill>
            <a:schemeClr val="accent2">
              <a:lumMod val="60000"/>
              <a:lumOff val="40000"/>
            </a:schemeClr>
          </a:solidFill>
          <a:ln w="28575">
            <a:solidFill>
              <a:schemeClr val="accent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solidFill>
                <a:srgbClr val="0070C0"/>
              </a:solidFill>
            </a:endParaRPr>
          </a:p>
        </p:txBody>
      </p:sp>
    </p:spTree>
    <p:extLst>
      <p:ext uri="{BB962C8B-B14F-4D97-AF65-F5344CB8AC3E}">
        <p14:creationId xmlns:p14="http://schemas.microsoft.com/office/powerpoint/2010/main" val="91143918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7581372-A910-4978-84EE-B36A5BD2D851}"/>
              </a:ext>
            </a:extLst>
          </p:cNvPr>
          <p:cNvPicPr>
            <a:picLocks noChangeAspect="1"/>
          </p:cNvPicPr>
          <p:nvPr/>
        </p:nvPicPr>
        <p:blipFill>
          <a:blip r:embed="rId3"/>
          <a:stretch>
            <a:fillRect/>
          </a:stretch>
        </p:blipFill>
        <p:spPr>
          <a:xfrm>
            <a:off x="911244" y="258941"/>
            <a:ext cx="5460103" cy="6512646"/>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3074" name="Picture 2" descr="Public Promise, Law etc - Girl Scout Troop 2067 (San Tan Valley ...">
            <a:extLst>
              <a:ext uri="{FF2B5EF4-FFF2-40B4-BE49-F238E27FC236}">
                <a16:creationId xmlns:a16="http://schemas.microsoft.com/office/drawing/2014/main" id="{CC981B68-3B22-4F8D-831E-2070EE1B6A2A}"/>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623" b="97769" l="4000" r="95000">
                        <a14:foregroundMark x1="38400" y1="2840" x2="38400" y2="2840"/>
                        <a14:foregroundMark x1="8200" y1="40162" x2="8200" y2="40162"/>
                        <a14:foregroundMark x1="92800" y1="48479" x2="92800" y2="48479"/>
                        <a14:foregroundMark x1="46200" y1="91278" x2="46200" y2="91278"/>
                        <a14:foregroundMark x1="53600" y1="96552" x2="53600" y2="96552"/>
                        <a14:foregroundMark x1="53600" y1="97769" x2="53600" y2="97769"/>
                        <a14:foregroundMark x1="54800" y1="96552" x2="54800" y2="96552"/>
                        <a14:foregroundMark x1="59600" y1="96349" x2="59600" y2="96349"/>
                        <a14:foregroundMark x1="64800" y1="93712" x2="64800" y2="93712"/>
                        <a14:foregroundMark x1="69600" y1="91886" x2="69600" y2="91886"/>
                        <a14:foregroundMark x1="77000" y1="86613" x2="77000" y2="86613"/>
                        <a14:foregroundMark x1="85600" y1="78702" x2="85600" y2="78702"/>
                        <a14:foregroundMark x1="91600" y1="67343" x2="91600" y2="67343"/>
                        <a14:foregroundMark x1="95000" y1="57809" x2="95000" y2="57809"/>
                        <a14:foregroundMark x1="7400" y1="31846" x2="7400" y2="31846"/>
                        <a14:foregroundMark x1="5800" y1="31846" x2="5800" y2="31846"/>
                        <a14:foregroundMark x1="6200" y1="34280" x2="6200" y2="34280"/>
                        <a14:foregroundMark x1="4000" y1="43205" x2="4000" y2="43205"/>
                        <a14:foregroundMark x1="4600" y1="50101" x2="4000" y2="51318"/>
                        <a14:foregroundMark x1="5200" y1="62677" x2="5200" y2="62677"/>
                        <a14:foregroundMark x1="12600" y1="20690" x2="12600" y2="20690"/>
                        <a14:foregroundMark x1="55200" y1="1623" x2="55200" y2="1623"/>
                      </a14:backgroundRemoval>
                    </a14:imgEffect>
                  </a14:imgLayer>
                </a14:imgProps>
              </a:ext>
              <a:ext uri="{28A0092B-C50C-407E-A947-70E740481C1C}">
                <a14:useLocalDpi xmlns:a14="http://schemas.microsoft.com/office/drawing/2010/main" val="0"/>
              </a:ext>
            </a:extLst>
          </a:blip>
          <a:srcRect/>
          <a:stretch>
            <a:fillRect/>
          </a:stretch>
        </p:blipFill>
        <p:spPr bwMode="auto">
          <a:xfrm>
            <a:off x="6686391" y="2056077"/>
            <a:ext cx="2784834" cy="274584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extBox 1">
            <a:extLst>
              <a:ext uri="{FF2B5EF4-FFF2-40B4-BE49-F238E27FC236}">
                <a16:creationId xmlns:a16="http://schemas.microsoft.com/office/drawing/2014/main" id="{962DB221-B60E-4AD9-ACD4-06958ADC9BA3}"/>
              </a:ext>
            </a:extLst>
          </p:cNvPr>
          <p:cNvSpPr txBox="1"/>
          <p:nvPr/>
        </p:nvSpPr>
        <p:spPr>
          <a:xfrm>
            <a:off x="7407058" y="5361140"/>
            <a:ext cx="2743199"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solidFill>
                  <a:srgbClr val="0083B3"/>
                </a:solidFill>
              </a:rPr>
              <a:t>* </a:t>
            </a:r>
            <a:r>
              <a:rPr lang="en-US" b="1" dirty="0">
                <a:solidFill>
                  <a:srgbClr val="0083B3"/>
                </a:solidFill>
                <a:latin typeface="Bradley Hand ITC"/>
              </a:rPr>
              <a:t>You may replace 'God' with anything else you believe in. For e.g. Family</a:t>
            </a:r>
            <a:endParaRPr lang="en-US" b="1" dirty="0">
              <a:solidFill>
                <a:srgbClr val="0083B3"/>
              </a:solidFill>
            </a:endParaRPr>
          </a:p>
        </p:txBody>
      </p:sp>
    </p:spTree>
    <p:extLst>
      <p:ext uri="{BB962C8B-B14F-4D97-AF65-F5344CB8AC3E}">
        <p14:creationId xmlns:p14="http://schemas.microsoft.com/office/powerpoint/2010/main" val="81592734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57197E-F70F-45CE-93C8-F95563AF66BA}"/>
              </a:ext>
            </a:extLst>
          </p:cNvPr>
          <p:cNvSpPr>
            <a:spLocks noGrp="1"/>
          </p:cNvSpPr>
          <p:nvPr>
            <p:ph type="title"/>
          </p:nvPr>
        </p:nvSpPr>
        <p:spPr/>
        <p:txBody>
          <a:bodyPr vert="horz" lIns="91440" tIns="45720" rIns="91440" bIns="45720" rtlCol="0" anchor="ctr">
            <a:noAutofit/>
          </a:bodyPr>
          <a:lstStyle/>
          <a:p>
            <a:endParaRPr lang="en-US" b="1" dirty="0"/>
          </a:p>
          <a:p>
            <a:pPr algn="ctr"/>
            <a:r>
              <a:rPr lang="en-US" b="1" dirty="0">
                <a:ea typeface="+mj-lt"/>
              </a:rPr>
              <a:t>Ice Breaker: The Wind Blows</a:t>
            </a:r>
            <a:endParaRPr lang="en-US" dirty="0"/>
          </a:p>
          <a:p>
            <a:endParaRPr lang="en-US" dirty="0"/>
          </a:p>
        </p:txBody>
      </p:sp>
      <p:sp>
        <p:nvSpPr>
          <p:cNvPr id="3" name="Content Placeholder 2">
            <a:extLst>
              <a:ext uri="{FF2B5EF4-FFF2-40B4-BE49-F238E27FC236}">
                <a16:creationId xmlns:a16="http://schemas.microsoft.com/office/drawing/2014/main" id="{9F98FD0E-5F37-483D-A0EA-B1C9EFFE3243}"/>
              </a:ext>
            </a:extLst>
          </p:cNvPr>
          <p:cNvSpPr>
            <a:spLocks noGrp="1"/>
          </p:cNvSpPr>
          <p:nvPr>
            <p:ph idx="1"/>
          </p:nvPr>
        </p:nvSpPr>
        <p:spPr>
          <a:xfrm>
            <a:off x="214745" y="1974067"/>
            <a:ext cx="10772898" cy="4351338"/>
          </a:xfrm>
        </p:spPr>
        <p:txBody>
          <a:bodyPr vert="horz" lIns="91440" tIns="45720" rIns="91440" bIns="45720" rtlCol="0" anchor="t">
            <a:normAutofit/>
          </a:bodyPr>
          <a:lstStyle/>
          <a:p>
            <a:pPr>
              <a:buFont typeface="Arial"/>
              <a:buChar char="•"/>
            </a:pPr>
            <a:r>
              <a:rPr lang="en-US" sz="3200" dirty="0">
                <a:ea typeface="+mn-lt"/>
              </a:rPr>
              <a:t>For someone whose name starts with letter ‘N’</a:t>
            </a:r>
          </a:p>
          <a:p>
            <a:pPr>
              <a:buFont typeface="Arial"/>
              <a:buChar char="•"/>
            </a:pPr>
            <a:r>
              <a:rPr lang="en-US" sz="3200" dirty="0">
                <a:ea typeface="+mn-lt"/>
              </a:rPr>
              <a:t>For someone who has long hair</a:t>
            </a:r>
          </a:p>
          <a:p>
            <a:pPr>
              <a:buFont typeface="Arial"/>
              <a:buChar char="•"/>
            </a:pPr>
            <a:r>
              <a:rPr lang="en-US" sz="3200" dirty="0">
                <a:ea typeface="+mn-lt"/>
              </a:rPr>
              <a:t>For someone who had ice-cream for lunch</a:t>
            </a:r>
          </a:p>
          <a:p>
            <a:pPr>
              <a:buFont typeface="Arial"/>
              <a:buChar char="•"/>
            </a:pPr>
            <a:r>
              <a:rPr lang="en-US" sz="3200" dirty="0">
                <a:ea typeface="+mn-lt"/>
              </a:rPr>
              <a:t>For someone who went for a walk this week</a:t>
            </a:r>
          </a:p>
          <a:p>
            <a:pPr>
              <a:buFont typeface="Arial"/>
              <a:buChar char="•"/>
            </a:pPr>
            <a:r>
              <a:rPr lang="en-US" sz="3200" dirty="0">
                <a:ea typeface="+mn-lt"/>
              </a:rPr>
              <a:t>For someone who is celebrating her birthday in June</a:t>
            </a:r>
          </a:p>
          <a:p>
            <a:pPr>
              <a:buFont typeface="Arial"/>
              <a:buChar char="•"/>
            </a:pPr>
            <a:r>
              <a:rPr lang="en-US" sz="3200" dirty="0">
                <a:ea typeface="+mn-lt"/>
              </a:rPr>
              <a:t>For someone who is wearing a Daisy vest/ sash</a:t>
            </a:r>
            <a:r>
              <a:rPr lang="en-US" sz="3200" dirty="0"/>
              <a:t> </a:t>
            </a:r>
          </a:p>
          <a:p>
            <a:endParaRPr lang="en-US" sz="3200" dirty="0"/>
          </a:p>
        </p:txBody>
      </p:sp>
      <p:pic>
        <p:nvPicPr>
          <p:cNvPr id="4" name="Picture 4" descr="A close up of a logo&#10;&#10;Description automatically generated">
            <a:extLst>
              <a:ext uri="{FF2B5EF4-FFF2-40B4-BE49-F238E27FC236}">
                <a16:creationId xmlns:a16="http://schemas.microsoft.com/office/drawing/2014/main" id="{33D46D08-94B0-44D0-8529-F8675E0F7A30}"/>
              </a:ext>
            </a:extLst>
          </p:cNvPr>
          <p:cNvPicPr>
            <a:picLocks noChangeAspect="1"/>
          </p:cNvPicPr>
          <p:nvPr/>
        </p:nvPicPr>
        <p:blipFill>
          <a:blip r:embed="rId2"/>
          <a:stretch>
            <a:fillRect/>
          </a:stretch>
        </p:blipFill>
        <p:spPr>
          <a:xfrm>
            <a:off x="178" y="-3838"/>
            <a:ext cx="1447800" cy="1352550"/>
          </a:xfrm>
          <a:prstGeom prst="rect">
            <a:avLst/>
          </a:prstGeom>
        </p:spPr>
      </p:pic>
    </p:spTree>
    <p:extLst>
      <p:ext uri="{BB962C8B-B14F-4D97-AF65-F5344CB8AC3E}">
        <p14:creationId xmlns:p14="http://schemas.microsoft.com/office/powerpoint/2010/main" val="245102066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001FCC-3A7B-4D0D-9278-CE29A8ED5062}"/>
              </a:ext>
            </a:extLst>
          </p:cNvPr>
          <p:cNvSpPr>
            <a:spLocks noGrp="1"/>
          </p:cNvSpPr>
          <p:nvPr>
            <p:ph type="title"/>
          </p:nvPr>
        </p:nvSpPr>
        <p:spPr>
          <a:xfrm>
            <a:off x="4314" y="365125"/>
            <a:ext cx="12226504" cy="1325563"/>
          </a:xfrm>
        </p:spPr>
        <p:txBody>
          <a:bodyPr>
            <a:normAutofit/>
          </a:bodyPr>
          <a:lstStyle/>
          <a:p>
            <a:pPr algn="ctr"/>
            <a:r>
              <a:rPr lang="en-US" b="1" dirty="0"/>
              <a:t>Promise Center and Sunny Petal</a:t>
            </a:r>
            <a:endParaRPr lang="en-US" dirty="0"/>
          </a:p>
        </p:txBody>
      </p:sp>
      <p:sp>
        <p:nvSpPr>
          <p:cNvPr id="5" name="TextBox 4">
            <a:extLst>
              <a:ext uri="{FF2B5EF4-FFF2-40B4-BE49-F238E27FC236}">
                <a16:creationId xmlns:a16="http://schemas.microsoft.com/office/drawing/2014/main" id="{EC10AB75-BC5E-4316-932F-1185ACEF13A0}"/>
              </a:ext>
            </a:extLst>
          </p:cNvPr>
          <p:cNvSpPr txBox="1"/>
          <p:nvPr/>
        </p:nvSpPr>
        <p:spPr>
          <a:xfrm>
            <a:off x="1630581" y="1977147"/>
            <a:ext cx="9593524" cy="48320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dirty="0">
                <a:latin typeface="Arial" panose="020B0604020202020204" pitchFamily="34" charset="0"/>
                <a:cs typeface="Arial" panose="020B0604020202020204" pitchFamily="34" charset="0"/>
              </a:rPr>
              <a:t>- Learnt the Girl Scout Promise</a:t>
            </a:r>
          </a:p>
          <a:p>
            <a:endParaRPr lang="en-US" sz="2800" b="1" dirty="0">
              <a:latin typeface="Arial" panose="020B0604020202020204" pitchFamily="34" charset="0"/>
              <a:cs typeface="Arial" panose="020B0604020202020204" pitchFamily="34" charset="0"/>
            </a:endParaRPr>
          </a:p>
          <a:p>
            <a:r>
              <a:rPr lang="en-US" sz="2800" b="1" dirty="0">
                <a:latin typeface="Arial" panose="020B0604020202020204" pitchFamily="34" charset="0"/>
                <a:cs typeface="Arial" panose="020B0604020202020204" pitchFamily="34" charset="0"/>
              </a:rPr>
              <a:t>- Worked on your mural</a:t>
            </a:r>
          </a:p>
          <a:p>
            <a:endParaRPr lang="en-US" sz="2800" b="1" dirty="0">
              <a:latin typeface="Arial" panose="020B0604020202020204" pitchFamily="34" charset="0"/>
              <a:cs typeface="Arial" panose="020B0604020202020204" pitchFamily="34" charset="0"/>
            </a:endParaRPr>
          </a:p>
          <a:p>
            <a:r>
              <a:rPr lang="en-US" sz="2800" b="1" dirty="0">
                <a:latin typeface="Arial" panose="020B0604020202020204" pitchFamily="34" charset="0"/>
                <a:cs typeface="Arial" panose="020B0604020202020204" pitchFamily="34" charset="0"/>
              </a:rPr>
              <a:t>- Drew a card for a friend/ family/ neighbor/ first responder</a:t>
            </a:r>
          </a:p>
          <a:p>
            <a:endParaRPr lang="en-US" sz="2800" b="1" dirty="0">
              <a:latin typeface="Arial" panose="020B0604020202020204" pitchFamily="34" charset="0"/>
              <a:cs typeface="Arial" panose="020B0604020202020204" pitchFamily="34" charset="0"/>
            </a:endParaRPr>
          </a:p>
          <a:p>
            <a:r>
              <a:rPr lang="en-US" sz="2800" b="1" dirty="0">
                <a:latin typeface="Arial" panose="020B0604020202020204" pitchFamily="34" charset="0"/>
                <a:cs typeface="Arial" panose="020B0604020202020204" pitchFamily="34" charset="0"/>
              </a:rPr>
              <a:t>- Decided on a 'Friendly' pledge</a:t>
            </a:r>
          </a:p>
          <a:p>
            <a:pPr marL="800100" lvl="1" indent="-342900">
              <a:buFont typeface="Arial"/>
              <a:buChar char="•"/>
            </a:pPr>
            <a:endParaRPr lang="en-US" sz="2800" dirty="0">
              <a:latin typeface="Arial" panose="020B0604020202020204" pitchFamily="34" charset="0"/>
              <a:cs typeface="Arial" panose="020B0604020202020204" pitchFamily="34" charset="0"/>
            </a:endParaRPr>
          </a:p>
          <a:p>
            <a:pPr marL="342900" indent="-342900">
              <a:buFont typeface="Arial"/>
              <a:buChar char="•"/>
            </a:pPr>
            <a:endParaRPr lang="en-US" sz="2800" dirty="0">
              <a:latin typeface="Arial" panose="020B0604020202020204" pitchFamily="34" charset="0"/>
              <a:cs typeface="Arial" panose="020B0604020202020204" pitchFamily="34" charset="0"/>
            </a:endParaRPr>
          </a:p>
          <a:p>
            <a:endParaRPr lang="en-US" sz="2800" dirty="0">
              <a:latin typeface="Arial" panose="020B0604020202020204" pitchFamily="34" charset="0"/>
              <a:cs typeface="Arial" panose="020B0604020202020204" pitchFamily="34" charset="0"/>
            </a:endParaRPr>
          </a:p>
        </p:txBody>
      </p:sp>
      <p:sp>
        <p:nvSpPr>
          <p:cNvPr id="6" name="Content Placeholder 5">
            <a:extLst>
              <a:ext uri="{FF2B5EF4-FFF2-40B4-BE49-F238E27FC236}">
                <a16:creationId xmlns:a16="http://schemas.microsoft.com/office/drawing/2014/main" id="{DB4CB04B-AF7D-498A-967E-97B548E28689}"/>
              </a:ext>
            </a:extLst>
          </p:cNvPr>
          <p:cNvSpPr>
            <a:spLocks noGrp="1"/>
          </p:cNvSpPr>
          <p:nvPr>
            <p:ph idx="1"/>
          </p:nvPr>
        </p:nvSpPr>
        <p:spPr/>
        <p:txBody>
          <a:bodyPr vert="horz" lIns="91440" tIns="45720" rIns="91440" bIns="45720" rtlCol="0" anchor="t">
            <a:normAutofit/>
          </a:bodyPr>
          <a:lstStyle/>
          <a:p>
            <a:pPr marL="0" indent="0">
              <a:buNone/>
            </a:pPr>
            <a:endParaRPr lang="en-US" sz="3200"/>
          </a:p>
          <a:p>
            <a:pPr marL="0" indent="0">
              <a:buNone/>
            </a:pPr>
            <a:endParaRPr lang="en-US" sz="3200"/>
          </a:p>
          <a:p>
            <a:pPr marL="0" indent="0">
              <a:buNone/>
            </a:pPr>
            <a:endParaRPr lang="en-US" sz="3200"/>
          </a:p>
          <a:p>
            <a:pPr marL="0" indent="0">
              <a:buNone/>
            </a:pPr>
            <a:endParaRPr lang="en-US" sz="3200"/>
          </a:p>
          <a:p>
            <a:pPr marL="0" indent="0">
              <a:buNone/>
            </a:pPr>
            <a:endParaRPr lang="en-US" sz="3200"/>
          </a:p>
          <a:p>
            <a:pPr marL="0" indent="0">
              <a:buNone/>
            </a:pPr>
            <a:endParaRPr lang="en-US" sz="3200"/>
          </a:p>
          <a:p>
            <a:pPr marL="0" indent="0">
              <a:buNone/>
            </a:pPr>
            <a:endParaRPr lang="en-US" sz="3200"/>
          </a:p>
          <a:p>
            <a:pPr marL="0" indent="0">
              <a:buNone/>
            </a:pPr>
            <a:endParaRPr lang="en-US" sz="3200"/>
          </a:p>
        </p:txBody>
      </p:sp>
    </p:spTree>
    <p:extLst>
      <p:ext uri="{BB962C8B-B14F-4D97-AF65-F5344CB8AC3E}">
        <p14:creationId xmlns:p14="http://schemas.microsoft.com/office/powerpoint/2010/main" val="29682516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7115BA-5048-480D-99AC-8445A7F3E898}"/>
              </a:ext>
            </a:extLst>
          </p:cNvPr>
          <p:cNvSpPr>
            <a:spLocks noGrp="1"/>
          </p:cNvSpPr>
          <p:nvPr>
            <p:ph type="title"/>
          </p:nvPr>
        </p:nvSpPr>
        <p:spPr>
          <a:xfrm>
            <a:off x="-4888" y="140639"/>
            <a:ext cx="12197750" cy="1325563"/>
          </a:xfrm>
        </p:spPr>
        <p:txBody>
          <a:bodyPr/>
          <a:lstStyle/>
          <a:p>
            <a:pPr algn="ctr"/>
            <a:r>
              <a:rPr lang="en-US"/>
              <a:t>Steps we have finished so far….</a:t>
            </a:r>
          </a:p>
        </p:txBody>
      </p:sp>
      <p:sp>
        <p:nvSpPr>
          <p:cNvPr id="3" name="TextBox 2">
            <a:extLst>
              <a:ext uri="{FF2B5EF4-FFF2-40B4-BE49-F238E27FC236}">
                <a16:creationId xmlns:a16="http://schemas.microsoft.com/office/drawing/2014/main" id="{C07ECA46-396D-458C-BFB2-3D7E35901979}"/>
              </a:ext>
            </a:extLst>
          </p:cNvPr>
          <p:cNvSpPr txBox="1"/>
          <p:nvPr/>
        </p:nvSpPr>
        <p:spPr>
          <a:xfrm>
            <a:off x="6792454" y="3571841"/>
            <a:ext cx="3516461" cy="2862322"/>
          </a:xfrm>
          <a:prstGeom prst="rect">
            <a:avLst/>
          </a:prstGeom>
          <a:noFill/>
        </p:spPr>
        <p:txBody>
          <a:bodyPr wrap="square" lIns="91440" tIns="45720" rIns="91440" bIns="45720" rtlCol="0" anchor="t">
            <a:spAutoFit/>
          </a:bodyPr>
          <a:lstStyle/>
          <a:p>
            <a:pPr algn="ctr"/>
            <a:r>
              <a:rPr lang="en-US" b="1" u="sng" dirty="0">
                <a:latin typeface="Arial" panose="020B0604020202020204" pitchFamily="34" charset="0"/>
                <a:cs typeface="Arial" panose="020B0604020202020204" pitchFamily="34" charset="0"/>
              </a:rPr>
              <a:t>Sunny Petal</a:t>
            </a:r>
          </a:p>
          <a:p>
            <a:pPr algn="ctr"/>
            <a:endParaRPr lang="en-US" b="1" u="sng" dirty="0">
              <a:latin typeface="Arial" panose="020B0604020202020204" pitchFamily="34" charset="0"/>
              <a:cs typeface="Arial" panose="020B0604020202020204" pitchFamily="34" charset="0"/>
            </a:endParaRPr>
          </a:p>
          <a:p>
            <a:pPr marL="342900" indent="-342900">
              <a:buAutoNum type="arabicPeriod"/>
            </a:pPr>
            <a:r>
              <a:rPr lang="en-US" dirty="0">
                <a:latin typeface="Arial" panose="020B0604020202020204" pitchFamily="34" charset="0"/>
                <a:cs typeface="Arial" panose="020B0604020202020204" pitchFamily="34" charset="0"/>
              </a:rPr>
              <a:t>Read </a:t>
            </a:r>
            <a:r>
              <a:rPr lang="en-US" dirty="0" err="1">
                <a:latin typeface="Arial" panose="020B0604020202020204" pitchFamily="34" charset="0"/>
                <a:cs typeface="Arial" panose="020B0604020202020204" pitchFamily="34" charset="0"/>
              </a:rPr>
              <a:t>Sunny's</a:t>
            </a:r>
            <a:r>
              <a:rPr lang="en-US" dirty="0">
                <a:latin typeface="Arial" panose="020B0604020202020204" pitchFamily="34" charset="0"/>
                <a:cs typeface="Arial" panose="020B0604020202020204" pitchFamily="34" charset="0"/>
              </a:rPr>
              <a:t> Story</a:t>
            </a:r>
          </a:p>
          <a:p>
            <a:pPr marL="342900" indent="-342900">
              <a:buAutoNum type="arabicPeriod"/>
            </a:pPr>
            <a:endParaRPr lang="en-US" dirty="0">
              <a:latin typeface="Arial" panose="020B0604020202020204" pitchFamily="34" charset="0"/>
              <a:cs typeface="Arial" panose="020B0604020202020204" pitchFamily="34" charset="0"/>
            </a:endParaRPr>
          </a:p>
          <a:p>
            <a:pPr marL="342900" indent="-342900">
              <a:buAutoNum type="arabicPeriod"/>
            </a:pPr>
            <a:r>
              <a:rPr lang="en-US" dirty="0">
                <a:latin typeface="Arial" panose="020B0604020202020204" pitchFamily="34" charset="0"/>
                <a:cs typeface="Arial" panose="020B0604020202020204" pitchFamily="34" charset="0"/>
              </a:rPr>
              <a:t>Make a mural about Sunny story</a:t>
            </a:r>
          </a:p>
          <a:p>
            <a:pPr marL="342900" indent="-342900">
              <a:buAutoNum type="arabicPeriod"/>
            </a:pPr>
            <a:endParaRPr lang="en-US" dirty="0">
              <a:latin typeface="Arial" panose="020B0604020202020204" pitchFamily="34" charset="0"/>
              <a:cs typeface="Arial" panose="020B0604020202020204" pitchFamily="34" charset="0"/>
            </a:endParaRPr>
          </a:p>
          <a:p>
            <a:pPr marL="342900" indent="-342900">
              <a:buAutoNum type="arabicPeriod"/>
            </a:pPr>
            <a:r>
              <a:rPr lang="en-US" dirty="0">
                <a:latin typeface="Arial" panose="020B0604020202020204" pitchFamily="34" charset="0"/>
                <a:cs typeface="Arial" panose="020B0604020202020204" pitchFamily="34" charset="0"/>
              </a:rPr>
              <a:t>Practice being friendly and helpful</a:t>
            </a:r>
          </a:p>
          <a:p>
            <a:pPr marL="342900" indent="-342900">
              <a:buAutoNum type="arabicPeriod"/>
            </a:pPr>
            <a:endParaRPr lang="en-US"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78CCD6E7-C1A4-49B4-910C-0283486EC0AB}"/>
              </a:ext>
            </a:extLst>
          </p:cNvPr>
          <p:cNvSpPr txBox="1"/>
          <p:nvPr/>
        </p:nvSpPr>
        <p:spPr>
          <a:xfrm>
            <a:off x="1883085" y="3657175"/>
            <a:ext cx="3516461" cy="2585323"/>
          </a:xfrm>
          <a:prstGeom prst="rect">
            <a:avLst/>
          </a:prstGeom>
          <a:noFill/>
        </p:spPr>
        <p:txBody>
          <a:bodyPr wrap="square" lIns="91440" tIns="45720" rIns="91440" bIns="45720" rtlCol="0" anchor="t">
            <a:spAutoFit/>
          </a:bodyPr>
          <a:lstStyle/>
          <a:p>
            <a:pPr algn="ctr"/>
            <a:r>
              <a:rPr lang="en-US" b="1" u="sng" dirty="0">
                <a:latin typeface="Arial" panose="020B0604020202020204" pitchFamily="34" charset="0"/>
                <a:cs typeface="Arial" panose="020B0604020202020204" pitchFamily="34" charset="0"/>
              </a:rPr>
              <a:t>Promise Center</a:t>
            </a:r>
          </a:p>
          <a:p>
            <a:pPr algn="ctr"/>
            <a:endParaRPr lang="en-US" b="1" u="sng" dirty="0">
              <a:latin typeface="Arial" panose="020B0604020202020204" pitchFamily="34" charset="0"/>
              <a:cs typeface="Arial" panose="020B0604020202020204" pitchFamily="34" charset="0"/>
            </a:endParaRPr>
          </a:p>
          <a:p>
            <a:pPr marL="342900" indent="-342900">
              <a:buAutoNum type="arabicPeriod"/>
            </a:pPr>
            <a:r>
              <a:rPr lang="en-US" dirty="0">
                <a:latin typeface="Arial" panose="020B0604020202020204" pitchFamily="34" charset="0"/>
                <a:cs typeface="Arial" panose="020B0604020202020204" pitchFamily="34" charset="0"/>
              </a:rPr>
              <a:t>Make a circle</a:t>
            </a:r>
          </a:p>
          <a:p>
            <a:pPr marL="342900" indent="-342900">
              <a:buAutoNum type="arabicPeriod"/>
            </a:pPr>
            <a:endParaRPr lang="en-US" dirty="0">
              <a:latin typeface="Arial" panose="020B0604020202020204" pitchFamily="34" charset="0"/>
              <a:cs typeface="Arial" panose="020B0604020202020204" pitchFamily="34" charset="0"/>
            </a:endParaRPr>
          </a:p>
          <a:p>
            <a:pPr marL="342900" indent="-342900">
              <a:buAutoNum type="arabicPeriod"/>
            </a:pPr>
            <a:r>
              <a:rPr lang="en-US" dirty="0">
                <a:latin typeface="Arial" panose="020B0604020202020204" pitchFamily="34" charset="0"/>
                <a:cs typeface="Arial" panose="020B0604020202020204" pitchFamily="34" charset="0"/>
              </a:rPr>
              <a:t>Say the Promise</a:t>
            </a:r>
          </a:p>
          <a:p>
            <a:pPr marL="342900" indent="-342900">
              <a:buAutoNum type="arabicPeriod"/>
            </a:pPr>
            <a:endParaRPr lang="en-US" dirty="0">
              <a:latin typeface="Arial" panose="020B0604020202020204" pitchFamily="34" charset="0"/>
              <a:cs typeface="Arial" panose="020B0604020202020204" pitchFamily="34" charset="0"/>
            </a:endParaRPr>
          </a:p>
          <a:p>
            <a:pPr marL="342900" indent="-342900">
              <a:buAutoNum type="arabicPeriod"/>
            </a:pPr>
            <a:r>
              <a:rPr lang="en-US" dirty="0">
                <a:latin typeface="Arial" panose="020B0604020202020204" pitchFamily="34" charset="0"/>
                <a:cs typeface="Arial" panose="020B0604020202020204" pitchFamily="34" charset="0"/>
              </a:rPr>
              <a:t>Talk about what the Promise means</a:t>
            </a:r>
          </a:p>
          <a:p>
            <a:pPr marL="342900" indent="-342900">
              <a:buAutoNum type="arabicPeriod"/>
            </a:pPr>
            <a:endParaRPr lang="en-US" dirty="0">
              <a:latin typeface="Arial" panose="020B0604020202020204" pitchFamily="34" charset="0"/>
              <a:cs typeface="Arial" panose="020B0604020202020204" pitchFamily="34" charset="0"/>
            </a:endParaRPr>
          </a:p>
        </p:txBody>
      </p:sp>
      <p:pic>
        <p:nvPicPr>
          <p:cNvPr id="5" name="Picture 5" descr="A picture containing light, drawing&#10;&#10;Description automatically generated">
            <a:extLst>
              <a:ext uri="{FF2B5EF4-FFF2-40B4-BE49-F238E27FC236}">
                <a16:creationId xmlns:a16="http://schemas.microsoft.com/office/drawing/2014/main" id="{AF843D8E-F419-49D7-A9F6-B3A9D7E2A496}"/>
              </a:ext>
            </a:extLst>
          </p:cNvPr>
          <p:cNvPicPr>
            <a:picLocks noChangeAspect="1"/>
          </p:cNvPicPr>
          <p:nvPr/>
        </p:nvPicPr>
        <p:blipFill>
          <a:blip r:embed="rId2"/>
          <a:stretch>
            <a:fillRect/>
          </a:stretch>
        </p:blipFill>
        <p:spPr>
          <a:xfrm>
            <a:off x="2695253" y="1588654"/>
            <a:ext cx="1739153" cy="1739153"/>
          </a:xfrm>
          <a:prstGeom prst="rect">
            <a:avLst/>
          </a:prstGeom>
        </p:spPr>
      </p:pic>
      <p:pic>
        <p:nvPicPr>
          <p:cNvPr id="6" name="Picture 5" descr="A picture containing light, drawing&#10;&#10;Description automatically generated">
            <a:extLst>
              <a:ext uri="{FF2B5EF4-FFF2-40B4-BE49-F238E27FC236}">
                <a16:creationId xmlns:a16="http://schemas.microsoft.com/office/drawing/2014/main" id="{F8B32006-23E5-43FE-8C48-E2F93D21C2F7}"/>
              </a:ext>
            </a:extLst>
          </p:cNvPr>
          <p:cNvPicPr>
            <a:picLocks noChangeAspect="1"/>
          </p:cNvPicPr>
          <p:nvPr/>
        </p:nvPicPr>
        <p:blipFill>
          <a:blip r:embed="rId3"/>
          <a:stretch>
            <a:fillRect/>
          </a:stretch>
        </p:blipFill>
        <p:spPr>
          <a:xfrm rot="19275763">
            <a:off x="7506086" y="1463018"/>
            <a:ext cx="2080591" cy="2069547"/>
          </a:xfrm>
          <a:prstGeom prst="rect">
            <a:avLst/>
          </a:prstGeom>
        </p:spPr>
      </p:pic>
    </p:spTree>
    <p:extLst>
      <p:ext uri="{BB962C8B-B14F-4D97-AF65-F5344CB8AC3E}">
        <p14:creationId xmlns:p14="http://schemas.microsoft.com/office/powerpoint/2010/main" val="79368896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F640DF9-D841-4FE9-BDEB-C86B25832DF4}"/>
              </a:ext>
            </a:extLst>
          </p:cNvPr>
          <p:cNvSpPr>
            <a:spLocks noGrp="1"/>
          </p:cNvSpPr>
          <p:nvPr>
            <p:ph type="title"/>
          </p:nvPr>
        </p:nvSpPr>
        <p:spPr>
          <a:xfrm>
            <a:off x="-4870" y="428956"/>
            <a:ext cx="12202670" cy="1443269"/>
          </a:xfrm>
        </p:spPr>
        <p:txBody>
          <a:bodyPr>
            <a:normAutofit/>
          </a:bodyPr>
          <a:lstStyle/>
          <a:p>
            <a:pPr algn="ctr"/>
            <a:r>
              <a:rPr lang="en-US" sz="5400" dirty="0">
                <a:solidFill>
                  <a:srgbClr val="00B0F0"/>
                </a:solidFill>
              </a:rPr>
              <a:t>Congratulations!</a:t>
            </a:r>
            <a:endParaRPr lang="en-US" sz="5400" dirty="0"/>
          </a:p>
        </p:txBody>
      </p:sp>
      <p:sp>
        <p:nvSpPr>
          <p:cNvPr id="5" name="Content Placeholder 2">
            <a:extLst>
              <a:ext uri="{FF2B5EF4-FFF2-40B4-BE49-F238E27FC236}">
                <a16:creationId xmlns:a16="http://schemas.microsoft.com/office/drawing/2014/main" id="{E1F7A415-18B3-4DAF-B2BD-5D626E157E17}"/>
              </a:ext>
            </a:extLst>
          </p:cNvPr>
          <p:cNvSpPr>
            <a:spLocks noGrp="1"/>
          </p:cNvSpPr>
          <p:nvPr>
            <p:ph idx="1"/>
          </p:nvPr>
        </p:nvSpPr>
        <p:spPr>
          <a:xfrm>
            <a:off x="36942" y="2216114"/>
            <a:ext cx="12155505" cy="3549570"/>
          </a:xfrm>
        </p:spPr>
        <p:txBody>
          <a:bodyPr vert="horz" lIns="91440" tIns="45720" rIns="91440" bIns="45720" rtlCol="0" anchor="t">
            <a:normAutofit/>
          </a:bodyPr>
          <a:lstStyle/>
          <a:p>
            <a:pPr marL="0" indent="0" algn="ctr">
              <a:buNone/>
            </a:pPr>
            <a:r>
              <a:rPr lang="en-US" sz="4000" dirty="0">
                <a:solidFill>
                  <a:srgbClr val="00B0F0"/>
                </a:solidFill>
              </a:rPr>
              <a:t>You earned your first petal! Friendly and Helpful!</a:t>
            </a:r>
            <a:endParaRPr lang="en-US" sz="4000" dirty="0"/>
          </a:p>
        </p:txBody>
      </p:sp>
      <p:grpSp>
        <p:nvGrpSpPr>
          <p:cNvPr id="2" name="Group 1">
            <a:extLst>
              <a:ext uri="{FF2B5EF4-FFF2-40B4-BE49-F238E27FC236}">
                <a16:creationId xmlns:a16="http://schemas.microsoft.com/office/drawing/2014/main" id="{46B3CBD9-49BF-4FB9-8E16-D51D886D9CBD}"/>
              </a:ext>
            </a:extLst>
          </p:cNvPr>
          <p:cNvGrpSpPr/>
          <p:nvPr/>
        </p:nvGrpSpPr>
        <p:grpSpPr>
          <a:xfrm>
            <a:off x="4557453" y="3012305"/>
            <a:ext cx="3759972" cy="3031345"/>
            <a:chOff x="4557453" y="3012305"/>
            <a:chExt cx="3759972" cy="3031345"/>
          </a:xfrm>
        </p:grpSpPr>
        <p:pic>
          <p:nvPicPr>
            <p:cNvPr id="8" name="Picture 5" descr="A picture containing light, drawing&#10;&#10;Description automatically generated">
              <a:extLst>
                <a:ext uri="{FF2B5EF4-FFF2-40B4-BE49-F238E27FC236}">
                  <a16:creationId xmlns:a16="http://schemas.microsoft.com/office/drawing/2014/main" id="{903DEEFC-BEE2-4F72-BEBB-9997D62583BA}"/>
                </a:ext>
              </a:extLst>
            </p:cNvPr>
            <p:cNvPicPr>
              <a:picLocks noChangeAspect="1"/>
            </p:cNvPicPr>
            <p:nvPr/>
          </p:nvPicPr>
          <p:blipFill>
            <a:blip r:embed="rId3"/>
            <a:stretch>
              <a:fillRect/>
            </a:stretch>
          </p:blipFill>
          <p:spPr>
            <a:xfrm rot="-600000">
              <a:off x="6103142" y="3012305"/>
              <a:ext cx="2214283" cy="2214283"/>
            </a:xfrm>
            <a:prstGeom prst="rect">
              <a:avLst/>
            </a:prstGeom>
          </p:spPr>
        </p:pic>
        <p:pic>
          <p:nvPicPr>
            <p:cNvPr id="10" name="Picture 4" descr="A picture containing light, drawing&#10;&#10;Description automatically generated">
              <a:extLst>
                <a:ext uri="{FF2B5EF4-FFF2-40B4-BE49-F238E27FC236}">
                  <a16:creationId xmlns:a16="http://schemas.microsoft.com/office/drawing/2014/main" id="{F794727E-1433-476C-9859-533B8FC0DABE}"/>
                </a:ext>
              </a:extLst>
            </p:cNvPr>
            <p:cNvPicPr>
              <a:picLocks noChangeAspect="1"/>
            </p:cNvPicPr>
            <p:nvPr/>
          </p:nvPicPr>
          <p:blipFill>
            <a:blip r:embed="rId4"/>
            <a:stretch>
              <a:fillRect/>
            </a:stretch>
          </p:blipFill>
          <p:spPr>
            <a:xfrm>
              <a:off x="4557453" y="3901085"/>
              <a:ext cx="2142565" cy="2142565"/>
            </a:xfrm>
            <a:prstGeom prst="rect">
              <a:avLst/>
            </a:prstGeom>
          </p:spPr>
        </p:pic>
      </p:grpSp>
    </p:spTree>
    <p:extLst>
      <p:ext uri="{BB962C8B-B14F-4D97-AF65-F5344CB8AC3E}">
        <p14:creationId xmlns:p14="http://schemas.microsoft.com/office/powerpoint/2010/main" val="214262643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A picture containing text, map&#10;&#10;Description automatically generated">
            <a:extLst>
              <a:ext uri="{FF2B5EF4-FFF2-40B4-BE49-F238E27FC236}">
                <a16:creationId xmlns:a16="http://schemas.microsoft.com/office/drawing/2014/main" id="{144A724F-4BB0-429E-BC07-FAD88652FAAF}"/>
              </a:ext>
            </a:extLst>
          </p:cNvPr>
          <p:cNvPicPr>
            <a:picLocks noGrp="1" noChangeAspect="1"/>
          </p:cNvPicPr>
          <p:nvPr>
            <p:ph idx="1"/>
          </p:nvPr>
        </p:nvPicPr>
        <p:blipFill>
          <a:blip r:embed="rId3"/>
          <a:stretch>
            <a:fillRect/>
          </a:stretch>
        </p:blipFill>
        <p:spPr>
          <a:xfrm>
            <a:off x="3491494" y="-299"/>
            <a:ext cx="6028522" cy="6852997"/>
          </a:xfrm>
        </p:spPr>
      </p:pic>
      <p:pic>
        <p:nvPicPr>
          <p:cNvPr id="6" name="Picture 5" descr="A picture containing drawing&#10;&#10;Description automatically generated">
            <a:extLst>
              <a:ext uri="{FF2B5EF4-FFF2-40B4-BE49-F238E27FC236}">
                <a16:creationId xmlns:a16="http://schemas.microsoft.com/office/drawing/2014/main" id="{3A828FBE-3139-4025-8845-C9296CC06F15}"/>
              </a:ext>
            </a:extLst>
          </p:cNvPr>
          <p:cNvPicPr>
            <a:picLocks noChangeAspect="1"/>
          </p:cNvPicPr>
          <p:nvPr/>
        </p:nvPicPr>
        <p:blipFill>
          <a:blip r:embed="rId4"/>
          <a:stretch>
            <a:fillRect/>
          </a:stretch>
        </p:blipFill>
        <p:spPr>
          <a:xfrm>
            <a:off x="245949" y="622194"/>
            <a:ext cx="2647950" cy="6067425"/>
          </a:xfrm>
          <a:prstGeom prst="rect">
            <a:avLst/>
          </a:prstGeom>
        </p:spPr>
      </p:pic>
      <p:pic>
        <p:nvPicPr>
          <p:cNvPr id="2" name="Picture 5" descr="A picture containing light, drawing&#10;&#10;Description automatically generated">
            <a:extLst>
              <a:ext uri="{FF2B5EF4-FFF2-40B4-BE49-F238E27FC236}">
                <a16:creationId xmlns:a16="http://schemas.microsoft.com/office/drawing/2014/main" id="{9C4A869A-EC15-4CAA-85A6-60BB15809662}"/>
              </a:ext>
            </a:extLst>
          </p:cNvPr>
          <p:cNvPicPr>
            <a:picLocks noChangeAspect="1"/>
          </p:cNvPicPr>
          <p:nvPr/>
        </p:nvPicPr>
        <p:blipFill>
          <a:blip r:embed="rId5"/>
          <a:stretch>
            <a:fillRect/>
          </a:stretch>
        </p:blipFill>
        <p:spPr>
          <a:xfrm rot="20022458">
            <a:off x="9174788" y="1360229"/>
            <a:ext cx="2743200" cy="2743200"/>
          </a:xfrm>
          <a:prstGeom prst="rect">
            <a:avLst/>
          </a:prstGeom>
        </p:spPr>
      </p:pic>
    </p:spTree>
    <p:extLst>
      <p:ext uri="{BB962C8B-B14F-4D97-AF65-F5344CB8AC3E}">
        <p14:creationId xmlns:p14="http://schemas.microsoft.com/office/powerpoint/2010/main" val="310441346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A picture containing drawing&#10;&#10;Description automatically generated">
            <a:extLst>
              <a:ext uri="{FF2B5EF4-FFF2-40B4-BE49-F238E27FC236}">
                <a16:creationId xmlns:a16="http://schemas.microsoft.com/office/drawing/2014/main" id="{3EA9E83B-BE7D-4AE8-A4E8-011CBEFE8FFE}"/>
              </a:ext>
            </a:extLst>
          </p:cNvPr>
          <p:cNvPicPr>
            <a:picLocks noChangeAspect="1"/>
          </p:cNvPicPr>
          <p:nvPr/>
        </p:nvPicPr>
        <p:blipFill>
          <a:blip r:embed="rId2"/>
          <a:stretch>
            <a:fillRect/>
          </a:stretch>
        </p:blipFill>
        <p:spPr>
          <a:xfrm>
            <a:off x="2198838" y="-3264554"/>
            <a:ext cx="8039459" cy="18460705"/>
          </a:xfrm>
          <a:prstGeom prst="rect">
            <a:avLst/>
          </a:prstGeom>
        </p:spPr>
      </p:pic>
      <p:sp>
        <p:nvSpPr>
          <p:cNvPr id="8" name="Speech Bubble: Rectangle with Corners Rounded 7">
            <a:extLst>
              <a:ext uri="{FF2B5EF4-FFF2-40B4-BE49-F238E27FC236}">
                <a16:creationId xmlns:a16="http://schemas.microsoft.com/office/drawing/2014/main" id="{0E5E2A76-85E1-4694-9C31-AA5CE1E92DF0}"/>
              </a:ext>
            </a:extLst>
          </p:cNvPr>
          <p:cNvSpPr/>
          <p:nvPr/>
        </p:nvSpPr>
        <p:spPr>
          <a:xfrm rot="11580000">
            <a:off x="1154066" y="1402481"/>
            <a:ext cx="2990488" cy="1969696"/>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AD41A23F-6696-44CE-A013-065319456FC5}"/>
              </a:ext>
            </a:extLst>
          </p:cNvPr>
          <p:cNvSpPr txBox="1"/>
          <p:nvPr/>
        </p:nvSpPr>
        <p:spPr>
          <a:xfrm rot="660000">
            <a:off x="1155990" y="1799008"/>
            <a:ext cx="2872596" cy="98488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900" b="1">
                <a:solidFill>
                  <a:srgbClr val="C9F0FE"/>
                </a:solidFill>
              </a:rPr>
              <a:t>I'm friendly and helpful!</a:t>
            </a:r>
          </a:p>
        </p:txBody>
      </p:sp>
      <p:sp>
        <p:nvSpPr>
          <p:cNvPr id="14" name="Speech Bubble: Rectangle with Corners Rounded 13">
            <a:extLst>
              <a:ext uri="{FF2B5EF4-FFF2-40B4-BE49-F238E27FC236}">
                <a16:creationId xmlns:a16="http://schemas.microsoft.com/office/drawing/2014/main" id="{2BF4ECC3-785A-4CDA-82C4-AC0C887AE847}"/>
              </a:ext>
            </a:extLst>
          </p:cNvPr>
          <p:cNvSpPr/>
          <p:nvPr/>
        </p:nvSpPr>
        <p:spPr>
          <a:xfrm rot="9240000">
            <a:off x="7822786" y="649615"/>
            <a:ext cx="2990488" cy="1969696"/>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5" name="TextBox 14">
            <a:extLst>
              <a:ext uri="{FF2B5EF4-FFF2-40B4-BE49-F238E27FC236}">
                <a16:creationId xmlns:a16="http://schemas.microsoft.com/office/drawing/2014/main" id="{603A6CE9-0F72-4B0C-9530-80A73E98C032}"/>
              </a:ext>
            </a:extLst>
          </p:cNvPr>
          <p:cNvSpPr txBox="1"/>
          <p:nvPr/>
        </p:nvSpPr>
        <p:spPr>
          <a:xfrm rot="-1500000">
            <a:off x="7922403" y="1094989"/>
            <a:ext cx="2872596" cy="98488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a:solidFill>
                  <a:srgbClr val="C9F0FE"/>
                </a:solidFill>
              </a:rPr>
              <a:t>I know the Girl Scout Promise!</a:t>
            </a:r>
          </a:p>
        </p:txBody>
      </p:sp>
    </p:spTree>
    <p:extLst>
      <p:ext uri="{BB962C8B-B14F-4D97-AF65-F5344CB8AC3E}">
        <p14:creationId xmlns:p14="http://schemas.microsoft.com/office/powerpoint/2010/main" val="1137982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A picture containing drawing&#10;&#10;Description automatically generated">
            <a:extLst>
              <a:ext uri="{FF2B5EF4-FFF2-40B4-BE49-F238E27FC236}">
                <a16:creationId xmlns:a16="http://schemas.microsoft.com/office/drawing/2014/main" id="{04AB0E80-9978-460C-8A9F-061E606F109F}"/>
              </a:ext>
            </a:extLst>
          </p:cNvPr>
          <p:cNvPicPr>
            <a:picLocks noChangeAspect="1"/>
          </p:cNvPicPr>
          <p:nvPr/>
        </p:nvPicPr>
        <p:blipFill>
          <a:blip r:embed="rId3"/>
          <a:stretch>
            <a:fillRect/>
          </a:stretch>
        </p:blipFill>
        <p:spPr>
          <a:xfrm>
            <a:off x="9403863" y="691449"/>
            <a:ext cx="1838325" cy="3971925"/>
          </a:xfrm>
          <a:prstGeom prst="rect">
            <a:avLst/>
          </a:prstGeom>
        </p:spPr>
      </p:pic>
      <p:sp>
        <p:nvSpPr>
          <p:cNvPr id="2" name="Title 1">
            <a:extLst>
              <a:ext uri="{FF2B5EF4-FFF2-40B4-BE49-F238E27FC236}">
                <a16:creationId xmlns:a16="http://schemas.microsoft.com/office/drawing/2014/main" id="{E3333C6B-6C1D-43A4-8C80-B6080B5FC097}"/>
              </a:ext>
            </a:extLst>
          </p:cNvPr>
          <p:cNvSpPr>
            <a:spLocks noGrp="1"/>
          </p:cNvSpPr>
          <p:nvPr>
            <p:ph type="ctrTitle"/>
          </p:nvPr>
        </p:nvSpPr>
        <p:spPr>
          <a:xfrm>
            <a:off x="2572009" y="2999926"/>
            <a:ext cx="7663076" cy="2780760"/>
          </a:xfrm>
        </p:spPr>
        <p:txBody>
          <a:bodyPr>
            <a:normAutofit fontScale="90000"/>
          </a:bodyPr>
          <a:lstStyle/>
          <a:p>
            <a:r>
              <a:rPr lang="en-US" dirty="0">
                <a:ln w="0"/>
                <a:effectLst>
                  <a:outerShdw blurRad="38100" dist="19050" dir="2700000" algn="tl" rotWithShape="0">
                    <a:schemeClr val="dk1">
                      <a:alpha val="40000"/>
                    </a:schemeClr>
                  </a:outerShdw>
                </a:effectLst>
              </a:rPr>
              <a:t>Daisy Meeting:</a:t>
            </a:r>
            <a:br>
              <a:rPr lang="en-US" dirty="0">
                <a:ln w="0"/>
                <a:effectLst>
                  <a:outerShdw blurRad="38100" dist="19050" dir="2700000" algn="tl" rotWithShape="0">
                    <a:srgbClr val="00B0F0">
                      <a:alpha val="40000"/>
                    </a:srgbClr>
                  </a:outerShdw>
                </a:effectLst>
              </a:rPr>
            </a:br>
            <a:r>
              <a:rPr lang="en-US" dirty="0">
                <a:ln w="0"/>
                <a:solidFill>
                  <a:srgbClr val="00B050"/>
                </a:solidFill>
                <a:effectLst>
                  <a:outerShdw blurRad="38100" dist="19050" dir="2700000" algn="tl" rotWithShape="0">
                    <a:schemeClr val="dk1">
                      <a:alpha val="40000"/>
                    </a:schemeClr>
                  </a:outerShdw>
                </a:effectLst>
              </a:rPr>
              <a:t>Welcome</a:t>
            </a:r>
            <a:r>
              <a:rPr lang="en-US" dirty="0">
                <a:ln w="0"/>
                <a:solidFill>
                  <a:srgbClr val="00B050"/>
                </a:solidFill>
                <a:effectLst>
                  <a:outerShdw blurRad="38100" dist="19050" dir="2700000" algn="tl" rotWithShape="0">
                    <a:srgbClr val="00B0F0">
                      <a:alpha val="40000"/>
                    </a:srgbClr>
                  </a:outerShdw>
                </a:effectLst>
              </a:rPr>
              <a:t> to Girl Scouts</a:t>
            </a:r>
            <a:r>
              <a:rPr lang="en-US" dirty="0">
                <a:ln w="0"/>
                <a:effectLst>
                  <a:outerShdw blurRad="38100" dist="19050" dir="2700000" algn="tl" rotWithShape="0">
                    <a:srgbClr val="00B0F0">
                      <a:alpha val="40000"/>
                    </a:srgbClr>
                  </a:outerShdw>
                </a:effectLst>
              </a:rPr>
              <a:t>!</a:t>
            </a:r>
            <a:br>
              <a:rPr lang="en-US" dirty="0">
                <a:ln w="0"/>
                <a:effectLst>
                  <a:outerShdw blurRad="38100" dist="19050" dir="2700000" algn="tl" rotWithShape="0">
                    <a:srgbClr val="00B0F0">
                      <a:alpha val="40000"/>
                    </a:srgbClr>
                  </a:outerShdw>
                </a:effectLst>
              </a:rPr>
            </a:br>
            <a:br>
              <a:rPr lang="en-US" dirty="0">
                <a:ln w="0"/>
                <a:effectLst>
                  <a:outerShdw blurRad="38100" dist="19050" dir="2700000" algn="tl" rotWithShape="0">
                    <a:srgbClr val="00B0F0">
                      <a:alpha val="40000"/>
                    </a:srgbClr>
                  </a:outerShdw>
                </a:effectLst>
              </a:rPr>
            </a:br>
            <a:br>
              <a:rPr lang="en-US" sz="8000" dirty="0">
                <a:ln w="0"/>
                <a:effectLst>
                  <a:outerShdw blurRad="38100" dist="19050" dir="2700000" algn="tl" rotWithShape="0">
                    <a:srgbClr val="00B0F0">
                      <a:alpha val="40000"/>
                    </a:srgbClr>
                  </a:outerShdw>
                </a:effectLst>
              </a:rPr>
            </a:br>
            <a:r>
              <a:rPr lang="en-US" sz="3600" dirty="0">
                <a:ln w="0"/>
                <a:effectLst>
                  <a:outerShdw blurRad="38100" dist="19050" dir="2700000" algn="tl" rotWithShape="0">
                    <a:srgbClr val="00B0F0">
                      <a:alpha val="40000"/>
                    </a:srgbClr>
                  </a:outerShdw>
                </a:effectLst>
              </a:rPr>
              <a:t>Meeting 1</a:t>
            </a:r>
            <a:r>
              <a:rPr lang="en-US" sz="3600" dirty="0">
                <a:ln w="0"/>
                <a:solidFill>
                  <a:srgbClr val="FF0000"/>
                </a:solidFill>
                <a:effectLst>
                  <a:outerShdw blurRad="38100" dist="19050" dir="2700000" algn="tl" rotWithShape="0">
                    <a:srgbClr val="00B0F0">
                      <a:alpha val="40000"/>
                    </a:srgbClr>
                  </a:outerShdw>
                </a:effectLst>
              </a:rPr>
              <a:t> </a:t>
            </a:r>
            <a:endParaRPr lang="en-US" sz="3600" dirty="0">
              <a:ln w="0"/>
              <a:solidFill>
                <a:srgbClr val="00B0F0"/>
              </a:solidFill>
              <a:effectLst>
                <a:outerShdw blurRad="38100" dist="19050" dir="2700000" algn="tl" rotWithShape="0">
                  <a:srgbClr val="00B0F0">
                    <a:alpha val="40000"/>
                  </a:srgbClr>
                </a:outerShdw>
              </a:effectLst>
            </a:endParaRPr>
          </a:p>
        </p:txBody>
      </p:sp>
      <p:pic>
        <p:nvPicPr>
          <p:cNvPr id="9" name="Picture 5" descr="A picture containing drawing&#10;&#10;Description automatically generated">
            <a:extLst>
              <a:ext uri="{FF2B5EF4-FFF2-40B4-BE49-F238E27FC236}">
                <a16:creationId xmlns:a16="http://schemas.microsoft.com/office/drawing/2014/main" id="{AD18B1B7-1726-4CCA-803A-A363AD897F80}"/>
              </a:ext>
            </a:extLst>
          </p:cNvPr>
          <p:cNvPicPr>
            <a:picLocks noChangeAspect="1"/>
          </p:cNvPicPr>
          <p:nvPr/>
        </p:nvPicPr>
        <p:blipFill>
          <a:blip r:embed="rId4"/>
          <a:stretch>
            <a:fillRect/>
          </a:stretch>
        </p:blipFill>
        <p:spPr>
          <a:xfrm>
            <a:off x="1031399" y="2299697"/>
            <a:ext cx="2130194" cy="4114800"/>
          </a:xfrm>
          <a:prstGeom prst="rect">
            <a:avLst/>
          </a:prstGeom>
        </p:spPr>
      </p:pic>
      <p:pic>
        <p:nvPicPr>
          <p:cNvPr id="6" name="Picture 4" descr="A close up of a logo&#10;&#10;Description automatically generated">
            <a:extLst>
              <a:ext uri="{FF2B5EF4-FFF2-40B4-BE49-F238E27FC236}">
                <a16:creationId xmlns:a16="http://schemas.microsoft.com/office/drawing/2014/main" id="{E284F366-19C7-4D9F-B196-A15A01F6EE00}"/>
              </a:ext>
            </a:extLst>
          </p:cNvPr>
          <p:cNvPicPr>
            <a:picLocks noChangeAspect="1"/>
          </p:cNvPicPr>
          <p:nvPr/>
        </p:nvPicPr>
        <p:blipFill>
          <a:blip r:embed="rId5"/>
          <a:stretch>
            <a:fillRect/>
          </a:stretch>
        </p:blipFill>
        <p:spPr>
          <a:xfrm>
            <a:off x="0" y="0"/>
            <a:ext cx="1447800" cy="1352550"/>
          </a:xfrm>
          <a:prstGeom prst="rect">
            <a:avLst/>
          </a:prstGeom>
        </p:spPr>
      </p:pic>
      <p:pic>
        <p:nvPicPr>
          <p:cNvPr id="7" name="Graphic 4" descr="Home">
            <a:hlinkClick r:id="rId6" action="ppaction://hlinksldjump"/>
            <a:extLst>
              <a:ext uri="{FF2B5EF4-FFF2-40B4-BE49-F238E27FC236}">
                <a16:creationId xmlns:a16="http://schemas.microsoft.com/office/drawing/2014/main" id="{23B64603-7164-48B5-96DF-9BCEE1E37C7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462657" y="-48986"/>
            <a:ext cx="732972" cy="742043"/>
          </a:xfrm>
          <a:prstGeom prst="rect">
            <a:avLst/>
          </a:prstGeom>
        </p:spPr>
      </p:pic>
    </p:spTree>
    <p:extLst>
      <p:ext uri="{BB962C8B-B14F-4D97-AF65-F5344CB8AC3E}">
        <p14:creationId xmlns:p14="http://schemas.microsoft.com/office/powerpoint/2010/main" val="235224629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001FCC-3A7B-4D0D-9278-CE29A8ED5062}"/>
              </a:ext>
            </a:extLst>
          </p:cNvPr>
          <p:cNvSpPr>
            <a:spLocks noGrp="1"/>
          </p:cNvSpPr>
          <p:nvPr>
            <p:ph type="title"/>
          </p:nvPr>
        </p:nvSpPr>
        <p:spPr>
          <a:xfrm>
            <a:off x="4314" y="365125"/>
            <a:ext cx="12226504" cy="1325563"/>
          </a:xfrm>
        </p:spPr>
        <p:txBody>
          <a:bodyPr>
            <a:normAutofit/>
          </a:bodyPr>
          <a:lstStyle/>
          <a:p>
            <a:pPr algn="ctr"/>
            <a:r>
              <a:rPr lang="en-US" b="1" dirty="0"/>
              <a:t>Daisy Uniforms! DIY</a:t>
            </a:r>
          </a:p>
        </p:txBody>
      </p:sp>
      <p:sp>
        <p:nvSpPr>
          <p:cNvPr id="5" name="TextBox 4">
            <a:extLst>
              <a:ext uri="{FF2B5EF4-FFF2-40B4-BE49-F238E27FC236}">
                <a16:creationId xmlns:a16="http://schemas.microsoft.com/office/drawing/2014/main" id="{EC10AB75-BC5E-4316-932F-1185ACEF13A0}"/>
              </a:ext>
            </a:extLst>
          </p:cNvPr>
          <p:cNvSpPr txBox="1"/>
          <p:nvPr/>
        </p:nvSpPr>
        <p:spPr>
          <a:xfrm>
            <a:off x="838200" y="2778457"/>
            <a:ext cx="5799921" cy="31085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dirty="0">
                <a:latin typeface="Arial" panose="020B0604020202020204" pitchFamily="34" charset="0"/>
                <a:cs typeface="Arial" panose="020B0604020202020204" pitchFamily="34" charset="0"/>
              </a:rPr>
              <a:t>DIY means Do-It-Yourself.</a:t>
            </a:r>
            <a:endParaRPr lang="en-US" dirty="0">
              <a:latin typeface="Arial" panose="020B0604020202020204" pitchFamily="34" charset="0"/>
              <a:cs typeface="Arial" panose="020B0604020202020204" pitchFamily="34" charset="0"/>
            </a:endParaRPr>
          </a:p>
          <a:p>
            <a:pPr algn="ctr"/>
            <a:endParaRPr lang="en-US" sz="2800" b="1" dirty="0">
              <a:latin typeface="Arial" panose="020B0604020202020204" pitchFamily="34" charset="0"/>
              <a:cs typeface="Arial" panose="020B0604020202020204" pitchFamily="34" charset="0"/>
            </a:endParaRPr>
          </a:p>
          <a:p>
            <a:pPr algn="ctr"/>
            <a:r>
              <a:rPr lang="en-US" sz="2800" b="1" dirty="0">
                <a:latin typeface="Arial" panose="020B0604020202020204" pitchFamily="34" charset="0"/>
                <a:cs typeface="Arial" panose="020B0604020202020204" pitchFamily="34" charset="0"/>
              </a:rPr>
              <a:t>We are making our own paper Girl Scout uniforms!</a:t>
            </a:r>
          </a:p>
          <a:p>
            <a:pPr marL="800100" lvl="1" indent="-342900">
              <a:buFont typeface="Arial"/>
              <a:buChar char="•"/>
            </a:pPr>
            <a:endParaRPr lang="en-US" sz="2800" dirty="0">
              <a:latin typeface="Arial" panose="020B0604020202020204" pitchFamily="34" charset="0"/>
              <a:cs typeface="Arial" panose="020B0604020202020204" pitchFamily="34" charset="0"/>
            </a:endParaRPr>
          </a:p>
          <a:p>
            <a:pPr marL="342900" indent="-342900">
              <a:buFont typeface="Arial"/>
              <a:buChar char="•"/>
            </a:pPr>
            <a:endParaRPr lang="en-US" sz="2800" dirty="0">
              <a:latin typeface="Arial" panose="020B0604020202020204" pitchFamily="34" charset="0"/>
              <a:cs typeface="Arial" panose="020B0604020202020204" pitchFamily="34" charset="0"/>
            </a:endParaRPr>
          </a:p>
          <a:p>
            <a:endParaRPr lang="en-US" sz="2800" dirty="0">
              <a:latin typeface="Arial" panose="020B0604020202020204" pitchFamily="34" charset="0"/>
              <a:cs typeface="Arial" panose="020B0604020202020204" pitchFamily="34" charset="0"/>
            </a:endParaRPr>
          </a:p>
        </p:txBody>
      </p:sp>
      <p:sp>
        <p:nvSpPr>
          <p:cNvPr id="6" name="Content Placeholder 5">
            <a:extLst>
              <a:ext uri="{FF2B5EF4-FFF2-40B4-BE49-F238E27FC236}">
                <a16:creationId xmlns:a16="http://schemas.microsoft.com/office/drawing/2014/main" id="{DB4CB04B-AF7D-498A-967E-97B548E28689}"/>
              </a:ext>
            </a:extLst>
          </p:cNvPr>
          <p:cNvSpPr>
            <a:spLocks noGrp="1"/>
          </p:cNvSpPr>
          <p:nvPr>
            <p:ph idx="1"/>
          </p:nvPr>
        </p:nvSpPr>
        <p:spPr/>
        <p:txBody>
          <a:bodyPr vert="horz" lIns="91440" tIns="45720" rIns="91440" bIns="45720" rtlCol="0" anchor="t">
            <a:normAutofit/>
          </a:bodyPr>
          <a:lstStyle/>
          <a:p>
            <a:pPr marL="0" indent="0">
              <a:buNone/>
            </a:pPr>
            <a:endParaRPr lang="en-US" sz="3200"/>
          </a:p>
          <a:p>
            <a:pPr marL="0" indent="0">
              <a:buNone/>
            </a:pPr>
            <a:endParaRPr lang="en-US" sz="3200"/>
          </a:p>
          <a:p>
            <a:pPr marL="0" indent="0">
              <a:buNone/>
            </a:pPr>
            <a:endParaRPr lang="en-US" sz="3200"/>
          </a:p>
          <a:p>
            <a:pPr marL="0" indent="0">
              <a:buNone/>
            </a:pPr>
            <a:endParaRPr lang="en-US" sz="3200"/>
          </a:p>
          <a:p>
            <a:pPr marL="0" indent="0">
              <a:buNone/>
            </a:pPr>
            <a:endParaRPr lang="en-US" sz="3200"/>
          </a:p>
          <a:p>
            <a:pPr marL="0" indent="0">
              <a:buNone/>
            </a:pPr>
            <a:endParaRPr lang="en-US" sz="3200"/>
          </a:p>
          <a:p>
            <a:pPr marL="0" indent="0">
              <a:buNone/>
            </a:pPr>
            <a:endParaRPr lang="en-US" sz="3200"/>
          </a:p>
          <a:p>
            <a:pPr marL="0" indent="0">
              <a:buNone/>
            </a:pPr>
            <a:endParaRPr lang="en-US" sz="3200"/>
          </a:p>
          <a:p>
            <a:pPr marL="0" indent="0">
              <a:buNone/>
            </a:pPr>
            <a:endParaRPr lang="en-US" sz="3200"/>
          </a:p>
        </p:txBody>
      </p:sp>
      <p:pic>
        <p:nvPicPr>
          <p:cNvPr id="4" name="Picture 6" descr="A picture containing letter&#10;&#10;Description automatically generated">
            <a:extLst>
              <a:ext uri="{FF2B5EF4-FFF2-40B4-BE49-F238E27FC236}">
                <a16:creationId xmlns:a16="http://schemas.microsoft.com/office/drawing/2014/main" id="{97E08C6E-FECC-46A3-9286-01CAF58721E1}"/>
              </a:ext>
            </a:extLst>
          </p:cNvPr>
          <p:cNvPicPr>
            <a:picLocks noChangeAspect="1"/>
          </p:cNvPicPr>
          <p:nvPr/>
        </p:nvPicPr>
        <p:blipFill>
          <a:blip r:embed="rId3"/>
          <a:stretch>
            <a:fillRect/>
          </a:stretch>
        </p:blipFill>
        <p:spPr>
          <a:xfrm>
            <a:off x="6653212" y="1645048"/>
            <a:ext cx="3838574" cy="4972842"/>
          </a:xfrm>
          <a:prstGeom prst="rect">
            <a:avLst/>
          </a:prstGeom>
        </p:spPr>
      </p:pic>
    </p:spTree>
    <p:extLst>
      <p:ext uri="{BB962C8B-B14F-4D97-AF65-F5344CB8AC3E}">
        <p14:creationId xmlns:p14="http://schemas.microsoft.com/office/powerpoint/2010/main" val="208518206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E1F7A415-18B3-4DAF-B2BD-5D626E157E17}"/>
              </a:ext>
            </a:extLst>
          </p:cNvPr>
          <p:cNvSpPr>
            <a:spLocks noGrp="1"/>
          </p:cNvSpPr>
          <p:nvPr>
            <p:ph idx="1"/>
          </p:nvPr>
        </p:nvSpPr>
        <p:spPr>
          <a:xfrm>
            <a:off x="656" y="2315900"/>
            <a:ext cx="12155505" cy="1676237"/>
          </a:xfrm>
        </p:spPr>
        <p:txBody>
          <a:bodyPr vert="horz" lIns="91440" tIns="45720" rIns="91440" bIns="45720" rtlCol="0" anchor="t">
            <a:normAutofit/>
          </a:bodyPr>
          <a:lstStyle/>
          <a:p>
            <a:pPr marL="0" indent="0" algn="ctr">
              <a:buNone/>
            </a:pPr>
            <a:r>
              <a:rPr lang="en-US" sz="4400" dirty="0">
                <a:solidFill>
                  <a:srgbClr val="00B0F0"/>
                </a:solidFill>
              </a:rPr>
              <a:t>What did you like most about the Friendly and Helpful Petal or the Promise Center?</a:t>
            </a:r>
            <a:endParaRPr lang="en-US" sz="4400" dirty="0"/>
          </a:p>
        </p:txBody>
      </p:sp>
    </p:spTree>
    <p:extLst>
      <p:ext uri="{BB962C8B-B14F-4D97-AF65-F5344CB8AC3E}">
        <p14:creationId xmlns:p14="http://schemas.microsoft.com/office/powerpoint/2010/main" val="285302594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7C9280B-DDD9-4074-B340-F46913DBC26B}"/>
              </a:ext>
            </a:extLst>
          </p:cNvPr>
          <p:cNvSpPr>
            <a:spLocks noGrp="1"/>
          </p:cNvSpPr>
          <p:nvPr>
            <p:ph type="title"/>
          </p:nvPr>
        </p:nvSpPr>
        <p:spPr>
          <a:xfrm>
            <a:off x="571562" y="279270"/>
            <a:ext cx="10515600" cy="1325563"/>
          </a:xfrm>
        </p:spPr>
        <p:txBody>
          <a:bodyPr/>
          <a:lstStyle/>
          <a:p>
            <a:pPr algn="ctr"/>
            <a:r>
              <a:rPr lang="en-US" b="1" dirty="0"/>
              <a:t>Closing Song</a:t>
            </a:r>
            <a:endParaRPr lang="en-US" dirty="0"/>
          </a:p>
        </p:txBody>
      </p:sp>
      <p:sp>
        <p:nvSpPr>
          <p:cNvPr id="5" name="Rectangle 4">
            <a:extLst>
              <a:ext uri="{FF2B5EF4-FFF2-40B4-BE49-F238E27FC236}">
                <a16:creationId xmlns:a16="http://schemas.microsoft.com/office/drawing/2014/main" id="{1C63325D-D763-4F88-98C5-9BA7D83518EF}"/>
              </a:ext>
            </a:extLst>
          </p:cNvPr>
          <p:cNvSpPr/>
          <p:nvPr/>
        </p:nvSpPr>
        <p:spPr>
          <a:xfrm>
            <a:off x="2387600" y="1876456"/>
            <a:ext cx="8228012" cy="486301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F84CC1FF-C5FB-47F8-91C9-1A8D13668293}"/>
              </a:ext>
            </a:extLst>
          </p:cNvPr>
          <p:cNvSpPr txBox="1"/>
          <p:nvPr/>
        </p:nvSpPr>
        <p:spPr>
          <a:xfrm>
            <a:off x="2606145" y="2022152"/>
            <a:ext cx="8009467" cy="4448013"/>
          </a:xfrm>
          <a:prstGeom prst="rect">
            <a:avLst/>
          </a:prstGeom>
          <a:noFill/>
        </p:spPr>
        <p:txBody>
          <a:bodyPr wrap="square" lIns="91440" tIns="45720" rIns="91440" bIns="45720" rtlCol="0" anchor="t">
            <a:spAutoFit/>
          </a:bodyPr>
          <a:lstStyle/>
          <a:p>
            <a:pPr>
              <a:lnSpc>
                <a:spcPct val="150000"/>
              </a:lnSpc>
            </a:pPr>
            <a:r>
              <a:rPr lang="en-US" sz="3200" b="1" i="1"/>
              <a:t>Make new friends </a:t>
            </a:r>
            <a:endParaRPr lang="en-US" sz="3200" b="1"/>
          </a:p>
          <a:p>
            <a:pPr>
              <a:lnSpc>
                <a:spcPct val="150000"/>
              </a:lnSpc>
            </a:pPr>
            <a:r>
              <a:rPr lang="en-US" sz="3200" b="1" i="1"/>
              <a:t>But keep the old </a:t>
            </a:r>
            <a:endParaRPr lang="en-US" sz="3200" b="1"/>
          </a:p>
          <a:p>
            <a:pPr>
              <a:lnSpc>
                <a:spcPct val="150000"/>
              </a:lnSpc>
            </a:pPr>
            <a:r>
              <a:rPr lang="en-US" sz="3200" b="1" i="1"/>
              <a:t>One is silver and the other's gold </a:t>
            </a:r>
            <a:endParaRPr lang="en-US" sz="3200" b="1"/>
          </a:p>
          <a:p>
            <a:pPr>
              <a:lnSpc>
                <a:spcPct val="150000"/>
              </a:lnSpc>
            </a:pPr>
            <a:r>
              <a:rPr lang="en-US" sz="3200" b="1" i="1"/>
              <a:t>A circle is round </a:t>
            </a:r>
            <a:endParaRPr lang="en-US" sz="3200" b="1"/>
          </a:p>
          <a:p>
            <a:pPr>
              <a:lnSpc>
                <a:spcPct val="150000"/>
              </a:lnSpc>
            </a:pPr>
            <a:r>
              <a:rPr lang="en-US" sz="3200" b="1" i="1"/>
              <a:t>It has no end </a:t>
            </a:r>
            <a:endParaRPr lang="en-US" sz="3200" b="1"/>
          </a:p>
          <a:p>
            <a:pPr>
              <a:lnSpc>
                <a:spcPct val="150000"/>
              </a:lnSpc>
            </a:pPr>
            <a:r>
              <a:rPr lang="en-US" sz="3200" b="1" i="1"/>
              <a:t>That's how long I want to be your friend</a:t>
            </a:r>
            <a:endParaRPr lang="en-US" b="1"/>
          </a:p>
        </p:txBody>
      </p:sp>
      <p:pic>
        <p:nvPicPr>
          <p:cNvPr id="1026" name="Picture 2" descr="Musician clipart kindergarten music, Musician kindergarten music ...">
            <a:extLst>
              <a:ext uri="{FF2B5EF4-FFF2-40B4-BE49-F238E27FC236}">
                <a16:creationId xmlns:a16="http://schemas.microsoft.com/office/drawing/2014/main" id="{A723AAC3-4F59-449C-B09D-86FC8AB3C5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958" y="118533"/>
            <a:ext cx="3423973" cy="236816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aisy Girl Scouts">
            <a:extLst>
              <a:ext uri="{FF2B5EF4-FFF2-40B4-BE49-F238E27FC236}">
                <a16:creationId xmlns:a16="http://schemas.microsoft.com/office/drawing/2014/main" id="{75F770A4-CD43-4449-B109-7425557195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789392">
            <a:off x="8306963" y="541696"/>
            <a:ext cx="3756866" cy="15594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991409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749A0-F82D-41FD-9773-83A993DD877A}"/>
              </a:ext>
            </a:extLst>
          </p:cNvPr>
          <p:cNvSpPr>
            <a:spLocks noGrp="1"/>
          </p:cNvSpPr>
          <p:nvPr>
            <p:ph type="title"/>
          </p:nvPr>
        </p:nvSpPr>
        <p:spPr>
          <a:xfrm>
            <a:off x="1250" y="333071"/>
            <a:ext cx="12189500" cy="1325563"/>
          </a:xfrm>
        </p:spPr>
        <p:txBody>
          <a:bodyPr/>
          <a:lstStyle/>
          <a:p>
            <a:pPr algn="ctr"/>
            <a:r>
              <a:rPr lang="en-US" b="1" dirty="0"/>
              <a:t>Parent chat!</a:t>
            </a:r>
          </a:p>
        </p:txBody>
      </p:sp>
      <p:pic>
        <p:nvPicPr>
          <p:cNvPr id="3" name="Picture 3" descr="A child smiling at the camera&#10;&#10;Description automatically generated">
            <a:extLst>
              <a:ext uri="{FF2B5EF4-FFF2-40B4-BE49-F238E27FC236}">
                <a16:creationId xmlns:a16="http://schemas.microsoft.com/office/drawing/2014/main" id="{1FD3A0D7-8037-4469-88B3-9F53424127F9}"/>
              </a:ext>
            </a:extLst>
          </p:cNvPr>
          <p:cNvPicPr>
            <a:picLocks noChangeAspect="1"/>
          </p:cNvPicPr>
          <p:nvPr/>
        </p:nvPicPr>
        <p:blipFill>
          <a:blip r:embed="rId3"/>
          <a:stretch>
            <a:fillRect/>
          </a:stretch>
        </p:blipFill>
        <p:spPr>
          <a:xfrm>
            <a:off x="3347016" y="1782057"/>
            <a:ext cx="5791200" cy="3617544"/>
          </a:xfrm>
          <a:prstGeom prst="rect">
            <a:avLst/>
          </a:prstGeom>
        </p:spPr>
      </p:pic>
      <p:pic>
        <p:nvPicPr>
          <p:cNvPr id="4" name="Graphic 4" descr="Home">
            <a:hlinkClick r:id="rId4" action="ppaction://hlinksldjump"/>
            <a:extLst>
              <a:ext uri="{FF2B5EF4-FFF2-40B4-BE49-F238E27FC236}">
                <a16:creationId xmlns:a16="http://schemas.microsoft.com/office/drawing/2014/main" id="{77C649D8-D023-4447-A7D2-488F590DD24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462657" y="-48986"/>
            <a:ext cx="732972" cy="742043"/>
          </a:xfrm>
          <a:prstGeom prst="rect">
            <a:avLst/>
          </a:prstGeom>
        </p:spPr>
      </p:pic>
    </p:spTree>
    <p:extLst>
      <p:ext uri="{BB962C8B-B14F-4D97-AF65-F5344CB8AC3E}">
        <p14:creationId xmlns:p14="http://schemas.microsoft.com/office/powerpoint/2010/main" val="377625424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749A0-F82D-41FD-9773-83A993DD877A}"/>
              </a:ext>
            </a:extLst>
          </p:cNvPr>
          <p:cNvSpPr>
            <a:spLocks noGrp="1"/>
          </p:cNvSpPr>
          <p:nvPr>
            <p:ph type="title"/>
          </p:nvPr>
        </p:nvSpPr>
        <p:spPr/>
        <p:txBody>
          <a:bodyPr/>
          <a:lstStyle/>
          <a:p>
            <a:pPr algn="ctr"/>
            <a:r>
              <a:rPr lang="en-US" b="1" dirty="0"/>
              <a:t>Friendship Circle and Goodbye</a:t>
            </a:r>
          </a:p>
        </p:txBody>
      </p:sp>
      <p:pic>
        <p:nvPicPr>
          <p:cNvPr id="4" name="Picture 4" descr="A group of people standing next to a person posing for a picture&#10;&#10;Description automatically generated">
            <a:extLst>
              <a:ext uri="{FF2B5EF4-FFF2-40B4-BE49-F238E27FC236}">
                <a16:creationId xmlns:a16="http://schemas.microsoft.com/office/drawing/2014/main" id="{09DCB56F-37E7-4CC1-9727-6585D45FB3C6}"/>
              </a:ext>
            </a:extLst>
          </p:cNvPr>
          <p:cNvPicPr>
            <a:picLocks noChangeAspect="1"/>
          </p:cNvPicPr>
          <p:nvPr/>
        </p:nvPicPr>
        <p:blipFill>
          <a:blip r:embed="rId3"/>
          <a:stretch>
            <a:fillRect/>
          </a:stretch>
        </p:blipFill>
        <p:spPr>
          <a:xfrm>
            <a:off x="3065463" y="1800700"/>
            <a:ext cx="5521325" cy="4471038"/>
          </a:xfrm>
          <a:prstGeom prst="rect">
            <a:avLst/>
          </a:prstGeom>
        </p:spPr>
      </p:pic>
    </p:spTree>
    <p:extLst>
      <p:ext uri="{BB962C8B-B14F-4D97-AF65-F5344CB8AC3E}">
        <p14:creationId xmlns:p14="http://schemas.microsoft.com/office/powerpoint/2010/main" val="112187394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AF739-AC03-46CD-9E93-DF2BDF97F7CE}"/>
              </a:ext>
            </a:extLst>
          </p:cNvPr>
          <p:cNvSpPr>
            <a:spLocks noGrp="1"/>
          </p:cNvSpPr>
          <p:nvPr>
            <p:ph type="title"/>
          </p:nvPr>
        </p:nvSpPr>
        <p:spPr>
          <a:xfrm>
            <a:off x="771293" y="2394647"/>
            <a:ext cx="10515600" cy="1325563"/>
          </a:xfrm>
        </p:spPr>
        <p:txBody>
          <a:bodyPr/>
          <a:lstStyle/>
          <a:p>
            <a:pPr algn="ctr"/>
            <a:r>
              <a:rPr lang="en-US" dirty="0">
                <a:solidFill>
                  <a:srgbClr val="00B0F0"/>
                </a:solidFill>
                <a:ea typeface="+mj-lt"/>
              </a:rPr>
              <a:t>Dear Daisies...</a:t>
            </a:r>
            <a:endParaRPr lang="en-US" dirty="0">
              <a:solidFill>
                <a:srgbClr val="00B0F0"/>
              </a:solidFill>
            </a:endParaRPr>
          </a:p>
        </p:txBody>
      </p:sp>
    </p:spTree>
    <p:extLst>
      <p:ext uri="{BB962C8B-B14F-4D97-AF65-F5344CB8AC3E}">
        <p14:creationId xmlns:p14="http://schemas.microsoft.com/office/powerpoint/2010/main" val="10494776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A picture containing bottle, table, food, sitting&#10;&#10;Description automatically generated">
            <a:extLst>
              <a:ext uri="{FF2B5EF4-FFF2-40B4-BE49-F238E27FC236}">
                <a16:creationId xmlns:a16="http://schemas.microsoft.com/office/drawing/2014/main" id="{C2096EB0-B193-445C-A555-4195A68371B3}"/>
              </a:ext>
            </a:extLst>
          </p:cNvPr>
          <p:cNvPicPr>
            <a:picLocks noGrp="1" noChangeAspect="1"/>
          </p:cNvPicPr>
          <p:nvPr>
            <p:ph idx="1"/>
          </p:nvPr>
        </p:nvPicPr>
        <p:blipFill>
          <a:blip r:embed="rId3"/>
          <a:stretch>
            <a:fillRect/>
          </a:stretch>
        </p:blipFill>
        <p:spPr>
          <a:xfrm>
            <a:off x="4195316" y="36513"/>
            <a:ext cx="4890578" cy="6861455"/>
          </a:xfrm>
        </p:spPr>
      </p:pic>
      <p:sp>
        <p:nvSpPr>
          <p:cNvPr id="2" name="TextBox 1">
            <a:extLst>
              <a:ext uri="{FF2B5EF4-FFF2-40B4-BE49-F238E27FC236}">
                <a16:creationId xmlns:a16="http://schemas.microsoft.com/office/drawing/2014/main" id="{BCE29A4E-6AE0-4474-8BB7-4885E6BA097A}"/>
              </a:ext>
            </a:extLst>
          </p:cNvPr>
          <p:cNvSpPr txBox="1"/>
          <p:nvPr/>
        </p:nvSpPr>
        <p:spPr>
          <a:xfrm>
            <a:off x="344290" y="3942551"/>
            <a:ext cx="3525331"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latin typeface="Arial" panose="020B0604020202020204" pitchFamily="34" charset="0"/>
                <a:cs typeface="Arial" panose="020B0604020202020204" pitchFamily="34" charset="0"/>
              </a:rPr>
              <a:t>Today's Supplies:</a:t>
            </a:r>
          </a:p>
          <a:p>
            <a:pPr marL="342900" indent="-342900">
              <a:buFont typeface="Arial"/>
              <a:buChar char="•"/>
            </a:pPr>
            <a:r>
              <a:rPr lang="en-US" sz="2400" dirty="0">
                <a:solidFill>
                  <a:srgbClr val="00B050"/>
                </a:solidFill>
                <a:latin typeface="Arial" panose="020B0604020202020204" pitchFamily="34" charset="0"/>
                <a:cs typeface="Arial" panose="020B0604020202020204" pitchFamily="34" charset="0"/>
              </a:rPr>
              <a:t>Paper</a:t>
            </a:r>
          </a:p>
          <a:p>
            <a:pPr marL="342900" indent="-342900">
              <a:buFont typeface="Arial"/>
              <a:buChar char="•"/>
            </a:pPr>
            <a:r>
              <a:rPr lang="en-US" sz="2400" dirty="0">
                <a:solidFill>
                  <a:srgbClr val="00B050"/>
                </a:solidFill>
                <a:latin typeface="Arial" panose="020B0604020202020204" pitchFamily="34" charset="0"/>
                <a:cs typeface="Arial" panose="020B0604020202020204" pitchFamily="34" charset="0"/>
              </a:rPr>
              <a:t>Pencil, markers, or crayons</a:t>
            </a:r>
          </a:p>
        </p:txBody>
      </p:sp>
      <p:pic>
        <p:nvPicPr>
          <p:cNvPr id="3" name="Picture 4" descr="A small child sitting on a table&#10;&#10;Description automatically generated">
            <a:extLst>
              <a:ext uri="{FF2B5EF4-FFF2-40B4-BE49-F238E27FC236}">
                <a16:creationId xmlns:a16="http://schemas.microsoft.com/office/drawing/2014/main" id="{F386EE30-6A4F-47D1-ACCE-8B9A420DDD51}"/>
              </a:ext>
            </a:extLst>
          </p:cNvPr>
          <p:cNvPicPr>
            <a:picLocks noChangeAspect="1"/>
          </p:cNvPicPr>
          <p:nvPr/>
        </p:nvPicPr>
        <p:blipFill>
          <a:blip r:embed="rId4"/>
          <a:stretch>
            <a:fillRect/>
          </a:stretch>
        </p:blipFill>
        <p:spPr>
          <a:xfrm>
            <a:off x="144013" y="584080"/>
            <a:ext cx="3925887" cy="2452687"/>
          </a:xfrm>
          <a:prstGeom prst="rect">
            <a:avLst/>
          </a:prstGeom>
        </p:spPr>
      </p:pic>
      <p:pic>
        <p:nvPicPr>
          <p:cNvPr id="5" name="Graphic 4" descr="Home">
            <a:hlinkClick r:id="rId5" action="ppaction://hlinksldjump"/>
            <a:extLst>
              <a:ext uri="{FF2B5EF4-FFF2-40B4-BE49-F238E27FC236}">
                <a16:creationId xmlns:a16="http://schemas.microsoft.com/office/drawing/2014/main" id="{45105AF2-F6DB-4869-8AC3-7CA30EDED2F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462657" y="-48986"/>
            <a:ext cx="732972" cy="742043"/>
          </a:xfrm>
          <a:prstGeom prst="rect">
            <a:avLst/>
          </a:prstGeom>
        </p:spPr>
      </p:pic>
    </p:spTree>
    <p:extLst>
      <p:ext uri="{BB962C8B-B14F-4D97-AF65-F5344CB8AC3E}">
        <p14:creationId xmlns:p14="http://schemas.microsoft.com/office/powerpoint/2010/main" val="2542967925"/>
      </p:ext>
    </p:extLst>
  </p:cSld>
  <p:clrMapOvr>
    <a:masterClrMapping/>
  </p:clrMapOvr>
</p:sld>
</file>

<file path=ppt/theme/theme1.xml><?xml version="1.0" encoding="utf-8"?>
<a:theme xmlns:a="http://schemas.openxmlformats.org/drawingml/2006/main" name="Diasy Blue Power Point Theme">
  <a:themeElements>
    <a:clrScheme name="Diasy blue color theme">
      <a:dk1>
        <a:srgbClr val="00B0F0"/>
      </a:dk1>
      <a:lt1>
        <a:sysClr val="window" lastClr="FFFFFF"/>
      </a:lt1>
      <a:dk2>
        <a:srgbClr val="00B0F0"/>
      </a:dk2>
      <a:lt2>
        <a:srgbClr val="FFFFFF"/>
      </a:lt2>
      <a:accent1>
        <a:srgbClr val="7030A0"/>
      </a:accent1>
      <a:accent2>
        <a:srgbClr val="00B050"/>
      </a:accent2>
      <a:accent3>
        <a:srgbClr val="993300"/>
      </a:accent3>
      <a:accent4>
        <a:srgbClr val="FFFF00"/>
      </a:accent4>
      <a:accent5>
        <a:srgbClr val="FFC000"/>
      </a:accent5>
      <a:accent6>
        <a:srgbClr val="FF0000"/>
      </a:accent6>
      <a:hlink>
        <a:srgbClr val="0563C1"/>
      </a:hlink>
      <a:folHlink>
        <a:srgbClr val="954F72"/>
      </a:folHlink>
    </a:clrScheme>
    <a:fontScheme name="Custom 1">
      <a:majorFont>
        <a:latin typeface="Trefoil Sans Ultra"/>
        <a:ea typeface=""/>
        <a:cs typeface=""/>
      </a:majorFont>
      <a:minorFont>
        <a:latin typeface="Trefoil Sans Medium"/>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iasy Blue Power Point Theme" id="{07FC6FC8-D960-4127-B98F-C6860D50C578}" vid="{C918C331-FA9C-4FA1-967B-B4811BA0FEB6}"/>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2.xml><?xml version="1.0" encoding="utf-8"?>
<p:properties xmlns:p="http://schemas.microsoft.com/office/2006/metadata/properties" xmlns:xsi="http://www.w3.org/2001/XMLSchema-instance" xmlns:pc="http://schemas.microsoft.com/office/infopath/2007/PartnerControls">
  <documentManagement>
    <ClientCode xmlns="a9281439-b155-4aa9-a301-2170b5e237e0">MEM</ClientCode>
    <MatterName xmlns="a9281439-b155-4aa9-a301-2170b5e237e0">Virtual Troop Support</MatterName>
    <jcf2b20b7bcf46698f4a812f10da049e xmlns="a9281439-b155-4aa9-a301-2170b5e237e0">
      <Terms xmlns="http://schemas.microsoft.com/office/infopath/2007/PartnerControls"/>
    </jcf2b20b7bcf46698f4a812f10da049e>
    <ClientName xmlns="a9281439-b155-4aa9-a301-2170b5e237e0">Membership Experience</ClientName>
    <iaad7b24a47545d9adf979a972f30099 xmlns="a9281439-b155-4aa9-a301-2170b5e237e0">
      <Terms xmlns="http://schemas.microsoft.com/office/infopath/2007/PartnerControls"/>
    </iaad7b24a47545d9adf979a972f30099>
    <TaxCatchAll xmlns="a9281439-b155-4aa9-a301-2170b5e237e0"/>
    <MatterCode xmlns="a9281439-b155-4aa9-a301-2170b5e237e0">2020-0115</MatterCode>
    <o931588d9a714884817f860664ba372b xmlns="a9281439-b155-4aa9-a301-2170b5e237e0">
      <Terms xmlns="http://schemas.microsoft.com/office/infopath/2007/PartnerControls"/>
    </o931588d9a714884817f860664ba372b>
    <Comments xmlns="http://schemas.microsoft.com/sharepoint/v3"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ct:contentTypeSchema xmlns:ct="http://schemas.microsoft.com/office/2006/metadata/contentType" xmlns:ma="http://schemas.microsoft.com/office/2006/metadata/properties/metaAttributes" ct:_="" ma:_="" ma:contentTypeName="DMS Document" ma:contentTypeID="0x010100F457D8881EDCE1418651FE9C5F05802900FA10658D9BFFA24E9420D71D2F7795C6" ma:contentTypeVersion="18" ma:contentTypeDescription="Create a new document." ma:contentTypeScope="" ma:versionID="a33f0f5ae3b7b6227f763c80955ccc3b">
  <xsd:schema xmlns:xsd="http://www.w3.org/2001/XMLSchema" xmlns:xs="http://www.w3.org/2001/XMLSchema" xmlns:p="http://schemas.microsoft.com/office/2006/metadata/properties" xmlns:ns1="a9281439-b155-4aa9-a301-2170b5e237e0" xmlns:ns2="http://schemas.microsoft.com/sharepoint/v3" xmlns:ns3="3201f82f-0853-4f53-8633-729891aab370" targetNamespace="http://schemas.microsoft.com/office/2006/metadata/properties" ma:root="true" ma:fieldsID="82b3da356e0e0e794456acfc1a3166bc" ns1:_="" ns2:_="" ns3:_="">
    <xsd:import namespace="a9281439-b155-4aa9-a301-2170b5e237e0"/>
    <xsd:import namespace="http://schemas.microsoft.com/sharepoint/v3"/>
    <xsd:import namespace="3201f82f-0853-4f53-8633-729891aab370"/>
    <xsd:element name="properties">
      <xsd:complexType>
        <xsd:sequence>
          <xsd:element name="documentManagement">
            <xsd:complexType>
              <xsd:all>
                <xsd:element ref="ns1:ClientName" minOccurs="0"/>
                <xsd:element ref="ns1:ClientCode" minOccurs="0"/>
                <xsd:element ref="ns1:MatterName" minOccurs="0"/>
                <xsd:element ref="ns1:MatterCode" minOccurs="0"/>
                <xsd:element ref="ns2:Comments" minOccurs="0"/>
                <xsd:element ref="ns1:_dlc_DocId" minOccurs="0"/>
                <xsd:element ref="ns1:_dlc_DocIdUrl" minOccurs="0"/>
                <xsd:element ref="ns1:_dlc_DocIdPersistId" minOccurs="0"/>
                <xsd:element ref="ns1:iaad7b24a47545d9adf979a972f30099" minOccurs="0"/>
                <xsd:element ref="ns1:TaxCatchAll" minOccurs="0"/>
                <xsd:element ref="ns1:TaxCatchAllLabel" minOccurs="0"/>
                <xsd:element ref="ns1:o931588d9a714884817f860664ba372b" minOccurs="0"/>
                <xsd:element ref="ns1:jcf2b20b7bcf46698f4a812f10da049e" minOccurs="0"/>
                <xsd:element ref="ns3:MediaServiceMetadata" minOccurs="0"/>
                <xsd:element ref="ns3:MediaServiceFastMetadata" minOccurs="0"/>
                <xsd:element ref="ns1:SharedWithUsers" minOccurs="0"/>
                <xsd:element ref="ns1:SharedWithDetails" minOccurs="0"/>
                <xsd:element ref="ns3:MediaServiceAutoTags" minOccurs="0"/>
                <xsd:element ref="ns3:MediaServiceGenerationTime" minOccurs="0"/>
                <xsd:element ref="ns3:MediaServiceEventHashCode"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9281439-b155-4aa9-a301-2170b5e237e0" elementFormDefault="qualified">
    <xsd:import namespace="http://schemas.microsoft.com/office/2006/documentManagement/types"/>
    <xsd:import namespace="http://schemas.microsoft.com/office/infopath/2007/PartnerControls"/>
    <xsd:element name="ClientName" ma:index="0" nillable="true" ma:displayName="Department Team" ma:default="Membership Experience" ma:internalName="ClientName" ma:readOnly="false">
      <xsd:simpleType>
        <xsd:restriction base="dms:Text"/>
      </xsd:simpleType>
    </xsd:element>
    <xsd:element name="ClientCode" ma:index="1" nillable="true" ma:displayName="Department ID" ma:default="MEM" ma:internalName="ClientCode" ma:readOnly="false">
      <xsd:simpleType>
        <xsd:restriction base="dms:Text"/>
      </xsd:simpleType>
    </xsd:element>
    <xsd:element name="MatterName" ma:index="2" nillable="true" ma:displayName="ProjectName" ma:default="Virtual Troop Support" ma:internalName="MatterName" ma:readOnly="false">
      <xsd:simpleType>
        <xsd:restriction base="dms:Text"/>
      </xsd:simpleType>
    </xsd:element>
    <xsd:element name="MatterCode" ma:index="3" nillable="true" ma:displayName="ProjectID" ma:default="2020-0115" ma:internalName="MatterCode" ma:readOnly="false">
      <xsd:simpleType>
        <xsd:restriction base="dms:Text"/>
      </xsd:simpleType>
    </xsd:element>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iaad7b24a47545d9adf979a972f30099" ma:index="15" nillable="true" ma:taxonomy="true" ma:internalName="iaad7b24a47545d9adf979a972f30099" ma:taxonomyFieldName="DocumentType" ma:displayName="DocumentType" ma:readOnly="false" ma:fieldId="{2aad7b24-a475-45d9-adf9-79a972f30099}" ma:sspId="279e521b-7aa3-4262-9a55-5b2164d240f4" ma:termSetId="3951ad0f-7cc7-4f52-b9bd-227fa0b85495" ma:anchorId="00000000-0000-0000-0000-000000000000" ma:open="false" ma:isKeyword="false">
      <xsd:complexType>
        <xsd:sequence>
          <xsd:element ref="pc:Terms" minOccurs="0" maxOccurs="1"/>
        </xsd:sequence>
      </xsd:complexType>
    </xsd:element>
    <xsd:element name="TaxCatchAll" ma:index="16" nillable="true" ma:displayName="Taxonomy Catch All Column" ma:hidden="true" ma:list="{ed1e7474-d059-468a-8b9a-13bb16cf658d}" ma:internalName="TaxCatchAll" ma:showField="CatchAllData" ma:web="a9281439-b155-4aa9-a301-2170b5e237e0">
      <xsd:complexType>
        <xsd:complexContent>
          <xsd:extension base="dms:MultiChoiceLookup">
            <xsd:sequence>
              <xsd:element name="Value" type="dms:Lookup" maxOccurs="unbounded" minOccurs="0" nillable="true"/>
            </xsd:sequence>
          </xsd:extension>
        </xsd:complexContent>
      </xsd:complexType>
    </xsd:element>
    <xsd:element name="TaxCatchAllLabel" ma:index="17" nillable="true" ma:displayName="Taxonomy Catch All Column1" ma:hidden="true" ma:list="{ed1e7474-d059-468a-8b9a-13bb16cf658d}" ma:internalName="TaxCatchAllLabel" ma:readOnly="true" ma:showField="CatchAllDataLabel" ma:web="a9281439-b155-4aa9-a301-2170b5e237e0">
      <xsd:complexType>
        <xsd:complexContent>
          <xsd:extension base="dms:MultiChoiceLookup">
            <xsd:sequence>
              <xsd:element name="Value" type="dms:Lookup" maxOccurs="unbounded" minOccurs="0" nillable="true"/>
            </xsd:sequence>
          </xsd:extension>
        </xsd:complexContent>
      </xsd:complexType>
    </xsd:element>
    <xsd:element name="o931588d9a714884817f860664ba372b" ma:index="19" nillable="true" ma:taxonomy="true" ma:internalName="o931588d9a714884817f860664ba372b" ma:taxonomyFieldName="GS_x0020_Location" ma:displayName="GS Location" ma:readOnly="false" ma:fieldId="{8931588d-9a71-4884-817f-860664ba372b}" ma:sspId="279e521b-7aa3-4262-9a55-5b2164d240f4" ma:termSetId="7d6d7e9e-d097-4779-bbf4-638f5321b84d" ma:anchorId="00000000-0000-0000-0000-000000000000" ma:open="false" ma:isKeyword="false">
      <xsd:complexType>
        <xsd:sequence>
          <xsd:element ref="pc:Terms" minOccurs="0" maxOccurs="1"/>
        </xsd:sequence>
      </xsd:complexType>
    </xsd:element>
    <xsd:element name="jcf2b20b7bcf46698f4a812f10da049e" ma:index="21" nillable="true" ma:taxonomy="true" ma:internalName="jcf2b20b7bcf46698f4a812f10da049e" ma:taxonomyFieldName="Year" ma:displayName="Year" ma:readOnly="false" ma:fieldId="{3cf2b20b-7bcf-4669-8f4a-812f10da049e}" ma:sspId="279e521b-7aa3-4262-9a55-5b2164d240f4" ma:termSetId="ad211a13-1d17-4502-a35d-5f8f0bd45f31" ma:anchorId="00000000-0000-0000-0000-000000000000" ma:open="false" ma:isKeyword="false">
      <xsd:complexType>
        <xsd:sequence>
          <xsd:element ref="pc:Terms" minOccurs="0" maxOccurs="1"/>
        </xsd:sequence>
      </xsd:complexType>
    </xsd:element>
    <xsd:element name="SharedWithUsers" ma:index="2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7"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Comments" ma:index="7" nillable="true" ma:displayName="Comments" ma:internalName="Comments" ma:readOnly="fals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201f82f-0853-4f53-8633-729891aab370" elementFormDefault="qualified">
    <xsd:import namespace="http://schemas.microsoft.com/office/2006/documentManagement/types"/>
    <xsd:import namespace="http://schemas.microsoft.com/office/infopath/2007/PartnerControls"/>
    <xsd:element name="MediaServiceMetadata" ma:index="24" nillable="true" ma:displayName="MediaServiceMetadata" ma:hidden="true" ma:internalName="MediaServiceMetadata" ma:readOnly="true">
      <xsd:simpleType>
        <xsd:restriction base="dms:Note"/>
      </xsd:simpleType>
    </xsd:element>
    <xsd:element name="MediaServiceFastMetadata" ma:index="25" nillable="true" ma:displayName="MediaServiceFastMetadata" ma:hidden="true" ma:internalName="MediaServiceFastMetadata" ma:readOnly="true">
      <xsd:simpleType>
        <xsd:restriction base="dms:Note"/>
      </xsd:simpleType>
    </xsd:element>
    <xsd:element name="MediaServiceAutoTags" ma:index="28" nillable="true" ma:displayName="Tags" ma:internalName="MediaServiceAutoTags" ma:readOnly="true">
      <xsd:simpleType>
        <xsd:restriction base="dms:Text"/>
      </xsd:simpleType>
    </xsd:element>
    <xsd:element name="MediaServiceGenerationTime" ma:index="29" nillable="true" ma:displayName="MediaServiceGenerationTime" ma:hidden="true" ma:internalName="MediaServiceGenerationTime" ma:readOnly="true">
      <xsd:simpleType>
        <xsd:restriction base="dms:Text"/>
      </xsd:simpleType>
    </xsd:element>
    <xsd:element name="MediaServiceEventHashCode" ma:index="30" nillable="true" ma:displayName="MediaServiceEventHashCode" ma:hidden="true" ma:internalName="MediaServiceEventHashCode" ma:readOnly="true">
      <xsd:simpleType>
        <xsd:restriction base="dms:Text"/>
      </xsd:simpleType>
    </xsd:element>
    <xsd:element name="MediaServiceDateTaken" ma:index="31"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1" ma:displayName="Content Type"/>
        <xsd:element ref="dc:title" minOccurs="0" maxOccurs="1" ma:index="18"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4F3AECE-35C3-41EE-815C-3E7E9A71AF62}">
  <ds:schemaRefs>
    <ds:schemaRef ds:uri="http://schemas.microsoft.com/sharepoint/events"/>
  </ds:schemaRefs>
</ds:datastoreItem>
</file>

<file path=customXml/itemProps2.xml><?xml version="1.0" encoding="utf-8"?>
<ds:datastoreItem xmlns:ds="http://schemas.openxmlformats.org/officeDocument/2006/customXml" ds:itemID="{C197C2F6-2FEA-4447-9E21-A4622676AEE8}">
  <ds:schemaRefs>
    <ds:schemaRef ds:uri="http://schemas.openxmlformats.org/package/2006/metadata/core-properties"/>
    <ds:schemaRef ds:uri="http://schemas.microsoft.com/sharepoint/v3"/>
    <ds:schemaRef ds:uri="http://purl.org/dc/terms/"/>
    <ds:schemaRef ds:uri="3201f82f-0853-4f53-8633-729891aab370"/>
    <ds:schemaRef ds:uri="http://schemas.microsoft.com/office/2006/metadata/properties"/>
    <ds:schemaRef ds:uri="a9281439-b155-4aa9-a301-2170b5e237e0"/>
    <ds:schemaRef ds:uri="http://schemas.microsoft.com/office/2006/documentManagement/types"/>
    <ds:schemaRef ds:uri="http://www.w3.org/XML/1998/namespace"/>
    <ds:schemaRef ds:uri="http://schemas.microsoft.com/office/infopath/2007/PartnerControls"/>
    <ds:schemaRef ds:uri="http://purl.org/dc/dcmitype/"/>
    <ds:schemaRef ds:uri="http://purl.org/dc/elements/1.1/"/>
  </ds:schemaRefs>
</ds:datastoreItem>
</file>

<file path=customXml/itemProps3.xml><?xml version="1.0" encoding="utf-8"?>
<ds:datastoreItem xmlns:ds="http://schemas.openxmlformats.org/officeDocument/2006/customXml" ds:itemID="{A077AAC7-257D-4994-B2E9-C826CC3D548C}">
  <ds:schemaRefs>
    <ds:schemaRef ds:uri="http://schemas.microsoft.com/sharepoint/v3/contenttype/forms"/>
  </ds:schemaRefs>
</ds:datastoreItem>
</file>

<file path=customXml/itemProps4.xml><?xml version="1.0" encoding="utf-8"?>
<ds:datastoreItem xmlns:ds="http://schemas.openxmlformats.org/officeDocument/2006/customXml" ds:itemID="{A8C63AD5-B7A2-4751-8C11-3645864F75D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9281439-b155-4aa9-a301-2170b5e237e0"/>
    <ds:schemaRef ds:uri="http://schemas.microsoft.com/sharepoint/v3"/>
    <ds:schemaRef ds:uri="3201f82f-0853-4f53-8633-729891aab37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1658</TotalTime>
  <Words>16337</Words>
  <Application>Microsoft Office PowerPoint</Application>
  <PresentationFormat>Widescreen</PresentationFormat>
  <Paragraphs>1644</Paragraphs>
  <Slides>85</Slides>
  <Notes>82</Notes>
  <HiddenSlides>19</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85</vt:i4>
      </vt:variant>
    </vt:vector>
  </HeadingPairs>
  <TitlesOfParts>
    <vt:vector size="99" baseType="lpstr">
      <vt:lpstr>Arial</vt:lpstr>
      <vt:lpstr>Arial,Sans-Serif</vt:lpstr>
      <vt:lpstr>Bradley Hand ITC</vt:lpstr>
      <vt:lpstr>Calibri</vt:lpstr>
      <vt:lpstr>Calibri Light</vt:lpstr>
      <vt:lpstr>Cooper Black</vt:lpstr>
      <vt:lpstr>Courier New</vt:lpstr>
      <vt:lpstr>Symbol</vt:lpstr>
      <vt:lpstr>Symbol,Sans-Serif</vt:lpstr>
      <vt:lpstr>Trefoil Sans</vt:lpstr>
      <vt:lpstr>Trefoil Sans Medium</vt:lpstr>
      <vt:lpstr>Trefoil Sans Ultra</vt:lpstr>
      <vt:lpstr>Diasy Blue Power Point Theme</vt:lpstr>
      <vt:lpstr>Custom Design</vt:lpstr>
      <vt:lpstr>Daisy Virtual Sisterhood Series</vt:lpstr>
      <vt:lpstr>Daisy Sisterhood Series  TOC</vt:lpstr>
      <vt:lpstr>Daisy Leader Meeting Packet</vt:lpstr>
      <vt:lpstr> Troop Leader Guide  Daisy Virtual Meeting Packet  Promise Center and Sunny Petal  </vt:lpstr>
      <vt:lpstr>Troop Leader Instructions</vt:lpstr>
      <vt:lpstr>VTK &amp; Zoom</vt:lpstr>
      <vt:lpstr>Extra interactive tools, videos, and links in ‘Notes’</vt:lpstr>
      <vt:lpstr>Daisy Meeting: Welcome to Girl Scouts!   Meeting 1 </vt:lpstr>
      <vt:lpstr>PowerPoint Presentation</vt:lpstr>
      <vt:lpstr>Daisy Zoom Meeting Tips</vt:lpstr>
      <vt:lpstr>Meeting Rules</vt:lpstr>
      <vt:lpstr>PowerPoint Presentation</vt:lpstr>
      <vt:lpstr>PowerPoint Presentation</vt:lpstr>
      <vt:lpstr>PowerPoint Presentation</vt:lpstr>
      <vt:lpstr>Scavenger Hunt!</vt:lpstr>
      <vt:lpstr>Let’s Vote! </vt:lpstr>
      <vt:lpstr>Juliette Gordon Low I-Spy</vt:lpstr>
      <vt:lpstr>Juliette Gordon Low Story</vt:lpstr>
      <vt:lpstr>PowerPoint Presentation</vt:lpstr>
      <vt:lpstr>Juliette Gordon Low Story</vt:lpstr>
      <vt:lpstr>Your first badge!</vt:lpstr>
      <vt:lpstr>PowerPoint Presentation</vt:lpstr>
      <vt:lpstr>Make a Circle</vt:lpstr>
      <vt:lpstr>PowerPoint Presentation</vt:lpstr>
      <vt:lpstr>PowerPoint Presentation</vt:lpstr>
      <vt:lpstr>PowerPoint Presentation</vt:lpstr>
      <vt:lpstr>PowerPoint Presentation</vt:lpstr>
      <vt:lpstr>Let’s Vote! </vt:lpstr>
      <vt:lpstr>Be prepared for Next Meeting:</vt:lpstr>
      <vt:lpstr>Parent chat!</vt:lpstr>
      <vt:lpstr>Friendship Circle and Goodbye</vt:lpstr>
      <vt:lpstr>Dear Daisies...</vt:lpstr>
      <vt:lpstr>Daisy Meeting Friendly and Helpful    Meeting 2 </vt:lpstr>
      <vt:lpstr>Welcome!</vt:lpstr>
      <vt:lpstr>Daisy Zoom Meeting Tips</vt:lpstr>
      <vt:lpstr>Meeting Rules</vt:lpstr>
      <vt:lpstr>Kaper Chart</vt:lpstr>
      <vt:lpstr>PowerPoint Presentation</vt:lpstr>
      <vt:lpstr>PowerPoint Presentation</vt:lpstr>
      <vt:lpstr>PowerPoint Presentation</vt:lpstr>
      <vt:lpstr>Time for a Scavenger Hunt!</vt:lpstr>
      <vt:lpstr>PowerPoint Presentation</vt:lpstr>
      <vt:lpstr>Learn to be Friendly and Helpful</vt:lpstr>
      <vt:lpstr>PowerPoint Presentation</vt:lpstr>
      <vt:lpstr>Learn to be Friendly and Helpful</vt:lpstr>
      <vt:lpstr>PowerPoint Presentation</vt:lpstr>
      <vt:lpstr>Make New Friends</vt:lpstr>
      <vt:lpstr>Make New Friends: Verse 2</vt:lpstr>
      <vt:lpstr>Be Prepared for Next Meeting:</vt:lpstr>
      <vt:lpstr>Parent chat!</vt:lpstr>
      <vt:lpstr>Friendship Circle and Goodbye</vt:lpstr>
      <vt:lpstr>Dear Daisies...</vt:lpstr>
      <vt:lpstr>Daisy Meeting Friendly and Helpful  Meeting 3 </vt:lpstr>
      <vt:lpstr> Who's ready to share their mural?  </vt:lpstr>
      <vt:lpstr>Daisy Zoom Meeting Tips</vt:lpstr>
      <vt:lpstr>Meeting Rules</vt:lpstr>
      <vt:lpstr>Kaper Chart</vt:lpstr>
      <vt:lpstr>PowerPoint Presentation</vt:lpstr>
      <vt:lpstr>PowerPoint Presentation</vt:lpstr>
      <vt:lpstr>PowerPoint Presentation</vt:lpstr>
      <vt:lpstr>Learn to be Friendly and Helpful</vt:lpstr>
      <vt:lpstr>Helpful or Friendly? </vt:lpstr>
      <vt:lpstr>Girl Pledge</vt:lpstr>
      <vt:lpstr>Let’s Vote! </vt:lpstr>
      <vt:lpstr>Practice being friendly and helpful</vt:lpstr>
      <vt:lpstr>Be Prepared for Next Meeting:</vt:lpstr>
      <vt:lpstr>Parent chat!</vt:lpstr>
      <vt:lpstr>Friendship Circle and Goodbye</vt:lpstr>
      <vt:lpstr>Dear Daisies...</vt:lpstr>
      <vt:lpstr>Daisy Meeting Friendly and Helpful   Meeting 4</vt:lpstr>
      <vt:lpstr> Sharing  </vt:lpstr>
      <vt:lpstr>Kaper Chart</vt:lpstr>
      <vt:lpstr>PowerPoint Presentation</vt:lpstr>
      <vt:lpstr> Ice Breaker: The Wind Blows </vt:lpstr>
      <vt:lpstr>Promise Center and Sunny Petal</vt:lpstr>
      <vt:lpstr>Steps we have finished so far….</vt:lpstr>
      <vt:lpstr>Congratulations!</vt:lpstr>
      <vt:lpstr>PowerPoint Presentation</vt:lpstr>
      <vt:lpstr>PowerPoint Presentation</vt:lpstr>
      <vt:lpstr>Daisy Uniforms! DIY</vt:lpstr>
      <vt:lpstr>PowerPoint Presentation</vt:lpstr>
      <vt:lpstr>Closing Song</vt:lpstr>
      <vt:lpstr>Parent chat!</vt:lpstr>
      <vt:lpstr>Friendship Circle and Goodbye</vt:lpstr>
      <vt:lpstr>Dear Daisies...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Brownie SEries</dc:title>
  <dc:creator>Priti Singh</dc:creator>
  <cp:lastModifiedBy>Priti Singh</cp:lastModifiedBy>
  <cp:revision>59</cp:revision>
  <dcterms:created xsi:type="dcterms:W3CDTF">2020-05-13T16:10:52Z</dcterms:created>
  <dcterms:modified xsi:type="dcterms:W3CDTF">2020-10-14T01:47:12Z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0x010100F457D8881EDCE1418651FE9C5F05802900FA10658D9BFFA24E9420D71D2F7795C6</vt:lpwstr>
  </property>
  <property fmtid="{D5CDD505-2E9C-101B-9397-08002B2CF9AE}" pid="3" name="ContentType">
    <vt:lpwstr>DMS Document</vt:lpwstr>
  </property>
  <property fmtid="{D5CDD505-2E9C-101B-9397-08002B2CF9AE}" pid="4" name="Year">
    <vt:lpwstr/>
  </property>
  <property fmtid="{D5CDD505-2E9C-101B-9397-08002B2CF9AE}" pid="5" name="DocumentType">
    <vt:lpwstr/>
  </property>
  <property fmtid="{D5CDD505-2E9C-101B-9397-08002B2CF9AE}" pid="6" name="GS Location">
    <vt:lpwstr/>
  </property>
</Properties>
</file>