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4" r:id="rId5"/>
  </p:sldMasterIdLst>
  <p:notesMasterIdLst>
    <p:notesMasterId r:id="rId114"/>
  </p:notesMasterIdLst>
  <p:sldIdLst>
    <p:sldId id="334" r:id="rId6"/>
    <p:sldId id="461" r:id="rId7"/>
    <p:sldId id="533" r:id="rId8"/>
    <p:sldId id="442" r:id="rId9"/>
    <p:sldId id="363" r:id="rId10"/>
    <p:sldId id="568" r:id="rId11"/>
    <p:sldId id="350" r:id="rId12"/>
    <p:sldId id="452" r:id="rId13"/>
    <p:sldId id="462" r:id="rId14"/>
    <p:sldId id="329" r:id="rId15"/>
    <p:sldId id="352" r:id="rId16"/>
    <p:sldId id="365" r:id="rId17"/>
    <p:sldId id="647" r:id="rId18"/>
    <p:sldId id="327" r:id="rId19"/>
    <p:sldId id="326" r:id="rId20"/>
    <p:sldId id="615" r:id="rId21"/>
    <p:sldId id="362" r:id="rId22"/>
    <p:sldId id="447" r:id="rId23"/>
    <p:sldId id="349" r:id="rId24"/>
    <p:sldId id="351" r:id="rId25"/>
    <p:sldId id="437" r:id="rId26"/>
    <p:sldId id="264" r:id="rId27"/>
    <p:sldId id="389" r:id="rId28"/>
    <p:sldId id="640" r:id="rId29"/>
    <p:sldId id="641" r:id="rId30"/>
    <p:sldId id="308" r:id="rId31"/>
    <p:sldId id="386" r:id="rId32"/>
    <p:sldId id="390" r:id="rId33"/>
    <p:sldId id="439" r:id="rId34"/>
    <p:sldId id="642" r:id="rId35"/>
    <p:sldId id="643" r:id="rId36"/>
    <p:sldId id="382" r:id="rId37"/>
    <p:sldId id="381" r:id="rId38"/>
    <p:sldId id="380" r:id="rId39"/>
    <p:sldId id="616" r:id="rId40"/>
    <p:sldId id="644" r:id="rId41"/>
    <p:sldId id="444" r:id="rId42"/>
    <p:sldId id="323" r:id="rId43"/>
    <p:sldId id="322" r:id="rId44"/>
    <p:sldId id="645" r:id="rId45"/>
    <p:sldId id="646" r:id="rId46"/>
    <p:sldId id="619" r:id="rId47"/>
    <p:sldId id="256" r:id="rId48"/>
    <p:sldId id="358" r:id="rId49"/>
    <p:sldId id="651" r:id="rId50"/>
    <p:sldId id="652" r:id="rId51"/>
    <p:sldId id="653" r:id="rId52"/>
    <p:sldId id="654" r:id="rId53"/>
    <p:sldId id="655" r:id="rId54"/>
    <p:sldId id="656" r:id="rId55"/>
    <p:sldId id="657" r:id="rId56"/>
    <p:sldId id="617" r:id="rId57"/>
    <p:sldId id="391" r:id="rId58"/>
    <p:sldId id="451" r:id="rId59"/>
    <p:sldId id="392" r:id="rId60"/>
    <p:sldId id="259" r:id="rId61"/>
    <p:sldId id="269" r:id="rId62"/>
    <p:sldId id="455" r:id="rId63"/>
    <p:sldId id="377" r:id="rId64"/>
    <p:sldId id="649" r:id="rId65"/>
    <p:sldId id="650" r:id="rId66"/>
    <p:sldId id="620" r:id="rId67"/>
    <p:sldId id="402" r:id="rId68"/>
    <p:sldId id="658" r:id="rId69"/>
    <p:sldId id="659" r:id="rId70"/>
    <p:sldId id="660" r:id="rId71"/>
    <p:sldId id="661" r:id="rId72"/>
    <p:sldId id="662" r:id="rId73"/>
    <p:sldId id="663" r:id="rId74"/>
    <p:sldId id="664" r:id="rId75"/>
    <p:sldId id="665" r:id="rId76"/>
    <p:sldId id="666" r:id="rId77"/>
    <p:sldId id="403" r:id="rId78"/>
    <p:sldId id="343" r:id="rId79"/>
    <p:sldId id="374" r:id="rId80"/>
    <p:sldId id="667" r:id="rId81"/>
    <p:sldId id="668" r:id="rId82"/>
    <p:sldId id="669" r:id="rId83"/>
    <p:sldId id="621" r:id="rId84"/>
    <p:sldId id="415" r:id="rId85"/>
    <p:sldId id="414" r:id="rId86"/>
    <p:sldId id="670" r:id="rId87"/>
    <p:sldId id="671" r:id="rId88"/>
    <p:sldId id="672" r:id="rId89"/>
    <p:sldId id="673" r:id="rId90"/>
    <p:sldId id="674" r:id="rId91"/>
    <p:sldId id="675" r:id="rId92"/>
    <p:sldId id="676" r:id="rId93"/>
    <p:sldId id="346" r:id="rId94"/>
    <p:sldId id="313" r:id="rId95"/>
    <p:sldId id="359" r:id="rId96"/>
    <p:sldId id="370" r:id="rId97"/>
    <p:sldId id="677" r:id="rId98"/>
    <p:sldId id="420" r:id="rId99"/>
    <p:sldId id="678" r:id="rId100"/>
    <p:sldId id="679" r:id="rId101"/>
    <p:sldId id="622" r:id="rId102"/>
    <p:sldId id="435" r:id="rId103"/>
    <p:sldId id="434" r:id="rId104"/>
    <p:sldId id="618" r:id="rId105"/>
    <p:sldId id="422" r:id="rId106"/>
    <p:sldId id="423" r:id="rId107"/>
    <p:sldId id="436" r:id="rId108"/>
    <p:sldId id="277" r:id="rId109"/>
    <p:sldId id="566" r:id="rId110"/>
    <p:sldId id="636" r:id="rId111"/>
    <p:sldId id="574" r:id="rId112"/>
    <p:sldId id="623" r:id="rId1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FF00"/>
    <a:srgbClr val="F77C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64362" autoAdjust="0"/>
  </p:normalViewPr>
  <p:slideViewPr>
    <p:cSldViewPr snapToGrid="0">
      <p:cViewPr varScale="1">
        <p:scale>
          <a:sx n="43" d="100"/>
          <a:sy n="43" d="100"/>
        </p:scale>
        <p:origin x="1552" y="52"/>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117" Type="http://schemas.openxmlformats.org/officeDocument/2006/relationships/theme" Target="theme/theme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12" Type="http://schemas.openxmlformats.org/officeDocument/2006/relationships/slide" Target="slides/slide107.xml"/><Relationship Id="rId16" Type="http://schemas.openxmlformats.org/officeDocument/2006/relationships/slide" Target="slides/slide11.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5" Type="http://schemas.openxmlformats.org/officeDocument/2006/relationships/slideMaster" Target="slideMasters/slideMaster1.xml"/><Relationship Id="rId90" Type="http://schemas.openxmlformats.org/officeDocument/2006/relationships/slide" Target="slides/slide85.xml"/><Relationship Id="rId95" Type="http://schemas.openxmlformats.org/officeDocument/2006/relationships/slide" Target="slides/slide90.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113" Type="http://schemas.openxmlformats.org/officeDocument/2006/relationships/slide" Target="slides/slide108.xml"/><Relationship Id="rId118" Type="http://schemas.openxmlformats.org/officeDocument/2006/relationships/tableStyles" Target="tableStyles.xml"/><Relationship Id="rId80" Type="http://schemas.openxmlformats.org/officeDocument/2006/relationships/slide" Target="slides/slide75.xml"/><Relationship Id="rId85" Type="http://schemas.openxmlformats.org/officeDocument/2006/relationships/slide" Target="slides/slide80.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slide" Target="slides/slide28.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slide" Target="slides/slide98.xml"/><Relationship Id="rId108" Type="http://schemas.openxmlformats.org/officeDocument/2006/relationships/slide" Target="slides/slide103.xml"/><Relationship Id="rId54" Type="http://schemas.openxmlformats.org/officeDocument/2006/relationships/slide" Target="slides/slide49.xml"/><Relationship Id="rId70" Type="http://schemas.openxmlformats.org/officeDocument/2006/relationships/slide" Target="slides/slide65.xml"/><Relationship Id="rId75" Type="http://schemas.openxmlformats.org/officeDocument/2006/relationships/slide" Target="slides/slide70.xml"/><Relationship Id="rId91" Type="http://schemas.openxmlformats.org/officeDocument/2006/relationships/slide" Target="slides/slide86.xml"/><Relationship Id="rId96" Type="http://schemas.openxmlformats.org/officeDocument/2006/relationships/slide" Target="slides/slide91.xml"/><Relationship Id="rId1" Type="http://schemas.openxmlformats.org/officeDocument/2006/relationships/customXml" Target="../customXml/item1.xml"/><Relationship Id="rId6" Type="http://schemas.openxmlformats.org/officeDocument/2006/relationships/slide" Target="slides/slide1.xml"/><Relationship Id="rId23" Type="http://schemas.openxmlformats.org/officeDocument/2006/relationships/slide" Target="slides/slide18.xml"/><Relationship Id="rId28" Type="http://schemas.openxmlformats.org/officeDocument/2006/relationships/slide" Target="slides/slide23.xml"/><Relationship Id="rId49" Type="http://schemas.openxmlformats.org/officeDocument/2006/relationships/slide" Target="slides/slide44.xml"/><Relationship Id="rId114" Type="http://schemas.openxmlformats.org/officeDocument/2006/relationships/notesMaster" Target="notesMasters/notesMaster1.xml"/><Relationship Id="rId119" Type="http://schemas.microsoft.com/office/2016/11/relationships/changesInfo" Target="changesInfos/changesInfo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4" Type="http://schemas.openxmlformats.org/officeDocument/2006/relationships/customXml" Target="../customXml/item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presProps" Target="presProps.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3" Type="http://schemas.openxmlformats.org/officeDocument/2006/relationships/customXml" Target="../customXml/item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116"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88" Type="http://schemas.openxmlformats.org/officeDocument/2006/relationships/slide" Target="slides/slide83.xml"/><Relationship Id="rId111" Type="http://schemas.openxmlformats.org/officeDocument/2006/relationships/slide" Target="slides/slide106.xml"/><Relationship Id="rId15" Type="http://schemas.openxmlformats.org/officeDocument/2006/relationships/slide" Target="slides/slide10.xml"/><Relationship Id="rId36" Type="http://schemas.openxmlformats.org/officeDocument/2006/relationships/slide" Target="slides/slide31.xml"/><Relationship Id="rId57" Type="http://schemas.openxmlformats.org/officeDocument/2006/relationships/slide" Target="slides/slide52.xml"/><Relationship Id="rId106" Type="http://schemas.openxmlformats.org/officeDocument/2006/relationships/slide" Target="slides/slide10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riti Singh" userId="S::psingh@gsnorcal.org::c8e3db02-6be1-47ce-824f-6bdd20e2f34b" providerId="AD" clId="Web-{122C4027-38E2-4346-9090-B69A276289A5}"/>
    <pc:docChg chg="modSld">
      <pc:chgData name="Priti Singh" userId="S::psingh@gsnorcal.org::c8e3db02-6be1-47ce-824f-6bdd20e2f34b" providerId="AD" clId="Web-{122C4027-38E2-4346-9090-B69A276289A5}" dt="2020-10-12T19:07:35.138" v="40"/>
      <pc:docMkLst>
        <pc:docMk/>
      </pc:docMkLst>
      <pc:sldChg chg="modNotes">
        <pc:chgData name="Priti Singh" userId="S::psingh@gsnorcal.org::c8e3db02-6be1-47ce-824f-6bdd20e2f34b" providerId="AD" clId="Web-{122C4027-38E2-4346-9090-B69A276289A5}" dt="2020-10-12T19:03:51.733" v="15"/>
        <pc:sldMkLst>
          <pc:docMk/>
          <pc:sldMk cId="4243223853" sldId="365"/>
        </pc:sldMkLst>
      </pc:sldChg>
      <pc:sldChg chg="modNotes">
        <pc:chgData name="Priti Singh" userId="S::psingh@gsnorcal.org::c8e3db02-6be1-47ce-824f-6bdd20e2f34b" providerId="AD" clId="Web-{122C4027-38E2-4346-9090-B69A276289A5}" dt="2020-10-12T19:02:06.944" v="3"/>
        <pc:sldMkLst>
          <pc:docMk/>
          <pc:sldMk cId="2488863969" sldId="442"/>
        </pc:sldMkLst>
      </pc:sldChg>
      <pc:sldChg chg="modSp">
        <pc:chgData name="Priti Singh" userId="S::psingh@gsnorcal.org::c8e3db02-6be1-47ce-824f-6bdd20e2f34b" providerId="AD" clId="Web-{122C4027-38E2-4346-9090-B69A276289A5}" dt="2020-10-12T19:06:10.804" v="27"/>
        <pc:sldMkLst>
          <pc:docMk/>
          <pc:sldMk cId="1466117958" sldId="444"/>
        </pc:sldMkLst>
        <pc:spChg chg="mod">
          <ac:chgData name="Priti Singh" userId="S::psingh@gsnorcal.org::c8e3db02-6be1-47ce-824f-6bdd20e2f34b" providerId="AD" clId="Web-{122C4027-38E2-4346-9090-B69A276289A5}" dt="2020-10-12T19:06:10.804" v="27"/>
          <ac:spMkLst>
            <pc:docMk/>
            <pc:sldMk cId="1466117958" sldId="444"/>
            <ac:spMk id="4" creationId="{C5885E4D-DC13-42C7-9D03-B20A79E63C87}"/>
          </ac:spMkLst>
        </pc:spChg>
      </pc:sldChg>
    </pc:docChg>
  </pc:docChgLst>
  <pc:docChgLst>
    <pc:chgData name="Lauren Fialkow" userId="S::lfialkow@gsnorcal.org::445ecf3f-b1f9-43ba-98be-68325a91074a" providerId="AD" clId="Web-{E2F0A73B-7843-4151-AD89-FBC148381BDC}"/>
    <pc:docChg chg="addSld modSld sldOrd">
      <pc:chgData name="Lauren Fialkow" userId="S::lfialkow@gsnorcal.org::445ecf3f-b1f9-43ba-98be-68325a91074a" providerId="AD" clId="Web-{E2F0A73B-7843-4151-AD89-FBC148381BDC}" dt="2020-10-12T17:57:42.598" v="244" actId="20577"/>
      <pc:docMkLst>
        <pc:docMk/>
      </pc:docMkLst>
      <pc:sldChg chg="modSp">
        <pc:chgData name="Lauren Fialkow" userId="S::lfialkow@gsnorcal.org::445ecf3f-b1f9-43ba-98be-68325a91074a" providerId="AD" clId="Web-{E2F0A73B-7843-4151-AD89-FBC148381BDC}" dt="2020-10-12T17:57:42.598" v="243" actId="20577"/>
        <pc:sldMkLst>
          <pc:docMk/>
          <pc:sldMk cId="1261929100" sldId="461"/>
        </pc:sldMkLst>
        <pc:spChg chg="mod">
          <ac:chgData name="Lauren Fialkow" userId="S::lfialkow@gsnorcal.org::445ecf3f-b1f9-43ba-98be-68325a91074a" providerId="AD" clId="Web-{E2F0A73B-7843-4151-AD89-FBC148381BDC}" dt="2020-10-12T17:57:42.598" v="243" actId="20577"/>
          <ac:spMkLst>
            <pc:docMk/>
            <pc:sldMk cId="1261929100" sldId="461"/>
            <ac:spMk id="8" creationId="{4D44F051-6447-481C-A6CA-42EF94C03B82}"/>
          </ac:spMkLst>
        </pc:spChg>
      </pc:sldChg>
    </pc:docChg>
  </pc:docChgLst>
  <pc:docChgLst>
    <pc:chgData name="Priti Singh" userId="c8e3db02-6be1-47ce-824f-6bdd20e2f34b" providerId="ADAL" clId="{09D5979B-3394-451F-910A-6045AB98B525}"/>
    <pc:docChg chg="undo redo custSel addSld delSld modSld sldOrd modMainMaster">
      <pc:chgData name="Priti Singh" userId="c8e3db02-6be1-47ce-824f-6bdd20e2f34b" providerId="ADAL" clId="{09D5979B-3394-451F-910A-6045AB98B525}" dt="2020-10-15T01:00:31.335" v="2003" actId="1076"/>
      <pc:docMkLst>
        <pc:docMk/>
      </pc:docMkLst>
      <pc:sldChg chg="addSp delSp modSp setBg delDesignElem">
        <pc:chgData name="Priti Singh" userId="c8e3db02-6be1-47ce-824f-6bdd20e2f34b" providerId="ADAL" clId="{09D5979B-3394-451F-910A-6045AB98B525}" dt="2020-10-14T22:56:50.082" v="1008" actId="20577"/>
        <pc:sldMkLst>
          <pc:docMk/>
          <pc:sldMk cId="4236507966" sldId="256"/>
        </pc:sldMkLst>
        <pc:spChg chg="del">
          <ac:chgData name="Priti Singh" userId="c8e3db02-6be1-47ce-824f-6bdd20e2f34b" providerId="ADAL" clId="{09D5979B-3394-451F-910A-6045AB98B525}" dt="2020-10-14T22:55:57.451" v="1002" actId="478"/>
          <ac:spMkLst>
            <pc:docMk/>
            <pc:sldMk cId="4236507966" sldId="256"/>
            <ac:spMk id="2" creationId="{E3333C6B-6C1D-43A4-8C80-B6080B5FC097}"/>
          </ac:spMkLst>
        </pc:spChg>
        <pc:spChg chg="add del mod">
          <ac:chgData name="Priti Singh" userId="c8e3db02-6be1-47ce-824f-6bdd20e2f34b" providerId="ADAL" clId="{09D5979B-3394-451F-910A-6045AB98B525}" dt="2020-10-14T22:56:00.946" v="1003" actId="478"/>
          <ac:spMkLst>
            <pc:docMk/>
            <pc:sldMk cId="4236507966" sldId="256"/>
            <ac:spMk id="4" creationId="{BA488836-D21D-4817-A156-A026B0717B0A}"/>
          </ac:spMkLst>
        </pc:spChg>
        <pc:spChg chg="del">
          <ac:chgData name="Priti Singh" userId="c8e3db02-6be1-47ce-824f-6bdd20e2f34b" providerId="ADAL" clId="{09D5979B-3394-451F-910A-6045AB98B525}" dt="2020-10-14T22:55:57.451" v="1002" actId="478"/>
          <ac:spMkLst>
            <pc:docMk/>
            <pc:sldMk cId="4236507966" sldId="256"/>
            <ac:spMk id="8" creationId="{423854B8-1200-4B52-820C-190F964F046D}"/>
          </ac:spMkLst>
        </pc:spChg>
        <pc:spChg chg="add">
          <ac:chgData name="Priti Singh" userId="c8e3db02-6be1-47ce-824f-6bdd20e2f34b" providerId="ADAL" clId="{09D5979B-3394-451F-910A-6045AB98B525}" dt="2020-10-14T22:56:47.307" v="1006"/>
          <ac:spMkLst>
            <pc:docMk/>
            <pc:sldMk cId="4236507966" sldId="256"/>
            <ac:spMk id="11" creationId="{4D9116B9-7827-480A-A20C-3FABD0E04DC3}"/>
          </ac:spMkLst>
        </pc:spChg>
        <pc:spChg chg="add mod">
          <ac:chgData name="Priti Singh" userId="c8e3db02-6be1-47ce-824f-6bdd20e2f34b" providerId="ADAL" clId="{09D5979B-3394-451F-910A-6045AB98B525}" dt="2020-10-14T22:56:50.082" v="1008" actId="20577"/>
          <ac:spMkLst>
            <pc:docMk/>
            <pc:sldMk cId="4236507966" sldId="256"/>
            <ac:spMk id="12" creationId="{0184ECCE-A798-4F09-BC12-01CE08854B08}"/>
          </ac:spMkLst>
        </pc:spChg>
        <pc:spChg chg="del">
          <ac:chgData name="Priti Singh" userId="c8e3db02-6be1-47ce-824f-6bdd20e2f34b" providerId="ADAL" clId="{09D5979B-3394-451F-910A-6045AB98B525}" dt="2020-10-14T20:16:03.800" v="35"/>
          <ac:spMkLst>
            <pc:docMk/>
            <pc:sldMk cId="4236507966" sldId="256"/>
            <ac:spMk id="19" creationId="{6C9CCC80-7A96-41CB-8626-BBA75D236F1B}"/>
          </ac:spMkLst>
        </pc:spChg>
        <pc:picChg chg="del">
          <ac:chgData name="Priti Singh" userId="c8e3db02-6be1-47ce-824f-6bdd20e2f34b" providerId="ADAL" clId="{09D5979B-3394-451F-910A-6045AB98B525}" dt="2020-10-14T22:55:51.127" v="1001" actId="478"/>
          <ac:picMkLst>
            <pc:docMk/>
            <pc:sldMk cId="4236507966" sldId="256"/>
            <ac:picMk id="6" creationId="{D2A02204-AE24-4B8D-9FDB-0A75C7F959C8}"/>
          </ac:picMkLst>
        </pc:picChg>
        <pc:picChg chg="del">
          <ac:chgData name="Priti Singh" userId="c8e3db02-6be1-47ce-824f-6bdd20e2f34b" providerId="ADAL" clId="{09D5979B-3394-451F-910A-6045AB98B525}" dt="2020-10-14T22:56:03.320" v="1004" actId="478"/>
          <ac:picMkLst>
            <pc:docMk/>
            <pc:sldMk cId="4236507966" sldId="256"/>
            <ac:picMk id="9" creationId="{5F47F015-7D55-457D-B573-04C1309A206D}"/>
          </ac:picMkLst>
        </pc:picChg>
        <pc:cxnChg chg="del">
          <ac:chgData name="Priti Singh" userId="c8e3db02-6be1-47ce-824f-6bdd20e2f34b" providerId="ADAL" clId="{09D5979B-3394-451F-910A-6045AB98B525}" dt="2020-10-14T20:16:03.800" v="35"/>
          <ac:cxnSpMkLst>
            <pc:docMk/>
            <pc:sldMk cId="4236507966" sldId="256"/>
            <ac:cxnSpMk id="21" creationId="{2DAD7A7A-010A-4015-B647-7A27BB535DA0}"/>
          </ac:cxnSpMkLst>
        </pc:cxnChg>
      </pc:sldChg>
      <pc:sldChg chg="del">
        <pc:chgData name="Priti Singh" userId="c8e3db02-6be1-47ce-824f-6bdd20e2f34b" providerId="ADAL" clId="{09D5979B-3394-451F-910A-6045AB98B525}" dt="2020-10-14T23:27:13.994" v="1248" actId="2696"/>
        <pc:sldMkLst>
          <pc:docMk/>
          <pc:sldMk cId="2695836517" sldId="257"/>
        </pc:sldMkLst>
      </pc:sldChg>
      <pc:sldChg chg="del">
        <pc:chgData name="Priti Singh" userId="c8e3db02-6be1-47ce-824f-6bdd20e2f34b" providerId="ADAL" clId="{09D5979B-3394-451F-910A-6045AB98B525}" dt="2020-10-14T23:27:15.421" v="1249" actId="2696"/>
        <pc:sldMkLst>
          <pc:docMk/>
          <pc:sldMk cId="390813611" sldId="258"/>
        </pc:sldMkLst>
      </pc:sldChg>
      <pc:sldChg chg="addSp delSp modSp delDesignElem modNotesTx">
        <pc:chgData name="Priti Singh" userId="c8e3db02-6be1-47ce-824f-6bdd20e2f34b" providerId="ADAL" clId="{09D5979B-3394-451F-910A-6045AB98B525}" dt="2020-10-14T23:41:57.200" v="1299"/>
        <pc:sldMkLst>
          <pc:docMk/>
          <pc:sldMk cId="2469110354" sldId="259"/>
        </pc:sldMkLst>
        <pc:spChg chg="mod">
          <ac:chgData name="Priti Singh" userId="c8e3db02-6be1-47ce-824f-6bdd20e2f34b" providerId="ADAL" clId="{09D5979B-3394-451F-910A-6045AB98B525}" dt="2020-10-14T23:16:58.683" v="1102" actId="207"/>
          <ac:spMkLst>
            <pc:docMk/>
            <pc:sldMk cId="2469110354" sldId="259"/>
            <ac:spMk id="2" creationId="{AF686CD9-3E43-4213-BAB7-A91439C040FB}"/>
          </ac:spMkLst>
        </pc:spChg>
        <pc:spChg chg="del">
          <ac:chgData name="Priti Singh" userId="c8e3db02-6be1-47ce-824f-6bdd20e2f34b" providerId="ADAL" clId="{09D5979B-3394-451F-910A-6045AB98B525}" dt="2020-10-14T20:16:03.800" v="35"/>
          <ac:spMkLst>
            <pc:docMk/>
            <pc:sldMk cId="2469110354" sldId="259"/>
            <ac:spMk id="9" creationId="{809C0BCD-BEE9-423F-A51C-BCCD8E5EAADA}"/>
          </ac:spMkLst>
        </pc:spChg>
        <pc:spChg chg="del">
          <ac:chgData name="Priti Singh" userId="c8e3db02-6be1-47ce-824f-6bdd20e2f34b" providerId="ADAL" clId="{09D5979B-3394-451F-910A-6045AB98B525}" dt="2020-10-14T20:16:03.800" v="35"/>
          <ac:spMkLst>
            <pc:docMk/>
            <pc:sldMk cId="2469110354" sldId="259"/>
            <ac:spMk id="11" creationId="{9998D094-42B2-42BA-AA14-E8FBE073A5D8}"/>
          </ac:spMkLst>
        </pc:spChg>
        <pc:spChg chg="del">
          <ac:chgData name="Priti Singh" userId="c8e3db02-6be1-47ce-824f-6bdd20e2f34b" providerId="ADAL" clId="{09D5979B-3394-451F-910A-6045AB98B525}" dt="2020-10-14T20:16:03.800" v="35"/>
          <ac:spMkLst>
            <pc:docMk/>
            <pc:sldMk cId="2469110354" sldId="259"/>
            <ac:spMk id="15" creationId="{63FE6F10-B3AD-4403-94CA-F5115528699D}"/>
          </ac:spMkLst>
        </pc:spChg>
        <pc:spChg chg="add">
          <ac:chgData name="Priti Singh" userId="c8e3db02-6be1-47ce-824f-6bdd20e2f34b" providerId="ADAL" clId="{09D5979B-3394-451F-910A-6045AB98B525}" dt="2020-10-14T23:41:57.200" v="1299"/>
          <ac:spMkLst>
            <pc:docMk/>
            <pc:sldMk cId="2469110354" sldId="259"/>
            <ac:spMk id="16" creationId="{6AF4BB93-3D42-4878-AD96-E98921624B74}"/>
          </ac:spMkLst>
        </pc:spChg>
        <pc:spChg chg="del">
          <ac:chgData name="Priti Singh" userId="c8e3db02-6be1-47ce-824f-6bdd20e2f34b" providerId="ADAL" clId="{09D5979B-3394-451F-910A-6045AB98B525}" dt="2020-10-14T20:16:03.800" v="35"/>
          <ac:spMkLst>
            <pc:docMk/>
            <pc:sldMk cId="2469110354" sldId="259"/>
            <ac:spMk id="17" creationId="{364D6A39-A4F7-4B00-9F42-3BC67177DB1F}"/>
          </ac:spMkLst>
        </pc:spChg>
        <pc:spChg chg="del">
          <ac:chgData name="Priti Singh" userId="c8e3db02-6be1-47ce-824f-6bdd20e2f34b" providerId="ADAL" clId="{09D5979B-3394-451F-910A-6045AB98B525}" dt="2020-10-14T20:16:03.800" v="35"/>
          <ac:spMkLst>
            <pc:docMk/>
            <pc:sldMk cId="2469110354" sldId="259"/>
            <ac:spMk id="21" creationId="{B5D0D97D-7911-4A25-88E2-4D81FD4AB294}"/>
          </ac:spMkLst>
        </pc:spChg>
        <pc:cxnChg chg="del">
          <ac:chgData name="Priti Singh" userId="c8e3db02-6be1-47ce-824f-6bdd20e2f34b" providerId="ADAL" clId="{09D5979B-3394-451F-910A-6045AB98B525}" dt="2020-10-14T20:16:03.800" v="35"/>
          <ac:cxnSpMkLst>
            <pc:docMk/>
            <pc:sldMk cId="2469110354" sldId="259"/>
            <ac:cxnSpMk id="13" creationId="{8465D64B-59F4-4BDC-B833-A17EF1E04697}"/>
          </ac:cxnSpMkLst>
        </pc:cxnChg>
        <pc:cxnChg chg="del">
          <ac:chgData name="Priti Singh" userId="c8e3db02-6be1-47ce-824f-6bdd20e2f34b" providerId="ADAL" clId="{09D5979B-3394-451F-910A-6045AB98B525}" dt="2020-10-14T20:16:03.800" v="35"/>
          <ac:cxnSpMkLst>
            <pc:docMk/>
            <pc:sldMk cId="2469110354" sldId="259"/>
            <ac:cxnSpMk id="19" creationId="{13553ADF-88A1-4645-B819-890CA3DF7D5B}"/>
          </ac:cxnSpMkLst>
        </pc:cxnChg>
      </pc:sldChg>
      <pc:sldChg chg="del">
        <pc:chgData name="Priti Singh" userId="c8e3db02-6be1-47ce-824f-6bdd20e2f34b" providerId="ADAL" clId="{09D5979B-3394-451F-910A-6045AB98B525}" dt="2020-10-14T23:27:13.180" v="1247" actId="2696"/>
        <pc:sldMkLst>
          <pc:docMk/>
          <pc:sldMk cId="2958112151" sldId="262"/>
        </pc:sldMkLst>
      </pc:sldChg>
      <pc:sldChg chg="addSp delSp modSp">
        <pc:chgData name="Priti Singh" userId="c8e3db02-6be1-47ce-824f-6bdd20e2f34b" providerId="ADAL" clId="{09D5979B-3394-451F-910A-6045AB98B525}" dt="2020-10-14T22:35:41.240" v="895"/>
        <pc:sldMkLst>
          <pc:docMk/>
          <pc:sldMk cId="950846470" sldId="264"/>
        </pc:sldMkLst>
        <pc:spChg chg="mod">
          <ac:chgData name="Priti Singh" userId="c8e3db02-6be1-47ce-824f-6bdd20e2f34b" providerId="ADAL" clId="{09D5979B-3394-451F-910A-6045AB98B525}" dt="2020-10-14T21:15:33.412" v="600" actId="255"/>
          <ac:spMkLst>
            <pc:docMk/>
            <pc:sldMk cId="950846470" sldId="264"/>
            <ac:spMk id="7" creationId="{7EA36D83-181D-4B74-947D-409E135E5403}"/>
          </ac:spMkLst>
        </pc:spChg>
        <pc:spChg chg="add">
          <ac:chgData name="Priti Singh" userId="c8e3db02-6be1-47ce-824f-6bdd20e2f34b" providerId="ADAL" clId="{09D5979B-3394-451F-910A-6045AB98B525}" dt="2020-10-14T22:35:41.240" v="895"/>
          <ac:spMkLst>
            <pc:docMk/>
            <pc:sldMk cId="950846470" sldId="264"/>
            <ac:spMk id="13" creationId="{CECBC02D-34E4-4E1F-A361-D4A3AAAD5CE7}"/>
          </ac:spMkLst>
        </pc:spChg>
        <pc:picChg chg="del">
          <ac:chgData name="Priti Singh" userId="c8e3db02-6be1-47ce-824f-6bdd20e2f34b" providerId="ADAL" clId="{09D5979B-3394-451F-910A-6045AB98B525}" dt="2020-10-14T21:15:37.925" v="602" actId="478"/>
          <ac:picMkLst>
            <pc:docMk/>
            <pc:sldMk cId="950846470" sldId="264"/>
            <ac:picMk id="6" creationId="{1A007D2B-3418-4A08-AE20-287FDD5ACA10}"/>
          </ac:picMkLst>
        </pc:picChg>
        <pc:picChg chg="del">
          <ac:chgData name="Priti Singh" userId="c8e3db02-6be1-47ce-824f-6bdd20e2f34b" providerId="ADAL" clId="{09D5979B-3394-451F-910A-6045AB98B525}" dt="2020-10-14T21:15:36.158" v="601" actId="478"/>
          <ac:picMkLst>
            <pc:docMk/>
            <pc:sldMk cId="950846470" sldId="264"/>
            <ac:picMk id="8" creationId="{0773D7FA-B5E3-4E98-A56A-A8328EAF4989}"/>
          </ac:picMkLst>
        </pc:picChg>
      </pc:sldChg>
      <pc:sldChg chg="del">
        <pc:chgData name="Priti Singh" userId="c8e3db02-6be1-47ce-824f-6bdd20e2f34b" providerId="ADAL" clId="{09D5979B-3394-451F-910A-6045AB98B525}" dt="2020-10-14T21:14:37.553" v="590" actId="2696"/>
        <pc:sldMkLst>
          <pc:docMk/>
          <pc:sldMk cId="177681257" sldId="265"/>
        </pc:sldMkLst>
      </pc:sldChg>
      <pc:sldChg chg="del">
        <pc:chgData name="Priti Singh" userId="c8e3db02-6be1-47ce-824f-6bdd20e2f34b" providerId="ADAL" clId="{09D5979B-3394-451F-910A-6045AB98B525}" dt="2020-10-14T21:14:39.249" v="591" actId="2696"/>
        <pc:sldMkLst>
          <pc:docMk/>
          <pc:sldMk cId="725269214" sldId="266"/>
        </pc:sldMkLst>
      </pc:sldChg>
      <pc:sldChg chg="addSp delSp modSp delDesignElem">
        <pc:chgData name="Priti Singh" userId="c8e3db02-6be1-47ce-824f-6bdd20e2f34b" providerId="ADAL" clId="{09D5979B-3394-451F-910A-6045AB98B525}" dt="2020-10-14T23:41:54.321" v="1298"/>
        <pc:sldMkLst>
          <pc:docMk/>
          <pc:sldMk cId="134382745" sldId="269"/>
        </pc:sldMkLst>
        <pc:spChg chg="mod">
          <ac:chgData name="Priti Singh" userId="c8e3db02-6be1-47ce-824f-6bdd20e2f34b" providerId="ADAL" clId="{09D5979B-3394-451F-910A-6045AB98B525}" dt="2020-10-14T23:18:18.495" v="1175" actId="14100"/>
          <ac:spMkLst>
            <pc:docMk/>
            <pc:sldMk cId="134382745" sldId="269"/>
            <ac:spMk id="2" creationId="{AF686CD9-3E43-4213-BAB7-A91439C040FB}"/>
          </ac:spMkLst>
        </pc:spChg>
        <pc:spChg chg="del">
          <ac:chgData name="Priti Singh" userId="c8e3db02-6be1-47ce-824f-6bdd20e2f34b" providerId="ADAL" clId="{09D5979B-3394-451F-910A-6045AB98B525}" dt="2020-10-14T20:16:03.800" v="35"/>
          <ac:spMkLst>
            <pc:docMk/>
            <pc:sldMk cId="134382745" sldId="269"/>
            <ac:spMk id="9" creationId="{809C0BCD-BEE9-423F-A51C-BCCD8E5EAADA}"/>
          </ac:spMkLst>
        </pc:spChg>
        <pc:spChg chg="del">
          <ac:chgData name="Priti Singh" userId="c8e3db02-6be1-47ce-824f-6bdd20e2f34b" providerId="ADAL" clId="{09D5979B-3394-451F-910A-6045AB98B525}" dt="2020-10-14T20:16:03.800" v="35"/>
          <ac:spMkLst>
            <pc:docMk/>
            <pc:sldMk cId="134382745" sldId="269"/>
            <ac:spMk id="11" creationId="{9998D094-42B2-42BA-AA14-E8FBE073A5D8}"/>
          </ac:spMkLst>
        </pc:spChg>
        <pc:spChg chg="add">
          <ac:chgData name="Priti Singh" userId="c8e3db02-6be1-47ce-824f-6bdd20e2f34b" providerId="ADAL" clId="{09D5979B-3394-451F-910A-6045AB98B525}" dt="2020-10-14T23:41:54.321" v="1298"/>
          <ac:spMkLst>
            <pc:docMk/>
            <pc:sldMk cId="134382745" sldId="269"/>
            <ac:spMk id="12" creationId="{2F305197-623B-4657-880F-9990F0AD37BD}"/>
          </ac:spMkLst>
        </pc:spChg>
        <pc:spChg chg="del">
          <ac:chgData name="Priti Singh" userId="c8e3db02-6be1-47ce-824f-6bdd20e2f34b" providerId="ADAL" clId="{09D5979B-3394-451F-910A-6045AB98B525}" dt="2020-10-14T20:16:03.800" v="35"/>
          <ac:spMkLst>
            <pc:docMk/>
            <pc:sldMk cId="134382745" sldId="269"/>
            <ac:spMk id="15" creationId="{63FE6F10-B3AD-4403-94CA-F5115528699D}"/>
          </ac:spMkLst>
        </pc:spChg>
        <pc:spChg chg="del">
          <ac:chgData name="Priti Singh" userId="c8e3db02-6be1-47ce-824f-6bdd20e2f34b" providerId="ADAL" clId="{09D5979B-3394-451F-910A-6045AB98B525}" dt="2020-10-14T20:16:03.800" v="35"/>
          <ac:spMkLst>
            <pc:docMk/>
            <pc:sldMk cId="134382745" sldId="269"/>
            <ac:spMk id="17" creationId="{364D6A39-A4F7-4B00-9F42-3BC67177DB1F}"/>
          </ac:spMkLst>
        </pc:spChg>
        <pc:spChg chg="del">
          <ac:chgData name="Priti Singh" userId="c8e3db02-6be1-47ce-824f-6bdd20e2f34b" providerId="ADAL" clId="{09D5979B-3394-451F-910A-6045AB98B525}" dt="2020-10-14T20:16:03.800" v="35"/>
          <ac:spMkLst>
            <pc:docMk/>
            <pc:sldMk cId="134382745" sldId="269"/>
            <ac:spMk id="21" creationId="{B5D0D97D-7911-4A25-88E2-4D81FD4AB294}"/>
          </ac:spMkLst>
        </pc:spChg>
        <pc:cxnChg chg="del">
          <ac:chgData name="Priti Singh" userId="c8e3db02-6be1-47ce-824f-6bdd20e2f34b" providerId="ADAL" clId="{09D5979B-3394-451F-910A-6045AB98B525}" dt="2020-10-14T20:16:03.800" v="35"/>
          <ac:cxnSpMkLst>
            <pc:docMk/>
            <pc:sldMk cId="134382745" sldId="269"/>
            <ac:cxnSpMk id="13" creationId="{8465D64B-59F4-4BDC-B833-A17EF1E04697}"/>
          </ac:cxnSpMkLst>
        </pc:cxnChg>
        <pc:cxnChg chg="del">
          <ac:chgData name="Priti Singh" userId="c8e3db02-6be1-47ce-824f-6bdd20e2f34b" providerId="ADAL" clId="{09D5979B-3394-451F-910A-6045AB98B525}" dt="2020-10-14T20:16:03.800" v="35"/>
          <ac:cxnSpMkLst>
            <pc:docMk/>
            <pc:sldMk cId="134382745" sldId="269"/>
            <ac:cxnSpMk id="19" creationId="{13553ADF-88A1-4645-B819-890CA3DF7D5B}"/>
          </ac:cxnSpMkLst>
        </pc:cxnChg>
      </pc:sldChg>
      <pc:sldChg chg="modSp">
        <pc:chgData name="Priti Singh" userId="c8e3db02-6be1-47ce-824f-6bdd20e2f34b" providerId="ADAL" clId="{09D5979B-3394-451F-910A-6045AB98B525}" dt="2020-10-14T21:03:42.473" v="457" actId="255"/>
        <pc:sldMkLst>
          <pc:docMk/>
          <pc:sldMk cId="3910275557" sldId="277"/>
        </pc:sldMkLst>
        <pc:spChg chg="mod">
          <ac:chgData name="Priti Singh" userId="c8e3db02-6be1-47ce-824f-6bdd20e2f34b" providerId="ADAL" clId="{09D5979B-3394-451F-910A-6045AB98B525}" dt="2020-10-14T21:03:42.473" v="457" actId="255"/>
          <ac:spMkLst>
            <pc:docMk/>
            <pc:sldMk cId="3910275557" sldId="277"/>
            <ac:spMk id="2" creationId="{5C0A87DA-D947-4746-860F-FF8487FD6E67}"/>
          </ac:spMkLst>
        </pc:spChg>
      </pc:sldChg>
      <pc:sldChg chg="addSp add">
        <pc:chgData name="Priti Singh" userId="c8e3db02-6be1-47ce-824f-6bdd20e2f34b" providerId="ADAL" clId="{09D5979B-3394-451F-910A-6045AB98B525}" dt="2020-10-14T23:35:35.997" v="1258"/>
        <pc:sldMkLst>
          <pc:docMk/>
          <pc:sldMk cId="3144566572" sldId="308"/>
        </pc:sldMkLst>
        <pc:picChg chg="add">
          <ac:chgData name="Priti Singh" userId="c8e3db02-6be1-47ce-824f-6bdd20e2f34b" providerId="ADAL" clId="{09D5979B-3394-451F-910A-6045AB98B525}" dt="2020-10-14T23:35:35.997" v="1258"/>
          <ac:picMkLst>
            <pc:docMk/>
            <pc:sldMk cId="3144566572" sldId="308"/>
            <ac:picMk id="4" creationId="{D240D162-CD48-4B64-9EA9-0C98847D7B28}"/>
          </ac:picMkLst>
        </pc:picChg>
      </pc:sldChg>
      <pc:sldChg chg="modSp">
        <pc:chgData name="Priti Singh" userId="c8e3db02-6be1-47ce-824f-6bdd20e2f34b" providerId="ADAL" clId="{09D5979B-3394-451F-910A-6045AB98B525}" dt="2020-10-15T00:38:30.155" v="1506" actId="207"/>
        <pc:sldMkLst>
          <pc:docMk/>
          <pc:sldMk cId="3907964503" sldId="313"/>
        </pc:sldMkLst>
        <pc:spChg chg="mod">
          <ac:chgData name="Priti Singh" userId="c8e3db02-6be1-47ce-824f-6bdd20e2f34b" providerId="ADAL" clId="{09D5979B-3394-451F-910A-6045AB98B525}" dt="2020-10-15T00:38:30.155" v="1506" actId="207"/>
          <ac:spMkLst>
            <pc:docMk/>
            <pc:sldMk cId="3907964503" sldId="313"/>
            <ac:spMk id="10" creationId="{8410BF50-18CA-4B04-808A-C548D30BCBA7}"/>
          </ac:spMkLst>
        </pc:spChg>
      </pc:sldChg>
      <pc:sldChg chg="delSp modSp setBg">
        <pc:chgData name="Priti Singh" userId="c8e3db02-6be1-47ce-824f-6bdd20e2f34b" providerId="ADAL" clId="{09D5979B-3394-451F-910A-6045AB98B525}" dt="2020-10-14T22:55:07.619" v="998" actId="255"/>
        <pc:sldMkLst>
          <pc:docMk/>
          <pc:sldMk cId="1769567961" sldId="322"/>
        </pc:sldMkLst>
        <pc:spChg chg="mod">
          <ac:chgData name="Priti Singh" userId="c8e3db02-6be1-47ce-824f-6bdd20e2f34b" providerId="ADAL" clId="{09D5979B-3394-451F-910A-6045AB98B525}" dt="2020-10-14T22:54:54.969" v="994" actId="207"/>
          <ac:spMkLst>
            <pc:docMk/>
            <pc:sldMk cId="1769567961" sldId="322"/>
            <ac:spMk id="2" creationId="{5C0A87DA-D947-4746-860F-FF8487FD6E67}"/>
          </ac:spMkLst>
        </pc:spChg>
        <pc:spChg chg="mod">
          <ac:chgData name="Priti Singh" userId="c8e3db02-6be1-47ce-824f-6bdd20e2f34b" providerId="ADAL" clId="{09D5979B-3394-451F-910A-6045AB98B525}" dt="2020-10-14T22:55:07.619" v="998" actId="255"/>
          <ac:spMkLst>
            <pc:docMk/>
            <pc:sldMk cId="1769567961" sldId="322"/>
            <ac:spMk id="3" creationId="{5AEDC083-8760-495B-878A-5FF04C370031}"/>
          </ac:spMkLst>
        </pc:spChg>
        <pc:picChg chg="del">
          <ac:chgData name="Priti Singh" userId="c8e3db02-6be1-47ce-824f-6bdd20e2f34b" providerId="ADAL" clId="{09D5979B-3394-451F-910A-6045AB98B525}" dt="2020-10-14T22:54:37.175" v="990" actId="478"/>
          <ac:picMkLst>
            <pc:docMk/>
            <pc:sldMk cId="1769567961" sldId="322"/>
            <ac:picMk id="8" creationId="{59EE4018-FA09-4D9F-B102-621CFE74839D}"/>
          </ac:picMkLst>
        </pc:picChg>
        <pc:picChg chg="del">
          <ac:chgData name="Priti Singh" userId="c8e3db02-6be1-47ce-824f-6bdd20e2f34b" providerId="ADAL" clId="{09D5979B-3394-451F-910A-6045AB98B525}" dt="2020-10-14T22:54:26.262" v="988" actId="478"/>
          <ac:picMkLst>
            <pc:docMk/>
            <pc:sldMk cId="1769567961" sldId="322"/>
            <ac:picMk id="10" creationId="{977E016E-6694-4110-8431-C14D1F87C06D}"/>
          </ac:picMkLst>
        </pc:picChg>
      </pc:sldChg>
      <pc:sldChg chg="addSp delSp modSp modNotesTx">
        <pc:chgData name="Priti Singh" userId="c8e3db02-6be1-47ce-824f-6bdd20e2f34b" providerId="ADAL" clId="{09D5979B-3394-451F-910A-6045AB98B525}" dt="2020-10-14T23:36:40.967" v="1266" actId="113"/>
        <pc:sldMkLst>
          <pc:docMk/>
          <pc:sldMk cId="3271263431" sldId="323"/>
        </pc:sldMkLst>
        <pc:spChg chg="mod">
          <ac:chgData name="Priti Singh" userId="c8e3db02-6be1-47ce-824f-6bdd20e2f34b" providerId="ADAL" clId="{09D5979B-3394-451F-910A-6045AB98B525}" dt="2020-10-14T23:36:40.967" v="1266" actId="113"/>
          <ac:spMkLst>
            <pc:docMk/>
            <pc:sldMk cId="3271263431" sldId="323"/>
            <ac:spMk id="6" creationId="{8FAF9412-C3F7-4035-A254-1D149E928B90}"/>
          </ac:spMkLst>
        </pc:spChg>
        <pc:spChg chg="add">
          <ac:chgData name="Priti Singh" userId="c8e3db02-6be1-47ce-824f-6bdd20e2f34b" providerId="ADAL" clId="{09D5979B-3394-451F-910A-6045AB98B525}" dt="2020-10-14T23:04:36.934" v="1060"/>
          <ac:spMkLst>
            <pc:docMk/>
            <pc:sldMk cId="3271263431" sldId="323"/>
            <ac:spMk id="8" creationId="{2EE705FE-D1BA-4530-ACAE-B79271B0920E}"/>
          </ac:spMkLst>
        </pc:spChg>
        <pc:picChg chg="del">
          <ac:chgData name="Priti Singh" userId="c8e3db02-6be1-47ce-824f-6bdd20e2f34b" providerId="ADAL" clId="{09D5979B-3394-451F-910A-6045AB98B525}" dt="2020-10-14T23:03:39.609" v="1056" actId="478"/>
          <ac:picMkLst>
            <pc:docMk/>
            <pc:sldMk cId="3271263431" sldId="323"/>
            <ac:picMk id="2" creationId="{A1CC0800-9037-4B73-8D2A-9552F183E1CE}"/>
          </ac:picMkLst>
        </pc:picChg>
        <pc:picChg chg="del">
          <ac:chgData name="Priti Singh" userId="c8e3db02-6be1-47ce-824f-6bdd20e2f34b" providerId="ADAL" clId="{09D5979B-3394-451F-910A-6045AB98B525}" dt="2020-10-14T23:03:37.412" v="1055" actId="478"/>
          <ac:picMkLst>
            <pc:docMk/>
            <pc:sldMk cId="3271263431" sldId="323"/>
            <ac:picMk id="5" creationId="{EA75FE13-F57C-4878-8333-1D9BCF88F5D5}"/>
          </ac:picMkLst>
        </pc:picChg>
      </pc:sldChg>
      <pc:sldChg chg="delSp del delDesignElem">
        <pc:chgData name="Priti Singh" userId="c8e3db02-6be1-47ce-824f-6bdd20e2f34b" providerId="ADAL" clId="{09D5979B-3394-451F-910A-6045AB98B525}" dt="2020-10-14T21:46:57.399" v="748" actId="2696"/>
        <pc:sldMkLst>
          <pc:docMk/>
          <pc:sldMk cId="2509544547" sldId="325"/>
        </pc:sldMkLst>
        <pc:spChg chg="del">
          <ac:chgData name="Priti Singh" userId="c8e3db02-6be1-47ce-824f-6bdd20e2f34b" providerId="ADAL" clId="{09D5979B-3394-451F-910A-6045AB98B525}" dt="2020-10-14T20:16:03.800" v="35"/>
          <ac:spMkLst>
            <pc:docMk/>
            <pc:sldMk cId="2509544547" sldId="325"/>
            <ac:spMk id="9" creationId="{809C0BCD-BEE9-423F-A51C-BCCD8E5EAADA}"/>
          </ac:spMkLst>
        </pc:spChg>
        <pc:spChg chg="del">
          <ac:chgData name="Priti Singh" userId="c8e3db02-6be1-47ce-824f-6bdd20e2f34b" providerId="ADAL" clId="{09D5979B-3394-451F-910A-6045AB98B525}" dt="2020-10-14T20:16:03.800" v="35"/>
          <ac:spMkLst>
            <pc:docMk/>
            <pc:sldMk cId="2509544547" sldId="325"/>
            <ac:spMk id="11" creationId="{9998D094-42B2-42BA-AA14-E8FBE073A5D8}"/>
          </ac:spMkLst>
        </pc:spChg>
        <pc:spChg chg="del">
          <ac:chgData name="Priti Singh" userId="c8e3db02-6be1-47ce-824f-6bdd20e2f34b" providerId="ADAL" clId="{09D5979B-3394-451F-910A-6045AB98B525}" dt="2020-10-14T20:16:03.800" v="35"/>
          <ac:spMkLst>
            <pc:docMk/>
            <pc:sldMk cId="2509544547" sldId="325"/>
            <ac:spMk id="15" creationId="{63FE6F10-B3AD-4403-94CA-F5115528699D}"/>
          </ac:spMkLst>
        </pc:spChg>
        <pc:spChg chg="del">
          <ac:chgData name="Priti Singh" userId="c8e3db02-6be1-47ce-824f-6bdd20e2f34b" providerId="ADAL" clId="{09D5979B-3394-451F-910A-6045AB98B525}" dt="2020-10-14T20:16:03.800" v="35"/>
          <ac:spMkLst>
            <pc:docMk/>
            <pc:sldMk cId="2509544547" sldId="325"/>
            <ac:spMk id="17" creationId="{364D6A39-A4F7-4B00-9F42-3BC67177DB1F}"/>
          </ac:spMkLst>
        </pc:spChg>
        <pc:spChg chg="del">
          <ac:chgData name="Priti Singh" userId="c8e3db02-6be1-47ce-824f-6bdd20e2f34b" providerId="ADAL" clId="{09D5979B-3394-451F-910A-6045AB98B525}" dt="2020-10-14T20:16:03.800" v="35"/>
          <ac:spMkLst>
            <pc:docMk/>
            <pc:sldMk cId="2509544547" sldId="325"/>
            <ac:spMk id="21" creationId="{B5D0D97D-7911-4A25-88E2-4D81FD4AB294}"/>
          </ac:spMkLst>
        </pc:spChg>
        <pc:cxnChg chg="del">
          <ac:chgData name="Priti Singh" userId="c8e3db02-6be1-47ce-824f-6bdd20e2f34b" providerId="ADAL" clId="{09D5979B-3394-451F-910A-6045AB98B525}" dt="2020-10-14T20:16:03.800" v="35"/>
          <ac:cxnSpMkLst>
            <pc:docMk/>
            <pc:sldMk cId="2509544547" sldId="325"/>
            <ac:cxnSpMk id="13" creationId="{8465D64B-59F4-4BDC-B833-A17EF1E04697}"/>
          </ac:cxnSpMkLst>
        </pc:cxnChg>
        <pc:cxnChg chg="del">
          <ac:chgData name="Priti Singh" userId="c8e3db02-6be1-47ce-824f-6bdd20e2f34b" providerId="ADAL" clId="{09D5979B-3394-451F-910A-6045AB98B525}" dt="2020-10-14T20:16:03.800" v="35"/>
          <ac:cxnSpMkLst>
            <pc:docMk/>
            <pc:sldMk cId="2509544547" sldId="325"/>
            <ac:cxnSpMk id="19" creationId="{13553ADF-88A1-4645-B819-890CA3DF7D5B}"/>
          </ac:cxnSpMkLst>
        </pc:cxnChg>
      </pc:sldChg>
      <pc:sldChg chg="delSp">
        <pc:chgData name="Priti Singh" userId="c8e3db02-6be1-47ce-824f-6bdd20e2f34b" providerId="ADAL" clId="{09D5979B-3394-451F-910A-6045AB98B525}" dt="2020-10-14T21:53:13.875" v="752" actId="478"/>
        <pc:sldMkLst>
          <pc:docMk/>
          <pc:sldMk cId="2192046382" sldId="326"/>
        </pc:sldMkLst>
        <pc:picChg chg="del">
          <ac:chgData name="Priti Singh" userId="c8e3db02-6be1-47ce-824f-6bdd20e2f34b" providerId="ADAL" clId="{09D5979B-3394-451F-910A-6045AB98B525}" dt="2020-10-14T21:53:13.875" v="752" actId="478"/>
          <ac:picMkLst>
            <pc:docMk/>
            <pc:sldMk cId="2192046382" sldId="326"/>
            <ac:picMk id="2" creationId="{A72C3516-787B-4A40-8899-46101A867CDF}"/>
          </ac:picMkLst>
        </pc:picChg>
        <pc:picChg chg="del">
          <ac:chgData name="Priti Singh" userId="c8e3db02-6be1-47ce-824f-6bdd20e2f34b" providerId="ADAL" clId="{09D5979B-3394-451F-910A-6045AB98B525}" dt="2020-10-14T21:53:11.652" v="751" actId="478"/>
          <ac:picMkLst>
            <pc:docMk/>
            <pc:sldMk cId="2192046382" sldId="326"/>
            <ac:picMk id="4" creationId="{C6106BEB-180B-4B3C-8D66-CA1EE71565D3}"/>
          </ac:picMkLst>
        </pc:picChg>
      </pc:sldChg>
      <pc:sldChg chg="delSp modNotesTx">
        <pc:chgData name="Priti Singh" userId="c8e3db02-6be1-47ce-824f-6bdd20e2f34b" providerId="ADAL" clId="{09D5979B-3394-451F-910A-6045AB98B525}" dt="2020-10-14T21:53:18.987" v="754" actId="478"/>
        <pc:sldMkLst>
          <pc:docMk/>
          <pc:sldMk cId="860001099" sldId="327"/>
        </pc:sldMkLst>
        <pc:picChg chg="del">
          <ac:chgData name="Priti Singh" userId="c8e3db02-6be1-47ce-824f-6bdd20e2f34b" providerId="ADAL" clId="{09D5979B-3394-451F-910A-6045AB98B525}" dt="2020-10-14T21:53:17.650" v="753" actId="478"/>
          <ac:picMkLst>
            <pc:docMk/>
            <pc:sldMk cId="860001099" sldId="327"/>
            <ac:picMk id="2" creationId="{8512F7DE-43E1-432E-BEA3-FACF20EEEAB5}"/>
          </ac:picMkLst>
        </pc:picChg>
        <pc:picChg chg="del">
          <ac:chgData name="Priti Singh" userId="c8e3db02-6be1-47ce-824f-6bdd20e2f34b" providerId="ADAL" clId="{09D5979B-3394-451F-910A-6045AB98B525}" dt="2020-10-14T21:53:18.987" v="754" actId="478"/>
          <ac:picMkLst>
            <pc:docMk/>
            <pc:sldMk cId="860001099" sldId="327"/>
            <ac:picMk id="4" creationId="{F105B0FA-C7D8-44DE-8898-07616725304E}"/>
          </ac:picMkLst>
        </pc:picChg>
      </pc:sldChg>
      <pc:sldChg chg="del">
        <pc:chgData name="Priti Singh" userId="c8e3db02-6be1-47ce-824f-6bdd20e2f34b" providerId="ADAL" clId="{09D5979B-3394-451F-910A-6045AB98B525}" dt="2020-10-14T23:02:10.899" v="1051" actId="2696"/>
        <pc:sldMkLst>
          <pc:docMk/>
          <pc:sldMk cId="1242659566" sldId="328"/>
        </pc:sldMkLst>
      </pc:sldChg>
      <pc:sldChg chg="delSp modSp">
        <pc:chgData name="Priti Singh" userId="c8e3db02-6be1-47ce-824f-6bdd20e2f34b" providerId="ADAL" clId="{09D5979B-3394-451F-910A-6045AB98B525}" dt="2020-10-14T20:59:50.159" v="429" actId="478"/>
        <pc:sldMkLst>
          <pc:docMk/>
          <pc:sldMk cId="4127632886" sldId="329"/>
        </pc:sldMkLst>
        <pc:spChg chg="mod">
          <ac:chgData name="Priti Singh" userId="c8e3db02-6be1-47ce-824f-6bdd20e2f34b" providerId="ADAL" clId="{09D5979B-3394-451F-910A-6045AB98B525}" dt="2020-10-14T20:59:11.623" v="419" actId="207"/>
          <ac:spMkLst>
            <pc:docMk/>
            <pc:sldMk cId="4127632886" sldId="329"/>
            <ac:spMk id="2" creationId="{AD7115BA-5048-480D-99AC-8445A7F3E898}"/>
          </ac:spMkLst>
        </pc:spChg>
        <pc:spChg chg="mod">
          <ac:chgData name="Priti Singh" userId="c8e3db02-6be1-47ce-824f-6bdd20e2f34b" providerId="ADAL" clId="{09D5979B-3394-451F-910A-6045AB98B525}" dt="2020-10-14T20:59:26.142" v="423" actId="6549"/>
          <ac:spMkLst>
            <pc:docMk/>
            <pc:sldMk cId="4127632886" sldId="329"/>
            <ac:spMk id="3" creationId="{4DA0F3F9-4482-4F7D-B056-BBF789BE759B}"/>
          </ac:spMkLst>
        </pc:spChg>
        <pc:spChg chg="mod">
          <ac:chgData name="Priti Singh" userId="c8e3db02-6be1-47ce-824f-6bdd20e2f34b" providerId="ADAL" clId="{09D5979B-3394-451F-910A-6045AB98B525}" dt="2020-10-14T20:59:39.916" v="427" actId="1076"/>
          <ac:spMkLst>
            <pc:docMk/>
            <pc:sldMk cId="4127632886" sldId="329"/>
            <ac:spMk id="5" creationId="{0570545B-0780-4C35-BE33-17F697B62FC1}"/>
          </ac:spMkLst>
        </pc:spChg>
        <pc:picChg chg="mod">
          <ac:chgData name="Priti Singh" userId="c8e3db02-6be1-47ce-824f-6bdd20e2f34b" providerId="ADAL" clId="{09D5979B-3394-451F-910A-6045AB98B525}" dt="2020-10-14T20:59:42.995" v="428" actId="1076"/>
          <ac:picMkLst>
            <pc:docMk/>
            <pc:sldMk cId="4127632886" sldId="329"/>
            <ac:picMk id="4" creationId="{05571F13-3C59-4ACD-BCA9-A0AF54F57B5F}"/>
          </ac:picMkLst>
        </pc:picChg>
        <pc:picChg chg="del">
          <ac:chgData name="Priti Singh" userId="c8e3db02-6be1-47ce-824f-6bdd20e2f34b" providerId="ADAL" clId="{09D5979B-3394-451F-910A-6045AB98B525}" dt="2020-10-14T20:59:50.159" v="429" actId="478"/>
          <ac:picMkLst>
            <pc:docMk/>
            <pc:sldMk cId="4127632886" sldId="329"/>
            <ac:picMk id="6" creationId="{1A007D2B-3418-4A08-AE20-287FDD5ACA10}"/>
          </ac:picMkLst>
        </pc:picChg>
        <pc:picChg chg="del mod">
          <ac:chgData name="Priti Singh" userId="c8e3db02-6be1-47ce-824f-6bdd20e2f34b" providerId="ADAL" clId="{09D5979B-3394-451F-910A-6045AB98B525}" dt="2020-10-14T20:59:32.301" v="425" actId="478"/>
          <ac:picMkLst>
            <pc:docMk/>
            <pc:sldMk cId="4127632886" sldId="329"/>
            <ac:picMk id="8" creationId="{0773D7FA-B5E3-4E98-A56A-A8328EAF4989}"/>
          </ac:picMkLst>
        </pc:picChg>
      </pc:sldChg>
      <pc:sldChg chg="addSp delSp modSp delDesignElem">
        <pc:chgData name="Priti Singh" userId="c8e3db02-6be1-47ce-824f-6bdd20e2f34b" providerId="ADAL" clId="{09D5979B-3394-451F-910A-6045AB98B525}" dt="2020-10-14T20:55:10.846" v="389" actId="1036"/>
        <pc:sldMkLst>
          <pc:docMk/>
          <pc:sldMk cId="2859740333" sldId="334"/>
        </pc:sldMkLst>
        <pc:spChg chg="del mod">
          <ac:chgData name="Priti Singh" userId="c8e3db02-6be1-47ce-824f-6bdd20e2f34b" providerId="ADAL" clId="{09D5979B-3394-451F-910A-6045AB98B525}" dt="2020-10-14T20:34:16.776" v="253" actId="478"/>
          <ac:spMkLst>
            <pc:docMk/>
            <pc:sldMk cId="2859740333" sldId="334"/>
            <ac:spMk id="2" creationId="{E3333C6B-6C1D-43A4-8C80-B6080B5FC097}"/>
          </ac:spMkLst>
        </pc:spChg>
        <pc:spChg chg="add del mod">
          <ac:chgData name="Priti Singh" userId="c8e3db02-6be1-47ce-824f-6bdd20e2f34b" providerId="ADAL" clId="{09D5979B-3394-451F-910A-6045AB98B525}" dt="2020-10-14T20:34:19.777" v="255" actId="478"/>
          <ac:spMkLst>
            <pc:docMk/>
            <pc:sldMk cId="2859740333" sldId="334"/>
            <ac:spMk id="4" creationId="{40CF943E-D573-456A-A035-A41A25FD521F}"/>
          </ac:spMkLst>
        </pc:spChg>
        <pc:spChg chg="add mod">
          <ac:chgData name="Priti Singh" userId="c8e3db02-6be1-47ce-824f-6bdd20e2f34b" providerId="ADAL" clId="{09D5979B-3394-451F-910A-6045AB98B525}" dt="2020-10-14T20:53:26.634" v="374" actId="20577"/>
          <ac:spMkLst>
            <pc:docMk/>
            <pc:sldMk cId="2859740333" sldId="334"/>
            <ac:spMk id="9" creationId="{C4A6B271-7E22-4E00-A15A-F185BA49BE9E}"/>
          </ac:spMkLst>
        </pc:spChg>
        <pc:spChg chg="del">
          <ac:chgData name="Priti Singh" userId="c8e3db02-6be1-47ce-824f-6bdd20e2f34b" providerId="ADAL" clId="{09D5979B-3394-451F-910A-6045AB98B525}" dt="2020-10-14T20:16:03.800" v="35"/>
          <ac:spMkLst>
            <pc:docMk/>
            <pc:sldMk cId="2859740333" sldId="334"/>
            <ac:spMk id="19" creationId="{6C9CCC80-7A96-41CB-8626-BBA75D236F1B}"/>
          </ac:spMkLst>
        </pc:spChg>
        <pc:picChg chg="mod">
          <ac:chgData name="Priti Singh" userId="c8e3db02-6be1-47ce-824f-6bdd20e2f34b" providerId="ADAL" clId="{09D5979B-3394-451F-910A-6045AB98B525}" dt="2020-10-14T20:17:02.820" v="46" actId="1076"/>
          <ac:picMkLst>
            <pc:docMk/>
            <pc:sldMk cId="2859740333" sldId="334"/>
            <ac:picMk id="5" creationId="{6DCF7ABF-A5D2-4DAF-9A57-8AB239175406}"/>
          </ac:picMkLst>
        </pc:picChg>
        <pc:picChg chg="add del mod">
          <ac:chgData name="Priti Singh" userId="c8e3db02-6be1-47ce-824f-6bdd20e2f34b" providerId="ADAL" clId="{09D5979B-3394-451F-910A-6045AB98B525}" dt="2020-10-14T20:27:04.352" v="81" actId="14100"/>
          <ac:picMkLst>
            <pc:docMk/>
            <pc:sldMk cId="2859740333" sldId="334"/>
            <ac:picMk id="6" creationId="{D2A02204-AE24-4B8D-9FDB-0A75C7F959C8}"/>
          </ac:picMkLst>
        </pc:picChg>
        <pc:picChg chg="add">
          <ac:chgData name="Priti Singh" userId="c8e3db02-6be1-47ce-824f-6bdd20e2f34b" providerId="ADAL" clId="{09D5979B-3394-451F-910A-6045AB98B525}" dt="2020-10-14T20:53:37.711" v="375"/>
          <ac:picMkLst>
            <pc:docMk/>
            <pc:sldMk cId="2859740333" sldId="334"/>
            <ac:picMk id="10" creationId="{E1D18782-3AA1-4912-9B4C-509493E2F2D1}"/>
          </ac:picMkLst>
        </pc:picChg>
        <pc:picChg chg="add mod">
          <ac:chgData name="Priti Singh" userId="c8e3db02-6be1-47ce-824f-6bdd20e2f34b" providerId="ADAL" clId="{09D5979B-3394-451F-910A-6045AB98B525}" dt="2020-10-14T20:55:10.846" v="389" actId="1036"/>
          <ac:picMkLst>
            <pc:docMk/>
            <pc:sldMk cId="2859740333" sldId="334"/>
            <ac:picMk id="11" creationId="{56A41608-84BF-4496-8ACF-CC4589B7D428}"/>
          </ac:picMkLst>
        </pc:picChg>
        <pc:cxnChg chg="del">
          <ac:chgData name="Priti Singh" userId="c8e3db02-6be1-47ce-824f-6bdd20e2f34b" providerId="ADAL" clId="{09D5979B-3394-451F-910A-6045AB98B525}" dt="2020-10-14T20:16:03.800" v="35"/>
          <ac:cxnSpMkLst>
            <pc:docMk/>
            <pc:sldMk cId="2859740333" sldId="334"/>
            <ac:cxnSpMk id="21" creationId="{2DAD7A7A-010A-4015-B647-7A27BB535DA0}"/>
          </ac:cxnSpMkLst>
        </pc:cxnChg>
      </pc:sldChg>
      <pc:sldChg chg="modSp modNotesTx">
        <pc:chgData name="Priti Singh" userId="c8e3db02-6be1-47ce-824f-6bdd20e2f34b" providerId="ADAL" clId="{09D5979B-3394-451F-910A-6045AB98B525}" dt="2020-10-15T00:32:32.065" v="1472" actId="20577"/>
        <pc:sldMkLst>
          <pc:docMk/>
          <pc:sldMk cId="281230607" sldId="343"/>
        </pc:sldMkLst>
        <pc:spChg chg="mod">
          <ac:chgData name="Priti Singh" userId="c8e3db02-6be1-47ce-824f-6bdd20e2f34b" providerId="ADAL" clId="{09D5979B-3394-451F-910A-6045AB98B525}" dt="2020-10-15T00:32:08.501" v="1452" actId="2711"/>
          <ac:spMkLst>
            <pc:docMk/>
            <pc:sldMk cId="281230607" sldId="343"/>
            <ac:spMk id="4" creationId="{0917AC20-E26B-49BC-891B-68E72928EE2E}"/>
          </ac:spMkLst>
        </pc:spChg>
        <pc:spChg chg="mod">
          <ac:chgData name="Priti Singh" userId="c8e3db02-6be1-47ce-824f-6bdd20e2f34b" providerId="ADAL" clId="{09D5979B-3394-451F-910A-6045AB98B525}" dt="2020-10-15T00:32:15.550" v="1453" actId="2711"/>
          <ac:spMkLst>
            <pc:docMk/>
            <pc:sldMk cId="281230607" sldId="343"/>
            <ac:spMk id="10" creationId="{8410BF50-18CA-4B04-808A-C548D30BCBA7}"/>
          </ac:spMkLst>
        </pc:spChg>
      </pc:sldChg>
      <pc:sldChg chg="modSp">
        <pc:chgData name="Priti Singh" userId="c8e3db02-6be1-47ce-824f-6bdd20e2f34b" providerId="ADAL" clId="{09D5979B-3394-451F-910A-6045AB98B525}" dt="2020-10-15T00:38:18.117" v="1504" actId="255"/>
        <pc:sldMkLst>
          <pc:docMk/>
          <pc:sldMk cId="1581150896" sldId="346"/>
        </pc:sldMkLst>
        <pc:spChg chg="mod">
          <ac:chgData name="Priti Singh" userId="c8e3db02-6be1-47ce-824f-6bdd20e2f34b" providerId="ADAL" clId="{09D5979B-3394-451F-910A-6045AB98B525}" dt="2020-10-15T00:38:02.313" v="1501" actId="207"/>
          <ac:spMkLst>
            <pc:docMk/>
            <pc:sldMk cId="1581150896" sldId="346"/>
            <ac:spMk id="2" creationId="{AD7115BA-5048-480D-99AC-8445A7F3E898}"/>
          </ac:spMkLst>
        </pc:spChg>
        <pc:spChg chg="mod">
          <ac:chgData name="Priti Singh" userId="c8e3db02-6be1-47ce-824f-6bdd20e2f34b" providerId="ADAL" clId="{09D5979B-3394-451F-910A-6045AB98B525}" dt="2020-10-15T00:38:06.862" v="1502" actId="2711"/>
          <ac:spMkLst>
            <pc:docMk/>
            <pc:sldMk cId="1581150896" sldId="346"/>
            <ac:spMk id="3" creationId="{4DA0F3F9-4482-4F7D-B056-BBF789BE759B}"/>
          </ac:spMkLst>
        </pc:spChg>
        <pc:spChg chg="mod">
          <ac:chgData name="Priti Singh" userId="c8e3db02-6be1-47ce-824f-6bdd20e2f34b" providerId="ADAL" clId="{09D5979B-3394-451F-910A-6045AB98B525}" dt="2020-10-15T00:38:18.117" v="1504" actId="255"/>
          <ac:spMkLst>
            <pc:docMk/>
            <pc:sldMk cId="1581150896" sldId="346"/>
            <ac:spMk id="7" creationId="{7EA36D83-181D-4B74-947D-409E135E5403}"/>
          </ac:spMkLst>
        </pc:spChg>
      </pc:sldChg>
      <pc:sldChg chg="del">
        <pc:chgData name="Priti Singh" userId="c8e3db02-6be1-47ce-824f-6bdd20e2f34b" providerId="ADAL" clId="{09D5979B-3394-451F-910A-6045AB98B525}" dt="2020-10-14T21:45:25.583" v="686" actId="2696"/>
        <pc:sldMkLst>
          <pc:docMk/>
          <pc:sldMk cId="3362227914" sldId="348"/>
        </pc:sldMkLst>
      </pc:sldChg>
      <pc:sldChg chg="addSp delSp modSp delDesignElem modNotesTx">
        <pc:chgData name="Priti Singh" userId="c8e3db02-6be1-47ce-824f-6bdd20e2f34b" providerId="ADAL" clId="{09D5979B-3394-451F-910A-6045AB98B525}" dt="2020-10-14T23:39:37.222" v="1279" actId="207"/>
        <pc:sldMkLst>
          <pc:docMk/>
          <pc:sldMk cId="3754552205" sldId="349"/>
        </pc:sldMkLst>
        <pc:spChg chg="mod">
          <ac:chgData name="Priti Singh" userId="c8e3db02-6be1-47ce-824f-6bdd20e2f34b" providerId="ADAL" clId="{09D5979B-3394-451F-910A-6045AB98B525}" dt="2020-10-14T23:39:37.222" v="1279" actId="207"/>
          <ac:spMkLst>
            <pc:docMk/>
            <pc:sldMk cId="3754552205" sldId="349"/>
            <ac:spMk id="2" creationId="{AF686CD9-3E43-4213-BAB7-A91439C040FB}"/>
          </ac:spMkLst>
        </pc:spChg>
        <pc:spChg chg="del mod">
          <ac:chgData name="Priti Singh" userId="c8e3db02-6be1-47ce-824f-6bdd20e2f34b" providerId="ADAL" clId="{09D5979B-3394-451F-910A-6045AB98B525}" dt="2020-10-14T22:28:15.645" v="825" actId="478"/>
          <ac:spMkLst>
            <pc:docMk/>
            <pc:sldMk cId="3754552205" sldId="349"/>
            <ac:spMk id="3" creationId="{8E712FE0-4CE5-4E91-A41B-42EFB5EA6927}"/>
          </ac:spMkLst>
        </pc:spChg>
        <pc:spChg chg="del">
          <ac:chgData name="Priti Singh" userId="c8e3db02-6be1-47ce-824f-6bdd20e2f34b" providerId="ADAL" clId="{09D5979B-3394-451F-910A-6045AB98B525}" dt="2020-10-14T22:28:20.986" v="827" actId="478"/>
          <ac:spMkLst>
            <pc:docMk/>
            <pc:sldMk cId="3754552205" sldId="349"/>
            <ac:spMk id="6" creationId="{1CC9B89F-5DCC-46BF-8787-EB9F3CCC43F0}"/>
          </ac:spMkLst>
        </pc:spChg>
        <pc:spChg chg="del">
          <ac:chgData name="Priti Singh" userId="c8e3db02-6be1-47ce-824f-6bdd20e2f34b" providerId="ADAL" clId="{09D5979B-3394-451F-910A-6045AB98B525}" dt="2020-10-14T20:16:03.800" v="35"/>
          <ac:spMkLst>
            <pc:docMk/>
            <pc:sldMk cId="3754552205" sldId="349"/>
            <ac:spMk id="9" creationId="{B086532B-5A3E-44A5-A0C2-22A0DB316C40}"/>
          </ac:spMkLst>
        </pc:spChg>
        <pc:spChg chg="add del">
          <ac:chgData name="Priti Singh" userId="c8e3db02-6be1-47ce-824f-6bdd20e2f34b" providerId="ADAL" clId="{09D5979B-3394-451F-910A-6045AB98B525}" dt="2020-10-14T22:28:11.298" v="824"/>
          <ac:spMkLst>
            <pc:docMk/>
            <pc:sldMk cId="3754552205" sldId="349"/>
            <ac:spMk id="13" creationId="{E429B64F-C28E-4BE5-B188-F0654D34467A}"/>
          </ac:spMkLst>
        </pc:spChg>
        <pc:spChg chg="add del">
          <ac:chgData name="Priti Singh" userId="c8e3db02-6be1-47ce-824f-6bdd20e2f34b" providerId="ADAL" clId="{09D5979B-3394-451F-910A-6045AB98B525}" dt="2020-10-14T22:28:11.298" v="824"/>
          <ac:spMkLst>
            <pc:docMk/>
            <pc:sldMk cId="3754552205" sldId="349"/>
            <ac:spMk id="14" creationId="{6A26C095-BAD9-4B58-A7A4-E098158405B7}"/>
          </ac:spMkLst>
        </pc:spChg>
        <pc:spChg chg="add del mod">
          <ac:chgData name="Priti Singh" userId="c8e3db02-6be1-47ce-824f-6bdd20e2f34b" providerId="ADAL" clId="{09D5979B-3394-451F-910A-6045AB98B525}" dt="2020-10-14T22:28:18.917" v="826" actId="478"/>
          <ac:spMkLst>
            <pc:docMk/>
            <pc:sldMk cId="3754552205" sldId="349"/>
            <ac:spMk id="15" creationId="{E39A50A9-9355-4C1D-B8DF-BBA33AB7CC7D}"/>
          </ac:spMkLst>
        </pc:spChg>
        <pc:spChg chg="add mod">
          <ac:chgData name="Priti Singh" userId="c8e3db02-6be1-47ce-824f-6bdd20e2f34b" providerId="ADAL" clId="{09D5979B-3394-451F-910A-6045AB98B525}" dt="2020-10-14T22:28:28.165" v="829" actId="1076"/>
          <ac:spMkLst>
            <pc:docMk/>
            <pc:sldMk cId="3754552205" sldId="349"/>
            <ac:spMk id="16" creationId="{97E18430-2400-464C-B0E6-A36C8CE823FE}"/>
          </ac:spMkLst>
        </pc:spChg>
        <pc:spChg chg="add mod">
          <ac:chgData name="Priti Singh" userId="c8e3db02-6be1-47ce-824f-6bdd20e2f34b" providerId="ADAL" clId="{09D5979B-3394-451F-910A-6045AB98B525}" dt="2020-10-14T22:28:35.746" v="830" actId="1076"/>
          <ac:spMkLst>
            <pc:docMk/>
            <pc:sldMk cId="3754552205" sldId="349"/>
            <ac:spMk id="17" creationId="{A3455787-7424-4BB8-B7CE-58C44657FCED}"/>
          </ac:spMkLst>
        </pc:spChg>
        <pc:picChg chg="del">
          <ac:chgData name="Priti Singh" userId="c8e3db02-6be1-47ce-824f-6bdd20e2f34b" providerId="ADAL" clId="{09D5979B-3394-451F-910A-6045AB98B525}" dt="2020-10-14T22:28:07.572" v="822" actId="478"/>
          <ac:picMkLst>
            <pc:docMk/>
            <pc:sldMk cId="3754552205" sldId="349"/>
            <ac:picMk id="5" creationId="{393E51CC-D9F9-4608-9333-0EF9A1243ED9}"/>
          </ac:picMkLst>
        </pc:picChg>
        <pc:picChg chg="del">
          <ac:chgData name="Priti Singh" userId="c8e3db02-6be1-47ce-824f-6bdd20e2f34b" providerId="ADAL" clId="{09D5979B-3394-451F-910A-6045AB98B525}" dt="2020-10-14T22:28:04.602" v="821" actId="478"/>
          <ac:picMkLst>
            <pc:docMk/>
            <pc:sldMk cId="3754552205" sldId="349"/>
            <ac:picMk id="12" creationId="{83991BFB-93AC-440D-8287-BFAD51FBDC23}"/>
          </ac:picMkLst>
        </pc:picChg>
      </pc:sldChg>
      <pc:sldChg chg="addSp delSp modSp setBg delDesignElem">
        <pc:chgData name="Priti Singh" userId="c8e3db02-6be1-47ce-824f-6bdd20e2f34b" providerId="ADAL" clId="{09D5979B-3394-451F-910A-6045AB98B525}" dt="2020-10-14T20:56:38.418" v="410" actId="1076"/>
        <pc:sldMkLst>
          <pc:docMk/>
          <pc:sldMk cId="3272763675" sldId="350"/>
        </pc:sldMkLst>
        <pc:spChg chg="del">
          <ac:chgData name="Priti Singh" userId="c8e3db02-6be1-47ce-824f-6bdd20e2f34b" providerId="ADAL" clId="{09D5979B-3394-451F-910A-6045AB98B525}" dt="2020-10-14T20:42:17.399" v="319" actId="478"/>
          <ac:spMkLst>
            <pc:docMk/>
            <pc:sldMk cId="3272763675" sldId="350"/>
            <ac:spMk id="2" creationId="{E3333C6B-6C1D-43A4-8C80-B6080B5FC097}"/>
          </ac:spMkLst>
        </pc:spChg>
        <pc:spChg chg="del">
          <ac:chgData name="Priti Singh" userId="c8e3db02-6be1-47ce-824f-6bdd20e2f34b" providerId="ADAL" clId="{09D5979B-3394-451F-910A-6045AB98B525}" dt="2020-10-14T20:42:04.537" v="315" actId="478"/>
          <ac:spMkLst>
            <pc:docMk/>
            <pc:sldMk cId="3272763675" sldId="350"/>
            <ac:spMk id="3" creationId="{C0FF24BA-76B0-438D-B03B-A097C455832A}"/>
          </ac:spMkLst>
        </pc:spChg>
        <pc:spChg chg="add mod">
          <ac:chgData name="Priti Singh" userId="c8e3db02-6be1-47ce-824f-6bdd20e2f34b" providerId="ADAL" clId="{09D5979B-3394-451F-910A-6045AB98B525}" dt="2020-10-14T20:56:38.418" v="410" actId="1076"/>
          <ac:spMkLst>
            <pc:docMk/>
            <pc:sldMk cId="3272763675" sldId="350"/>
            <ac:spMk id="5" creationId="{949A633E-8368-4AE0-99AD-444E534D9510}"/>
          </ac:spMkLst>
        </pc:spChg>
        <pc:spChg chg="add del mod">
          <ac:chgData name="Priti Singh" userId="c8e3db02-6be1-47ce-824f-6bdd20e2f34b" providerId="ADAL" clId="{09D5979B-3394-451F-910A-6045AB98B525}" dt="2020-10-14T20:42:20.071" v="320" actId="478"/>
          <ac:spMkLst>
            <pc:docMk/>
            <pc:sldMk cId="3272763675" sldId="350"/>
            <ac:spMk id="6" creationId="{6CD78D61-E434-4978-8B66-A508F752D7B8}"/>
          </ac:spMkLst>
        </pc:spChg>
        <pc:spChg chg="del">
          <ac:chgData name="Priti Singh" userId="c8e3db02-6be1-47ce-824f-6bdd20e2f34b" providerId="ADAL" clId="{09D5979B-3394-451F-910A-6045AB98B525}" dt="2020-10-14T20:16:03.800" v="35"/>
          <ac:spMkLst>
            <pc:docMk/>
            <pc:sldMk cId="3272763675" sldId="350"/>
            <ac:spMk id="26" creationId="{B0513689-D00A-4D15-B8A3-AA50EC4B2BB9}"/>
          </ac:spMkLst>
        </pc:spChg>
      </pc:sldChg>
      <pc:sldChg chg="delSp">
        <pc:chgData name="Priti Singh" userId="c8e3db02-6be1-47ce-824f-6bdd20e2f34b" providerId="ADAL" clId="{09D5979B-3394-451F-910A-6045AB98B525}" dt="2020-10-14T23:02:38.257" v="1054" actId="478"/>
        <pc:sldMkLst>
          <pc:docMk/>
          <pc:sldMk cId="1012738826" sldId="351"/>
        </pc:sldMkLst>
        <pc:picChg chg="del">
          <ac:chgData name="Priti Singh" userId="c8e3db02-6be1-47ce-824f-6bdd20e2f34b" providerId="ADAL" clId="{09D5979B-3394-451F-910A-6045AB98B525}" dt="2020-10-14T23:02:36.670" v="1053" actId="478"/>
          <ac:picMkLst>
            <pc:docMk/>
            <pc:sldMk cId="1012738826" sldId="351"/>
            <ac:picMk id="6" creationId="{1A007D2B-3418-4A08-AE20-287FDD5ACA10}"/>
          </ac:picMkLst>
        </pc:picChg>
        <pc:picChg chg="del">
          <ac:chgData name="Priti Singh" userId="c8e3db02-6be1-47ce-824f-6bdd20e2f34b" providerId="ADAL" clId="{09D5979B-3394-451F-910A-6045AB98B525}" dt="2020-10-14T23:02:38.257" v="1054" actId="478"/>
          <ac:picMkLst>
            <pc:docMk/>
            <pc:sldMk cId="1012738826" sldId="351"/>
            <ac:picMk id="8" creationId="{0773D7FA-B5E3-4E98-A56A-A8328EAF4989}"/>
          </ac:picMkLst>
        </pc:picChg>
      </pc:sldChg>
      <pc:sldChg chg="delSp modSp">
        <pc:chgData name="Priti Singh" userId="c8e3db02-6be1-47ce-824f-6bdd20e2f34b" providerId="ADAL" clId="{09D5979B-3394-451F-910A-6045AB98B525}" dt="2020-10-14T21:00:30.546" v="434" actId="14100"/>
        <pc:sldMkLst>
          <pc:docMk/>
          <pc:sldMk cId="2861556396" sldId="352"/>
        </pc:sldMkLst>
        <pc:spChg chg="mod">
          <ac:chgData name="Priti Singh" userId="c8e3db02-6be1-47ce-824f-6bdd20e2f34b" providerId="ADAL" clId="{09D5979B-3394-451F-910A-6045AB98B525}" dt="2020-10-14T21:00:26.200" v="433" actId="207"/>
          <ac:spMkLst>
            <pc:docMk/>
            <pc:sldMk cId="2861556396" sldId="352"/>
            <ac:spMk id="6" creationId="{574AAF28-82B5-4338-A9C1-16620EED189B}"/>
          </ac:spMkLst>
        </pc:spChg>
        <pc:spChg chg="mod">
          <ac:chgData name="Priti Singh" userId="c8e3db02-6be1-47ce-824f-6bdd20e2f34b" providerId="ADAL" clId="{09D5979B-3394-451F-910A-6045AB98B525}" dt="2020-10-14T21:00:15.885" v="432" actId="14100"/>
          <ac:spMkLst>
            <pc:docMk/>
            <pc:sldMk cId="2861556396" sldId="352"/>
            <ac:spMk id="23" creationId="{0819FE95-F635-4BBE-8B31-CE20C09EAD73}"/>
          </ac:spMkLst>
        </pc:spChg>
        <pc:grpChg chg="mod">
          <ac:chgData name="Priti Singh" userId="c8e3db02-6be1-47ce-824f-6bdd20e2f34b" providerId="ADAL" clId="{09D5979B-3394-451F-910A-6045AB98B525}" dt="2020-10-14T21:00:30.546" v="434" actId="14100"/>
          <ac:grpSpMkLst>
            <pc:docMk/>
            <pc:sldMk cId="2861556396" sldId="352"/>
            <ac:grpSpMk id="10" creationId="{50433B9B-5BBC-4F7D-AE8D-56E9AFFB65B6}"/>
          </ac:grpSpMkLst>
        </pc:grpChg>
        <pc:picChg chg="del">
          <ac:chgData name="Priti Singh" userId="c8e3db02-6be1-47ce-824f-6bdd20e2f34b" providerId="ADAL" clId="{09D5979B-3394-451F-910A-6045AB98B525}" dt="2020-10-14T20:59:57.523" v="430" actId="478"/>
          <ac:picMkLst>
            <pc:docMk/>
            <pc:sldMk cId="2861556396" sldId="352"/>
            <ac:picMk id="4" creationId="{348902B3-FA06-4950-946A-E00C8D0D9323}"/>
          </ac:picMkLst>
        </pc:picChg>
      </pc:sldChg>
      <pc:sldChg chg="del modNotesTx">
        <pc:chgData name="Priti Singh" userId="c8e3db02-6be1-47ce-824f-6bdd20e2f34b" providerId="ADAL" clId="{09D5979B-3394-451F-910A-6045AB98B525}" dt="2020-10-14T22:54:22.134" v="987" actId="2696"/>
        <pc:sldMkLst>
          <pc:docMk/>
          <pc:sldMk cId="2757056975" sldId="356"/>
        </pc:sldMkLst>
      </pc:sldChg>
      <pc:sldChg chg="delSp del delDesignElem">
        <pc:chgData name="Priti Singh" userId="c8e3db02-6be1-47ce-824f-6bdd20e2f34b" providerId="ADAL" clId="{09D5979B-3394-451F-910A-6045AB98B525}" dt="2020-10-14T23:11:43.553" v="1069" actId="2696"/>
        <pc:sldMkLst>
          <pc:docMk/>
          <pc:sldMk cId="548839666" sldId="357"/>
        </pc:sldMkLst>
        <pc:spChg chg="del">
          <ac:chgData name="Priti Singh" userId="c8e3db02-6be1-47ce-824f-6bdd20e2f34b" providerId="ADAL" clId="{09D5979B-3394-451F-910A-6045AB98B525}" dt="2020-10-14T20:16:03.800" v="35"/>
          <ac:spMkLst>
            <pc:docMk/>
            <pc:sldMk cId="548839666" sldId="357"/>
            <ac:spMk id="9" creationId="{809C0BCD-BEE9-423F-A51C-BCCD8E5EAADA}"/>
          </ac:spMkLst>
        </pc:spChg>
        <pc:spChg chg="del">
          <ac:chgData name="Priti Singh" userId="c8e3db02-6be1-47ce-824f-6bdd20e2f34b" providerId="ADAL" clId="{09D5979B-3394-451F-910A-6045AB98B525}" dt="2020-10-14T20:16:03.800" v="35"/>
          <ac:spMkLst>
            <pc:docMk/>
            <pc:sldMk cId="548839666" sldId="357"/>
            <ac:spMk id="11" creationId="{9998D094-42B2-42BA-AA14-E8FBE073A5D8}"/>
          </ac:spMkLst>
        </pc:spChg>
        <pc:spChg chg="del">
          <ac:chgData name="Priti Singh" userId="c8e3db02-6be1-47ce-824f-6bdd20e2f34b" providerId="ADAL" clId="{09D5979B-3394-451F-910A-6045AB98B525}" dt="2020-10-14T20:16:03.800" v="35"/>
          <ac:spMkLst>
            <pc:docMk/>
            <pc:sldMk cId="548839666" sldId="357"/>
            <ac:spMk id="15" creationId="{63FE6F10-B3AD-4403-94CA-F5115528699D}"/>
          </ac:spMkLst>
        </pc:spChg>
        <pc:spChg chg="del">
          <ac:chgData name="Priti Singh" userId="c8e3db02-6be1-47ce-824f-6bdd20e2f34b" providerId="ADAL" clId="{09D5979B-3394-451F-910A-6045AB98B525}" dt="2020-10-14T20:16:03.800" v="35"/>
          <ac:spMkLst>
            <pc:docMk/>
            <pc:sldMk cId="548839666" sldId="357"/>
            <ac:spMk id="17" creationId="{364D6A39-A4F7-4B00-9F42-3BC67177DB1F}"/>
          </ac:spMkLst>
        </pc:spChg>
        <pc:spChg chg="del">
          <ac:chgData name="Priti Singh" userId="c8e3db02-6be1-47ce-824f-6bdd20e2f34b" providerId="ADAL" clId="{09D5979B-3394-451F-910A-6045AB98B525}" dt="2020-10-14T20:16:03.800" v="35"/>
          <ac:spMkLst>
            <pc:docMk/>
            <pc:sldMk cId="548839666" sldId="357"/>
            <ac:spMk id="21" creationId="{B5D0D97D-7911-4A25-88E2-4D81FD4AB294}"/>
          </ac:spMkLst>
        </pc:spChg>
        <pc:cxnChg chg="del">
          <ac:chgData name="Priti Singh" userId="c8e3db02-6be1-47ce-824f-6bdd20e2f34b" providerId="ADAL" clId="{09D5979B-3394-451F-910A-6045AB98B525}" dt="2020-10-14T20:16:03.800" v="35"/>
          <ac:cxnSpMkLst>
            <pc:docMk/>
            <pc:sldMk cId="548839666" sldId="357"/>
            <ac:cxnSpMk id="13" creationId="{8465D64B-59F4-4BDC-B833-A17EF1E04697}"/>
          </ac:cxnSpMkLst>
        </pc:cxnChg>
        <pc:cxnChg chg="del">
          <ac:chgData name="Priti Singh" userId="c8e3db02-6be1-47ce-824f-6bdd20e2f34b" providerId="ADAL" clId="{09D5979B-3394-451F-910A-6045AB98B525}" dt="2020-10-14T20:16:03.800" v="35"/>
          <ac:cxnSpMkLst>
            <pc:docMk/>
            <pc:sldMk cId="548839666" sldId="357"/>
            <ac:cxnSpMk id="19" creationId="{13553ADF-88A1-4645-B819-890CA3DF7D5B}"/>
          </ac:cxnSpMkLst>
        </pc:cxnChg>
      </pc:sldChg>
      <pc:sldChg chg="addSp delSp modSp">
        <pc:chgData name="Priti Singh" userId="c8e3db02-6be1-47ce-824f-6bdd20e2f34b" providerId="ADAL" clId="{09D5979B-3394-451F-910A-6045AB98B525}" dt="2020-10-15T00:56:16.843" v="1960" actId="1076"/>
        <pc:sldMkLst>
          <pc:docMk/>
          <pc:sldMk cId="1586361632" sldId="358"/>
        </pc:sldMkLst>
        <pc:spChg chg="add del">
          <ac:chgData name="Priti Singh" userId="c8e3db02-6be1-47ce-824f-6bdd20e2f34b" providerId="ADAL" clId="{09D5979B-3394-451F-910A-6045AB98B525}" dt="2020-10-14T23:26:00.076" v="1237" actId="478"/>
          <ac:spMkLst>
            <pc:docMk/>
            <pc:sldMk cId="1586361632" sldId="358"/>
            <ac:spMk id="2" creationId="{AD7115BA-5048-480D-99AC-8445A7F3E898}"/>
          </ac:spMkLst>
        </pc:spChg>
        <pc:spChg chg="add del">
          <ac:chgData name="Priti Singh" userId="c8e3db02-6be1-47ce-824f-6bdd20e2f34b" providerId="ADAL" clId="{09D5979B-3394-451F-910A-6045AB98B525}" dt="2020-10-14T23:26:00.844" v="1240" actId="478"/>
          <ac:spMkLst>
            <pc:docMk/>
            <pc:sldMk cId="1586361632" sldId="358"/>
            <ac:spMk id="3" creationId="{4DA0F3F9-4482-4F7D-B056-BBF789BE759B}"/>
          </ac:spMkLst>
        </pc:spChg>
        <pc:spChg chg="del">
          <ac:chgData name="Priti Singh" userId="c8e3db02-6be1-47ce-824f-6bdd20e2f34b" providerId="ADAL" clId="{09D5979B-3394-451F-910A-6045AB98B525}" dt="2020-10-14T23:44:12.072" v="1312" actId="478"/>
          <ac:spMkLst>
            <pc:docMk/>
            <pc:sldMk cId="1586361632" sldId="358"/>
            <ac:spMk id="5" creationId="{0570545B-0780-4C35-BE33-17F697B62FC1}"/>
          </ac:spMkLst>
        </pc:spChg>
        <pc:spChg chg="add del mod">
          <ac:chgData name="Priti Singh" userId="c8e3db02-6be1-47ce-824f-6bdd20e2f34b" providerId="ADAL" clId="{09D5979B-3394-451F-910A-6045AB98B525}" dt="2020-10-14T23:26:00.132" v="1239" actId="478"/>
          <ac:spMkLst>
            <pc:docMk/>
            <pc:sldMk cId="1586361632" sldId="358"/>
            <ac:spMk id="10" creationId="{2AFB1FB4-8D73-438D-8990-CAA2A4D97E9B}"/>
          </ac:spMkLst>
        </pc:spChg>
        <pc:spChg chg="add del mod">
          <ac:chgData name="Priti Singh" userId="c8e3db02-6be1-47ce-824f-6bdd20e2f34b" providerId="ADAL" clId="{09D5979B-3394-451F-910A-6045AB98B525}" dt="2020-10-14T23:26:00.983" v="1241" actId="478"/>
          <ac:spMkLst>
            <pc:docMk/>
            <pc:sldMk cId="1586361632" sldId="358"/>
            <ac:spMk id="12" creationId="{8DF043BB-1D18-43BD-9BCF-D7F31CB74F71}"/>
          </ac:spMkLst>
        </pc:spChg>
        <pc:spChg chg="add del">
          <ac:chgData name="Priti Singh" userId="c8e3db02-6be1-47ce-824f-6bdd20e2f34b" providerId="ADAL" clId="{09D5979B-3394-451F-910A-6045AB98B525}" dt="2020-10-14T23:44:05.015" v="1309" actId="478"/>
          <ac:spMkLst>
            <pc:docMk/>
            <pc:sldMk cId="1586361632" sldId="358"/>
            <ac:spMk id="13" creationId="{38B50244-36D2-43C1-96D7-6239A9CBE3F8}"/>
          </ac:spMkLst>
        </pc:spChg>
        <pc:spChg chg="add del">
          <ac:chgData name="Priti Singh" userId="c8e3db02-6be1-47ce-824f-6bdd20e2f34b" providerId="ADAL" clId="{09D5979B-3394-451F-910A-6045AB98B525}" dt="2020-10-14T23:43:58.569" v="1307" actId="478"/>
          <ac:spMkLst>
            <pc:docMk/>
            <pc:sldMk cId="1586361632" sldId="358"/>
            <ac:spMk id="14" creationId="{9ECC994D-CD39-4CD2-809D-0A8E0394D59C}"/>
          </ac:spMkLst>
        </pc:spChg>
        <pc:spChg chg="add del mod">
          <ac:chgData name="Priti Singh" userId="c8e3db02-6be1-47ce-824f-6bdd20e2f34b" providerId="ADAL" clId="{09D5979B-3394-451F-910A-6045AB98B525}" dt="2020-10-14T23:44:02.818" v="1308" actId="478"/>
          <ac:spMkLst>
            <pc:docMk/>
            <pc:sldMk cId="1586361632" sldId="358"/>
            <ac:spMk id="16" creationId="{0F2A9816-659E-41DB-BB4D-1857288E2A03}"/>
          </ac:spMkLst>
        </pc:spChg>
        <pc:spChg chg="add del mod">
          <ac:chgData name="Priti Singh" userId="c8e3db02-6be1-47ce-824f-6bdd20e2f34b" providerId="ADAL" clId="{09D5979B-3394-451F-910A-6045AB98B525}" dt="2020-10-14T23:44:07.239" v="1310" actId="478"/>
          <ac:spMkLst>
            <pc:docMk/>
            <pc:sldMk cId="1586361632" sldId="358"/>
            <ac:spMk id="18" creationId="{BA4A06AF-88D5-43E6-B6BB-15B153A12A75}"/>
          </ac:spMkLst>
        </pc:spChg>
        <pc:spChg chg="add">
          <ac:chgData name="Priti Singh" userId="c8e3db02-6be1-47ce-824f-6bdd20e2f34b" providerId="ADAL" clId="{09D5979B-3394-451F-910A-6045AB98B525}" dt="2020-10-14T23:44:07.727" v="1311"/>
          <ac:spMkLst>
            <pc:docMk/>
            <pc:sldMk cId="1586361632" sldId="358"/>
            <ac:spMk id="19" creationId="{D98A2BB0-F599-4CB1-BF09-B4DC65F3EFD0}"/>
          </ac:spMkLst>
        </pc:spChg>
        <pc:spChg chg="add mod">
          <ac:chgData name="Priti Singh" userId="c8e3db02-6be1-47ce-824f-6bdd20e2f34b" providerId="ADAL" clId="{09D5979B-3394-451F-910A-6045AB98B525}" dt="2020-10-15T00:27:40.903" v="1406" actId="20577"/>
          <ac:spMkLst>
            <pc:docMk/>
            <pc:sldMk cId="1586361632" sldId="358"/>
            <ac:spMk id="20" creationId="{A6BDBE2A-CA4A-483C-B734-FA793A9BE139}"/>
          </ac:spMkLst>
        </pc:spChg>
        <pc:spChg chg="add mod">
          <ac:chgData name="Priti Singh" userId="c8e3db02-6be1-47ce-824f-6bdd20e2f34b" providerId="ADAL" clId="{09D5979B-3394-451F-910A-6045AB98B525}" dt="2020-10-15T00:56:16.843" v="1960" actId="1076"/>
          <ac:spMkLst>
            <pc:docMk/>
            <pc:sldMk cId="1586361632" sldId="358"/>
            <ac:spMk id="21" creationId="{F0B05FB1-9476-4459-B6F6-8545A99C3C26}"/>
          </ac:spMkLst>
        </pc:spChg>
        <pc:picChg chg="mod">
          <ac:chgData name="Priti Singh" userId="c8e3db02-6be1-47ce-824f-6bdd20e2f34b" providerId="ADAL" clId="{09D5979B-3394-451F-910A-6045AB98B525}" dt="2020-10-15T00:27:44.127" v="1407" actId="1076"/>
          <ac:picMkLst>
            <pc:docMk/>
            <pc:sldMk cId="1586361632" sldId="358"/>
            <ac:picMk id="4" creationId="{523C781C-2A4E-49C5-8B2A-A8A4CBED7444}"/>
          </ac:picMkLst>
        </pc:picChg>
        <pc:picChg chg="del">
          <ac:chgData name="Priti Singh" userId="c8e3db02-6be1-47ce-824f-6bdd20e2f34b" providerId="ADAL" clId="{09D5979B-3394-451F-910A-6045AB98B525}" dt="2020-10-15T00:27:46.469" v="1408" actId="478"/>
          <ac:picMkLst>
            <pc:docMk/>
            <pc:sldMk cId="1586361632" sldId="358"/>
            <ac:picMk id="6" creationId="{1A007D2B-3418-4A08-AE20-287FDD5ACA10}"/>
          </ac:picMkLst>
        </pc:picChg>
        <pc:picChg chg="add del">
          <ac:chgData name="Priti Singh" userId="c8e3db02-6be1-47ce-824f-6bdd20e2f34b" providerId="ADAL" clId="{09D5979B-3394-451F-910A-6045AB98B525}" dt="2020-10-14T23:26:00.082" v="1238" actId="478"/>
          <ac:picMkLst>
            <pc:docMk/>
            <pc:sldMk cId="1586361632" sldId="358"/>
            <ac:picMk id="8" creationId="{0773D7FA-B5E3-4E98-A56A-A8328EAF4989}"/>
          </ac:picMkLst>
        </pc:picChg>
      </pc:sldChg>
      <pc:sldChg chg="addSp delSp modSp delDesignElem">
        <pc:chgData name="Priti Singh" userId="c8e3db02-6be1-47ce-824f-6bdd20e2f34b" providerId="ADAL" clId="{09D5979B-3394-451F-910A-6045AB98B525}" dt="2020-10-15T01:00:12.598" v="2001" actId="1037"/>
        <pc:sldMkLst>
          <pc:docMk/>
          <pc:sldMk cId="3454731587" sldId="359"/>
        </pc:sldMkLst>
        <pc:spChg chg="del">
          <ac:chgData name="Priti Singh" userId="c8e3db02-6be1-47ce-824f-6bdd20e2f34b" providerId="ADAL" clId="{09D5979B-3394-451F-910A-6045AB98B525}" dt="2020-10-15T00:39:01.771" v="1507" actId="478"/>
          <ac:spMkLst>
            <pc:docMk/>
            <pc:sldMk cId="3454731587" sldId="359"/>
            <ac:spMk id="2" creationId="{AF686CD9-3E43-4213-BAB7-A91439C040FB}"/>
          </ac:spMkLst>
        </pc:spChg>
        <pc:spChg chg="del mod">
          <ac:chgData name="Priti Singh" userId="c8e3db02-6be1-47ce-824f-6bdd20e2f34b" providerId="ADAL" clId="{09D5979B-3394-451F-910A-6045AB98B525}" dt="2020-10-15T00:39:01.771" v="1507" actId="478"/>
          <ac:spMkLst>
            <pc:docMk/>
            <pc:sldMk cId="3454731587" sldId="359"/>
            <ac:spMk id="3" creationId="{8E712FE0-4CE5-4E91-A41B-42EFB5EA6927}"/>
          </ac:spMkLst>
        </pc:spChg>
        <pc:spChg chg="del">
          <ac:chgData name="Priti Singh" userId="c8e3db02-6be1-47ce-824f-6bdd20e2f34b" providerId="ADAL" clId="{09D5979B-3394-451F-910A-6045AB98B525}" dt="2020-10-15T00:39:01.771" v="1507" actId="478"/>
          <ac:spMkLst>
            <pc:docMk/>
            <pc:sldMk cId="3454731587" sldId="359"/>
            <ac:spMk id="6" creationId="{1CC9B89F-5DCC-46BF-8787-EB9F3CCC43F0}"/>
          </ac:spMkLst>
        </pc:spChg>
        <pc:spChg chg="del">
          <ac:chgData name="Priti Singh" userId="c8e3db02-6be1-47ce-824f-6bdd20e2f34b" providerId="ADAL" clId="{09D5979B-3394-451F-910A-6045AB98B525}" dt="2020-10-14T20:16:03.800" v="35"/>
          <ac:spMkLst>
            <pc:docMk/>
            <pc:sldMk cId="3454731587" sldId="359"/>
            <ac:spMk id="9" creationId="{B086532B-5A3E-44A5-A0C2-22A0DB316C40}"/>
          </ac:spMkLst>
        </pc:spChg>
        <pc:spChg chg="add del mod">
          <ac:chgData name="Priti Singh" userId="c8e3db02-6be1-47ce-824f-6bdd20e2f34b" providerId="ADAL" clId="{09D5979B-3394-451F-910A-6045AB98B525}" dt="2020-10-15T00:39:08" v="1509" actId="478"/>
          <ac:spMkLst>
            <pc:docMk/>
            <pc:sldMk cId="3454731587" sldId="359"/>
            <ac:spMk id="13" creationId="{6E523A75-10DC-45BD-BB73-9B64980D012F}"/>
          </ac:spMkLst>
        </pc:spChg>
        <pc:spChg chg="add del mod">
          <ac:chgData name="Priti Singh" userId="c8e3db02-6be1-47ce-824f-6bdd20e2f34b" providerId="ADAL" clId="{09D5979B-3394-451F-910A-6045AB98B525}" dt="2020-10-15T00:39:11.104" v="1510" actId="478"/>
          <ac:spMkLst>
            <pc:docMk/>
            <pc:sldMk cId="3454731587" sldId="359"/>
            <ac:spMk id="15" creationId="{E5FC1758-DF05-49DD-96E4-34E265A999B1}"/>
          </ac:spMkLst>
        </pc:spChg>
        <pc:spChg chg="add">
          <ac:chgData name="Priti Singh" userId="c8e3db02-6be1-47ce-824f-6bdd20e2f34b" providerId="ADAL" clId="{09D5979B-3394-451F-910A-6045AB98B525}" dt="2020-10-15T00:39:56.196" v="1512"/>
          <ac:spMkLst>
            <pc:docMk/>
            <pc:sldMk cId="3454731587" sldId="359"/>
            <ac:spMk id="16" creationId="{30878FE1-0786-478E-B73C-BCA0404200E4}"/>
          </ac:spMkLst>
        </pc:spChg>
        <pc:spChg chg="add">
          <ac:chgData name="Priti Singh" userId="c8e3db02-6be1-47ce-824f-6bdd20e2f34b" providerId="ADAL" clId="{09D5979B-3394-451F-910A-6045AB98B525}" dt="2020-10-15T00:39:56.196" v="1512"/>
          <ac:spMkLst>
            <pc:docMk/>
            <pc:sldMk cId="3454731587" sldId="359"/>
            <ac:spMk id="17" creationId="{4448186F-F5DF-451E-8521-A8A981BE1CA2}"/>
          </ac:spMkLst>
        </pc:spChg>
        <pc:spChg chg="add mod">
          <ac:chgData name="Priti Singh" userId="c8e3db02-6be1-47ce-824f-6bdd20e2f34b" providerId="ADAL" clId="{09D5979B-3394-451F-910A-6045AB98B525}" dt="2020-10-15T00:40:11.926" v="1513" actId="1076"/>
          <ac:spMkLst>
            <pc:docMk/>
            <pc:sldMk cId="3454731587" sldId="359"/>
            <ac:spMk id="18" creationId="{6381BFCA-BF44-4202-9734-32CC398E44B3}"/>
          </ac:spMkLst>
        </pc:spChg>
        <pc:spChg chg="add mod">
          <ac:chgData name="Priti Singh" userId="c8e3db02-6be1-47ce-824f-6bdd20e2f34b" providerId="ADAL" clId="{09D5979B-3394-451F-910A-6045AB98B525}" dt="2020-10-15T01:00:05.841" v="1999" actId="1038"/>
          <ac:spMkLst>
            <pc:docMk/>
            <pc:sldMk cId="3454731587" sldId="359"/>
            <ac:spMk id="19" creationId="{9CCF36A1-9DBF-4BC3-806C-29A422E6F147}"/>
          </ac:spMkLst>
        </pc:spChg>
        <pc:spChg chg="add mod">
          <ac:chgData name="Priti Singh" userId="c8e3db02-6be1-47ce-824f-6bdd20e2f34b" providerId="ADAL" clId="{09D5979B-3394-451F-910A-6045AB98B525}" dt="2020-10-15T01:00:12.598" v="2001" actId="1037"/>
          <ac:spMkLst>
            <pc:docMk/>
            <pc:sldMk cId="3454731587" sldId="359"/>
            <ac:spMk id="20" creationId="{0AC2C140-5EA1-416A-A0BE-D7EC1B462B74}"/>
          </ac:spMkLst>
        </pc:spChg>
        <pc:picChg chg="del">
          <ac:chgData name="Priti Singh" userId="c8e3db02-6be1-47ce-824f-6bdd20e2f34b" providerId="ADAL" clId="{09D5979B-3394-451F-910A-6045AB98B525}" dt="2020-10-15T00:39:15.341" v="1511" actId="478"/>
          <ac:picMkLst>
            <pc:docMk/>
            <pc:sldMk cId="3454731587" sldId="359"/>
            <ac:picMk id="5" creationId="{393E51CC-D9F9-4608-9333-0EF9A1243ED9}"/>
          </ac:picMkLst>
        </pc:picChg>
        <pc:picChg chg="del">
          <ac:chgData name="Priti Singh" userId="c8e3db02-6be1-47ce-824f-6bdd20e2f34b" providerId="ADAL" clId="{09D5979B-3394-451F-910A-6045AB98B525}" dt="2020-10-15T00:39:05.019" v="1508" actId="478"/>
          <ac:picMkLst>
            <pc:docMk/>
            <pc:sldMk cId="3454731587" sldId="359"/>
            <ac:picMk id="12" creationId="{83991BFB-93AC-440D-8287-BFAD51FBDC23}"/>
          </ac:picMkLst>
        </pc:picChg>
      </pc:sldChg>
      <pc:sldChg chg="addSp delSp modSp modNotesTx">
        <pc:chgData name="Priti Singh" userId="c8e3db02-6be1-47ce-824f-6bdd20e2f34b" providerId="ADAL" clId="{09D5979B-3394-451F-910A-6045AB98B525}" dt="2020-10-14T22:35:13.527" v="894"/>
        <pc:sldMkLst>
          <pc:docMk/>
          <pc:sldMk cId="83471515" sldId="362"/>
        </pc:sldMkLst>
        <pc:spChg chg="mod">
          <ac:chgData name="Priti Singh" userId="c8e3db02-6be1-47ce-824f-6bdd20e2f34b" providerId="ADAL" clId="{09D5979B-3394-451F-910A-6045AB98B525}" dt="2020-10-14T22:15:16.810" v="756" actId="255"/>
          <ac:spMkLst>
            <pc:docMk/>
            <pc:sldMk cId="83471515" sldId="362"/>
            <ac:spMk id="2" creationId="{AD7115BA-5048-480D-99AC-8445A7F3E898}"/>
          </ac:spMkLst>
        </pc:spChg>
        <pc:spChg chg="add">
          <ac:chgData name="Priti Singh" userId="c8e3db02-6be1-47ce-824f-6bdd20e2f34b" providerId="ADAL" clId="{09D5979B-3394-451F-910A-6045AB98B525}" dt="2020-10-14T22:35:13.527" v="894"/>
          <ac:spMkLst>
            <pc:docMk/>
            <pc:sldMk cId="83471515" sldId="362"/>
            <ac:spMk id="9" creationId="{F9F3A831-0696-4724-A976-ECEDE0772DB3}"/>
          </ac:spMkLst>
        </pc:spChg>
        <pc:picChg chg="del">
          <ac:chgData name="Priti Singh" userId="c8e3db02-6be1-47ce-824f-6bdd20e2f34b" providerId="ADAL" clId="{09D5979B-3394-451F-910A-6045AB98B525}" dt="2020-10-14T21:47:03.403" v="750" actId="478"/>
          <ac:picMkLst>
            <pc:docMk/>
            <pc:sldMk cId="83471515" sldId="362"/>
            <ac:picMk id="6" creationId="{1A007D2B-3418-4A08-AE20-287FDD5ACA10}"/>
          </ac:picMkLst>
        </pc:picChg>
        <pc:picChg chg="del">
          <ac:chgData name="Priti Singh" userId="c8e3db02-6be1-47ce-824f-6bdd20e2f34b" providerId="ADAL" clId="{09D5979B-3394-451F-910A-6045AB98B525}" dt="2020-10-14T21:47:00.867" v="749" actId="478"/>
          <ac:picMkLst>
            <pc:docMk/>
            <pc:sldMk cId="83471515" sldId="362"/>
            <ac:picMk id="8" creationId="{0773D7FA-B5E3-4E98-A56A-A8328EAF4989}"/>
          </ac:picMkLst>
        </pc:picChg>
      </pc:sldChg>
      <pc:sldChg chg="modSp add ord setBg">
        <pc:chgData name="Priti Singh" userId="c8e3db02-6be1-47ce-824f-6bdd20e2f34b" providerId="ADAL" clId="{09D5979B-3394-451F-910A-6045AB98B525}" dt="2020-10-14T20:54:35.590" v="377" actId="207"/>
        <pc:sldMkLst>
          <pc:docMk/>
          <pc:sldMk cId="3432888681" sldId="363"/>
        </pc:sldMkLst>
        <pc:spChg chg="mod">
          <ac:chgData name="Priti Singh" userId="c8e3db02-6be1-47ce-824f-6bdd20e2f34b" providerId="ADAL" clId="{09D5979B-3394-451F-910A-6045AB98B525}" dt="2020-10-14T20:43:18.530" v="347" actId="207"/>
          <ac:spMkLst>
            <pc:docMk/>
            <pc:sldMk cId="3432888681" sldId="363"/>
            <ac:spMk id="2" creationId="{35590BE0-27B5-461A-A7CC-BF6CAAFF62BA}"/>
          </ac:spMkLst>
        </pc:spChg>
        <pc:spChg chg="mod">
          <ac:chgData name="Priti Singh" userId="c8e3db02-6be1-47ce-824f-6bdd20e2f34b" providerId="ADAL" clId="{09D5979B-3394-451F-910A-6045AB98B525}" dt="2020-10-14T20:54:35.590" v="377" actId="207"/>
          <ac:spMkLst>
            <pc:docMk/>
            <pc:sldMk cId="3432888681" sldId="363"/>
            <ac:spMk id="3" creationId="{6551162C-9094-4138-88AC-8F2BF7F465D1}"/>
          </ac:spMkLst>
        </pc:spChg>
      </pc:sldChg>
      <pc:sldChg chg="addSp delSp modSp modNotesTx">
        <pc:chgData name="Priti Singh" userId="c8e3db02-6be1-47ce-824f-6bdd20e2f34b" providerId="ADAL" clId="{09D5979B-3394-451F-910A-6045AB98B525}" dt="2020-10-14T23:39:16.618" v="1277"/>
        <pc:sldMkLst>
          <pc:docMk/>
          <pc:sldMk cId="4243223853" sldId="365"/>
        </pc:sldMkLst>
        <pc:spChg chg="mod">
          <ac:chgData name="Priti Singh" userId="c8e3db02-6be1-47ce-824f-6bdd20e2f34b" providerId="ADAL" clId="{09D5979B-3394-451F-910A-6045AB98B525}" dt="2020-10-14T21:01:07.583" v="441" actId="207"/>
          <ac:spMkLst>
            <pc:docMk/>
            <pc:sldMk cId="4243223853" sldId="365"/>
            <ac:spMk id="2" creationId="{91C8362B-D33F-4A1F-92AB-1F276A70276D}"/>
          </ac:spMkLst>
        </pc:spChg>
        <pc:spChg chg="mod">
          <ac:chgData name="Priti Singh" userId="c8e3db02-6be1-47ce-824f-6bdd20e2f34b" providerId="ADAL" clId="{09D5979B-3394-451F-910A-6045AB98B525}" dt="2020-10-14T21:01:00.233" v="439" actId="255"/>
          <ac:spMkLst>
            <pc:docMk/>
            <pc:sldMk cId="4243223853" sldId="365"/>
            <ac:spMk id="4" creationId="{9D5FDFB2-8877-4A9C-865F-53E26E2956A1}"/>
          </ac:spMkLst>
        </pc:spChg>
        <pc:spChg chg="add">
          <ac:chgData name="Priti Singh" userId="c8e3db02-6be1-47ce-824f-6bdd20e2f34b" providerId="ADAL" clId="{09D5979B-3394-451F-910A-6045AB98B525}" dt="2020-10-14T23:39:16.618" v="1277"/>
          <ac:spMkLst>
            <pc:docMk/>
            <pc:sldMk cId="4243223853" sldId="365"/>
            <ac:spMk id="8" creationId="{DCD2F83E-40C2-49E5-8E9A-A2EC642C9282}"/>
          </ac:spMkLst>
        </pc:spChg>
        <pc:picChg chg="del">
          <ac:chgData name="Priti Singh" userId="c8e3db02-6be1-47ce-824f-6bdd20e2f34b" providerId="ADAL" clId="{09D5979B-3394-451F-910A-6045AB98B525}" dt="2020-10-14T21:00:48.961" v="436" actId="478"/>
          <ac:picMkLst>
            <pc:docMk/>
            <pc:sldMk cId="4243223853" sldId="365"/>
            <ac:picMk id="3" creationId="{F66BD82E-B332-4B3F-B638-FA134AE72899}"/>
          </ac:picMkLst>
        </pc:picChg>
        <pc:picChg chg="del">
          <ac:chgData name="Priti Singh" userId="c8e3db02-6be1-47ce-824f-6bdd20e2f34b" providerId="ADAL" clId="{09D5979B-3394-451F-910A-6045AB98B525}" dt="2020-10-14T21:00:45.865" v="435" actId="478"/>
          <ac:picMkLst>
            <pc:docMk/>
            <pc:sldMk cId="4243223853" sldId="365"/>
            <ac:picMk id="7" creationId="{6CDD0E85-5310-45F6-BF53-851DB70D227A}"/>
          </ac:picMkLst>
        </pc:picChg>
      </pc:sldChg>
      <pc:sldChg chg="delSp">
        <pc:chgData name="Priti Singh" userId="c8e3db02-6be1-47ce-824f-6bdd20e2f34b" providerId="ADAL" clId="{09D5979B-3394-451F-910A-6045AB98B525}" dt="2020-10-15T00:41:09.025" v="1518" actId="478"/>
        <pc:sldMkLst>
          <pc:docMk/>
          <pc:sldMk cId="1723146640" sldId="370"/>
        </pc:sldMkLst>
        <pc:picChg chg="del">
          <ac:chgData name="Priti Singh" userId="c8e3db02-6be1-47ce-824f-6bdd20e2f34b" providerId="ADAL" clId="{09D5979B-3394-451F-910A-6045AB98B525}" dt="2020-10-15T00:41:09.025" v="1518" actId="478"/>
          <ac:picMkLst>
            <pc:docMk/>
            <pc:sldMk cId="1723146640" sldId="370"/>
            <ac:picMk id="4" creationId="{7BF0DA72-8AC5-42F3-983B-1D83DE0C9E69}"/>
          </ac:picMkLst>
        </pc:picChg>
      </pc:sldChg>
      <pc:sldChg chg="del">
        <pc:chgData name="Priti Singh" userId="c8e3db02-6be1-47ce-824f-6bdd20e2f34b" providerId="ADAL" clId="{09D5979B-3394-451F-910A-6045AB98B525}" dt="2020-10-14T23:27:03.890" v="1244" actId="2696"/>
        <pc:sldMkLst>
          <pc:docMk/>
          <pc:sldMk cId="716731500" sldId="373"/>
        </pc:sldMkLst>
      </pc:sldChg>
      <pc:sldChg chg="delSp modSp setBg">
        <pc:chgData name="Priti Singh" userId="c8e3db02-6be1-47ce-824f-6bdd20e2f34b" providerId="ADAL" clId="{09D5979B-3394-451F-910A-6045AB98B525}" dt="2020-10-15T00:34:20.945" v="1481" actId="2711"/>
        <pc:sldMkLst>
          <pc:docMk/>
          <pc:sldMk cId="4160001384" sldId="374"/>
        </pc:sldMkLst>
        <pc:spChg chg="mod">
          <ac:chgData name="Priti Singh" userId="c8e3db02-6be1-47ce-824f-6bdd20e2f34b" providerId="ADAL" clId="{09D5979B-3394-451F-910A-6045AB98B525}" dt="2020-10-15T00:34:20.945" v="1481" actId="2711"/>
          <ac:spMkLst>
            <pc:docMk/>
            <pc:sldMk cId="4160001384" sldId="374"/>
            <ac:spMk id="2" creationId="{5C0A87DA-D947-4746-860F-FF8487FD6E67}"/>
          </ac:spMkLst>
        </pc:spChg>
        <pc:spChg chg="mod">
          <ac:chgData name="Priti Singh" userId="c8e3db02-6be1-47ce-824f-6bdd20e2f34b" providerId="ADAL" clId="{09D5979B-3394-451F-910A-6045AB98B525}" dt="2020-10-15T00:34:15.246" v="1480" actId="2711"/>
          <ac:spMkLst>
            <pc:docMk/>
            <pc:sldMk cId="4160001384" sldId="374"/>
            <ac:spMk id="3" creationId="{5AEDC083-8760-495B-878A-5FF04C370031}"/>
          </ac:spMkLst>
        </pc:spChg>
        <pc:picChg chg="del">
          <ac:chgData name="Priti Singh" userId="c8e3db02-6be1-47ce-824f-6bdd20e2f34b" providerId="ADAL" clId="{09D5979B-3394-451F-910A-6045AB98B525}" dt="2020-10-15T00:34:04.409" v="1478" actId="478"/>
          <ac:picMkLst>
            <pc:docMk/>
            <pc:sldMk cId="4160001384" sldId="374"/>
            <ac:picMk id="8" creationId="{59EE4018-FA09-4D9F-B102-621CFE74839D}"/>
          </ac:picMkLst>
        </pc:picChg>
        <pc:picChg chg="del">
          <ac:chgData name="Priti Singh" userId="c8e3db02-6be1-47ce-824f-6bdd20e2f34b" providerId="ADAL" clId="{09D5979B-3394-451F-910A-6045AB98B525}" dt="2020-10-15T00:34:01.447" v="1477" actId="478"/>
          <ac:picMkLst>
            <pc:docMk/>
            <pc:sldMk cId="4160001384" sldId="374"/>
            <ac:picMk id="10" creationId="{977E016E-6694-4110-8431-C14D1F87C06D}"/>
          </ac:picMkLst>
        </pc:picChg>
      </pc:sldChg>
      <pc:sldChg chg="del">
        <pc:chgData name="Priti Singh" userId="c8e3db02-6be1-47ce-824f-6bdd20e2f34b" providerId="ADAL" clId="{09D5979B-3394-451F-910A-6045AB98B525}" dt="2020-10-14T23:22:54.666" v="1190" actId="2696"/>
        <pc:sldMkLst>
          <pc:docMk/>
          <pc:sldMk cId="1983614076" sldId="376"/>
        </pc:sldMkLst>
      </pc:sldChg>
      <pc:sldChg chg="delSp modSp setBg">
        <pc:chgData name="Priti Singh" userId="c8e3db02-6be1-47ce-824f-6bdd20e2f34b" providerId="ADAL" clId="{09D5979B-3394-451F-910A-6045AB98B525}" dt="2020-10-15T00:59:08.693" v="1992" actId="20577"/>
        <pc:sldMkLst>
          <pc:docMk/>
          <pc:sldMk cId="2062729366" sldId="377"/>
        </pc:sldMkLst>
        <pc:spChg chg="mod">
          <ac:chgData name="Priti Singh" userId="c8e3db02-6be1-47ce-824f-6bdd20e2f34b" providerId="ADAL" clId="{09D5979B-3394-451F-910A-6045AB98B525}" dt="2020-10-14T23:19:38.522" v="1187" actId="255"/>
          <ac:spMkLst>
            <pc:docMk/>
            <pc:sldMk cId="2062729366" sldId="377"/>
            <ac:spMk id="2" creationId="{5C0A87DA-D947-4746-860F-FF8487FD6E67}"/>
          </ac:spMkLst>
        </pc:spChg>
        <pc:spChg chg="mod">
          <ac:chgData name="Priti Singh" userId="c8e3db02-6be1-47ce-824f-6bdd20e2f34b" providerId="ADAL" clId="{09D5979B-3394-451F-910A-6045AB98B525}" dt="2020-10-15T00:59:08.693" v="1992" actId="20577"/>
          <ac:spMkLst>
            <pc:docMk/>
            <pc:sldMk cId="2062729366" sldId="377"/>
            <ac:spMk id="3" creationId="{5AEDC083-8760-495B-878A-5FF04C370031}"/>
          </ac:spMkLst>
        </pc:spChg>
        <pc:picChg chg="del">
          <ac:chgData name="Priti Singh" userId="c8e3db02-6be1-47ce-824f-6bdd20e2f34b" providerId="ADAL" clId="{09D5979B-3394-451F-910A-6045AB98B525}" dt="2020-10-14T23:19:19.992" v="1183" actId="478"/>
          <ac:picMkLst>
            <pc:docMk/>
            <pc:sldMk cId="2062729366" sldId="377"/>
            <ac:picMk id="8" creationId="{59EE4018-FA09-4D9F-B102-621CFE74839D}"/>
          </ac:picMkLst>
        </pc:picChg>
        <pc:picChg chg="del">
          <ac:chgData name="Priti Singh" userId="c8e3db02-6be1-47ce-824f-6bdd20e2f34b" providerId="ADAL" clId="{09D5979B-3394-451F-910A-6045AB98B525}" dt="2020-10-14T23:19:17.575" v="1182" actId="478"/>
          <ac:picMkLst>
            <pc:docMk/>
            <pc:sldMk cId="2062729366" sldId="377"/>
            <ac:picMk id="10" creationId="{977E016E-6694-4110-8431-C14D1F87C06D}"/>
          </ac:picMkLst>
        </pc:picChg>
      </pc:sldChg>
      <pc:sldChg chg="delSp modNotesTx">
        <pc:chgData name="Priti Singh" userId="c8e3db02-6be1-47ce-824f-6bdd20e2f34b" providerId="ADAL" clId="{09D5979B-3394-451F-910A-6045AB98B525}" dt="2020-10-14T22:37:22.860" v="976" actId="20577"/>
        <pc:sldMkLst>
          <pc:docMk/>
          <pc:sldMk cId="2970511338" sldId="380"/>
        </pc:sldMkLst>
        <pc:picChg chg="del">
          <ac:chgData name="Priti Singh" userId="c8e3db02-6be1-47ce-824f-6bdd20e2f34b" providerId="ADAL" clId="{09D5979B-3394-451F-910A-6045AB98B525}" dt="2020-10-14T21:33:29.685" v="649" actId="478"/>
          <ac:picMkLst>
            <pc:docMk/>
            <pc:sldMk cId="2970511338" sldId="380"/>
            <ac:picMk id="2" creationId="{A72C3516-787B-4A40-8899-46101A867CDF}"/>
          </ac:picMkLst>
        </pc:picChg>
        <pc:picChg chg="del">
          <ac:chgData name="Priti Singh" userId="c8e3db02-6be1-47ce-824f-6bdd20e2f34b" providerId="ADAL" clId="{09D5979B-3394-451F-910A-6045AB98B525}" dt="2020-10-14T21:33:27.257" v="648" actId="478"/>
          <ac:picMkLst>
            <pc:docMk/>
            <pc:sldMk cId="2970511338" sldId="380"/>
            <ac:picMk id="4" creationId="{C6106BEB-180B-4B3C-8D66-CA1EE71565D3}"/>
          </ac:picMkLst>
        </pc:picChg>
      </pc:sldChg>
      <pc:sldChg chg="delSp modNotesTx">
        <pc:chgData name="Priti Singh" userId="c8e3db02-6be1-47ce-824f-6bdd20e2f34b" providerId="ADAL" clId="{09D5979B-3394-451F-910A-6045AB98B525}" dt="2020-10-14T22:37:15.468" v="975" actId="20577"/>
        <pc:sldMkLst>
          <pc:docMk/>
          <pc:sldMk cId="4168324031" sldId="381"/>
        </pc:sldMkLst>
        <pc:picChg chg="del">
          <ac:chgData name="Priti Singh" userId="c8e3db02-6be1-47ce-824f-6bdd20e2f34b" providerId="ADAL" clId="{09D5979B-3394-451F-910A-6045AB98B525}" dt="2020-10-14T21:33:15.121" v="645" actId="478"/>
          <ac:picMkLst>
            <pc:docMk/>
            <pc:sldMk cId="4168324031" sldId="381"/>
            <ac:picMk id="2" creationId="{8512F7DE-43E1-432E-BEA3-FACF20EEEAB5}"/>
          </ac:picMkLst>
        </pc:picChg>
        <pc:picChg chg="del">
          <ac:chgData name="Priti Singh" userId="c8e3db02-6be1-47ce-824f-6bdd20e2f34b" providerId="ADAL" clId="{09D5979B-3394-451F-910A-6045AB98B525}" dt="2020-10-14T21:33:12.310" v="644" actId="478"/>
          <ac:picMkLst>
            <pc:docMk/>
            <pc:sldMk cId="4168324031" sldId="381"/>
            <ac:picMk id="4" creationId="{F105B0FA-C7D8-44DE-8898-07616725304E}"/>
          </ac:picMkLst>
        </pc:picChg>
      </pc:sldChg>
      <pc:sldChg chg="delSp add del">
        <pc:chgData name="Priti Singh" userId="c8e3db02-6be1-47ce-824f-6bdd20e2f34b" providerId="ADAL" clId="{09D5979B-3394-451F-910A-6045AB98B525}" dt="2020-10-14T23:00:52.371" v="1044" actId="2696"/>
        <pc:sldMkLst>
          <pc:docMk/>
          <pc:sldMk cId="723542357" sldId="382"/>
        </pc:sldMkLst>
        <pc:picChg chg="del">
          <ac:chgData name="Priti Singh" userId="c8e3db02-6be1-47ce-824f-6bdd20e2f34b" providerId="ADAL" clId="{09D5979B-3394-451F-910A-6045AB98B525}" dt="2020-10-14T21:33:23.237" v="647" actId="478"/>
          <ac:picMkLst>
            <pc:docMk/>
            <pc:sldMk cId="723542357" sldId="382"/>
            <ac:picMk id="2" creationId="{D5803C74-5EBD-496F-946C-942BC8164269}"/>
          </ac:picMkLst>
        </pc:picChg>
        <pc:picChg chg="del">
          <ac:chgData name="Priti Singh" userId="c8e3db02-6be1-47ce-824f-6bdd20e2f34b" providerId="ADAL" clId="{09D5979B-3394-451F-910A-6045AB98B525}" dt="2020-10-14T21:33:21.202" v="646" actId="478"/>
          <ac:picMkLst>
            <pc:docMk/>
            <pc:sldMk cId="723542357" sldId="382"/>
            <ac:picMk id="6" creationId="{3FE4667D-530F-42ED-BCC2-9B891F1D167C}"/>
          </ac:picMkLst>
        </pc:picChg>
      </pc:sldChg>
      <pc:sldChg chg="del">
        <pc:chgData name="Priti Singh" userId="c8e3db02-6be1-47ce-824f-6bdd20e2f34b" providerId="ADAL" clId="{09D5979B-3394-451F-910A-6045AB98B525}" dt="2020-10-14T21:33:08.058" v="643" actId="2696"/>
        <pc:sldMkLst>
          <pc:docMk/>
          <pc:sldMk cId="1502829511" sldId="383"/>
        </pc:sldMkLst>
      </pc:sldChg>
      <pc:sldChg chg="del">
        <pc:chgData name="Priti Singh" userId="c8e3db02-6be1-47ce-824f-6bdd20e2f34b" providerId="ADAL" clId="{09D5979B-3394-451F-910A-6045AB98B525}" dt="2020-10-14T21:33:06.333" v="642" actId="2696"/>
        <pc:sldMkLst>
          <pc:docMk/>
          <pc:sldMk cId="4068465819" sldId="384"/>
        </pc:sldMkLst>
      </pc:sldChg>
      <pc:sldChg chg="addSp delSp modSp setBg delDesignElem">
        <pc:chgData name="Priti Singh" userId="c8e3db02-6be1-47ce-824f-6bdd20e2f34b" providerId="ADAL" clId="{09D5979B-3394-451F-910A-6045AB98B525}" dt="2020-10-14T21:18:02.530" v="619" actId="478"/>
        <pc:sldMkLst>
          <pc:docMk/>
          <pc:sldMk cId="3434269591" sldId="386"/>
        </pc:sldMkLst>
        <pc:spChg chg="del">
          <ac:chgData name="Priti Singh" userId="c8e3db02-6be1-47ce-824f-6bdd20e2f34b" providerId="ADAL" clId="{09D5979B-3394-451F-910A-6045AB98B525}" dt="2020-10-14T21:17:49.733" v="613" actId="478"/>
          <ac:spMkLst>
            <pc:docMk/>
            <pc:sldMk cId="3434269591" sldId="386"/>
            <ac:spMk id="2" creationId="{E3333C6B-6C1D-43A4-8C80-B6080B5FC097}"/>
          </ac:spMkLst>
        </pc:spChg>
        <pc:spChg chg="add del mod">
          <ac:chgData name="Priti Singh" userId="c8e3db02-6be1-47ce-824f-6bdd20e2f34b" providerId="ADAL" clId="{09D5979B-3394-451F-910A-6045AB98B525}" dt="2020-10-14T21:17:52.700" v="614" actId="478"/>
          <ac:spMkLst>
            <pc:docMk/>
            <pc:sldMk cId="3434269591" sldId="386"/>
            <ac:spMk id="4" creationId="{79DF7631-6C8B-4C1D-B0F5-9FE8641857BC}"/>
          </ac:spMkLst>
        </pc:spChg>
        <pc:spChg chg="del">
          <ac:chgData name="Priti Singh" userId="c8e3db02-6be1-47ce-824f-6bdd20e2f34b" providerId="ADAL" clId="{09D5979B-3394-451F-910A-6045AB98B525}" dt="2020-10-14T21:17:55.824" v="615" actId="478"/>
          <ac:spMkLst>
            <pc:docMk/>
            <pc:sldMk cId="3434269591" sldId="386"/>
            <ac:spMk id="8" creationId="{46617E6B-0E1C-4A6B-B048-E109885076D3}"/>
          </ac:spMkLst>
        </pc:spChg>
        <pc:spChg chg="add">
          <ac:chgData name="Priti Singh" userId="c8e3db02-6be1-47ce-824f-6bdd20e2f34b" providerId="ADAL" clId="{09D5979B-3394-451F-910A-6045AB98B525}" dt="2020-10-14T21:17:56.836" v="616"/>
          <ac:spMkLst>
            <pc:docMk/>
            <pc:sldMk cId="3434269591" sldId="386"/>
            <ac:spMk id="11" creationId="{6AFF0ACF-FC99-49C3-A4A5-1D6C52659A7C}"/>
          </ac:spMkLst>
        </pc:spChg>
        <pc:spChg chg="add mod">
          <ac:chgData name="Priti Singh" userId="c8e3db02-6be1-47ce-824f-6bdd20e2f34b" providerId="ADAL" clId="{09D5979B-3394-451F-910A-6045AB98B525}" dt="2020-10-14T21:17:59.785" v="618" actId="20577"/>
          <ac:spMkLst>
            <pc:docMk/>
            <pc:sldMk cId="3434269591" sldId="386"/>
            <ac:spMk id="12" creationId="{01B5392C-DC4C-4893-BA81-8AE051A6201B}"/>
          </ac:spMkLst>
        </pc:spChg>
        <pc:spChg chg="del">
          <ac:chgData name="Priti Singh" userId="c8e3db02-6be1-47ce-824f-6bdd20e2f34b" providerId="ADAL" clId="{09D5979B-3394-451F-910A-6045AB98B525}" dt="2020-10-14T20:16:03.800" v="35"/>
          <ac:spMkLst>
            <pc:docMk/>
            <pc:sldMk cId="3434269591" sldId="386"/>
            <ac:spMk id="19" creationId="{6C9CCC80-7A96-41CB-8626-BBA75D236F1B}"/>
          </ac:spMkLst>
        </pc:spChg>
        <pc:picChg chg="del">
          <ac:chgData name="Priti Singh" userId="c8e3db02-6be1-47ce-824f-6bdd20e2f34b" providerId="ADAL" clId="{09D5979B-3394-451F-910A-6045AB98B525}" dt="2020-10-14T21:17:08.487" v="611" actId="478"/>
          <ac:picMkLst>
            <pc:docMk/>
            <pc:sldMk cId="3434269591" sldId="386"/>
            <ac:picMk id="6" creationId="{D2A02204-AE24-4B8D-9FDB-0A75C7F959C8}"/>
          </ac:picMkLst>
        </pc:picChg>
        <pc:picChg chg="del">
          <ac:chgData name="Priti Singh" userId="c8e3db02-6be1-47ce-824f-6bdd20e2f34b" providerId="ADAL" clId="{09D5979B-3394-451F-910A-6045AB98B525}" dt="2020-10-14T21:18:02.530" v="619" actId="478"/>
          <ac:picMkLst>
            <pc:docMk/>
            <pc:sldMk cId="3434269591" sldId="386"/>
            <ac:picMk id="9" creationId="{6383A1F1-76DD-4794-8E3C-48DFF78D159C}"/>
          </ac:picMkLst>
        </pc:picChg>
        <pc:cxnChg chg="del">
          <ac:chgData name="Priti Singh" userId="c8e3db02-6be1-47ce-824f-6bdd20e2f34b" providerId="ADAL" clId="{09D5979B-3394-451F-910A-6045AB98B525}" dt="2020-10-14T20:16:03.800" v="35"/>
          <ac:cxnSpMkLst>
            <pc:docMk/>
            <pc:sldMk cId="3434269591" sldId="386"/>
            <ac:cxnSpMk id="21" creationId="{2DAD7A7A-010A-4015-B647-7A27BB535DA0}"/>
          </ac:cxnSpMkLst>
        </pc:cxnChg>
      </pc:sldChg>
      <pc:sldChg chg="delSp del delDesignElem">
        <pc:chgData name="Priti Singh" userId="c8e3db02-6be1-47ce-824f-6bdd20e2f34b" providerId="ADAL" clId="{09D5979B-3394-451F-910A-6045AB98B525}" dt="2020-10-14T21:17:03.158" v="610" actId="2696"/>
        <pc:sldMkLst>
          <pc:docMk/>
          <pc:sldMk cId="4214696939" sldId="387"/>
        </pc:sldMkLst>
        <pc:spChg chg="del">
          <ac:chgData name="Priti Singh" userId="c8e3db02-6be1-47ce-824f-6bdd20e2f34b" providerId="ADAL" clId="{09D5979B-3394-451F-910A-6045AB98B525}" dt="2020-10-14T20:16:03.800" v="35"/>
          <ac:spMkLst>
            <pc:docMk/>
            <pc:sldMk cId="4214696939" sldId="387"/>
            <ac:spMk id="15" creationId="{293067CD-13A7-4384-B15E-5D49AF03BBA4}"/>
          </ac:spMkLst>
        </pc:spChg>
        <pc:spChg chg="del">
          <ac:chgData name="Priti Singh" userId="c8e3db02-6be1-47ce-824f-6bdd20e2f34b" providerId="ADAL" clId="{09D5979B-3394-451F-910A-6045AB98B525}" dt="2020-10-14T20:16:03.800" v="35"/>
          <ac:spMkLst>
            <pc:docMk/>
            <pc:sldMk cId="4214696939" sldId="387"/>
            <ac:spMk id="17" creationId="{42E9009C-D0E3-46ED-935B-6C1C29650EDC}"/>
          </ac:spMkLst>
        </pc:spChg>
      </pc:sldChg>
      <pc:sldChg chg="del">
        <pc:chgData name="Priti Singh" userId="c8e3db02-6be1-47ce-824f-6bdd20e2f34b" providerId="ADAL" clId="{09D5979B-3394-451F-910A-6045AB98B525}" dt="2020-10-14T21:16:34.348" v="608" actId="2696"/>
        <pc:sldMkLst>
          <pc:docMk/>
          <pc:sldMk cId="4180927878" sldId="388"/>
        </pc:sldMkLst>
      </pc:sldChg>
      <pc:sldChg chg="delSp modSp setBg">
        <pc:chgData name="Priti Singh" userId="c8e3db02-6be1-47ce-824f-6bdd20e2f34b" providerId="ADAL" clId="{09D5979B-3394-451F-910A-6045AB98B525}" dt="2020-10-14T23:36:04.923" v="1265" actId="20577"/>
        <pc:sldMkLst>
          <pc:docMk/>
          <pc:sldMk cId="3144571499" sldId="389"/>
        </pc:sldMkLst>
        <pc:spChg chg="mod">
          <ac:chgData name="Priti Singh" userId="c8e3db02-6be1-47ce-824f-6bdd20e2f34b" providerId="ADAL" clId="{09D5979B-3394-451F-910A-6045AB98B525}" dt="2020-10-14T23:35:54.085" v="1263" actId="255"/>
          <ac:spMkLst>
            <pc:docMk/>
            <pc:sldMk cId="3144571499" sldId="389"/>
            <ac:spMk id="2" creationId="{5C0A87DA-D947-4746-860F-FF8487FD6E67}"/>
          </ac:spMkLst>
        </pc:spChg>
        <pc:spChg chg="mod">
          <ac:chgData name="Priti Singh" userId="c8e3db02-6be1-47ce-824f-6bdd20e2f34b" providerId="ADAL" clId="{09D5979B-3394-451F-910A-6045AB98B525}" dt="2020-10-14T23:36:04.923" v="1265" actId="20577"/>
          <ac:spMkLst>
            <pc:docMk/>
            <pc:sldMk cId="3144571499" sldId="389"/>
            <ac:spMk id="3" creationId="{5AEDC083-8760-495B-878A-5FF04C370031}"/>
          </ac:spMkLst>
        </pc:spChg>
        <pc:picChg chg="del">
          <ac:chgData name="Priti Singh" userId="c8e3db02-6be1-47ce-824f-6bdd20e2f34b" providerId="ADAL" clId="{09D5979B-3394-451F-910A-6045AB98B525}" dt="2020-10-14T21:15:52.859" v="605" actId="478"/>
          <ac:picMkLst>
            <pc:docMk/>
            <pc:sldMk cId="3144571499" sldId="389"/>
            <ac:picMk id="8" creationId="{59EE4018-FA09-4D9F-B102-621CFE74839D}"/>
          </ac:picMkLst>
        </pc:picChg>
        <pc:picChg chg="del">
          <ac:chgData name="Priti Singh" userId="c8e3db02-6be1-47ce-824f-6bdd20e2f34b" providerId="ADAL" clId="{09D5979B-3394-451F-910A-6045AB98B525}" dt="2020-10-14T21:15:46.578" v="603" actId="478"/>
          <ac:picMkLst>
            <pc:docMk/>
            <pc:sldMk cId="3144571499" sldId="389"/>
            <ac:picMk id="10" creationId="{977E016E-6694-4110-8431-C14D1F87C06D}"/>
          </ac:picMkLst>
        </pc:picChg>
      </pc:sldChg>
      <pc:sldChg chg="addSp delSp modSp">
        <pc:chgData name="Priti Singh" userId="c8e3db02-6be1-47ce-824f-6bdd20e2f34b" providerId="ADAL" clId="{09D5979B-3394-451F-910A-6045AB98B525}" dt="2020-10-14T23:43:39.199" v="1306" actId="1076"/>
        <pc:sldMkLst>
          <pc:docMk/>
          <pc:sldMk cId="2474160359" sldId="390"/>
        </pc:sldMkLst>
        <pc:spChg chg="mod">
          <ac:chgData name="Priti Singh" userId="c8e3db02-6be1-47ce-824f-6bdd20e2f34b" providerId="ADAL" clId="{09D5979B-3394-451F-910A-6045AB98B525}" dt="2020-10-14T21:18:23.343" v="623" actId="207"/>
          <ac:spMkLst>
            <pc:docMk/>
            <pc:sldMk cId="2474160359" sldId="390"/>
            <ac:spMk id="2" creationId="{AD7115BA-5048-480D-99AC-8445A7F3E898}"/>
          </ac:spMkLst>
        </pc:spChg>
        <pc:spChg chg="mod">
          <ac:chgData name="Priti Singh" userId="c8e3db02-6be1-47ce-824f-6bdd20e2f34b" providerId="ADAL" clId="{09D5979B-3394-451F-910A-6045AB98B525}" dt="2020-10-14T23:43:39.199" v="1306" actId="1076"/>
          <ac:spMkLst>
            <pc:docMk/>
            <pc:sldMk cId="2474160359" sldId="390"/>
            <ac:spMk id="3" creationId="{4DA0F3F9-4482-4F7D-B056-BBF789BE759B}"/>
          </ac:spMkLst>
        </pc:spChg>
        <pc:spChg chg="mod">
          <ac:chgData name="Priti Singh" userId="c8e3db02-6be1-47ce-824f-6bdd20e2f34b" providerId="ADAL" clId="{09D5979B-3394-451F-910A-6045AB98B525}" dt="2020-10-14T21:20:34.566" v="631" actId="207"/>
          <ac:spMkLst>
            <pc:docMk/>
            <pc:sldMk cId="2474160359" sldId="390"/>
            <ac:spMk id="5" creationId="{0570545B-0780-4C35-BE33-17F697B62FC1}"/>
          </ac:spMkLst>
        </pc:spChg>
        <pc:spChg chg="add">
          <ac:chgData name="Priti Singh" userId="c8e3db02-6be1-47ce-824f-6bdd20e2f34b" providerId="ADAL" clId="{09D5979B-3394-451F-910A-6045AB98B525}" dt="2020-10-14T23:38:56.745" v="1275"/>
          <ac:spMkLst>
            <pc:docMk/>
            <pc:sldMk cId="2474160359" sldId="390"/>
            <ac:spMk id="10" creationId="{2FCE58B5-7C13-4F66-B625-E2DDDE78496D}"/>
          </ac:spMkLst>
        </pc:spChg>
        <pc:picChg chg="del">
          <ac:chgData name="Priti Singh" userId="c8e3db02-6be1-47ce-824f-6bdd20e2f34b" providerId="ADAL" clId="{09D5979B-3394-451F-910A-6045AB98B525}" dt="2020-10-14T21:18:47.593" v="629" actId="478"/>
          <ac:picMkLst>
            <pc:docMk/>
            <pc:sldMk cId="2474160359" sldId="390"/>
            <ac:picMk id="6" creationId="{1A007D2B-3418-4A08-AE20-287FDD5ACA10}"/>
          </ac:picMkLst>
        </pc:picChg>
        <pc:picChg chg="del">
          <ac:chgData name="Priti Singh" userId="c8e3db02-6be1-47ce-824f-6bdd20e2f34b" providerId="ADAL" clId="{09D5979B-3394-451F-910A-6045AB98B525}" dt="2020-10-14T21:18:45.731" v="628" actId="478"/>
          <ac:picMkLst>
            <pc:docMk/>
            <pc:sldMk cId="2474160359" sldId="390"/>
            <ac:picMk id="8" creationId="{0773D7FA-B5E3-4E98-A56A-A8328EAF4989}"/>
          </ac:picMkLst>
        </pc:picChg>
      </pc:sldChg>
      <pc:sldChg chg="addSp delSp modSp addAnim delAnim modAnim">
        <pc:chgData name="Priti Singh" userId="c8e3db02-6be1-47ce-824f-6bdd20e2f34b" providerId="ADAL" clId="{09D5979B-3394-451F-910A-6045AB98B525}" dt="2020-10-14T23:42:09.344" v="1302"/>
        <pc:sldMkLst>
          <pc:docMk/>
          <pc:sldMk cId="1532471662" sldId="391"/>
        </pc:sldMkLst>
        <pc:spChg chg="mod">
          <ac:chgData name="Priti Singh" userId="c8e3db02-6be1-47ce-824f-6bdd20e2f34b" providerId="ADAL" clId="{09D5979B-3394-451F-910A-6045AB98B525}" dt="2020-10-14T23:11:53.229" v="1071" actId="207"/>
          <ac:spMkLst>
            <pc:docMk/>
            <pc:sldMk cId="1532471662" sldId="391"/>
            <ac:spMk id="2" creationId="{AD7115BA-5048-480D-99AC-8445A7F3E898}"/>
          </ac:spMkLst>
        </pc:spChg>
        <pc:spChg chg="add del">
          <ac:chgData name="Priti Singh" userId="c8e3db02-6be1-47ce-824f-6bdd20e2f34b" providerId="ADAL" clId="{09D5979B-3394-451F-910A-6045AB98B525}" dt="2020-10-14T23:12:22.134" v="1077" actId="478"/>
          <ac:spMkLst>
            <pc:docMk/>
            <pc:sldMk cId="1532471662" sldId="391"/>
            <ac:spMk id="12" creationId="{A551BC32-079E-4402-B33C-86D3F80CDD30}"/>
          </ac:spMkLst>
        </pc:spChg>
        <pc:spChg chg="add">
          <ac:chgData name="Priti Singh" userId="c8e3db02-6be1-47ce-824f-6bdd20e2f34b" providerId="ADAL" clId="{09D5979B-3394-451F-910A-6045AB98B525}" dt="2020-10-14T23:42:09.344" v="1302"/>
          <ac:spMkLst>
            <pc:docMk/>
            <pc:sldMk cId="1532471662" sldId="391"/>
            <ac:spMk id="15" creationId="{CE9EC84B-1CFE-412D-A8CE-BF02804C1F32}"/>
          </ac:spMkLst>
        </pc:spChg>
        <pc:spChg chg="mod">
          <ac:chgData name="Priti Singh" userId="c8e3db02-6be1-47ce-824f-6bdd20e2f34b" providerId="ADAL" clId="{09D5979B-3394-451F-910A-6045AB98B525}" dt="2020-10-14T23:12:22.525" v="1078" actId="1076"/>
          <ac:spMkLst>
            <pc:docMk/>
            <pc:sldMk cId="1532471662" sldId="391"/>
            <ac:spMk id="16" creationId="{EB3839DB-F577-494A-8D98-8E640F289F97}"/>
          </ac:spMkLst>
        </pc:spChg>
        <pc:picChg chg="del">
          <ac:chgData name="Priti Singh" userId="c8e3db02-6be1-47ce-824f-6bdd20e2f34b" providerId="ADAL" clId="{09D5979B-3394-451F-910A-6045AB98B525}" dt="2020-10-14T23:42:08.806" v="1301" actId="478"/>
          <ac:picMkLst>
            <pc:docMk/>
            <pc:sldMk cId="1532471662" sldId="391"/>
            <ac:picMk id="6" creationId="{1A007D2B-3418-4A08-AE20-287FDD5ACA10}"/>
          </ac:picMkLst>
        </pc:picChg>
        <pc:picChg chg="del">
          <ac:chgData name="Priti Singh" userId="c8e3db02-6be1-47ce-824f-6bdd20e2f34b" providerId="ADAL" clId="{09D5979B-3394-451F-910A-6045AB98B525}" dt="2020-10-14T23:42:06.285" v="1300" actId="478"/>
          <ac:picMkLst>
            <pc:docMk/>
            <pc:sldMk cId="1532471662" sldId="391"/>
            <ac:picMk id="8" creationId="{0773D7FA-B5E3-4E98-A56A-A8328EAF4989}"/>
          </ac:picMkLst>
        </pc:picChg>
      </pc:sldChg>
      <pc:sldChg chg="addSp delSp modSp add del delDesignElem">
        <pc:chgData name="Priti Singh" userId="c8e3db02-6be1-47ce-824f-6bdd20e2f34b" providerId="ADAL" clId="{09D5979B-3394-451F-910A-6045AB98B525}" dt="2020-10-15T00:56:42.833" v="1963" actId="1038"/>
        <pc:sldMkLst>
          <pc:docMk/>
          <pc:sldMk cId="3990022331" sldId="392"/>
        </pc:sldMkLst>
        <pc:spChg chg="mod">
          <ac:chgData name="Priti Singh" userId="c8e3db02-6be1-47ce-824f-6bdd20e2f34b" providerId="ADAL" clId="{09D5979B-3394-451F-910A-6045AB98B525}" dt="2020-10-15T00:30:56.076" v="1439" actId="122"/>
          <ac:spMkLst>
            <pc:docMk/>
            <pc:sldMk cId="3990022331" sldId="392"/>
            <ac:spMk id="2" creationId="{AF686CD9-3E43-4213-BAB7-A91439C040FB}"/>
          </ac:spMkLst>
        </pc:spChg>
        <pc:spChg chg="del mod">
          <ac:chgData name="Priti Singh" userId="c8e3db02-6be1-47ce-824f-6bdd20e2f34b" providerId="ADAL" clId="{09D5979B-3394-451F-910A-6045AB98B525}" dt="2020-10-14T23:40:09.547" v="1283" actId="478"/>
          <ac:spMkLst>
            <pc:docMk/>
            <pc:sldMk cId="3990022331" sldId="392"/>
            <ac:spMk id="3" creationId="{8E712FE0-4CE5-4E91-A41B-42EFB5EA6927}"/>
          </ac:spMkLst>
        </pc:spChg>
        <pc:spChg chg="del">
          <ac:chgData name="Priti Singh" userId="c8e3db02-6be1-47ce-824f-6bdd20e2f34b" providerId="ADAL" clId="{09D5979B-3394-451F-910A-6045AB98B525}" dt="2020-10-14T23:40:21.904" v="1286" actId="478"/>
          <ac:spMkLst>
            <pc:docMk/>
            <pc:sldMk cId="3990022331" sldId="392"/>
            <ac:spMk id="6" creationId="{1CC9B89F-5DCC-46BF-8787-EB9F3CCC43F0}"/>
          </ac:spMkLst>
        </pc:spChg>
        <pc:spChg chg="mod ord">
          <ac:chgData name="Priti Singh" userId="c8e3db02-6be1-47ce-824f-6bdd20e2f34b" providerId="ADAL" clId="{09D5979B-3394-451F-910A-6045AB98B525}" dt="2020-10-15T00:56:42.833" v="1963" actId="1038"/>
          <ac:spMkLst>
            <pc:docMk/>
            <pc:sldMk cId="3990022331" sldId="392"/>
            <ac:spMk id="8" creationId="{502C628C-F306-4201-9AE1-37588C61E751}"/>
          </ac:spMkLst>
        </pc:spChg>
        <pc:spChg chg="del">
          <ac:chgData name="Priti Singh" userId="c8e3db02-6be1-47ce-824f-6bdd20e2f34b" providerId="ADAL" clId="{09D5979B-3394-451F-910A-6045AB98B525}" dt="2020-10-14T20:16:03.800" v="35"/>
          <ac:spMkLst>
            <pc:docMk/>
            <pc:sldMk cId="3990022331" sldId="392"/>
            <ac:spMk id="9" creationId="{B086532B-5A3E-44A5-A0C2-22A0DB316C40}"/>
          </ac:spMkLst>
        </pc:spChg>
        <pc:spChg chg="add del mod">
          <ac:chgData name="Priti Singh" userId="c8e3db02-6be1-47ce-824f-6bdd20e2f34b" providerId="ADAL" clId="{09D5979B-3394-451F-910A-6045AB98B525}" dt="2020-10-14T23:40:12.292" v="1284" actId="478"/>
          <ac:spMkLst>
            <pc:docMk/>
            <pc:sldMk cId="3990022331" sldId="392"/>
            <ac:spMk id="14" creationId="{F3A2F22F-E309-475A-8252-F86259B2BB23}"/>
          </ac:spMkLst>
        </pc:spChg>
        <pc:spChg chg="add mod">
          <ac:chgData name="Priti Singh" userId="c8e3db02-6be1-47ce-824f-6bdd20e2f34b" providerId="ADAL" clId="{09D5979B-3394-451F-910A-6045AB98B525}" dt="2020-10-14T23:40:50.773" v="1293" actId="1076"/>
          <ac:spMkLst>
            <pc:docMk/>
            <pc:sldMk cId="3990022331" sldId="392"/>
            <ac:spMk id="15" creationId="{679A0608-C303-4220-AB64-8E03958DC313}"/>
          </ac:spMkLst>
        </pc:spChg>
        <pc:spChg chg="add mod">
          <ac:chgData name="Priti Singh" userId="c8e3db02-6be1-47ce-824f-6bdd20e2f34b" providerId="ADAL" clId="{09D5979B-3394-451F-910A-6045AB98B525}" dt="2020-10-14T23:41:22.858" v="1296" actId="1076"/>
          <ac:spMkLst>
            <pc:docMk/>
            <pc:sldMk cId="3990022331" sldId="392"/>
            <ac:spMk id="16" creationId="{BB3292BA-3FA2-4FEC-803F-2E257A884528}"/>
          </ac:spMkLst>
        </pc:spChg>
        <pc:picChg chg="del">
          <ac:chgData name="Priti Singh" userId="c8e3db02-6be1-47ce-824f-6bdd20e2f34b" providerId="ADAL" clId="{09D5979B-3394-451F-910A-6045AB98B525}" dt="2020-10-14T23:40:24.502" v="1287" actId="478"/>
          <ac:picMkLst>
            <pc:docMk/>
            <pc:sldMk cId="3990022331" sldId="392"/>
            <ac:picMk id="5" creationId="{393E51CC-D9F9-4608-9333-0EF9A1243ED9}"/>
          </ac:picMkLst>
        </pc:picChg>
        <pc:picChg chg="del">
          <ac:chgData name="Priti Singh" userId="c8e3db02-6be1-47ce-824f-6bdd20e2f34b" providerId="ADAL" clId="{09D5979B-3394-451F-910A-6045AB98B525}" dt="2020-10-14T23:40:17.170" v="1285" actId="478"/>
          <ac:picMkLst>
            <pc:docMk/>
            <pc:sldMk cId="3990022331" sldId="392"/>
            <ac:picMk id="12" creationId="{83991BFB-93AC-440D-8287-BFAD51FBDC23}"/>
          </ac:picMkLst>
        </pc:picChg>
      </pc:sldChg>
      <pc:sldChg chg="del">
        <pc:chgData name="Priti Singh" userId="c8e3db02-6be1-47ce-824f-6bdd20e2f34b" providerId="ADAL" clId="{09D5979B-3394-451F-910A-6045AB98B525}" dt="2020-10-15T00:30:00.607" v="1434" actId="2696"/>
        <pc:sldMkLst>
          <pc:docMk/>
          <pc:sldMk cId="393634487" sldId="394"/>
        </pc:sldMkLst>
      </pc:sldChg>
      <pc:sldChg chg="del">
        <pc:chgData name="Priti Singh" userId="c8e3db02-6be1-47ce-824f-6bdd20e2f34b" providerId="ADAL" clId="{09D5979B-3394-451F-910A-6045AB98B525}" dt="2020-10-15T00:29:59.282" v="1433" actId="2696"/>
        <pc:sldMkLst>
          <pc:docMk/>
          <pc:sldMk cId="2496761302" sldId="395"/>
        </pc:sldMkLst>
      </pc:sldChg>
      <pc:sldChg chg="del">
        <pc:chgData name="Priti Singh" userId="c8e3db02-6be1-47ce-824f-6bdd20e2f34b" providerId="ADAL" clId="{09D5979B-3394-451F-910A-6045AB98B525}" dt="2020-10-15T00:29:58.055" v="1432" actId="2696"/>
        <pc:sldMkLst>
          <pc:docMk/>
          <pc:sldMk cId="229531287" sldId="396"/>
        </pc:sldMkLst>
      </pc:sldChg>
      <pc:sldChg chg="del">
        <pc:chgData name="Priti Singh" userId="c8e3db02-6be1-47ce-824f-6bdd20e2f34b" providerId="ADAL" clId="{09D5979B-3394-451F-910A-6045AB98B525}" dt="2020-10-15T00:29:55.651" v="1430" actId="2696"/>
        <pc:sldMkLst>
          <pc:docMk/>
          <pc:sldMk cId="3374417105" sldId="398"/>
        </pc:sldMkLst>
      </pc:sldChg>
      <pc:sldChg chg="del">
        <pc:chgData name="Priti Singh" userId="c8e3db02-6be1-47ce-824f-6bdd20e2f34b" providerId="ADAL" clId="{09D5979B-3394-451F-910A-6045AB98B525}" dt="2020-10-15T00:29:53.624" v="1429" actId="2696"/>
        <pc:sldMkLst>
          <pc:docMk/>
          <pc:sldMk cId="4072447929" sldId="399"/>
        </pc:sldMkLst>
      </pc:sldChg>
      <pc:sldChg chg="del">
        <pc:chgData name="Priti Singh" userId="c8e3db02-6be1-47ce-824f-6bdd20e2f34b" providerId="ADAL" clId="{09D5979B-3394-451F-910A-6045AB98B525}" dt="2020-10-15T00:29:52.624" v="1428" actId="2696"/>
        <pc:sldMkLst>
          <pc:docMk/>
          <pc:sldMk cId="307610617" sldId="400"/>
        </pc:sldMkLst>
      </pc:sldChg>
      <pc:sldChg chg="delSp del">
        <pc:chgData name="Priti Singh" userId="c8e3db02-6be1-47ce-824f-6bdd20e2f34b" providerId="ADAL" clId="{09D5979B-3394-451F-910A-6045AB98B525}" dt="2020-10-15T00:29:51.458" v="1427" actId="2696"/>
        <pc:sldMkLst>
          <pc:docMk/>
          <pc:sldMk cId="2379900954" sldId="401"/>
        </pc:sldMkLst>
        <pc:spChg chg="del">
          <ac:chgData name="Priti Singh" userId="c8e3db02-6be1-47ce-824f-6bdd20e2f34b" providerId="ADAL" clId="{09D5979B-3394-451F-910A-6045AB98B525}" dt="2020-10-14T23:43:04.071" v="1304" actId="478"/>
          <ac:spMkLst>
            <pc:docMk/>
            <pc:sldMk cId="2379900954" sldId="401"/>
            <ac:spMk id="5" creationId="{0570545B-0780-4C35-BE33-17F697B62FC1}"/>
          </ac:spMkLst>
        </pc:spChg>
      </pc:sldChg>
      <pc:sldChg chg="addSp delSp modSp setBg delDesignElem">
        <pc:chgData name="Priti Singh" userId="c8e3db02-6be1-47ce-824f-6bdd20e2f34b" providerId="ADAL" clId="{09D5979B-3394-451F-910A-6045AB98B525}" dt="2020-10-14T22:57:19.359" v="1017" actId="20577"/>
        <pc:sldMkLst>
          <pc:docMk/>
          <pc:sldMk cId="4006452155" sldId="402"/>
        </pc:sldMkLst>
        <pc:spChg chg="del">
          <ac:chgData name="Priti Singh" userId="c8e3db02-6be1-47ce-824f-6bdd20e2f34b" providerId="ADAL" clId="{09D5979B-3394-451F-910A-6045AB98B525}" dt="2020-10-14T22:57:02.965" v="1009" actId="478"/>
          <ac:spMkLst>
            <pc:docMk/>
            <pc:sldMk cId="4006452155" sldId="402"/>
            <ac:spMk id="2" creationId="{E3333C6B-6C1D-43A4-8C80-B6080B5FC097}"/>
          </ac:spMkLst>
        </pc:spChg>
        <pc:spChg chg="add del mod">
          <ac:chgData name="Priti Singh" userId="c8e3db02-6be1-47ce-824f-6bdd20e2f34b" providerId="ADAL" clId="{09D5979B-3394-451F-910A-6045AB98B525}" dt="2020-10-14T22:57:06.917" v="1010" actId="478"/>
          <ac:spMkLst>
            <pc:docMk/>
            <pc:sldMk cId="4006452155" sldId="402"/>
            <ac:spMk id="4" creationId="{F814651A-1989-4636-9E55-D75116D1D780}"/>
          </ac:spMkLst>
        </pc:spChg>
        <pc:spChg chg="del">
          <ac:chgData name="Priti Singh" userId="c8e3db02-6be1-47ce-824f-6bdd20e2f34b" providerId="ADAL" clId="{09D5979B-3394-451F-910A-6045AB98B525}" dt="2020-10-14T22:57:09.025" v="1011" actId="478"/>
          <ac:spMkLst>
            <pc:docMk/>
            <pc:sldMk cId="4006452155" sldId="402"/>
            <ac:spMk id="8" creationId="{A301E9C4-39B3-4D3B-9488-A00439767872}"/>
          </ac:spMkLst>
        </pc:spChg>
        <pc:spChg chg="add">
          <ac:chgData name="Priti Singh" userId="c8e3db02-6be1-47ce-824f-6bdd20e2f34b" providerId="ADAL" clId="{09D5979B-3394-451F-910A-6045AB98B525}" dt="2020-10-14T22:57:16.697" v="1015"/>
          <ac:spMkLst>
            <pc:docMk/>
            <pc:sldMk cId="4006452155" sldId="402"/>
            <ac:spMk id="11" creationId="{1D1FE7FF-AAEE-4A75-A930-9A3FB6817B6B}"/>
          </ac:spMkLst>
        </pc:spChg>
        <pc:spChg chg="add mod">
          <ac:chgData name="Priti Singh" userId="c8e3db02-6be1-47ce-824f-6bdd20e2f34b" providerId="ADAL" clId="{09D5979B-3394-451F-910A-6045AB98B525}" dt="2020-10-14T22:57:19.359" v="1017" actId="20577"/>
          <ac:spMkLst>
            <pc:docMk/>
            <pc:sldMk cId="4006452155" sldId="402"/>
            <ac:spMk id="12" creationId="{C6B883AA-7191-461E-BFB5-B8553F911DBC}"/>
          </ac:spMkLst>
        </pc:spChg>
        <pc:spChg chg="del">
          <ac:chgData name="Priti Singh" userId="c8e3db02-6be1-47ce-824f-6bdd20e2f34b" providerId="ADAL" clId="{09D5979B-3394-451F-910A-6045AB98B525}" dt="2020-10-14T20:16:03.800" v="35"/>
          <ac:spMkLst>
            <pc:docMk/>
            <pc:sldMk cId="4006452155" sldId="402"/>
            <ac:spMk id="19" creationId="{6C9CCC80-7A96-41CB-8626-BBA75D236F1B}"/>
          </ac:spMkLst>
        </pc:spChg>
        <pc:picChg chg="del">
          <ac:chgData name="Priti Singh" userId="c8e3db02-6be1-47ce-824f-6bdd20e2f34b" providerId="ADAL" clId="{09D5979B-3394-451F-910A-6045AB98B525}" dt="2020-10-14T22:57:13.338" v="1013" actId="478"/>
          <ac:picMkLst>
            <pc:docMk/>
            <pc:sldMk cId="4006452155" sldId="402"/>
            <ac:picMk id="6" creationId="{D2A02204-AE24-4B8D-9FDB-0A75C7F959C8}"/>
          </ac:picMkLst>
        </pc:picChg>
        <pc:picChg chg="del">
          <ac:chgData name="Priti Singh" userId="c8e3db02-6be1-47ce-824f-6bdd20e2f34b" providerId="ADAL" clId="{09D5979B-3394-451F-910A-6045AB98B525}" dt="2020-10-14T22:57:15.960" v="1014" actId="478"/>
          <ac:picMkLst>
            <pc:docMk/>
            <pc:sldMk cId="4006452155" sldId="402"/>
            <ac:picMk id="9" creationId="{A352462F-05A9-4EFE-98FC-A9CBF1DC7AC6}"/>
          </ac:picMkLst>
        </pc:picChg>
        <pc:cxnChg chg="del">
          <ac:chgData name="Priti Singh" userId="c8e3db02-6be1-47ce-824f-6bdd20e2f34b" providerId="ADAL" clId="{09D5979B-3394-451F-910A-6045AB98B525}" dt="2020-10-14T20:16:03.800" v="35"/>
          <ac:cxnSpMkLst>
            <pc:docMk/>
            <pc:sldMk cId="4006452155" sldId="402"/>
            <ac:cxnSpMk id="21" creationId="{2DAD7A7A-010A-4015-B647-7A27BB535DA0}"/>
          </ac:cxnSpMkLst>
        </pc:cxnChg>
      </pc:sldChg>
      <pc:sldChg chg="addSp delSp modSp delDesignElem">
        <pc:chgData name="Priti Singh" userId="c8e3db02-6be1-47ce-824f-6bdd20e2f34b" providerId="ADAL" clId="{09D5979B-3394-451F-910A-6045AB98B525}" dt="2020-10-15T00:57:23.835" v="1966" actId="1035"/>
        <pc:sldMkLst>
          <pc:docMk/>
          <pc:sldMk cId="4171223611" sldId="403"/>
        </pc:sldMkLst>
        <pc:spChg chg="del">
          <ac:chgData name="Priti Singh" userId="c8e3db02-6be1-47ce-824f-6bdd20e2f34b" providerId="ADAL" clId="{09D5979B-3394-451F-910A-6045AB98B525}" dt="2020-10-15T00:31:25.173" v="1444" actId="478"/>
          <ac:spMkLst>
            <pc:docMk/>
            <pc:sldMk cId="4171223611" sldId="403"/>
            <ac:spMk id="2" creationId="{AF686CD9-3E43-4213-BAB7-A91439C040FB}"/>
          </ac:spMkLst>
        </pc:spChg>
        <pc:spChg chg="del mod">
          <ac:chgData name="Priti Singh" userId="c8e3db02-6be1-47ce-824f-6bdd20e2f34b" providerId="ADAL" clId="{09D5979B-3394-451F-910A-6045AB98B525}" dt="2020-10-15T00:31:14.373" v="1441" actId="478"/>
          <ac:spMkLst>
            <pc:docMk/>
            <pc:sldMk cId="4171223611" sldId="403"/>
            <ac:spMk id="3" creationId="{8E712FE0-4CE5-4E91-A41B-42EFB5EA6927}"/>
          </ac:spMkLst>
        </pc:spChg>
        <pc:spChg chg="del">
          <ac:chgData name="Priti Singh" userId="c8e3db02-6be1-47ce-824f-6bdd20e2f34b" providerId="ADAL" clId="{09D5979B-3394-451F-910A-6045AB98B525}" dt="2020-10-15T00:31:32.418" v="1446" actId="478"/>
          <ac:spMkLst>
            <pc:docMk/>
            <pc:sldMk cId="4171223611" sldId="403"/>
            <ac:spMk id="6" creationId="{1CC9B89F-5DCC-46BF-8787-EB9F3CCC43F0}"/>
          </ac:spMkLst>
        </pc:spChg>
        <pc:spChg chg="del">
          <ac:chgData name="Priti Singh" userId="c8e3db02-6be1-47ce-824f-6bdd20e2f34b" providerId="ADAL" clId="{09D5979B-3394-451F-910A-6045AB98B525}" dt="2020-10-14T20:16:03.800" v="35"/>
          <ac:spMkLst>
            <pc:docMk/>
            <pc:sldMk cId="4171223611" sldId="403"/>
            <ac:spMk id="9" creationId="{B086532B-5A3E-44A5-A0C2-22A0DB316C40}"/>
          </ac:spMkLst>
        </pc:spChg>
        <pc:spChg chg="add del mod">
          <ac:chgData name="Priti Singh" userId="c8e3db02-6be1-47ce-824f-6bdd20e2f34b" providerId="ADAL" clId="{09D5979B-3394-451F-910A-6045AB98B525}" dt="2020-10-15T00:31:20.459" v="1443" actId="478"/>
          <ac:spMkLst>
            <pc:docMk/>
            <pc:sldMk cId="4171223611" sldId="403"/>
            <ac:spMk id="13" creationId="{7C27DE05-A0F8-4CA1-BB6E-8D84830807B7}"/>
          </ac:spMkLst>
        </pc:spChg>
        <pc:spChg chg="add del mod">
          <ac:chgData name="Priti Singh" userId="c8e3db02-6be1-47ce-824f-6bdd20e2f34b" providerId="ADAL" clId="{09D5979B-3394-451F-910A-6045AB98B525}" dt="2020-10-15T00:31:30.247" v="1445" actId="478"/>
          <ac:spMkLst>
            <pc:docMk/>
            <pc:sldMk cId="4171223611" sldId="403"/>
            <ac:spMk id="15" creationId="{9D5EC391-33E6-4AF1-8424-3CF12E3F3C48}"/>
          </ac:spMkLst>
        </pc:spChg>
        <pc:spChg chg="add">
          <ac:chgData name="Priti Singh" userId="c8e3db02-6be1-47ce-824f-6bdd20e2f34b" providerId="ADAL" clId="{09D5979B-3394-451F-910A-6045AB98B525}" dt="2020-10-15T00:31:35.908" v="1448"/>
          <ac:spMkLst>
            <pc:docMk/>
            <pc:sldMk cId="4171223611" sldId="403"/>
            <ac:spMk id="16" creationId="{175DB984-7029-49F5-ABF5-D178C7A839D7}"/>
          </ac:spMkLst>
        </pc:spChg>
        <pc:spChg chg="add">
          <ac:chgData name="Priti Singh" userId="c8e3db02-6be1-47ce-824f-6bdd20e2f34b" providerId="ADAL" clId="{09D5979B-3394-451F-910A-6045AB98B525}" dt="2020-10-15T00:31:35.908" v="1448"/>
          <ac:spMkLst>
            <pc:docMk/>
            <pc:sldMk cId="4171223611" sldId="403"/>
            <ac:spMk id="17" creationId="{97DD5CA5-F5C0-488E-B8BB-E0E706E4F262}"/>
          </ac:spMkLst>
        </pc:spChg>
        <pc:spChg chg="add mod">
          <ac:chgData name="Priti Singh" userId="c8e3db02-6be1-47ce-824f-6bdd20e2f34b" providerId="ADAL" clId="{09D5979B-3394-451F-910A-6045AB98B525}" dt="2020-10-15T00:31:44.629" v="1449" actId="1076"/>
          <ac:spMkLst>
            <pc:docMk/>
            <pc:sldMk cId="4171223611" sldId="403"/>
            <ac:spMk id="18" creationId="{FA9192CF-1BA1-47B8-8674-3EE0461FD2E7}"/>
          </ac:spMkLst>
        </pc:spChg>
        <pc:spChg chg="add mod">
          <ac:chgData name="Priti Singh" userId="c8e3db02-6be1-47ce-824f-6bdd20e2f34b" providerId="ADAL" clId="{09D5979B-3394-451F-910A-6045AB98B525}" dt="2020-10-15T00:57:23.835" v="1966" actId="1035"/>
          <ac:spMkLst>
            <pc:docMk/>
            <pc:sldMk cId="4171223611" sldId="403"/>
            <ac:spMk id="19" creationId="{4A607F55-BB72-4FBF-A8BF-EE9DE22AB57D}"/>
          </ac:spMkLst>
        </pc:spChg>
        <pc:picChg chg="del">
          <ac:chgData name="Priti Singh" userId="c8e3db02-6be1-47ce-824f-6bdd20e2f34b" providerId="ADAL" clId="{09D5979B-3394-451F-910A-6045AB98B525}" dt="2020-10-15T00:31:34.863" v="1447" actId="478"/>
          <ac:picMkLst>
            <pc:docMk/>
            <pc:sldMk cId="4171223611" sldId="403"/>
            <ac:picMk id="5" creationId="{393E51CC-D9F9-4608-9333-0EF9A1243ED9}"/>
          </ac:picMkLst>
        </pc:picChg>
        <pc:picChg chg="del">
          <ac:chgData name="Priti Singh" userId="c8e3db02-6be1-47ce-824f-6bdd20e2f34b" providerId="ADAL" clId="{09D5979B-3394-451F-910A-6045AB98B525}" dt="2020-10-15T00:31:18.673" v="1442" actId="478"/>
          <ac:picMkLst>
            <pc:docMk/>
            <pc:sldMk cId="4171223611" sldId="403"/>
            <ac:picMk id="12" creationId="{83991BFB-93AC-440D-8287-BFAD51FBDC23}"/>
          </ac:picMkLst>
        </pc:picChg>
      </pc:sldChg>
      <pc:sldChg chg="del">
        <pc:chgData name="Priti Singh" userId="c8e3db02-6be1-47ce-824f-6bdd20e2f34b" providerId="ADAL" clId="{09D5979B-3394-451F-910A-6045AB98B525}" dt="2020-10-15T00:37:51.918" v="1499" actId="2696"/>
        <pc:sldMkLst>
          <pc:docMk/>
          <pc:sldMk cId="2924704013" sldId="407"/>
        </pc:sldMkLst>
      </pc:sldChg>
      <pc:sldChg chg="del">
        <pc:chgData name="Priti Singh" userId="c8e3db02-6be1-47ce-824f-6bdd20e2f34b" providerId="ADAL" clId="{09D5979B-3394-451F-910A-6045AB98B525}" dt="2020-10-15T00:37:51.252" v="1498" actId="2696"/>
        <pc:sldMkLst>
          <pc:docMk/>
          <pc:sldMk cId="3740330359" sldId="408"/>
        </pc:sldMkLst>
      </pc:sldChg>
      <pc:sldChg chg="del">
        <pc:chgData name="Priti Singh" userId="c8e3db02-6be1-47ce-824f-6bdd20e2f34b" providerId="ADAL" clId="{09D5979B-3394-451F-910A-6045AB98B525}" dt="2020-10-15T00:37:50.790" v="1497" actId="2696"/>
        <pc:sldMkLst>
          <pc:docMk/>
          <pc:sldMk cId="2386803575" sldId="409"/>
        </pc:sldMkLst>
      </pc:sldChg>
      <pc:sldChg chg="del">
        <pc:chgData name="Priti Singh" userId="c8e3db02-6be1-47ce-824f-6bdd20e2f34b" providerId="ADAL" clId="{09D5979B-3394-451F-910A-6045AB98B525}" dt="2020-10-15T00:37:48.949" v="1495" actId="2696"/>
        <pc:sldMkLst>
          <pc:docMk/>
          <pc:sldMk cId="2476360945" sldId="411"/>
        </pc:sldMkLst>
      </pc:sldChg>
      <pc:sldChg chg="del">
        <pc:chgData name="Priti Singh" userId="c8e3db02-6be1-47ce-824f-6bdd20e2f34b" providerId="ADAL" clId="{09D5979B-3394-451F-910A-6045AB98B525}" dt="2020-10-15T00:37:47.440" v="1494" actId="2696"/>
        <pc:sldMkLst>
          <pc:docMk/>
          <pc:sldMk cId="24996060" sldId="412"/>
        </pc:sldMkLst>
      </pc:sldChg>
      <pc:sldChg chg="del">
        <pc:chgData name="Priti Singh" userId="c8e3db02-6be1-47ce-824f-6bdd20e2f34b" providerId="ADAL" clId="{09D5979B-3394-451F-910A-6045AB98B525}" dt="2020-10-15T00:37:45.746" v="1493" actId="2696"/>
        <pc:sldMkLst>
          <pc:docMk/>
          <pc:sldMk cId="402948922" sldId="413"/>
        </pc:sldMkLst>
      </pc:sldChg>
      <pc:sldChg chg="delSp modSp">
        <pc:chgData name="Priti Singh" userId="c8e3db02-6be1-47ce-824f-6bdd20e2f34b" providerId="ADAL" clId="{09D5979B-3394-451F-910A-6045AB98B525}" dt="2020-10-15T00:36:58.595" v="1491" actId="478"/>
        <pc:sldMkLst>
          <pc:docMk/>
          <pc:sldMk cId="27057336" sldId="414"/>
        </pc:sldMkLst>
        <pc:spChg chg="mod">
          <ac:chgData name="Priti Singh" userId="c8e3db02-6be1-47ce-824f-6bdd20e2f34b" providerId="ADAL" clId="{09D5979B-3394-451F-910A-6045AB98B525}" dt="2020-10-15T00:36:51.777" v="1489" actId="207"/>
          <ac:spMkLst>
            <pc:docMk/>
            <pc:sldMk cId="27057336" sldId="414"/>
            <ac:spMk id="2" creationId="{AD7115BA-5048-480D-99AC-8445A7F3E898}"/>
          </ac:spMkLst>
        </pc:spChg>
        <pc:spChg chg="mod">
          <ac:chgData name="Priti Singh" userId="c8e3db02-6be1-47ce-824f-6bdd20e2f34b" providerId="ADAL" clId="{09D5979B-3394-451F-910A-6045AB98B525}" dt="2020-10-15T00:36:39.231" v="1485" actId="27636"/>
          <ac:spMkLst>
            <pc:docMk/>
            <pc:sldMk cId="27057336" sldId="414"/>
            <ac:spMk id="3" creationId="{4DA0F3F9-4482-4F7D-B056-BBF789BE759B}"/>
          </ac:spMkLst>
        </pc:spChg>
        <pc:spChg chg="del">
          <ac:chgData name="Priti Singh" userId="c8e3db02-6be1-47ce-824f-6bdd20e2f34b" providerId="ADAL" clId="{09D5979B-3394-451F-910A-6045AB98B525}" dt="2020-10-15T00:36:43.187" v="1486" actId="478"/>
          <ac:spMkLst>
            <pc:docMk/>
            <pc:sldMk cId="27057336" sldId="414"/>
            <ac:spMk id="5" creationId="{0570545B-0780-4C35-BE33-17F697B62FC1}"/>
          </ac:spMkLst>
        </pc:spChg>
        <pc:picChg chg="del">
          <ac:chgData name="Priti Singh" userId="c8e3db02-6be1-47ce-824f-6bdd20e2f34b" providerId="ADAL" clId="{09D5979B-3394-451F-910A-6045AB98B525}" dt="2020-10-15T00:36:58.595" v="1491" actId="478"/>
          <ac:picMkLst>
            <pc:docMk/>
            <pc:sldMk cId="27057336" sldId="414"/>
            <ac:picMk id="6" creationId="{1A007D2B-3418-4A08-AE20-287FDD5ACA10}"/>
          </ac:picMkLst>
        </pc:picChg>
        <pc:picChg chg="del">
          <ac:chgData name="Priti Singh" userId="c8e3db02-6be1-47ce-824f-6bdd20e2f34b" providerId="ADAL" clId="{09D5979B-3394-451F-910A-6045AB98B525}" dt="2020-10-15T00:36:56.588" v="1490" actId="478"/>
          <ac:picMkLst>
            <pc:docMk/>
            <pc:sldMk cId="27057336" sldId="414"/>
            <ac:picMk id="8" creationId="{0773D7FA-B5E3-4E98-A56A-A8328EAF4989}"/>
          </ac:picMkLst>
        </pc:picChg>
      </pc:sldChg>
      <pc:sldChg chg="addSp delSp modSp setBg delDesignElem">
        <pc:chgData name="Priti Singh" userId="c8e3db02-6be1-47ce-824f-6bdd20e2f34b" providerId="ADAL" clId="{09D5979B-3394-451F-910A-6045AB98B525}" dt="2020-10-14T22:57:46.142" v="1027" actId="20577"/>
        <pc:sldMkLst>
          <pc:docMk/>
          <pc:sldMk cId="599120333" sldId="415"/>
        </pc:sldMkLst>
        <pc:spChg chg="del">
          <ac:chgData name="Priti Singh" userId="c8e3db02-6be1-47ce-824f-6bdd20e2f34b" providerId="ADAL" clId="{09D5979B-3394-451F-910A-6045AB98B525}" dt="2020-10-14T22:57:31.358" v="1018" actId="478"/>
          <ac:spMkLst>
            <pc:docMk/>
            <pc:sldMk cId="599120333" sldId="415"/>
            <ac:spMk id="2" creationId="{E3333C6B-6C1D-43A4-8C80-B6080B5FC097}"/>
          </ac:spMkLst>
        </pc:spChg>
        <pc:spChg chg="add del mod">
          <ac:chgData name="Priti Singh" userId="c8e3db02-6be1-47ce-824f-6bdd20e2f34b" providerId="ADAL" clId="{09D5979B-3394-451F-910A-6045AB98B525}" dt="2020-10-14T22:57:36.384" v="1020" actId="478"/>
          <ac:spMkLst>
            <pc:docMk/>
            <pc:sldMk cId="599120333" sldId="415"/>
            <ac:spMk id="7" creationId="{98031B55-E736-4D63-B1CE-DEBB34DB5844}"/>
          </ac:spMkLst>
        </pc:spChg>
        <pc:spChg chg="del">
          <ac:chgData name="Priti Singh" userId="c8e3db02-6be1-47ce-824f-6bdd20e2f34b" providerId="ADAL" clId="{09D5979B-3394-451F-910A-6045AB98B525}" dt="2020-10-14T22:57:38.574" v="1021" actId="478"/>
          <ac:spMkLst>
            <pc:docMk/>
            <pc:sldMk cId="599120333" sldId="415"/>
            <ac:spMk id="9" creationId="{B5CFA9AE-76D7-420B-9E7C-BAC8997DF35F}"/>
          </ac:spMkLst>
        </pc:spChg>
        <pc:spChg chg="add">
          <ac:chgData name="Priti Singh" userId="c8e3db02-6be1-47ce-824f-6bdd20e2f34b" providerId="ADAL" clId="{09D5979B-3394-451F-910A-6045AB98B525}" dt="2020-10-14T22:57:41.672" v="1023"/>
          <ac:spMkLst>
            <pc:docMk/>
            <pc:sldMk cId="599120333" sldId="415"/>
            <ac:spMk id="12" creationId="{B930EA54-9EBE-4AB5-A55E-9E6A02517A6D}"/>
          </ac:spMkLst>
        </pc:spChg>
        <pc:spChg chg="add mod">
          <ac:chgData name="Priti Singh" userId="c8e3db02-6be1-47ce-824f-6bdd20e2f34b" providerId="ADAL" clId="{09D5979B-3394-451F-910A-6045AB98B525}" dt="2020-10-14T22:57:46.142" v="1027" actId="20577"/>
          <ac:spMkLst>
            <pc:docMk/>
            <pc:sldMk cId="599120333" sldId="415"/>
            <ac:spMk id="13" creationId="{0A7C3B7E-67AB-4A1F-8787-48CFCE661C63}"/>
          </ac:spMkLst>
        </pc:spChg>
        <pc:spChg chg="del">
          <ac:chgData name="Priti Singh" userId="c8e3db02-6be1-47ce-824f-6bdd20e2f34b" providerId="ADAL" clId="{09D5979B-3394-451F-910A-6045AB98B525}" dt="2020-10-14T20:16:03.800" v="35"/>
          <ac:spMkLst>
            <pc:docMk/>
            <pc:sldMk cId="599120333" sldId="415"/>
            <ac:spMk id="19" creationId="{6C9CCC80-7A96-41CB-8626-BBA75D236F1B}"/>
          </ac:spMkLst>
        </pc:spChg>
        <pc:picChg chg="del">
          <ac:chgData name="Priti Singh" userId="c8e3db02-6be1-47ce-824f-6bdd20e2f34b" providerId="ADAL" clId="{09D5979B-3394-451F-910A-6045AB98B525}" dt="2020-10-14T22:57:34.084" v="1019" actId="478"/>
          <ac:picMkLst>
            <pc:docMk/>
            <pc:sldMk cId="599120333" sldId="415"/>
            <ac:picMk id="6" creationId="{D2A02204-AE24-4B8D-9FDB-0A75C7F959C8}"/>
          </ac:picMkLst>
        </pc:picChg>
        <pc:cxnChg chg="del">
          <ac:chgData name="Priti Singh" userId="c8e3db02-6be1-47ce-824f-6bdd20e2f34b" providerId="ADAL" clId="{09D5979B-3394-451F-910A-6045AB98B525}" dt="2020-10-14T20:16:03.800" v="35"/>
          <ac:cxnSpMkLst>
            <pc:docMk/>
            <pc:sldMk cId="599120333" sldId="415"/>
            <ac:cxnSpMk id="21" creationId="{2DAD7A7A-010A-4015-B647-7A27BB535DA0}"/>
          </ac:cxnSpMkLst>
        </pc:cxnChg>
      </pc:sldChg>
      <pc:sldChg chg="del">
        <pc:chgData name="Priti Singh" userId="c8e3db02-6be1-47ce-824f-6bdd20e2f34b" providerId="ADAL" clId="{09D5979B-3394-451F-910A-6045AB98B525}" dt="2020-10-15T00:33:37.695" v="1476" actId="2696"/>
        <pc:sldMkLst>
          <pc:docMk/>
          <pc:sldMk cId="1941109384" sldId="418"/>
        </pc:sldMkLst>
      </pc:sldChg>
      <pc:sldChg chg="delSp modSp setBg">
        <pc:chgData name="Priti Singh" userId="c8e3db02-6be1-47ce-824f-6bdd20e2f34b" providerId="ADAL" clId="{09D5979B-3394-451F-910A-6045AB98B525}" dt="2020-10-15T00:50:17.742" v="1835" actId="207"/>
        <pc:sldMkLst>
          <pc:docMk/>
          <pc:sldMk cId="3577911746" sldId="420"/>
        </pc:sldMkLst>
        <pc:spChg chg="mod">
          <ac:chgData name="Priti Singh" userId="c8e3db02-6be1-47ce-824f-6bdd20e2f34b" providerId="ADAL" clId="{09D5979B-3394-451F-910A-6045AB98B525}" dt="2020-10-15T00:50:17.742" v="1835" actId="207"/>
          <ac:spMkLst>
            <pc:docMk/>
            <pc:sldMk cId="3577911746" sldId="420"/>
            <ac:spMk id="2" creationId="{5C0A87DA-D947-4746-860F-FF8487FD6E67}"/>
          </ac:spMkLst>
        </pc:spChg>
        <pc:picChg chg="del">
          <ac:chgData name="Priti Singh" userId="c8e3db02-6be1-47ce-824f-6bdd20e2f34b" providerId="ADAL" clId="{09D5979B-3394-451F-910A-6045AB98B525}" dt="2020-10-15T00:41:47.609" v="1524" actId="478"/>
          <ac:picMkLst>
            <pc:docMk/>
            <pc:sldMk cId="3577911746" sldId="420"/>
            <ac:picMk id="8" creationId="{59EE4018-FA09-4D9F-B102-621CFE74839D}"/>
          </ac:picMkLst>
        </pc:picChg>
        <pc:picChg chg="del">
          <ac:chgData name="Priti Singh" userId="c8e3db02-6be1-47ce-824f-6bdd20e2f34b" providerId="ADAL" clId="{09D5979B-3394-451F-910A-6045AB98B525}" dt="2020-10-15T00:41:45.685" v="1523" actId="478"/>
          <ac:picMkLst>
            <pc:docMk/>
            <pc:sldMk cId="3577911746" sldId="420"/>
            <ac:picMk id="10" creationId="{977E016E-6694-4110-8431-C14D1F87C06D}"/>
          </ac:picMkLst>
        </pc:picChg>
      </pc:sldChg>
      <pc:sldChg chg="del">
        <pc:chgData name="Priti Singh" userId="c8e3db02-6be1-47ce-824f-6bdd20e2f34b" providerId="ADAL" clId="{09D5979B-3394-451F-910A-6045AB98B525}" dt="2020-10-15T00:41:25.050" v="1519" actId="2696"/>
        <pc:sldMkLst>
          <pc:docMk/>
          <pc:sldMk cId="3889568776" sldId="421"/>
        </pc:sldMkLst>
      </pc:sldChg>
      <pc:sldChg chg="addSp delSp modSp delDesignElem">
        <pc:chgData name="Priti Singh" userId="c8e3db02-6be1-47ce-824f-6bdd20e2f34b" providerId="ADAL" clId="{09D5979B-3394-451F-910A-6045AB98B525}" dt="2020-10-15T00:46:52.954" v="1823" actId="14100"/>
        <pc:sldMkLst>
          <pc:docMk/>
          <pc:sldMk cId="1262555795" sldId="422"/>
        </pc:sldMkLst>
        <pc:spChg chg="mod">
          <ac:chgData name="Priti Singh" userId="c8e3db02-6be1-47ce-824f-6bdd20e2f34b" providerId="ADAL" clId="{09D5979B-3394-451F-910A-6045AB98B525}" dt="2020-10-14T21:10:27.364" v="503" actId="1076"/>
          <ac:spMkLst>
            <pc:docMk/>
            <pc:sldMk cId="1262555795" sldId="422"/>
            <ac:spMk id="2" creationId="{AF686CD9-3E43-4213-BAB7-A91439C040FB}"/>
          </ac:spMkLst>
        </pc:spChg>
        <pc:spChg chg="mod">
          <ac:chgData name="Priti Singh" userId="c8e3db02-6be1-47ce-824f-6bdd20e2f34b" providerId="ADAL" clId="{09D5979B-3394-451F-910A-6045AB98B525}" dt="2020-10-14T21:09:30.396" v="491" actId="207"/>
          <ac:spMkLst>
            <pc:docMk/>
            <pc:sldMk cId="1262555795" sldId="422"/>
            <ac:spMk id="3" creationId="{8E712FE0-4CE5-4E91-A41B-42EFB5EA6927}"/>
          </ac:spMkLst>
        </pc:spChg>
        <pc:spChg chg="mod">
          <ac:chgData name="Priti Singh" userId="c8e3db02-6be1-47ce-824f-6bdd20e2f34b" providerId="ADAL" clId="{09D5979B-3394-451F-910A-6045AB98B525}" dt="2020-10-14T21:09:50.925" v="494" actId="1076"/>
          <ac:spMkLst>
            <pc:docMk/>
            <pc:sldMk cId="1262555795" sldId="422"/>
            <ac:spMk id="8" creationId="{45DE03CF-5A03-4B82-8A2F-4F06F6059E1C}"/>
          </ac:spMkLst>
        </pc:spChg>
        <pc:spChg chg="del">
          <ac:chgData name="Priti Singh" userId="c8e3db02-6be1-47ce-824f-6bdd20e2f34b" providerId="ADAL" clId="{09D5979B-3394-451F-910A-6045AB98B525}" dt="2020-10-14T20:16:03.800" v="35"/>
          <ac:spMkLst>
            <pc:docMk/>
            <pc:sldMk cId="1262555795" sldId="422"/>
            <ac:spMk id="9" creationId="{B086532B-5A3E-44A5-A0C2-22A0DB316C40}"/>
          </ac:spMkLst>
        </pc:spChg>
        <pc:spChg chg="add mod">
          <ac:chgData name="Priti Singh" userId="c8e3db02-6be1-47ce-824f-6bdd20e2f34b" providerId="ADAL" clId="{09D5979B-3394-451F-910A-6045AB98B525}" dt="2020-10-15T00:46:52.954" v="1823" actId="14100"/>
          <ac:spMkLst>
            <pc:docMk/>
            <pc:sldMk cId="1262555795" sldId="422"/>
            <ac:spMk id="13" creationId="{87C16DB6-FB05-4107-A2DD-C7C879B73C10}"/>
          </ac:spMkLst>
        </pc:spChg>
        <pc:picChg chg="add del">
          <ac:chgData name="Priti Singh" userId="c8e3db02-6be1-47ce-824f-6bdd20e2f34b" providerId="ADAL" clId="{09D5979B-3394-451F-910A-6045AB98B525}" dt="2020-10-14T21:09:59.354" v="496" actId="478"/>
          <ac:picMkLst>
            <pc:docMk/>
            <pc:sldMk cId="1262555795" sldId="422"/>
            <ac:picMk id="4" creationId="{4826F878-1C87-412C-84E4-5EB3EF879289}"/>
          </ac:picMkLst>
        </pc:picChg>
        <pc:picChg chg="del">
          <ac:chgData name="Priti Singh" userId="c8e3db02-6be1-47ce-824f-6bdd20e2f34b" providerId="ADAL" clId="{09D5979B-3394-451F-910A-6045AB98B525}" dt="2020-10-14T21:10:03.944" v="498" actId="478"/>
          <ac:picMkLst>
            <pc:docMk/>
            <pc:sldMk cId="1262555795" sldId="422"/>
            <ac:picMk id="5" creationId="{393E51CC-D9F9-4608-9333-0EF9A1243ED9}"/>
          </ac:picMkLst>
        </pc:picChg>
        <pc:picChg chg="del">
          <ac:chgData name="Priti Singh" userId="c8e3db02-6be1-47ce-824f-6bdd20e2f34b" providerId="ADAL" clId="{09D5979B-3394-451F-910A-6045AB98B525}" dt="2020-10-14T21:10:01.422" v="497" actId="478"/>
          <ac:picMkLst>
            <pc:docMk/>
            <pc:sldMk cId="1262555795" sldId="422"/>
            <ac:picMk id="12" creationId="{83991BFB-93AC-440D-8287-BFAD51FBDC23}"/>
          </ac:picMkLst>
        </pc:picChg>
      </pc:sldChg>
      <pc:sldChg chg="delSp modSp modNotesTx">
        <pc:chgData name="Priti Singh" userId="c8e3db02-6be1-47ce-824f-6bdd20e2f34b" providerId="ADAL" clId="{09D5979B-3394-451F-910A-6045AB98B525}" dt="2020-10-14T21:11:18.544" v="512" actId="478"/>
        <pc:sldMkLst>
          <pc:docMk/>
          <pc:sldMk cId="1918452086" sldId="423"/>
        </pc:sldMkLst>
        <pc:spChg chg="mod">
          <ac:chgData name="Priti Singh" userId="c8e3db02-6be1-47ce-824f-6bdd20e2f34b" providerId="ADAL" clId="{09D5979B-3394-451F-910A-6045AB98B525}" dt="2020-10-14T21:08:22.152" v="464" actId="1076"/>
          <ac:spMkLst>
            <pc:docMk/>
            <pc:sldMk cId="1918452086" sldId="423"/>
            <ac:spMk id="2" creationId="{CBB0D757-E401-4B20-99AA-F34BBD8CF03C}"/>
          </ac:spMkLst>
        </pc:spChg>
        <pc:picChg chg="del">
          <ac:chgData name="Priti Singh" userId="c8e3db02-6be1-47ce-824f-6bdd20e2f34b" providerId="ADAL" clId="{09D5979B-3394-451F-910A-6045AB98B525}" dt="2020-10-14T21:11:18.544" v="512" actId="478"/>
          <ac:picMkLst>
            <pc:docMk/>
            <pc:sldMk cId="1918452086" sldId="423"/>
            <ac:picMk id="4" creationId="{7BF0DA72-8AC5-42F3-983B-1D83DE0C9E69}"/>
          </ac:picMkLst>
        </pc:picChg>
      </pc:sldChg>
      <pc:sldChg chg="del">
        <pc:chgData name="Priti Singh" userId="c8e3db02-6be1-47ce-824f-6bdd20e2f34b" providerId="ADAL" clId="{09D5979B-3394-451F-910A-6045AB98B525}" dt="2020-10-14T21:08:06.828" v="463" actId="2696"/>
        <pc:sldMkLst>
          <pc:docMk/>
          <pc:sldMk cId="1531312545" sldId="424"/>
        </pc:sldMkLst>
      </pc:sldChg>
      <pc:sldChg chg="delSp del">
        <pc:chgData name="Priti Singh" userId="c8e3db02-6be1-47ce-824f-6bdd20e2f34b" providerId="ADAL" clId="{09D5979B-3394-451F-910A-6045AB98B525}" dt="2020-10-15T00:43:32.437" v="1536" actId="2696"/>
        <pc:sldMkLst>
          <pc:docMk/>
          <pc:sldMk cId="3185728062" sldId="427"/>
        </pc:sldMkLst>
        <pc:picChg chg="del">
          <ac:chgData name="Priti Singh" userId="c8e3db02-6be1-47ce-824f-6bdd20e2f34b" providerId="ADAL" clId="{09D5979B-3394-451F-910A-6045AB98B525}" dt="2020-10-14T21:11:01.294" v="507" actId="478"/>
          <ac:picMkLst>
            <pc:docMk/>
            <pc:sldMk cId="3185728062" sldId="427"/>
            <ac:picMk id="2" creationId="{A72C3516-787B-4A40-8899-46101A867CDF}"/>
          </ac:picMkLst>
        </pc:picChg>
        <pc:picChg chg="del">
          <ac:chgData name="Priti Singh" userId="c8e3db02-6be1-47ce-824f-6bdd20e2f34b" providerId="ADAL" clId="{09D5979B-3394-451F-910A-6045AB98B525}" dt="2020-10-14T21:10:59.192" v="506" actId="478"/>
          <ac:picMkLst>
            <pc:docMk/>
            <pc:sldMk cId="3185728062" sldId="427"/>
            <ac:picMk id="4" creationId="{C6106BEB-180B-4B3C-8D66-CA1EE71565D3}"/>
          </ac:picMkLst>
        </pc:picChg>
      </pc:sldChg>
      <pc:sldChg chg="delSp del">
        <pc:chgData name="Priti Singh" userId="c8e3db02-6be1-47ce-824f-6bdd20e2f34b" providerId="ADAL" clId="{09D5979B-3394-451F-910A-6045AB98B525}" dt="2020-10-15T00:43:31.468" v="1535" actId="2696"/>
        <pc:sldMkLst>
          <pc:docMk/>
          <pc:sldMk cId="4101930609" sldId="428"/>
        </pc:sldMkLst>
        <pc:picChg chg="del">
          <ac:chgData name="Priti Singh" userId="c8e3db02-6be1-47ce-824f-6bdd20e2f34b" providerId="ADAL" clId="{09D5979B-3394-451F-910A-6045AB98B525}" dt="2020-10-14T21:11:07.291" v="509" actId="478"/>
          <ac:picMkLst>
            <pc:docMk/>
            <pc:sldMk cId="4101930609" sldId="428"/>
            <ac:picMk id="2" creationId="{8512F7DE-43E1-432E-BEA3-FACF20EEEAB5}"/>
          </ac:picMkLst>
        </pc:picChg>
        <pc:picChg chg="del">
          <ac:chgData name="Priti Singh" userId="c8e3db02-6be1-47ce-824f-6bdd20e2f34b" providerId="ADAL" clId="{09D5979B-3394-451F-910A-6045AB98B525}" dt="2020-10-14T21:11:05.128" v="508" actId="478"/>
          <ac:picMkLst>
            <pc:docMk/>
            <pc:sldMk cId="4101930609" sldId="428"/>
            <ac:picMk id="4" creationId="{F105B0FA-C7D8-44DE-8898-07616725304E}"/>
          </ac:picMkLst>
        </pc:picChg>
      </pc:sldChg>
      <pc:sldChg chg="delSp del">
        <pc:chgData name="Priti Singh" userId="c8e3db02-6be1-47ce-824f-6bdd20e2f34b" providerId="ADAL" clId="{09D5979B-3394-451F-910A-6045AB98B525}" dt="2020-10-15T00:43:30.644" v="1534" actId="2696"/>
        <pc:sldMkLst>
          <pc:docMk/>
          <pc:sldMk cId="873355241" sldId="429"/>
        </pc:sldMkLst>
        <pc:picChg chg="del">
          <ac:chgData name="Priti Singh" userId="c8e3db02-6be1-47ce-824f-6bdd20e2f34b" providerId="ADAL" clId="{09D5979B-3394-451F-910A-6045AB98B525}" dt="2020-10-14T21:11:12.766" v="511" actId="478"/>
          <ac:picMkLst>
            <pc:docMk/>
            <pc:sldMk cId="873355241" sldId="429"/>
            <ac:picMk id="2" creationId="{D5803C74-5EBD-496F-946C-942BC8164269}"/>
          </ac:picMkLst>
        </pc:picChg>
        <pc:picChg chg="del">
          <ac:chgData name="Priti Singh" userId="c8e3db02-6be1-47ce-824f-6bdd20e2f34b" providerId="ADAL" clId="{09D5979B-3394-451F-910A-6045AB98B525}" dt="2020-10-14T21:11:10.764" v="510" actId="478"/>
          <ac:picMkLst>
            <pc:docMk/>
            <pc:sldMk cId="873355241" sldId="429"/>
            <ac:picMk id="6" creationId="{3FE4667D-530F-42ED-BCC2-9B891F1D167C}"/>
          </ac:picMkLst>
        </pc:picChg>
      </pc:sldChg>
      <pc:sldChg chg="delSp modSp del">
        <pc:chgData name="Priti Singh" userId="c8e3db02-6be1-47ce-824f-6bdd20e2f34b" providerId="ADAL" clId="{09D5979B-3394-451F-910A-6045AB98B525}" dt="2020-10-15T00:43:27.519" v="1532" actId="2696"/>
        <pc:sldMkLst>
          <pc:docMk/>
          <pc:sldMk cId="3311578617" sldId="431"/>
        </pc:sldMkLst>
        <pc:spChg chg="mod">
          <ac:chgData name="Priti Singh" userId="c8e3db02-6be1-47ce-824f-6bdd20e2f34b" providerId="ADAL" clId="{09D5979B-3394-451F-910A-6045AB98B525}" dt="2020-10-14T21:13:14.390" v="525" actId="2711"/>
          <ac:spMkLst>
            <pc:docMk/>
            <pc:sldMk cId="3311578617" sldId="431"/>
            <ac:spMk id="2" creationId="{91C8362B-D33F-4A1F-92AB-1F276A70276D}"/>
          </ac:spMkLst>
        </pc:spChg>
        <pc:picChg chg="del">
          <ac:chgData name="Priti Singh" userId="c8e3db02-6be1-47ce-824f-6bdd20e2f34b" providerId="ADAL" clId="{09D5979B-3394-451F-910A-6045AB98B525}" dt="2020-10-14T21:13:02.087" v="523" actId="478"/>
          <ac:picMkLst>
            <pc:docMk/>
            <pc:sldMk cId="3311578617" sldId="431"/>
            <ac:picMk id="3" creationId="{F66BD82E-B332-4B3F-B638-FA134AE72899}"/>
          </ac:picMkLst>
        </pc:picChg>
        <pc:picChg chg="del">
          <ac:chgData name="Priti Singh" userId="c8e3db02-6be1-47ce-824f-6bdd20e2f34b" providerId="ADAL" clId="{09D5979B-3394-451F-910A-6045AB98B525}" dt="2020-10-14T21:13:00.186" v="522" actId="478"/>
          <ac:picMkLst>
            <pc:docMk/>
            <pc:sldMk cId="3311578617" sldId="431"/>
            <ac:picMk id="7" creationId="{6CDD0E85-5310-45F6-BF53-851DB70D227A}"/>
          </ac:picMkLst>
        </pc:picChg>
      </pc:sldChg>
      <pc:sldChg chg="del">
        <pc:chgData name="Priti Singh" userId="c8e3db02-6be1-47ce-824f-6bdd20e2f34b" providerId="ADAL" clId="{09D5979B-3394-451F-910A-6045AB98B525}" dt="2020-10-15T00:43:25.500" v="1531" actId="2696"/>
        <pc:sldMkLst>
          <pc:docMk/>
          <pc:sldMk cId="3104963786" sldId="432"/>
        </pc:sldMkLst>
      </pc:sldChg>
      <pc:sldChg chg="del">
        <pc:chgData name="Priti Singh" userId="c8e3db02-6be1-47ce-824f-6bdd20e2f34b" providerId="ADAL" clId="{09D5979B-3394-451F-910A-6045AB98B525}" dt="2020-10-15T00:43:23.332" v="1530" actId="2696"/>
        <pc:sldMkLst>
          <pc:docMk/>
          <pc:sldMk cId="517187212" sldId="433"/>
        </pc:sldMkLst>
      </pc:sldChg>
      <pc:sldChg chg="addSp delSp modSp modNotesTx">
        <pc:chgData name="Priti Singh" userId="c8e3db02-6be1-47ce-824f-6bdd20e2f34b" providerId="ADAL" clId="{09D5979B-3394-451F-910A-6045AB98B525}" dt="2020-10-15T01:00:31.335" v="2003" actId="1076"/>
        <pc:sldMkLst>
          <pc:docMk/>
          <pc:sldMk cId="155400865" sldId="434"/>
        </pc:sldMkLst>
        <pc:spChg chg="mod">
          <ac:chgData name="Priti Singh" userId="c8e3db02-6be1-47ce-824f-6bdd20e2f34b" providerId="ADAL" clId="{09D5979B-3394-451F-910A-6045AB98B525}" dt="2020-10-15T00:46:12.878" v="1789" actId="2711"/>
          <ac:spMkLst>
            <pc:docMk/>
            <pc:sldMk cId="155400865" sldId="434"/>
            <ac:spMk id="2" creationId="{AD7115BA-5048-480D-99AC-8445A7F3E898}"/>
          </ac:spMkLst>
        </pc:spChg>
        <pc:spChg chg="mod">
          <ac:chgData name="Priti Singh" userId="c8e3db02-6be1-47ce-824f-6bdd20e2f34b" providerId="ADAL" clId="{09D5979B-3394-451F-910A-6045AB98B525}" dt="2020-10-15T00:45:48.373" v="1787" actId="1076"/>
          <ac:spMkLst>
            <pc:docMk/>
            <pc:sldMk cId="155400865" sldId="434"/>
            <ac:spMk id="3" creationId="{4DA0F3F9-4482-4F7D-B056-BBF789BE759B}"/>
          </ac:spMkLst>
        </pc:spChg>
        <pc:spChg chg="del">
          <ac:chgData name="Priti Singh" userId="c8e3db02-6be1-47ce-824f-6bdd20e2f34b" providerId="ADAL" clId="{09D5979B-3394-451F-910A-6045AB98B525}" dt="2020-10-15T00:45:38.844" v="1784" actId="478"/>
          <ac:spMkLst>
            <pc:docMk/>
            <pc:sldMk cId="155400865" sldId="434"/>
            <ac:spMk id="5" creationId="{0570545B-0780-4C35-BE33-17F697B62FC1}"/>
          </ac:spMkLst>
        </pc:spChg>
        <pc:spChg chg="add">
          <ac:chgData name="Priti Singh" userId="c8e3db02-6be1-47ce-824f-6bdd20e2f34b" providerId="ADAL" clId="{09D5979B-3394-451F-910A-6045AB98B525}" dt="2020-10-15T00:49:21.117" v="1830"/>
          <ac:spMkLst>
            <pc:docMk/>
            <pc:sldMk cId="155400865" sldId="434"/>
            <ac:spMk id="10" creationId="{E3A45559-29A1-4922-B9C0-BDA0CE7C7ABC}"/>
          </ac:spMkLst>
        </pc:spChg>
        <pc:spChg chg="add del">
          <ac:chgData name="Priti Singh" userId="c8e3db02-6be1-47ce-824f-6bdd20e2f34b" providerId="ADAL" clId="{09D5979B-3394-451F-910A-6045AB98B525}" dt="2020-10-15T00:51:01.768" v="1837"/>
          <ac:spMkLst>
            <pc:docMk/>
            <pc:sldMk cId="155400865" sldId="434"/>
            <ac:spMk id="11" creationId="{C9C5F96A-1A12-427F-A7E8-9CCEF9981272}"/>
          </ac:spMkLst>
        </pc:spChg>
        <pc:spChg chg="add mod">
          <ac:chgData name="Priti Singh" userId="c8e3db02-6be1-47ce-824f-6bdd20e2f34b" providerId="ADAL" clId="{09D5979B-3394-451F-910A-6045AB98B525}" dt="2020-10-15T00:52:18.147" v="1941" actId="1076"/>
          <ac:spMkLst>
            <pc:docMk/>
            <pc:sldMk cId="155400865" sldId="434"/>
            <ac:spMk id="12" creationId="{00F55F34-63ED-4933-9318-B631163170DF}"/>
          </ac:spMkLst>
        </pc:spChg>
        <pc:spChg chg="add mod">
          <ac:chgData name="Priti Singh" userId="c8e3db02-6be1-47ce-824f-6bdd20e2f34b" providerId="ADAL" clId="{09D5979B-3394-451F-910A-6045AB98B525}" dt="2020-10-15T01:00:31.335" v="2003" actId="1076"/>
          <ac:spMkLst>
            <pc:docMk/>
            <pc:sldMk cId="155400865" sldId="434"/>
            <ac:spMk id="13" creationId="{562D40E8-37A0-47A9-99EE-584D620433F9}"/>
          </ac:spMkLst>
        </pc:spChg>
        <pc:picChg chg="del">
          <ac:chgData name="Priti Singh" userId="c8e3db02-6be1-47ce-824f-6bdd20e2f34b" providerId="ADAL" clId="{09D5979B-3394-451F-910A-6045AB98B525}" dt="2020-10-15T00:45:34.225" v="1783" actId="478"/>
          <ac:picMkLst>
            <pc:docMk/>
            <pc:sldMk cId="155400865" sldId="434"/>
            <ac:picMk id="6" creationId="{1A007D2B-3418-4A08-AE20-287FDD5ACA10}"/>
          </ac:picMkLst>
        </pc:picChg>
        <pc:picChg chg="del">
          <ac:chgData name="Priti Singh" userId="c8e3db02-6be1-47ce-824f-6bdd20e2f34b" providerId="ADAL" clId="{09D5979B-3394-451F-910A-6045AB98B525}" dt="2020-10-15T00:45:31.935" v="1782" actId="478"/>
          <ac:picMkLst>
            <pc:docMk/>
            <pc:sldMk cId="155400865" sldId="434"/>
            <ac:picMk id="8" creationId="{0773D7FA-B5E3-4E98-A56A-A8328EAF4989}"/>
          </ac:picMkLst>
        </pc:picChg>
      </pc:sldChg>
      <pc:sldChg chg="addSp delSp modSp setBg delDesignElem">
        <pc:chgData name="Priti Singh" userId="c8e3db02-6be1-47ce-824f-6bdd20e2f34b" providerId="ADAL" clId="{09D5979B-3394-451F-910A-6045AB98B525}" dt="2020-10-14T22:58:14.055" v="1037" actId="20577"/>
        <pc:sldMkLst>
          <pc:docMk/>
          <pc:sldMk cId="2803891728" sldId="435"/>
        </pc:sldMkLst>
        <pc:spChg chg="del">
          <ac:chgData name="Priti Singh" userId="c8e3db02-6be1-47ce-824f-6bdd20e2f34b" providerId="ADAL" clId="{09D5979B-3394-451F-910A-6045AB98B525}" dt="2020-10-14T22:57:55.663" v="1028" actId="478"/>
          <ac:spMkLst>
            <pc:docMk/>
            <pc:sldMk cId="2803891728" sldId="435"/>
            <ac:spMk id="2" creationId="{E3333C6B-6C1D-43A4-8C80-B6080B5FC097}"/>
          </ac:spMkLst>
        </pc:spChg>
        <pc:spChg chg="add del mod">
          <ac:chgData name="Priti Singh" userId="c8e3db02-6be1-47ce-824f-6bdd20e2f34b" providerId="ADAL" clId="{09D5979B-3394-451F-910A-6045AB98B525}" dt="2020-10-14T22:58:05.372" v="1031" actId="478"/>
          <ac:spMkLst>
            <pc:docMk/>
            <pc:sldMk cId="2803891728" sldId="435"/>
            <ac:spMk id="7" creationId="{FAB36015-52C4-4B86-B62E-7CA9BB2C7B98}"/>
          </ac:spMkLst>
        </pc:spChg>
        <pc:spChg chg="del">
          <ac:chgData name="Priti Singh" userId="c8e3db02-6be1-47ce-824f-6bdd20e2f34b" providerId="ADAL" clId="{09D5979B-3394-451F-910A-6045AB98B525}" dt="2020-10-14T22:57:59.198" v="1029" actId="478"/>
          <ac:spMkLst>
            <pc:docMk/>
            <pc:sldMk cId="2803891728" sldId="435"/>
            <ac:spMk id="9" creationId="{EDAFF0AE-7F31-4183-9FDE-AED20EC98473}"/>
          </ac:spMkLst>
        </pc:spChg>
        <pc:spChg chg="add">
          <ac:chgData name="Priti Singh" userId="c8e3db02-6be1-47ce-824f-6bdd20e2f34b" providerId="ADAL" clId="{09D5979B-3394-451F-910A-6045AB98B525}" dt="2020-10-14T22:58:10.421" v="1034"/>
          <ac:spMkLst>
            <pc:docMk/>
            <pc:sldMk cId="2803891728" sldId="435"/>
            <ac:spMk id="12" creationId="{B93D852F-11A2-4800-9933-035E1BDDA703}"/>
          </ac:spMkLst>
        </pc:spChg>
        <pc:spChg chg="add mod">
          <ac:chgData name="Priti Singh" userId="c8e3db02-6be1-47ce-824f-6bdd20e2f34b" providerId="ADAL" clId="{09D5979B-3394-451F-910A-6045AB98B525}" dt="2020-10-14T22:58:14.055" v="1037" actId="20577"/>
          <ac:spMkLst>
            <pc:docMk/>
            <pc:sldMk cId="2803891728" sldId="435"/>
            <ac:spMk id="13" creationId="{A93F7237-F4CC-45F4-ADD9-3F1365569C46}"/>
          </ac:spMkLst>
        </pc:spChg>
        <pc:spChg chg="del">
          <ac:chgData name="Priti Singh" userId="c8e3db02-6be1-47ce-824f-6bdd20e2f34b" providerId="ADAL" clId="{09D5979B-3394-451F-910A-6045AB98B525}" dt="2020-10-14T20:16:03.800" v="35"/>
          <ac:spMkLst>
            <pc:docMk/>
            <pc:sldMk cId="2803891728" sldId="435"/>
            <ac:spMk id="19" creationId="{6C9CCC80-7A96-41CB-8626-BBA75D236F1B}"/>
          </ac:spMkLst>
        </pc:spChg>
        <pc:picChg chg="del">
          <ac:chgData name="Priti Singh" userId="c8e3db02-6be1-47ce-824f-6bdd20e2f34b" providerId="ADAL" clId="{09D5979B-3394-451F-910A-6045AB98B525}" dt="2020-10-14T22:58:02.084" v="1030" actId="478"/>
          <ac:picMkLst>
            <pc:docMk/>
            <pc:sldMk cId="2803891728" sldId="435"/>
            <ac:picMk id="6" creationId="{D2A02204-AE24-4B8D-9FDB-0A75C7F959C8}"/>
          </ac:picMkLst>
        </pc:picChg>
        <pc:picChg chg="del">
          <ac:chgData name="Priti Singh" userId="c8e3db02-6be1-47ce-824f-6bdd20e2f34b" providerId="ADAL" clId="{09D5979B-3394-451F-910A-6045AB98B525}" dt="2020-10-14T22:58:09.878" v="1033" actId="478"/>
          <ac:picMkLst>
            <pc:docMk/>
            <pc:sldMk cId="2803891728" sldId="435"/>
            <ac:picMk id="10" creationId="{4E5A25A7-8A15-4184-9A45-44829A083516}"/>
          </ac:picMkLst>
        </pc:picChg>
        <pc:cxnChg chg="del">
          <ac:chgData name="Priti Singh" userId="c8e3db02-6be1-47ce-824f-6bdd20e2f34b" providerId="ADAL" clId="{09D5979B-3394-451F-910A-6045AB98B525}" dt="2020-10-14T20:16:03.800" v="35"/>
          <ac:cxnSpMkLst>
            <pc:docMk/>
            <pc:sldMk cId="2803891728" sldId="435"/>
            <ac:cxnSpMk id="21" creationId="{2DAD7A7A-010A-4015-B647-7A27BB535DA0}"/>
          </ac:cxnSpMkLst>
        </pc:cxnChg>
      </pc:sldChg>
      <pc:sldChg chg="addSp modSp modNotesTx">
        <pc:chgData name="Priti Singh" userId="c8e3db02-6be1-47ce-824f-6bdd20e2f34b" providerId="ADAL" clId="{09D5979B-3394-451F-910A-6045AB98B525}" dt="2020-10-15T00:49:08.968" v="1829" actId="20577"/>
        <pc:sldMkLst>
          <pc:docMk/>
          <pc:sldMk cId="1747539824" sldId="436"/>
        </pc:sldMkLst>
        <pc:spChg chg="mod">
          <ac:chgData name="Priti Singh" userId="c8e3db02-6be1-47ce-824f-6bdd20e2f34b" providerId="ADAL" clId="{09D5979B-3394-451F-910A-6045AB98B525}" dt="2020-10-14T21:07:04.178" v="460" actId="1076"/>
          <ac:spMkLst>
            <pc:docMk/>
            <pc:sldMk cId="1747539824" sldId="436"/>
            <ac:spMk id="2" creationId="{47A700A1-9131-45E7-A51A-44D4B5D51DAF}"/>
          </ac:spMkLst>
        </pc:spChg>
        <pc:spChg chg="add">
          <ac:chgData name="Priti Singh" userId="c8e3db02-6be1-47ce-824f-6bdd20e2f34b" providerId="ADAL" clId="{09D5979B-3394-451F-910A-6045AB98B525}" dt="2020-10-15T00:48:47.981" v="1824"/>
          <ac:spMkLst>
            <pc:docMk/>
            <pc:sldMk cId="1747539824" sldId="436"/>
            <ac:spMk id="5" creationId="{2A6814BD-F6FB-4112-AE8C-9D2E2A43E24A}"/>
          </ac:spMkLst>
        </pc:spChg>
      </pc:sldChg>
      <pc:sldChg chg="delSp modSp modNotesTx">
        <pc:chgData name="Priti Singh" userId="c8e3db02-6be1-47ce-824f-6bdd20e2f34b" providerId="ADAL" clId="{09D5979B-3394-451F-910A-6045AB98B525}" dt="2020-10-14T22:34:45.295" v="893" actId="20577"/>
        <pc:sldMkLst>
          <pc:docMk/>
          <pc:sldMk cId="3852360631" sldId="437"/>
        </pc:sldMkLst>
        <pc:spChg chg="mod">
          <ac:chgData name="Priti Singh" userId="c8e3db02-6be1-47ce-824f-6bdd20e2f34b" providerId="ADAL" clId="{09D5979B-3394-451F-910A-6045AB98B525}" dt="2020-10-14T21:15:16.514" v="597" actId="2711"/>
          <ac:spMkLst>
            <pc:docMk/>
            <pc:sldMk cId="3852360631" sldId="437"/>
            <ac:spMk id="2" creationId="{2FAA8FAB-38BE-4561-841D-787132DE762C}"/>
          </ac:spMkLst>
        </pc:spChg>
        <pc:picChg chg="del">
          <ac:chgData name="Priti Singh" userId="c8e3db02-6be1-47ce-824f-6bdd20e2f34b" providerId="ADAL" clId="{09D5979B-3394-451F-910A-6045AB98B525}" dt="2020-10-14T21:15:03.555" v="593" actId="478"/>
          <ac:picMkLst>
            <pc:docMk/>
            <pc:sldMk cId="3852360631" sldId="437"/>
            <ac:picMk id="6" creationId="{1A007D2B-3418-4A08-AE20-287FDD5ACA10}"/>
          </ac:picMkLst>
        </pc:picChg>
        <pc:picChg chg="del">
          <ac:chgData name="Priti Singh" userId="c8e3db02-6be1-47ce-824f-6bdd20e2f34b" providerId="ADAL" clId="{09D5979B-3394-451F-910A-6045AB98B525}" dt="2020-10-14T21:15:01.729" v="592" actId="478"/>
          <ac:picMkLst>
            <pc:docMk/>
            <pc:sldMk cId="3852360631" sldId="437"/>
            <ac:picMk id="8" creationId="{0773D7FA-B5E3-4E98-A56A-A8328EAF4989}"/>
          </ac:picMkLst>
        </pc:picChg>
      </pc:sldChg>
      <pc:sldChg chg="delSp del delDesignElem">
        <pc:chgData name="Priti Singh" userId="c8e3db02-6be1-47ce-824f-6bdd20e2f34b" providerId="ADAL" clId="{09D5979B-3394-451F-910A-6045AB98B525}" dt="2020-10-14T21:34:02.276" v="651" actId="2696"/>
        <pc:sldMkLst>
          <pc:docMk/>
          <pc:sldMk cId="421967298" sldId="438"/>
        </pc:sldMkLst>
        <pc:spChg chg="del">
          <ac:chgData name="Priti Singh" userId="c8e3db02-6be1-47ce-824f-6bdd20e2f34b" providerId="ADAL" clId="{09D5979B-3394-451F-910A-6045AB98B525}" dt="2020-10-14T20:16:03.800" v="35"/>
          <ac:spMkLst>
            <pc:docMk/>
            <pc:sldMk cId="421967298" sldId="438"/>
            <ac:spMk id="9" creationId="{809C0BCD-BEE9-423F-A51C-BCCD8E5EAADA}"/>
          </ac:spMkLst>
        </pc:spChg>
        <pc:spChg chg="del">
          <ac:chgData name="Priti Singh" userId="c8e3db02-6be1-47ce-824f-6bdd20e2f34b" providerId="ADAL" clId="{09D5979B-3394-451F-910A-6045AB98B525}" dt="2020-10-14T20:16:03.800" v="35"/>
          <ac:spMkLst>
            <pc:docMk/>
            <pc:sldMk cId="421967298" sldId="438"/>
            <ac:spMk id="11" creationId="{9998D094-42B2-42BA-AA14-E8FBE073A5D8}"/>
          </ac:spMkLst>
        </pc:spChg>
        <pc:spChg chg="del">
          <ac:chgData name="Priti Singh" userId="c8e3db02-6be1-47ce-824f-6bdd20e2f34b" providerId="ADAL" clId="{09D5979B-3394-451F-910A-6045AB98B525}" dt="2020-10-14T20:16:03.800" v="35"/>
          <ac:spMkLst>
            <pc:docMk/>
            <pc:sldMk cId="421967298" sldId="438"/>
            <ac:spMk id="15" creationId="{63FE6F10-B3AD-4403-94CA-F5115528699D}"/>
          </ac:spMkLst>
        </pc:spChg>
        <pc:spChg chg="del">
          <ac:chgData name="Priti Singh" userId="c8e3db02-6be1-47ce-824f-6bdd20e2f34b" providerId="ADAL" clId="{09D5979B-3394-451F-910A-6045AB98B525}" dt="2020-10-14T20:16:03.800" v="35"/>
          <ac:spMkLst>
            <pc:docMk/>
            <pc:sldMk cId="421967298" sldId="438"/>
            <ac:spMk id="17" creationId="{364D6A39-A4F7-4B00-9F42-3BC67177DB1F}"/>
          </ac:spMkLst>
        </pc:spChg>
        <pc:spChg chg="del">
          <ac:chgData name="Priti Singh" userId="c8e3db02-6be1-47ce-824f-6bdd20e2f34b" providerId="ADAL" clId="{09D5979B-3394-451F-910A-6045AB98B525}" dt="2020-10-14T20:16:03.800" v="35"/>
          <ac:spMkLst>
            <pc:docMk/>
            <pc:sldMk cId="421967298" sldId="438"/>
            <ac:spMk id="21" creationId="{B5D0D97D-7911-4A25-88E2-4D81FD4AB294}"/>
          </ac:spMkLst>
        </pc:spChg>
        <pc:cxnChg chg="del">
          <ac:chgData name="Priti Singh" userId="c8e3db02-6be1-47ce-824f-6bdd20e2f34b" providerId="ADAL" clId="{09D5979B-3394-451F-910A-6045AB98B525}" dt="2020-10-14T20:16:03.800" v="35"/>
          <ac:cxnSpMkLst>
            <pc:docMk/>
            <pc:sldMk cId="421967298" sldId="438"/>
            <ac:cxnSpMk id="13" creationId="{8465D64B-59F4-4BDC-B833-A17EF1E04697}"/>
          </ac:cxnSpMkLst>
        </pc:cxnChg>
        <pc:cxnChg chg="del">
          <ac:chgData name="Priti Singh" userId="c8e3db02-6be1-47ce-824f-6bdd20e2f34b" providerId="ADAL" clId="{09D5979B-3394-451F-910A-6045AB98B525}" dt="2020-10-14T20:16:03.800" v="35"/>
          <ac:cxnSpMkLst>
            <pc:docMk/>
            <pc:sldMk cId="421967298" sldId="438"/>
            <ac:cxnSpMk id="19" creationId="{13553ADF-88A1-4645-B819-890CA3DF7D5B}"/>
          </ac:cxnSpMkLst>
        </pc:cxnChg>
      </pc:sldChg>
      <pc:sldChg chg="addSp delSp modSp modNotesTx">
        <pc:chgData name="Priti Singh" userId="c8e3db02-6be1-47ce-824f-6bdd20e2f34b" providerId="ADAL" clId="{09D5979B-3394-451F-910A-6045AB98B525}" dt="2020-10-14T23:38:51.839" v="1274"/>
        <pc:sldMkLst>
          <pc:docMk/>
          <pc:sldMk cId="2283572616" sldId="439"/>
        </pc:sldMkLst>
        <pc:spChg chg="mod">
          <ac:chgData name="Priti Singh" userId="c8e3db02-6be1-47ce-824f-6bdd20e2f34b" providerId="ADAL" clId="{09D5979B-3394-451F-910A-6045AB98B525}" dt="2020-10-14T21:32:43.905" v="640" actId="1076"/>
          <ac:spMkLst>
            <pc:docMk/>
            <pc:sldMk cId="2283572616" sldId="439"/>
            <ac:spMk id="3" creationId="{4DA0F3F9-4482-4F7D-B056-BBF789BE759B}"/>
          </ac:spMkLst>
        </pc:spChg>
        <pc:spChg chg="add">
          <ac:chgData name="Priti Singh" userId="c8e3db02-6be1-47ce-824f-6bdd20e2f34b" providerId="ADAL" clId="{09D5979B-3394-451F-910A-6045AB98B525}" dt="2020-10-14T23:38:51.839" v="1274"/>
          <ac:spMkLst>
            <pc:docMk/>
            <pc:sldMk cId="2283572616" sldId="439"/>
            <ac:spMk id="7" creationId="{A0380235-59EF-419B-905D-8016BE08692E}"/>
          </ac:spMkLst>
        </pc:spChg>
        <pc:picChg chg="del">
          <ac:chgData name="Priti Singh" userId="c8e3db02-6be1-47ce-824f-6bdd20e2f34b" providerId="ADAL" clId="{09D5979B-3394-451F-910A-6045AB98B525}" dt="2020-10-14T21:32:12.943" v="633" actId="478"/>
          <ac:picMkLst>
            <pc:docMk/>
            <pc:sldMk cId="2283572616" sldId="439"/>
            <ac:picMk id="6" creationId="{1A007D2B-3418-4A08-AE20-287FDD5ACA10}"/>
          </ac:picMkLst>
        </pc:picChg>
        <pc:picChg chg="del">
          <ac:chgData name="Priti Singh" userId="c8e3db02-6be1-47ce-824f-6bdd20e2f34b" providerId="ADAL" clId="{09D5979B-3394-451F-910A-6045AB98B525}" dt="2020-10-14T21:32:10.728" v="632" actId="478"/>
          <ac:picMkLst>
            <pc:docMk/>
            <pc:sldMk cId="2283572616" sldId="439"/>
            <ac:picMk id="8" creationId="{0773D7FA-B5E3-4E98-A56A-A8328EAF4989}"/>
          </ac:picMkLst>
        </pc:picChg>
      </pc:sldChg>
      <pc:sldChg chg="delSp del delDesignElem">
        <pc:chgData name="Priti Singh" userId="c8e3db02-6be1-47ce-824f-6bdd20e2f34b" providerId="ADAL" clId="{09D5979B-3394-451F-910A-6045AB98B525}" dt="2020-10-15T00:30:01.956" v="1435" actId="2696"/>
        <pc:sldMkLst>
          <pc:docMk/>
          <pc:sldMk cId="1478067810" sldId="440"/>
        </pc:sldMkLst>
        <pc:spChg chg="del">
          <ac:chgData name="Priti Singh" userId="c8e3db02-6be1-47ce-824f-6bdd20e2f34b" providerId="ADAL" clId="{09D5979B-3394-451F-910A-6045AB98B525}" dt="2020-10-14T20:16:03.800" v="35"/>
          <ac:spMkLst>
            <pc:docMk/>
            <pc:sldMk cId="1478067810" sldId="440"/>
            <ac:spMk id="9" creationId="{809C0BCD-BEE9-423F-A51C-BCCD8E5EAADA}"/>
          </ac:spMkLst>
        </pc:spChg>
        <pc:spChg chg="del">
          <ac:chgData name="Priti Singh" userId="c8e3db02-6be1-47ce-824f-6bdd20e2f34b" providerId="ADAL" clId="{09D5979B-3394-451F-910A-6045AB98B525}" dt="2020-10-14T20:16:03.800" v="35"/>
          <ac:spMkLst>
            <pc:docMk/>
            <pc:sldMk cId="1478067810" sldId="440"/>
            <ac:spMk id="11" creationId="{9998D094-42B2-42BA-AA14-E8FBE073A5D8}"/>
          </ac:spMkLst>
        </pc:spChg>
        <pc:spChg chg="del">
          <ac:chgData name="Priti Singh" userId="c8e3db02-6be1-47ce-824f-6bdd20e2f34b" providerId="ADAL" clId="{09D5979B-3394-451F-910A-6045AB98B525}" dt="2020-10-14T20:16:03.800" v="35"/>
          <ac:spMkLst>
            <pc:docMk/>
            <pc:sldMk cId="1478067810" sldId="440"/>
            <ac:spMk id="15" creationId="{63FE6F10-B3AD-4403-94CA-F5115528699D}"/>
          </ac:spMkLst>
        </pc:spChg>
        <pc:spChg chg="del">
          <ac:chgData name="Priti Singh" userId="c8e3db02-6be1-47ce-824f-6bdd20e2f34b" providerId="ADAL" clId="{09D5979B-3394-451F-910A-6045AB98B525}" dt="2020-10-14T20:16:03.800" v="35"/>
          <ac:spMkLst>
            <pc:docMk/>
            <pc:sldMk cId="1478067810" sldId="440"/>
            <ac:spMk id="17" creationId="{364D6A39-A4F7-4B00-9F42-3BC67177DB1F}"/>
          </ac:spMkLst>
        </pc:spChg>
        <pc:spChg chg="del">
          <ac:chgData name="Priti Singh" userId="c8e3db02-6be1-47ce-824f-6bdd20e2f34b" providerId="ADAL" clId="{09D5979B-3394-451F-910A-6045AB98B525}" dt="2020-10-14T20:16:03.800" v="35"/>
          <ac:spMkLst>
            <pc:docMk/>
            <pc:sldMk cId="1478067810" sldId="440"/>
            <ac:spMk id="21" creationId="{B5D0D97D-7911-4A25-88E2-4D81FD4AB294}"/>
          </ac:spMkLst>
        </pc:spChg>
        <pc:cxnChg chg="del">
          <ac:chgData name="Priti Singh" userId="c8e3db02-6be1-47ce-824f-6bdd20e2f34b" providerId="ADAL" clId="{09D5979B-3394-451F-910A-6045AB98B525}" dt="2020-10-14T20:16:03.800" v="35"/>
          <ac:cxnSpMkLst>
            <pc:docMk/>
            <pc:sldMk cId="1478067810" sldId="440"/>
            <ac:cxnSpMk id="13" creationId="{8465D64B-59F4-4BDC-B833-A17EF1E04697}"/>
          </ac:cxnSpMkLst>
        </pc:cxnChg>
        <pc:cxnChg chg="del">
          <ac:chgData name="Priti Singh" userId="c8e3db02-6be1-47ce-824f-6bdd20e2f34b" providerId="ADAL" clId="{09D5979B-3394-451F-910A-6045AB98B525}" dt="2020-10-14T20:16:03.800" v="35"/>
          <ac:cxnSpMkLst>
            <pc:docMk/>
            <pc:sldMk cId="1478067810" sldId="440"/>
            <ac:cxnSpMk id="19" creationId="{13553ADF-88A1-4645-B819-890CA3DF7D5B}"/>
          </ac:cxnSpMkLst>
        </pc:cxnChg>
      </pc:sldChg>
      <pc:sldChg chg="delSp del delDesignElem">
        <pc:chgData name="Priti Singh" userId="c8e3db02-6be1-47ce-824f-6bdd20e2f34b" providerId="ADAL" clId="{09D5979B-3394-451F-910A-6045AB98B525}" dt="2020-10-14T20:40:26.818" v="309" actId="2696"/>
        <pc:sldMkLst>
          <pc:docMk/>
          <pc:sldMk cId="3777733073" sldId="441"/>
        </pc:sldMkLst>
        <pc:spChg chg="del">
          <ac:chgData name="Priti Singh" userId="c8e3db02-6be1-47ce-824f-6bdd20e2f34b" providerId="ADAL" clId="{09D5979B-3394-451F-910A-6045AB98B525}" dt="2020-10-14T20:16:03.800" v="35"/>
          <ac:spMkLst>
            <pc:docMk/>
            <pc:sldMk cId="3777733073" sldId="441"/>
            <ac:spMk id="9" creationId="{293067CD-13A7-4384-B15E-5D49AF03BBA4}"/>
          </ac:spMkLst>
        </pc:spChg>
        <pc:spChg chg="del">
          <ac:chgData name="Priti Singh" userId="c8e3db02-6be1-47ce-824f-6bdd20e2f34b" providerId="ADAL" clId="{09D5979B-3394-451F-910A-6045AB98B525}" dt="2020-10-14T20:16:03.800" v="35"/>
          <ac:spMkLst>
            <pc:docMk/>
            <pc:sldMk cId="3777733073" sldId="441"/>
            <ac:spMk id="11" creationId="{42E9009C-D0E3-46ED-935B-6C1C29650EDC}"/>
          </ac:spMkLst>
        </pc:spChg>
      </pc:sldChg>
      <pc:sldChg chg="addSp delSp modSp ord setBg delDesignElem modNotesTx">
        <pc:chgData name="Priti Singh" userId="c8e3db02-6be1-47ce-824f-6bdd20e2f34b" providerId="ADAL" clId="{09D5979B-3394-451F-910A-6045AB98B525}" dt="2020-10-14T22:59:00.777" v="1038" actId="207"/>
        <pc:sldMkLst>
          <pc:docMk/>
          <pc:sldMk cId="2488863969" sldId="442"/>
        </pc:sldMkLst>
        <pc:spChg chg="mod">
          <ac:chgData name="Priti Singh" userId="c8e3db02-6be1-47ce-824f-6bdd20e2f34b" providerId="ADAL" clId="{09D5979B-3394-451F-910A-6045AB98B525}" dt="2020-10-14T20:38:36.179" v="269" actId="207"/>
          <ac:spMkLst>
            <pc:docMk/>
            <pc:sldMk cId="2488863969" sldId="442"/>
            <ac:spMk id="2" creationId="{91C8362B-D33F-4A1F-92AB-1F276A70276D}"/>
          </ac:spMkLst>
        </pc:spChg>
        <pc:spChg chg="mod">
          <ac:chgData name="Priti Singh" userId="c8e3db02-6be1-47ce-824f-6bdd20e2f34b" providerId="ADAL" clId="{09D5979B-3394-451F-910A-6045AB98B525}" dt="2020-10-14T22:59:00.777" v="1038" actId="207"/>
          <ac:spMkLst>
            <pc:docMk/>
            <pc:sldMk cId="2488863969" sldId="442"/>
            <ac:spMk id="7" creationId="{F68156F0-E23E-4717-840E-99A1B9855A89}"/>
          </ac:spMkLst>
        </pc:spChg>
        <pc:spChg chg="del">
          <ac:chgData name="Priti Singh" userId="c8e3db02-6be1-47ce-824f-6bdd20e2f34b" providerId="ADAL" clId="{09D5979B-3394-451F-910A-6045AB98B525}" dt="2020-10-14T20:16:03.800" v="35"/>
          <ac:spMkLst>
            <pc:docMk/>
            <pc:sldMk cId="2488863969" sldId="442"/>
            <ac:spMk id="9" creationId="{E3DC42C2-6B58-404C-B339-2C72808A5BE1}"/>
          </ac:spMkLst>
        </pc:spChg>
        <pc:spChg chg="del">
          <ac:chgData name="Priti Singh" userId="c8e3db02-6be1-47ce-824f-6bdd20e2f34b" providerId="ADAL" clId="{09D5979B-3394-451F-910A-6045AB98B525}" dt="2020-10-14T20:16:03.800" v="35"/>
          <ac:spMkLst>
            <pc:docMk/>
            <pc:sldMk cId="2488863969" sldId="442"/>
            <ac:spMk id="11" creationId="{FCF82941-5589-49BF-B6B1-76122B2D0EA6}"/>
          </ac:spMkLst>
        </pc:spChg>
        <pc:picChg chg="add del">
          <ac:chgData name="Priti Singh" userId="c8e3db02-6be1-47ce-824f-6bdd20e2f34b" providerId="ADAL" clId="{09D5979B-3394-451F-910A-6045AB98B525}" dt="2020-10-14T20:55:16.934" v="392"/>
          <ac:picMkLst>
            <pc:docMk/>
            <pc:sldMk cId="2488863969" sldId="442"/>
            <ac:picMk id="6" creationId="{5E0EB809-B658-4372-AFB9-EA02E9997862}"/>
          </ac:picMkLst>
        </pc:picChg>
        <pc:picChg chg="add">
          <ac:chgData name="Priti Singh" userId="c8e3db02-6be1-47ce-824f-6bdd20e2f34b" providerId="ADAL" clId="{09D5979B-3394-451F-910A-6045AB98B525}" dt="2020-10-14T20:55:18.423" v="393"/>
          <ac:picMkLst>
            <pc:docMk/>
            <pc:sldMk cId="2488863969" sldId="442"/>
            <ac:picMk id="8" creationId="{C02617E3-5398-4B89-BA8B-E721A90A67AA}"/>
          </ac:picMkLst>
        </pc:picChg>
      </pc:sldChg>
      <pc:sldChg chg="delSp modSp delDesignElem">
        <pc:chgData name="Priti Singh" userId="c8e3db02-6be1-47ce-824f-6bdd20e2f34b" providerId="ADAL" clId="{09D5979B-3394-451F-910A-6045AB98B525}" dt="2020-10-14T22:52:24.230" v="982" actId="113"/>
        <pc:sldMkLst>
          <pc:docMk/>
          <pc:sldMk cId="1466117958" sldId="444"/>
        </pc:sldMkLst>
        <pc:spChg chg="mod">
          <ac:chgData name="Priti Singh" userId="c8e3db02-6be1-47ce-824f-6bdd20e2f34b" providerId="ADAL" clId="{09D5979B-3394-451F-910A-6045AB98B525}" dt="2020-10-14T22:52:19.462" v="981" actId="207"/>
          <ac:spMkLst>
            <pc:docMk/>
            <pc:sldMk cId="1466117958" sldId="444"/>
            <ac:spMk id="2" creationId="{AF686CD9-3E43-4213-BAB7-A91439C040FB}"/>
          </ac:spMkLst>
        </pc:spChg>
        <pc:spChg chg="mod">
          <ac:chgData name="Priti Singh" userId="c8e3db02-6be1-47ce-824f-6bdd20e2f34b" providerId="ADAL" clId="{09D5979B-3394-451F-910A-6045AB98B525}" dt="2020-10-14T22:52:24.230" v="982" actId="113"/>
          <ac:spMkLst>
            <pc:docMk/>
            <pc:sldMk cId="1466117958" sldId="444"/>
            <ac:spMk id="3" creationId="{8E712FE0-4CE5-4E91-A41B-42EFB5EA6927}"/>
          </ac:spMkLst>
        </pc:spChg>
        <pc:spChg chg="del">
          <ac:chgData name="Priti Singh" userId="c8e3db02-6be1-47ce-824f-6bdd20e2f34b" providerId="ADAL" clId="{09D5979B-3394-451F-910A-6045AB98B525}" dt="2020-10-14T20:16:03.800" v="35"/>
          <ac:spMkLst>
            <pc:docMk/>
            <pc:sldMk cId="1466117958" sldId="444"/>
            <ac:spMk id="9" creationId="{B086532B-5A3E-44A5-A0C2-22A0DB316C40}"/>
          </ac:spMkLst>
        </pc:spChg>
        <pc:picChg chg="del">
          <ac:chgData name="Priti Singh" userId="c8e3db02-6be1-47ce-824f-6bdd20e2f34b" providerId="ADAL" clId="{09D5979B-3394-451F-910A-6045AB98B525}" dt="2020-10-14T22:52:03.427" v="979" actId="478"/>
          <ac:picMkLst>
            <pc:docMk/>
            <pc:sldMk cId="1466117958" sldId="444"/>
            <ac:picMk id="5" creationId="{393E51CC-D9F9-4608-9333-0EF9A1243ED9}"/>
          </ac:picMkLst>
        </pc:picChg>
        <pc:picChg chg="del">
          <ac:chgData name="Priti Singh" userId="c8e3db02-6be1-47ce-824f-6bdd20e2f34b" providerId="ADAL" clId="{09D5979B-3394-451F-910A-6045AB98B525}" dt="2020-10-14T22:52:01.100" v="978" actId="478"/>
          <ac:picMkLst>
            <pc:docMk/>
            <pc:sldMk cId="1466117958" sldId="444"/>
            <ac:picMk id="12" creationId="{83991BFB-93AC-440D-8287-BFAD51FBDC23}"/>
          </ac:picMkLst>
        </pc:picChg>
      </pc:sldChg>
      <pc:sldChg chg="add del">
        <pc:chgData name="Priti Singh" userId="c8e3db02-6be1-47ce-824f-6bdd20e2f34b" providerId="ADAL" clId="{09D5979B-3394-451F-910A-6045AB98B525}" dt="2020-10-14T23:00:08.785" v="1041" actId="2696"/>
        <pc:sldMkLst>
          <pc:docMk/>
          <pc:sldMk cId="2672157752" sldId="445"/>
        </pc:sldMkLst>
      </pc:sldChg>
      <pc:sldChg chg="del">
        <pc:chgData name="Priti Singh" userId="c8e3db02-6be1-47ce-824f-6bdd20e2f34b" providerId="ADAL" clId="{09D5979B-3394-451F-910A-6045AB98B525}" dt="2020-10-15T00:29:57.370" v="1431" actId="2696"/>
        <pc:sldMkLst>
          <pc:docMk/>
          <pc:sldMk cId="19470854" sldId="446"/>
        </pc:sldMkLst>
      </pc:sldChg>
      <pc:sldChg chg="addSp delSp modSp delDesignElem">
        <pc:chgData name="Priti Singh" userId="c8e3db02-6be1-47ce-824f-6bdd20e2f34b" providerId="ADAL" clId="{09D5979B-3394-451F-910A-6045AB98B525}" dt="2020-10-14T23:39:48.576" v="1282" actId="113"/>
        <pc:sldMkLst>
          <pc:docMk/>
          <pc:sldMk cId="2204961054" sldId="447"/>
        </pc:sldMkLst>
        <pc:spChg chg="mod">
          <ac:chgData name="Priti Singh" userId="c8e3db02-6be1-47ce-824f-6bdd20e2f34b" providerId="ADAL" clId="{09D5979B-3394-451F-910A-6045AB98B525}" dt="2020-10-14T23:39:48.576" v="1282" actId="113"/>
          <ac:spMkLst>
            <pc:docMk/>
            <pc:sldMk cId="2204961054" sldId="447"/>
            <ac:spMk id="2" creationId="{AF686CD9-3E43-4213-BAB7-A91439C040FB}"/>
          </ac:spMkLst>
        </pc:spChg>
        <pc:spChg chg="mod">
          <ac:chgData name="Priti Singh" userId="c8e3db02-6be1-47ce-824f-6bdd20e2f34b" providerId="ADAL" clId="{09D5979B-3394-451F-910A-6045AB98B525}" dt="2020-10-14T22:27:09.990" v="818" actId="207"/>
          <ac:spMkLst>
            <pc:docMk/>
            <pc:sldMk cId="2204961054" sldId="447"/>
            <ac:spMk id="3" creationId="{8E712FE0-4CE5-4E91-A41B-42EFB5EA6927}"/>
          </ac:spMkLst>
        </pc:spChg>
        <pc:spChg chg="del">
          <ac:chgData name="Priti Singh" userId="c8e3db02-6be1-47ce-824f-6bdd20e2f34b" providerId="ADAL" clId="{09D5979B-3394-451F-910A-6045AB98B525}" dt="2020-10-14T20:16:03.800" v="35"/>
          <ac:spMkLst>
            <pc:docMk/>
            <pc:sldMk cId="2204961054" sldId="447"/>
            <ac:spMk id="9" creationId="{B086532B-5A3E-44A5-A0C2-22A0DB316C40}"/>
          </ac:spMkLst>
        </pc:spChg>
        <pc:spChg chg="add del">
          <ac:chgData name="Priti Singh" userId="c8e3db02-6be1-47ce-824f-6bdd20e2f34b" providerId="ADAL" clId="{09D5979B-3394-451F-910A-6045AB98B525}" dt="2020-10-14T22:27:58.875" v="820"/>
          <ac:spMkLst>
            <pc:docMk/>
            <pc:sldMk cId="2204961054" sldId="447"/>
            <ac:spMk id="13" creationId="{7D96E7AC-F3E4-418C-B9C5-77DE4583C43E}"/>
          </ac:spMkLst>
        </pc:spChg>
        <pc:spChg chg="add del">
          <ac:chgData name="Priti Singh" userId="c8e3db02-6be1-47ce-824f-6bdd20e2f34b" providerId="ADAL" clId="{09D5979B-3394-451F-910A-6045AB98B525}" dt="2020-10-14T22:27:58.875" v="820"/>
          <ac:spMkLst>
            <pc:docMk/>
            <pc:sldMk cId="2204961054" sldId="447"/>
            <ac:spMk id="14" creationId="{28B438A9-D61A-4458-B874-ED95297820F8}"/>
          </ac:spMkLst>
        </pc:spChg>
        <pc:picChg chg="del">
          <ac:chgData name="Priti Singh" userId="c8e3db02-6be1-47ce-824f-6bdd20e2f34b" providerId="ADAL" clId="{09D5979B-3394-451F-910A-6045AB98B525}" dt="2020-10-14T22:27:02.457" v="817" actId="478"/>
          <ac:picMkLst>
            <pc:docMk/>
            <pc:sldMk cId="2204961054" sldId="447"/>
            <ac:picMk id="5" creationId="{393E51CC-D9F9-4608-9333-0EF9A1243ED9}"/>
          </ac:picMkLst>
        </pc:picChg>
        <pc:picChg chg="del">
          <ac:chgData name="Priti Singh" userId="c8e3db02-6be1-47ce-824f-6bdd20e2f34b" providerId="ADAL" clId="{09D5979B-3394-451F-910A-6045AB98B525}" dt="2020-10-14T22:27:00.493" v="816" actId="478"/>
          <ac:picMkLst>
            <pc:docMk/>
            <pc:sldMk cId="2204961054" sldId="447"/>
            <ac:picMk id="12" creationId="{83991BFB-93AC-440D-8287-BFAD51FBDC23}"/>
          </ac:picMkLst>
        </pc:picChg>
      </pc:sldChg>
      <pc:sldChg chg="del">
        <pc:chgData name="Priti Singh" userId="c8e3db02-6be1-47ce-824f-6bdd20e2f34b" providerId="ADAL" clId="{09D5979B-3394-451F-910A-6045AB98B525}" dt="2020-10-14T23:10:37.198" v="1066" actId="2696"/>
        <pc:sldMkLst>
          <pc:docMk/>
          <pc:sldMk cId="2699701457" sldId="448"/>
        </pc:sldMkLst>
      </pc:sldChg>
      <pc:sldChg chg="del">
        <pc:chgData name="Priti Singh" userId="c8e3db02-6be1-47ce-824f-6bdd20e2f34b" providerId="ADAL" clId="{09D5979B-3394-451F-910A-6045AB98B525}" dt="2020-10-15T00:37:50.114" v="1496" actId="2696"/>
        <pc:sldMkLst>
          <pc:docMk/>
          <pc:sldMk cId="1525856673" sldId="449"/>
        </pc:sldMkLst>
      </pc:sldChg>
      <pc:sldChg chg="delSp modSp del">
        <pc:chgData name="Priti Singh" userId="c8e3db02-6be1-47ce-824f-6bdd20e2f34b" providerId="ADAL" clId="{09D5979B-3394-451F-910A-6045AB98B525}" dt="2020-10-14T21:12:54.200" v="521" actId="2696"/>
        <pc:sldMkLst>
          <pc:docMk/>
          <pc:sldMk cId="1877376573" sldId="450"/>
        </pc:sldMkLst>
        <pc:spChg chg="mod">
          <ac:chgData name="Priti Singh" userId="c8e3db02-6be1-47ce-824f-6bdd20e2f34b" providerId="ADAL" clId="{09D5979B-3394-451F-910A-6045AB98B525}" dt="2020-10-14T21:12:27.575" v="519" actId="14100"/>
          <ac:spMkLst>
            <pc:docMk/>
            <pc:sldMk cId="1877376573" sldId="450"/>
            <ac:spMk id="6" creationId="{1D9A2144-FD33-40CC-A3C2-689B75BADEE0}"/>
          </ac:spMkLst>
        </pc:spChg>
        <pc:spChg chg="del mod">
          <ac:chgData name="Priti Singh" userId="c8e3db02-6be1-47ce-824f-6bdd20e2f34b" providerId="ADAL" clId="{09D5979B-3394-451F-910A-6045AB98B525}" dt="2020-10-14T21:12:11.188" v="516" actId="478"/>
          <ac:spMkLst>
            <pc:docMk/>
            <pc:sldMk cId="1877376573" sldId="450"/>
            <ac:spMk id="10" creationId="{35BD8E1D-F7A8-4A57-9B15-AAD7CC9DE667}"/>
          </ac:spMkLst>
        </pc:spChg>
      </pc:sldChg>
      <pc:sldChg chg="delSp modSp">
        <pc:chgData name="Priti Singh" userId="c8e3db02-6be1-47ce-824f-6bdd20e2f34b" providerId="ADAL" clId="{09D5979B-3394-451F-910A-6045AB98B525}" dt="2020-10-14T23:16:08.642" v="1097" actId="255"/>
        <pc:sldMkLst>
          <pc:docMk/>
          <pc:sldMk cId="3860306940" sldId="451"/>
        </pc:sldMkLst>
        <pc:spChg chg="mod">
          <ac:chgData name="Priti Singh" userId="c8e3db02-6be1-47ce-824f-6bdd20e2f34b" providerId="ADAL" clId="{09D5979B-3394-451F-910A-6045AB98B525}" dt="2020-10-14T23:14:14.369" v="1083" actId="1076"/>
          <ac:spMkLst>
            <pc:docMk/>
            <pc:sldMk cId="3860306940" sldId="451"/>
            <ac:spMk id="2" creationId="{AD7115BA-5048-480D-99AC-8445A7F3E898}"/>
          </ac:spMkLst>
        </pc:spChg>
        <pc:spChg chg="mod ord">
          <ac:chgData name="Priti Singh" userId="c8e3db02-6be1-47ce-824f-6bdd20e2f34b" providerId="ADAL" clId="{09D5979B-3394-451F-910A-6045AB98B525}" dt="2020-10-14T23:16:08.642" v="1097" actId="255"/>
          <ac:spMkLst>
            <pc:docMk/>
            <pc:sldMk cId="3860306940" sldId="451"/>
            <ac:spMk id="3" creationId="{4DA0F3F9-4482-4F7D-B056-BBF789BE759B}"/>
          </ac:spMkLst>
        </pc:spChg>
        <pc:picChg chg="del">
          <ac:chgData name="Priti Singh" userId="c8e3db02-6be1-47ce-824f-6bdd20e2f34b" providerId="ADAL" clId="{09D5979B-3394-451F-910A-6045AB98B525}" dt="2020-10-14T23:14:19.167" v="1085" actId="478"/>
          <ac:picMkLst>
            <pc:docMk/>
            <pc:sldMk cId="3860306940" sldId="451"/>
            <ac:picMk id="6" creationId="{1A007D2B-3418-4A08-AE20-287FDD5ACA10}"/>
          </ac:picMkLst>
        </pc:picChg>
        <pc:picChg chg="del">
          <ac:chgData name="Priti Singh" userId="c8e3db02-6be1-47ce-824f-6bdd20e2f34b" providerId="ADAL" clId="{09D5979B-3394-451F-910A-6045AB98B525}" dt="2020-10-14T23:14:16.926" v="1084" actId="478"/>
          <ac:picMkLst>
            <pc:docMk/>
            <pc:sldMk cId="3860306940" sldId="451"/>
            <ac:picMk id="8" creationId="{0773D7FA-B5E3-4E98-A56A-A8328EAF4989}"/>
          </ac:picMkLst>
        </pc:picChg>
      </pc:sldChg>
      <pc:sldChg chg="addSp delSp modSp setBg delDesignElem">
        <pc:chgData name="Priti Singh" userId="c8e3db02-6be1-47ce-824f-6bdd20e2f34b" providerId="ADAL" clId="{09D5979B-3394-451F-910A-6045AB98B525}" dt="2020-10-14T20:56:44.731" v="411" actId="1076"/>
        <pc:sldMkLst>
          <pc:docMk/>
          <pc:sldMk cId="108986742" sldId="452"/>
        </pc:sldMkLst>
        <pc:spChg chg="del">
          <ac:chgData name="Priti Singh" userId="c8e3db02-6be1-47ce-824f-6bdd20e2f34b" providerId="ADAL" clId="{09D5979B-3394-451F-910A-6045AB98B525}" dt="2020-10-14T20:41:29.571" v="311" actId="478"/>
          <ac:spMkLst>
            <pc:docMk/>
            <pc:sldMk cId="108986742" sldId="452"/>
            <ac:spMk id="2" creationId="{91C8362B-D33F-4A1F-92AB-1F276A70276D}"/>
          </ac:spMkLst>
        </pc:spChg>
        <pc:spChg chg="add del mod">
          <ac:chgData name="Priti Singh" userId="c8e3db02-6be1-47ce-824f-6bdd20e2f34b" providerId="ADAL" clId="{09D5979B-3394-451F-910A-6045AB98B525}" dt="2020-10-14T20:41:38.147" v="314" actId="478"/>
          <ac:spMkLst>
            <pc:docMk/>
            <pc:sldMk cId="108986742" sldId="452"/>
            <ac:spMk id="4" creationId="{E82EA97A-4FEE-4A69-BAFD-9B78B7D3AFC7}"/>
          </ac:spMkLst>
        </pc:spChg>
        <pc:spChg chg="del">
          <ac:chgData name="Priti Singh" userId="c8e3db02-6be1-47ce-824f-6bdd20e2f34b" providerId="ADAL" clId="{09D5979B-3394-451F-910A-6045AB98B525}" dt="2020-10-14T20:16:03.800" v="35"/>
          <ac:spMkLst>
            <pc:docMk/>
            <pc:sldMk cId="108986742" sldId="452"/>
            <ac:spMk id="9" creationId="{809C0BCD-BEE9-423F-A51C-BCCD8E5EAADA}"/>
          </ac:spMkLst>
        </pc:spChg>
        <pc:spChg chg="add mod">
          <ac:chgData name="Priti Singh" userId="c8e3db02-6be1-47ce-824f-6bdd20e2f34b" providerId="ADAL" clId="{09D5979B-3394-451F-910A-6045AB98B525}" dt="2020-10-14T20:56:44.731" v="411" actId="1076"/>
          <ac:spMkLst>
            <pc:docMk/>
            <pc:sldMk cId="108986742" sldId="452"/>
            <ac:spMk id="10" creationId="{9F742E86-F211-4531-B35E-3191389BFE32}"/>
          </ac:spMkLst>
        </pc:spChg>
        <pc:spChg chg="del">
          <ac:chgData name="Priti Singh" userId="c8e3db02-6be1-47ce-824f-6bdd20e2f34b" providerId="ADAL" clId="{09D5979B-3394-451F-910A-6045AB98B525}" dt="2020-10-14T20:16:03.800" v="35"/>
          <ac:spMkLst>
            <pc:docMk/>
            <pc:sldMk cId="108986742" sldId="452"/>
            <ac:spMk id="11" creationId="{9998D094-42B2-42BA-AA14-E8FBE073A5D8}"/>
          </ac:spMkLst>
        </pc:spChg>
        <pc:spChg chg="del">
          <ac:chgData name="Priti Singh" userId="c8e3db02-6be1-47ce-824f-6bdd20e2f34b" providerId="ADAL" clId="{09D5979B-3394-451F-910A-6045AB98B525}" dt="2020-10-14T20:16:03.800" v="35"/>
          <ac:spMkLst>
            <pc:docMk/>
            <pc:sldMk cId="108986742" sldId="452"/>
            <ac:spMk id="15" creationId="{B61BF403-C858-4A9F-81D1-22D551BE0DE8}"/>
          </ac:spMkLst>
        </pc:spChg>
        <pc:cxnChg chg="del">
          <ac:chgData name="Priti Singh" userId="c8e3db02-6be1-47ce-824f-6bdd20e2f34b" providerId="ADAL" clId="{09D5979B-3394-451F-910A-6045AB98B525}" dt="2020-10-14T20:16:03.800" v="35"/>
          <ac:cxnSpMkLst>
            <pc:docMk/>
            <pc:sldMk cId="108986742" sldId="452"/>
            <ac:cxnSpMk id="13" creationId="{8465D64B-59F4-4BDC-B833-A17EF1E04697}"/>
          </ac:cxnSpMkLst>
        </pc:cxnChg>
        <pc:cxnChg chg="del">
          <ac:chgData name="Priti Singh" userId="c8e3db02-6be1-47ce-824f-6bdd20e2f34b" providerId="ADAL" clId="{09D5979B-3394-451F-910A-6045AB98B525}" dt="2020-10-14T20:16:03.800" v="35"/>
          <ac:cxnSpMkLst>
            <pc:docMk/>
            <pc:sldMk cId="108986742" sldId="452"/>
            <ac:cxnSpMk id="17" creationId="{DD3A5B67-3501-4951-8D6C-C3805F6576CA}"/>
          </ac:cxnSpMkLst>
        </pc:cxnChg>
      </pc:sldChg>
      <pc:sldChg chg="addSp delSp modSp">
        <pc:chgData name="Priti Singh" userId="c8e3db02-6be1-47ce-824f-6bdd20e2f34b" providerId="ADAL" clId="{09D5979B-3394-451F-910A-6045AB98B525}" dt="2020-10-14T23:19:10.056" v="1181" actId="113"/>
        <pc:sldMkLst>
          <pc:docMk/>
          <pc:sldMk cId="566783228" sldId="455"/>
        </pc:sldMkLst>
        <pc:spChg chg="mod">
          <ac:chgData name="Priti Singh" userId="c8e3db02-6be1-47ce-824f-6bdd20e2f34b" providerId="ADAL" clId="{09D5979B-3394-451F-910A-6045AB98B525}" dt="2020-10-14T23:19:10.056" v="1181" actId="113"/>
          <ac:spMkLst>
            <pc:docMk/>
            <pc:sldMk cId="566783228" sldId="455"/>
            <ac:spMk id="6" creationId="{8FAF9412-C3F7-4035-A254-1D149E928B90}"/>
          </ac:spMkLst>
        </pc:spChg>
        <pc:spChg chg="del">
          <ac:chgData name="Priti Singh" userId="c8e3db02-6be1-47ce-824f-6bdd20e2f34b" providerId="ADAL" clId="{09D5979B-3394-451F-910A-6045AB98B525}" dt="2020-10-14T23:18:53.448" v="1176" actId="478"/>
          <ac:spMkLst>
            <pc:docMk/>
            <pc:sldMk cId="566783228" sldId="455"/>
            <ac:spMk id="7" creationId="{F03B7FC8-9AFE-457A-B696-F104BE2D122B}"/>
          </ac:spMkLst>
        </pc:spChg>
        <pc:spChg chg="add">
          <ac:chgData name="Priti Singh" userId="c8e3db02-6be1-47ce-824f-6bdd20e2f34b" providerId="ADAL" clId="{09D5979B-3394-451F-910A-6045AB98B525}" dt="2020-10-14T23:18:54.436" v="1177"/>
          <ac:spMkLst>
            <pc:docMk/>
            <pc:sldMk cId="566783228" sldId="455"/>
            <ac:spMk id="10" creationId="{5B164E64-AB7A-4408-8CD8-DEEA7E569518}"/>
          </ac:spMkLst>
        </pc:spChg>
        <pc:picChg chg="del">
          <ac:chgData name="Priti Singh" userId="c8e3db02-6be1-47ce-824f-6bdd20e2f34b" providerId="ADAL" clId="{09D5979B-3394-451F-910A-6045AB98B525}" dt="2020-10-14T23:19:03.401" v="1179" actId="478"/>
          <ac:picMkLst>
            <pc:docMk/>
            <pc:sldMk cId="566783228" sldId="455"/>
            <ac:picMk id="2" creationId="{A1CC0800-9037-4B73-8D2A-9552F183E1CE}"/>
          </ac:picMkLst>
        </pc:picChg>
        <pc:picChg chg="del">
          <ac:chgData name="Priti Singh" userId="c8e3db02-6be1-47ce-824f-6bdd20e2f34b" providerId="ADAL" clId="{09D5979B-3394-451F-910A-6045AB98B525}" dt="2020-10-14T23:19:01.514" v="1178" actId="478"/>
          <ac:picMkLst>
            <pc:docMk/>
            <pc:sldMk cId="566783228" sldId="455"/>
            <ac:picMk id="5" creationId="{EA75FE13-F57C-4878-8333-1D9BCF88F5D5}"/>
          </ac:picMkLst>
        </pc:picChg>
        <pc:picChg chg="add">
          <ac:chgData name="Priti Singh" userId="c8e3db02-6be1-47ce-824f-6bdd20e2f34b" providerId="ADAL" clId="{09D5979B-3394-451F-910A-6045AB98B525}" dt="2020-10-14T23:18:54.436" v="1177"/>
          <ac:picMkLst>
            <pc:docMk/>
            <pc:sldMk cId="566783228" sldId="455"/>
            <ac:picMk id="9" creationId="{5FF59BE2-B664-45D4-A28B-6DBCDDBC3EE5}"/>
          </ac:picMkLst>
        </pc:picChg>
      </pc:sldChg>
      <pc:sldChg chg="delSp del delDesignElem">
        <pc:chgData name="Priti Singh" userId="c8e3db02-6be1-47ce-824f-6bdd20e2f34b" providerId="ADAL" clId="{09D5979B-3394-451F-910A-6045AB98B525}" dt="2020-10-14T22:55:43.600" v="1000" actId="2696"/>
        <pc:sldMkLst>
          <pc:docMk/>
          <pc:sldMk cId="782372497" sldId="456"/>
        </pc:sldMkLst>
        <pc:spChg chg="del">
          <ac:chgData name="Priti Singh" userId="c8e3db02-6be1-47ce-824f-6bdd20e2f34b" providerId="ADAL" clId="{09D5979B-3394-451F-910A-6045AB98B525}" dt="2020-10-14T20:16:03.800" v="35"/>
          <ac:spMkLst>
            <pc:docMk/>
            <pc:sldMk cId="782372497" sldId="456"/>
            <ac:spMk id="15" creationId="{293067CD-13A7-4384-B15E-5D49AF03BBA4}"/>
          </ac:spMkLst>
        </pc:spChg>
        <pc:spChg chg="del">
          <ac:chgData name="Priti Singh" userId="c8e3db02-6be1-47ce-824f-6bdd20e2f34b" providerId="ADAL" clId="{09D5979B-3394-451F-910A-6045AB98B525}" dt="2020-10-14T20:16:03.800" v="35"/>
          <ac:spMkLst>
            <pc:docMk/>
            <pc:sldMk cId="782372497" sldId="456"/>
            <ac:spMk id="17" creationId="{42E9009C-D0E3-46ED-935B-6C1C29650EDC}"/>
          </ac:spMkLst>
        </pc:spChg>
      </pc:sldChg>
      <pc:sldChg chg="delSp del delDesignElem">
        <pc:chgData name="Priti Singh" userId="c8e3db02-6be1-47ce-824f-6bdd20e2f34b" providerId="ADAL" clId="{09D5979B-3394-451F-910A-6045AB98B525}" dt="2020-10-14T23:22:57.787" v="1191" actId="2696"/>
        <pc:sldMkLst>
          <pc:docMk/>
          <pc:sldMk cId="240065618" sldId="457"/>
        </pc:sldMkLst>
        <pc:spChg chg="del">
          <ac:chgData name="Priti Singh" userId="c8e3db02-6be1-47ce-824f-6bdd20e2f34b" providerId="ADAL" clId="{09D5979B-3394-451F-910A-6045AB98B525}" dt="2020-10-14T20:16:03.800" v="35"/>
          <ac:spMkLst>
            <pc:docMk/>
            <pc:sldMk cId="240065618" sldId="457"/>
            <ac:spMk id="15" creationId="{293067CD-13A7-4384-B15E-5D49AF03BBA4}"/>
          </ac:spMkLst>
        </pc:spChg>
        <pc:spChg chg="del">
          <ac:chgData name="Priti Singh" userId="c8e3db02-6be1-47ce-824f-6bdd20e2f34b" providerId="ADAL" clId="{09D5979B-3394-451F-910A-6045AB98B525}" dt="2020-10-14T20:16:03.800" v="35"/>
          <ac:spMkLst>
            <pc:docMk/>
            <pc:sldMk cId="240065618" sldId="457"/>
            <ac:spMk id="17" creationId="{42E9009C-D0E3-46ED-935B-6C1C29650EDC}"/>
          </ac:spMkLst>
        </pc:spChg>
      </pc:sldChg>
      <pc:sldChg chg="delSp del delDesignElem">
        <pc:chgData name="Priti Singh" userId="c8e3db02-6be1-47ce-824f-6bdd20e2f34b" providerId="ADAL" clId="{09D5979B-3394-451F-910A-6045AB98B525}" dt="2020-10-15T00:36:28.185" v="1483" actId="2696"/>
        <pc:sldMkLst>
          <pc:docMk/>
          <pc:sldMk cId="3377157060" sldId="458"/>
        </pc:sldMkLst>
        <pc:spChg chg="del">
          <ac:chgData name="Priti Singh" userId="c8e3db02-6be1-47ce-824f-6bdd20e2f34b" providerId="ADAL" clId="{09D5979B-3394-451F-910A-6045AB98B525}" dt="2020-10-14T20:16:03.800" v="35"/>
          <ac:spMkLst>
            <pc:docMk/>
            <pc:sldMk cId="3377157060" sldId="458"/>
            <ac:spMk id="15" creationId="{293067CD-13A7-4384-B15E-5D49AF03BBA4}"/>
          </ac:spMkLst>
        </pc:spChg>
        <pc:spChg chg="del">
          <ac:chgData name="Priti Singh" userId="c8e3db02-6be1-47ce-824f-6bdd20e2f34b" providerId="ADAL" clId="{09D5979B-3394-451F-910A-6045AB98B525}" dt="2020-10-14T20:16:03.800" v="35"/>
          <ac:spMkLst>
            <pc:docMk/>
            <pc:sldMk cId="3377157060" sldId="458"/>
            <ac:spMk id="17" creationId="{42E9009C-D0E3-46ED-935B-6C1C29650EDC}"/>
          </ac:spMkLst>
        </pc:spChg>
      </pc:sldChg>
      <pc:sldChg chg="delSp del delDesignElem">
        <pc:chgData name="Priti Singh" userId="c8e3db02-6be1-47ce-824f-6bdd20e2f34b" providerId="ADAL" clId="{09D5979B-3394-451F-910A-6045AB98B525}" dt="2020-10-15T00:42:15.030" v="1527" actId="2696"/>
        <pc:sldMkLst>
          <pc:docMk/>
          <pc:sldMk cId="2702331338" sldId="459"/>
        </pc:sldMkLst>
        <pc:spChg chg="del">
          <ac:chgData name="Priti Singh" userId="c8e3db02-6be1-47ce-824f-6bdd20e2f34b" providerId="ADAL" clId="{09D5979B-3394-451F-910A-6045AB98B525}" dt="2020-10-14T20:16:03.800" v="35"/>
          <ac:spMkLst>
            <pc:docMk/>
            <pc:sldMk cId="2702331338" sldId="459"/>
            <ac:spMk id="15" creationId="{293067CD-13A7-4384-B15E-5D49AF03BBA4}"/>
          </ac:spMkLst>
        </pc:spChg>
        <pc:spChg chg="del">
          <ac:chgData name="Priti Singh" userId="c8e3db02-6be1-47ce-824f-6bdd20e2f34b" providerId="ADAL" clId="{09D5979B-3394-451F-910A-6045AB98B525}" dt="2020-10-14T20:16:03.800" v="35"/>
          <ac:spMkLst>
            <pc:docMk/>
            <pc:sldMk cId="2702331338" sldId="459"/>
            <ac:spMk id="17" creationId="{42E9009C-D0E3-46ED-935B-6C1C29650EDC}"/>
          </ac:spMkLst>
        </pc:spChg>
      </pc:sldChg>
      <pc:sldChg chg="delSp del delDesignElem">
        <pc:chgData name="Priti Singh" userId="c8e3db02-6be1-47ce-824f-6bdd20e2f34b" providerId="ADAL" clId="{09D5979B-3394-451F-910A-6045AB98B525}" dt="2020-10-14T21:03:07.042" v="451" actId="2696"/>
        <pc:sldMkLst>
          <pc:docMk/>
          <pc:sldMk cId="531066002" sldId="460"/>
        </pc:sldMkLst>
        <pc:spChg chg="del">
          <ac:chgData name="Priti Singh" userId="c8e3db02-6be1-47ce-824f-6bdd20e2f34b" providerId="ADAL" clId="{09D5979B-3394-451F-910A-6045AB98B525}" dt="2020-10-14T20:16:03.800" v="35"/>
          <ac:spMkLst>
            <pc:docMk/>
            <pc:sldMk cId="531066002" sldId="460"/>
            <ac:spMk id="15" creationId="{293067CD-13A7-4384-B15E-5D49AF03BBA4}"/>
          </ac:spMkLst>
        </pc:spChg>
        <pc:spChg chg="del">
          <ac:chgData name="Priti Singh" userId="c8e3db02-6be1-47ce-824f-6bdd20e2f34b" providerId="ADAL" clId="{09D5979B-3394-451F-910A-6045AB98B525}" dt="2020-10-14T20:16:03.800" v="35"/>
          <ac:spMkLst>
            <pc:docMk/>
            <pc:sldMk cId="531066002" sldId="460"/>
            <ac:spMk id="17" creationId="{42E9009C-D0E3-46ED-935B-6C1C29650EDC}"/>
          </ac:spMkLst>
        </pc:spChg>
      </pc:sldChg>
      <pc:sldChg chg="addSp delSp modSp setBg delDesignElem modNotesTx">
        <pc:chgData name="Priti Singh" userId="c8e3db02-6be1-47ce-824f-6bdd20e2f34b" providerId="ADAL" clId="{09D5979B-3394-451F-910A-6045AB98B525}" dt="2020-10-14T20:54:01.671" v="376" actId="20577"/>
        <pc:sldMkLst>
          <pc:docMk/>
          <pc:sldMk cId="1261929100" sldId="461"/>
        </pc:sldMkLst>
        <pc:spChg chg="mod">
          <ac:chgData name="Priti Singh" userId="c8e3db02-6be1-47ce-824f-6bdd20e2f34b" providerId="ADAL" clId="{09D5979B-3394-451F-910A-6045AB98B525}" dt="2020-10-14T20:35:51.070" v="260" actId="20577"/>
          <ac:spMkLst>
            <pc:docMk/>
            <pc:sldMk cId="1261929100" sldId="461"/>
            <ac:spMk id="2" creationId="{E3333C6B-6C1D-43A4-8C80-B6080B5FC097}"/>
          </ac:spMkLst>
        </pc:spChg>
        <pc:spChg chg="mod">
          <ac:chgData name="Priti Singh" userId="c8e3db02-6be1-47ce-824f-6bdd20e2f34b" providerId="ADAL" clId="{09D5979B-3394-451F-910A-6045AB98B525}" dt="2020-10-14T20:30:22.973" v="213" actId="1076"/>
          <ac:spMkLst>
            <pc:docMk/>
            <pc:sldMk cId="1261929100" sldId="461"/>
            <ac:spMk id="8" creationId="{4D44F051-6447-481C-A6CA-42EF94C03B82}"/>
          </ac:spMkLst>
        </pc:spChg>
        <pc:spChg chg="add del">
          <ac:chgData name="Priti Singh" userId="c8e3db02-6be1-47ce-824f-6bdd20e2f34b" providerId="ADAL" clId="{09D5979B-3394-451F-910A-6045AB98B525}" dt="2020-10-14T20:28:10.426" v="96"/>
          <ac:spMkLst>
            <pc:docMk/>
            <pc:sldMk cId="1261929100" sldId="461"/>
            <ac:spMk id="9" creationId="{0350A981-5FCE-454D-9E91-B771C9831D94}"/>
          </ac:spMkLst>
        </pc:spChg>
        <pc:spChg chg="add mod">
          <ac:chgData name="Priti Singh" userId="c8e3db02-6be1-47ce-824f-6bdd20e2f34b" providerId="ADAL" clId="{09D5979B-3394-451F-910A-6045AB98B525}" dt="2020-10-14T20:30:33.577" v="214" actId="1076"/>
          <ac:spMkLst>
            <pc:docMk/>
            <pc:sldMk cId="1261929100" sldId="461"/>
            <ac:spMk id="10" creationId="{FC8BF33E-CE2D-4BEF-9A70-B08C79E6E753}"/>
          </ac:spMkLst>
        </pc:spChg>
        <pc:spChg chg="del">
          <ac:chgData name="Priti Singh" userId="c8e3db02-6be1-47ce-824f-6bdd20e2f34b" providerId="ADAL" clId="{09D5979B-3394-451F-910A-6045AB98B525}" dt="2020-10-14T20:16:03.800" v="35"/>
          <ac:spMkLst>
            <pc:docMk/>
            <pc:sldMk cId="1261929100" sldId="461"/>
            <ac:spMk id="19" creationId="{6C9CCC80-7A96-41CB-8626-BBA75D236F1B}"/>
          </ac:spMkLst>
        </pc:spChg>
        <pc:picChg chg="del">
          <ac:chgData name="Priti Singh" userId="c8e3db02-6be1-47ce-824f-6bdd20e2f34b" providerId="ADAL" clId="{09D5979B-3394-451F-910A-6045AB98B525}" dt="2020-10-14T20:27:33.736" v="89" actId="478"/>
          <ac:picMkLst>
            <pc:docMk/>
            <pc:sldMk cId="1261929100" sldId="461"/>
            <ac:picMk id="5" creationId="{6DCF7ABF-A5D2-4DAF-9A57-8AB239175406}"/>
          </ac:picMkLst>
        </pc:picChg>
        <pc:picChg chg="del">
          <ac:chgData name="Priti Singh" userId="c8e3db02-6be1-47ce-824f-6bdd20e2f34b" providerId="ADAL" clId="{09D5979B-3394-451F-910A-6045AB98B525}" dt="2020-10-14T20:27:46.523" v="91" actId="478"/>
          <ac:picMkLst>
            <pc:docMk/>
            <pc:sldMk cId="1261929100" sldId="461"/>
            <ac:picMk id="6" creationId="{D2A02204-AE24-4B8D-9FDB-0A75C7F959C8}"/>
          </ac:picMkLst>
        </pc:picChg>
        <pc:cxnChg chg="del">
          <ac:chgData name="Priti Singh" userId="c8e3db02-6be1-47ce-824f-6bdd20e2f34b" providerId="ADAL" clId="{09D5979B-3394-451F-910A-6045AB98B525}" dt="2020-10-14T20:16:03.800" v="35"/>
          <ac:cxnSpMkLst>
            <pc:docMk/>
            <pc:sldMk cId="1261929100" sldId="461"/>
            <ac:cxnSpMk id="21" creationId="{2DAD7A7A-010A-4015-B647-7A27BB535DA0}"/>
          </ac:cxnSpMkLst>
        </pc:cxnChg>
      </pc:sldChg>
      <pc:sldChg chg="addSp delSp modSp setBg delDesignElem">
        <pc:chgData name="Priti Singh" userId="c8e3db02-6be1-47ce-824f-6bdd20e2f34b" providerId="ADAL" clId="{09D5979B-3394-451F-910A-6045AB98B525}" dt="2020-10-14T20:56:22.133" v="409" actId="478"/>
        <pc:sldMkLst>
          <pc:docMk/>
          <pc:sldMk cId="2660913010" sldId="462"/>
        </pc:sldMkLst>
        <pc:spChg chg="mod">
          <ac:chgData name="Priti Singh" userId="c8e3db02-6be1-47ce-824f-6bdd20e2f34b" providerId="ADAL" clId="{09D5979B-3394-451F-910A-6045AB98B525}" dt="2020-10-14T20:55:55.418" v="402" actId="207"/>
          <ac:spMkLst>
            <pc:docMk/>
            <pc:sldMk cId="2660913010" sldId="462"/>
            <ac:spMk id="2" creationId="{E3333C6B-6C1D-43A4-8C80-B6080B5FC097}"/>
          </ac:spMkLst>
        </pc:spChg>
        <pc:spChg chg="mod">
          <ac:chgData name="Priti Singh" userId="c8e3db02-6be1-47ce-824f-6bdd20e2f34b" providerId="ADAL" clId="{09D5979B-3394-451F-910A-6045AB98B525}" dt="2020-10-14T20:56:15.767" v="408" actId="122"/>
          <ac:spMkLst>
            <pc:docMk/>
            <pc:sldMk cId="2660913010" sldId="462"/>
            <ac:spMk id="3" creationId="{C0FF24BA-76B0-438D-B03B-A097C455832A}"/>
          </ac:spMkLst>
        </pc:spChg>
        <pc:spChg chg="del">
          <ac:chgData name="Priti Singh" userId="c8e3db02-6be1-47ce-824f-6bdd20e2f34b" providerId="ADAL" clId="{09D5979B-3394-451F-910A-6045AB98B525}" dt="2020-10-14T20:16:03.800" v="35"/>
          <ac:spMkLst>
            <pc:docMk/>
            <pc:sldMk cId="2660913010" sldId="462"/>
            <ac:spMk id="19" creationId="{6C9CCC80-7A96-41CB-8626-BBA75D236F1B}"/>
          </ac:spMkLst>
        </pc:spChg>
        <pc:picChg chg="add del">
          <ac:chgData name="Priti Singh" userId="c8e3db02-6be1-47ce-824f-6bdd20e2f34b" providerId="ADAL" clId="{09D5979B-3394-451F-910A-6045AB98B525}" dt="2020-10-14T20:55:38.477" v="397" actId="478"/>
          <ac:picMkLst>
            <pc:docMk/>
            <pc:sldMk cId="2660913010" sldId="462"/>
            <ac:picMk id="6" creationId="{D2A02204-AE24-4B8D-9FDB-0A75C7F959C8}"/>
          </ac:picMkLst>
        </pc:picChg>
        <pc:picChg chg="del">
          <ac:chgData name="Priti Singh" userId="c8e3db02-6be1-47ce-824f-6bdd20e2f34b" providerId="ADAL" clId="{09D5979B-3394-451F-910A-6045AB98B525}" dt="2020-10-14T20:56:22.133" v="409" actId="478"/>
          <ac:picMkLst>
            <pc:docMk/>
            <pc:sldMk cId="2660913010" sldId="462"/>
            <ac:picMk id="8" creationId="{E813F53E-DCF4-4C04-AFDD-EC135AC2C56A}"/>
          </ac:picMkLst>
        </pc:picChg>
        <pc:cxnChg chg="del">
          <ac:chgData name="Priti Singh" userId="c8e3db02-6be1-47ce-824f-6bdd20e2f34b" providerId="ADAL" clId="{09D5979B-3394-451F-910A-6045AB98B525}" dt="2020-10-14T20:16:03.800" v="35"/>
          <ac:cxnSpMkLst>
            <pc:docMk/>
            <pc:sldMk cId="2660913010" sldId="462"/>
            <ac:cxnSpMk id="21" creationId="{2DAD7A7A-010A-4015-B647-7A27BB535DA0}"/>
          </ac:cxnSpMkLst>
        </pc:cxnChg>
      </pc:sldChg>
      <pc:sldChg chg="delSp modSp del setBg delDesignElem">
        <pc:chgData name="Priti Singh" userId="c8e3db02-6be1-47ce-824f-6bdd20e2f34b" providerId="ADAL" clId="{09D5979B-3394-451F-910A-6045AB98B525}" dt="2020-10-14T20:38:09.918" v="267" actId="2696"/>
        <pc:sldMkLst>
          <pc:docMk/>
          <pc:sldMk cId="447215161" sldId="463"/>
        </pc:sldMkLst>
        <pc:spChg chg="mod">
          <ac:chgData name="Priti Singh" userId="c8e3db02-6be1-47ce-824f-6bdd20e2f34b" providerId="ADAL" clId="{09D5979B-3394-451F-910A-6045AB98B525}" dt="2020-10-14T20:36:10.660" v="261" actId="1076"/>
          <ac:spMkLst>
            <pc:docMk/>
            <pc:sldMk cId="447215161" sldId="463"/>
            <ac:spMk id="2" creationId="{E3333C6B-6C1D-43A4-8C80-B6080B5FC097}"/>
          </ac:spMkLst>
        </pc:spChg>
        <pc:spChg chg="del">
          <ac:chgData name="Priti Singh" userId="c8e3db02-6be1-47ce-824f-6bdd20e2f34b" providerId="ADAL" clId="{09D5979B-3394-451F-910A-6045AB98B525}" dt="2020-10-14T20:16:03.800" v="35"/>
          <ac:spMkLst>
            <pc:docMk/>
            <pc:sldMk cId="447215161" sldId="463"/>
            <ac:spMk id="19" creationId="{6C9CCC80-7A96-41CB-8626-BBA75D236F1B}"/>
          </ac:spMkLst>
        </pc:spChg>
        <pc:picChg chg="del">
          <ac:chgData name="Priti Singh" userId="c8e3db02-6be1-47ce-824f-6bdd20e2f34b" providerId="ADAL" clId="{09D5979B-3394-451F-910A-6045AB98B525}" dt="2020-10-14T20:37:20.100" v="266" actId="478"/>
          <ac:picMkLst>
            <pc:docMk/>
            <pc:sldMk cId="447215161" sldId="463"/>
            <ac:picMk id="3" creationId="{501344C0-E8E9-4BE9-B12B-C4D97011F339}"/>
          </ac:picMkLst>
        </pc:picChg>
        <pc:picChg chg="del">
          <ac:chgData name="Priti Singh" userId="c8e3db02-6be1-47ce-824f-6bdd20e2f34b" providerId="ADAL" clId="{09D5979B-3394-451F-910A-6045AB98B525}" dt="2020-10-14T20:32:12.793" v="216" actId="478"/>
          <ac:picMkLst>
            <pc:docMk/>
            <pc:sldMk cId="447215161" sldId="463"/>
            <ac:picMk id="6" creationId="{D2A02204-AE24-4B8D-9FDB-0A75C7F959C8}"/>
          </ac:picMkLst>
        </pc:picChg>
        <pc:picChg chg="mod">
          <ac:chgData name="Priti Singh" userId="c8e3db02-6be1-47ce-824f-6bdd20e2f34b" providerId="ADAL" clId="{09D5979B-3394-451F-910A-6045AB98B525}" dt="2020-10-14T20:32:20.713" v="218" actId="1076"/>
          <ac:picMkLst>
            <pc:docMk/>
            <pc:sldMk cId="447215161" sldId="463"/>
            <ac:picMk id="8" creationId="{87FDA6F3-95F6-4FA1-86BD-1485FA480725}"/>
          </ac:picMkLst>
        </pc:picChg>
        <pc:cxnChg chg="del">
          <ac:chgData name="Priti Singh" userId="c8e3db02-6be1-47ce-824f-6bdd20e2f34b" providerId="ADAL" clId="{09D5979B-3394-451F-910A-6045AB98B525}" dt="2020-10-14T20:16:03.800" v="35"/>
          <ac:cxnSpMkLst>
            <pc:docMk/>
            <pc:sldMk cId="447215161" sldId="463"/>
            <ac:cxnSpMk id="21" creationId="{2DAD7A7A-010A-4015-B647-7A27BB535DA0}"/>
          </ac:cxnSpMkLst>
        </pc:cxnChg>
      </pc:sldChg>
      <pc:sldChg chg="addSp add">
        <pc:chgData name="Priti Singh" userId="c8e3db02-6be1-47ce-824f-6bdd20e2f34b" providerId="ADAL" clId="{09D5979B-3394-451F-910A-6045AB98B525}" dt="2020-10-14T20:55:13.850" v="390"/>
        <pc:sldMkLst>
          <pc:docMk/>
          <pc:sldMk cId="2669008985" sldId="533"/>
        </pc:sldMkLst>
        <pc:picChg chg="add">
          <ac:chgData name="Priti Singh" userId="c8e3db02-6be1-47ce-824f-6bdd20e2f34b" providerId="ADAL" clId="{09D5979B-3394-451F-910A-6045AB98B525}" dt="2020-10-14T20:55:13.850" v="390"/>
          <ac:picMkLst>
            <pc:docMk/>
            <pc:sldMk cId="2669008985" sldId="533"/>
            <ac:picMk id="5" creationId="{984B873B-BD84-4CE6-B040-E0DBA4A45928}"/>
          </ac:picMkLst>
        </pc:picChg>
      </pc:sldChg>
      <pc:sldChg chg="del">
        <pc:chgData name="Priti Singh" userId="c8e3db02-6be1-47ce-824f-6bdd20e2f34b" providerId="ADAL" clId="{09D5979B-3394-451F-910A-6045AB98B525}" dt="2020-10-14T21:16:33.449" v="607" actId="2696"/>
        <pc:sldMkLst>
          <pc:docMk/>
          <pc:sldMk cId="1079209307" sldId="559"/>
        </pc:sldMkLst>
      </pc:sldChg>
      <pc:sldChg chg="del">
        <pc:chgData name="Priti Singh" userId="c8e3db02-6be1-47ce-824f-6bdd20e2f34b" providerId="ADAL" clId="{09D5979B-3394-451F-910A-6045AB98B525}" dt="2020-10-14T22:54:21.046" v="986" actId="2696"/>
        <pc:sldMkLst>
          <pc:docMk/>
          <pc:sldMk cId="99323781" sldId="560"/>
        </pc:sldMkLst>
      </pc:sldChg>
      <pc:sldChg chg="del">
        <pc:chgData name="Priti Singh" userId="c8e3db02-6be1-47ce-824f-6bdd20e2f34b" providerId="ADAL" clId="{09D5979B-3394-451F-910A-6045AB98B525}" dt="2020-10-14T23:22:53.049" v="1189" actId="2696"/>
        <pc:sldMkLst>
          <pc:docMk/>
          <pc:sldMk cId="30226265" sldId="561"/>
        </pc:sldMkLst>
      </pc:sldChg>
      <pc:sldChg chg="del">
        <pc:chgData name="Priti Singh" userId="c8e3db02-6be1-47ce-824f-6bdd20e2f34b" providerId="ADAL" clId="{09D5979B-3394-451F-910A-6045AB98B525}" dt="2020-10-15T00:33:36.815" v="1475" actId="2696"/>
        <pc:sldMkLst>
          <pc:docMk/>
          <pc:sldMk cId="2916420397" sldId="562"/>
        </pc:sldMkLst>
      </pc:sldChg>
      <pc:sldChg chg="del">
        <pc:chgData name="Priti Singh" userId="c8e3db02-6be1-47ce-824f-6bdd20e2f34b" providerId="ADAL" clId="{09D5979B-3394-451F-910A-6045AB98B525}" dt="2020-10-14T21:08:04.065" v="462" actId="2696"/>
        <pc:sldMkLst>
          <pc:docMk/>
          <pc:sldMk cId="3183199518" sldId="563"/>
        </pc:sldMkLst>
      </pc:sldChg>
      <pc:sldChg chg="del">
        <pc:chgData name="Priti Singh" userId="c8e3db02-6be1-47ce-824f-6bdd20e2f34b" providerId="ADAL" clId="{09D5979B-3394-451F-910A-6045AB98B525}" dt="2020-10-15T00:33:35.327" v="1474" actId="2696"/>
        <pc:sldMkLst>
          <pc:docMk/>
          <pc:sldMk cId="1881961598" sldId="564"/>
        </pc:sldMkLst>
      </pc:sldChg>
      <pc:sldChg chg="del">
        <pc:chgData name="Priti Singh" userId="c8e3db02-6be1-47ce-824f-6bdd20e2f34b" providerId="ADAL" clId="{09D5979B-3394-451F-910A-6045AB98B525}" dt="2020-10-15T00:41:29.127" v="1520" actId="2696"/>
        <pc:sldMkLst>
          <pc:docMk/>
          <pc:sldMk cId="2860029903" sldId="565"/>
        </pc:sldMkLst>
      </pc:sldChg>
      <pc:sldChg chg="delSp modSp">
        <pc:chgData name="Priti Singh" userId="c8e3db02-6be1-47ce-824f-6bdd20e2f34b" providerId="ADAL" clId="{09D5979B-3394-451F-910A-6045AB98B525}" dt="2020-10-14T21:03:21.805" v="453" actId="478"/>
        <pc:sldMkLst>
          <pc:docMk/>
          <pc:sldMk cId="32066557" sldId="566"/>
        </pc:sldMkLst>
        <pc:spChg chg="mod">
          <ac:chgData name="Priti Singh" userId="c8e3db02-6be1-47ce-824f-6bdd20e2f34b" providerId="ADAL" clId="{09D5979B-3394-451F-910A-6045AB98B525}" dt="2020-10-14T21:01:46.671" v="447" actId="113"/>
          <ac:spMkLst>
            <pc:docMk/>
            <pc:sldMk cId="32066557" sldId="566"/>
            <ac:spMk id="4" creationId="{882049B7-4D07-41E5-B74D-6E96EC4203D9}"/>
          </ac:spMkLst>
        </pc:spChg>
        <pc:spChg chg="mod">
          <ac:chgData name="Priti Singh" userId="c8e3db02-6be1-47ce-824f-6bdd20e2f34b" providerId="ADAL" clId="{09D5979B-3394-451F-910A-6045AB98B525}" dt="2020-10-14T21:01:54.411" v="449" actId="207"/>
          <ac:spMkLst>
            <pc:docMk/>
            <pc:sldMk cId="32066557" sldId="566"/>
            <ac:spMk id="6" creationId="{8FAF9412-C3F7-4035-A254-1D149E928B90}"/>
          </ac:spMkLst>
        </pc:spChg>
        <pc:spChg chg="mod">
          <ac:chgData name="Priti Singh" userId="c8e3db02-6be1-47ce-824f-6bdd20e2f34b" providerId="ADAL" clId="{09D5979B-3394-451F-910A-6045AB98B525}" dt="2020-10-14T21:01:39.101" v="444" actId="207"/>
          <ac:spMkLst>
            <pc:docMk/>
            <pc:sldMk cId="32066557" sldId="566"/>
            <ac:spMk id="7" creationId="{F03B7FC8-9AFE-457A-B696-F104BE2D122B}"/>
          </ac:spMkLst>
        </pc:spChg>
        <pc:picChg chg="del">
          <ac:chgData name="Priti Singh" userId="c8e3db02-6be1-47ce-824f-6bdd20e2f34b" providerId="ADAL" clId="{09D5979B-3394-451F-910A-6045AB98B525}" dt="2020-10-14T21:03:21.805" v="453" actId="478"/>
          <ac:picMkLst>
            <pc:docMk/>
            <pc:sldMk cId="32066557" sldId="566"/>
            <ac:picMk id="2" creationId="{A1CC0800-9037-4B73-8D2A-9552F183E1CE}"/>
          </ac:picMkLst>
        </pc:picChg>
        <pc:picChg chg="del">
          <ac:chgData name="Priti Singh" userId="c8e3db02-6be1-47ce-824f-6bdd20e2f34b" providerId="ADAL" clId="{09D5979B-3394-451F-910A-6045AB98B525}" dt="2020-10-14T21:03:19.823" v="452" actId="478"/>
          <ac:picMkLst>
            <pc:docMk/>
            <pc:sldMk cId="32066557" sldId="566"/>
            <ac:picMk id="5" creationId="{EA75FE13-F57C-4878-8333-1D9BCF88F5D5}"/>
          </ac:picMkLst>
        </pc:picChg>
      </pc:sldChg>
      <pc:sldChg chg="delSp del delDesignElem">
        <pc:chgData name="Priti Singh" userId="c8e3db02-6be1-47ce-824f-6bdd20e2f34b" providerId="ADAL" clId="{09D5979B-3394-451F-910A-6045AB98B525}" dt="2020-10-14T21:10:54.313" v="505" actId="2696"/>
        <pc:sldMkLst>
          <pc:docMk/>
          <pc:sldMk cId="2303303971" sldId="567"/>
        </pc:sldMkLst>
        <pc:spChg chg="del">
          <ac:chgData name="Priti Singh" userId="c8e3db02-6be1-47ce-824f-6bdd20e2f34b" providerId="ADAL" clId="{09D5979B-3394-451F-910A-6045AB98B525}" dt="2020-10-14T20:16:03.800" v="35"/>
          <ac:spMkLst>
            <pc:docMk/>
            <pc:sldMk cId="2303303971" sldId="567"/>
            <ac:spMk id="9" creationId="{809C0BCD-BEE9-423F-A51C-BCCD8E5EAADA}"/>
          </ac:spMkLst>
        </pc:spChg>
        <pc:spChg chg="del">
          <ac:chgData name="Priti Singh" userId="c8e3db02-6be1-47ce-824f-6bdd20e2f34b" providerId="ADAL" clId="{09D5979B-3394-451F-910A-6045AB98B525}" dt="2020-10-14T20:16:03.800" v="35"/>
          <ac:spMkLst>
            <pc:docMk/>
            <pc:sldMk cId="2303303971" sldId="567"/>
            <ac:spMk id="11" creationId="{9998D094-42B2-42BA-AA14-E8FBE073A5D8}"/>
          </ac:spMkLst>
        </pc:spChg>
        <pc:spChg chg="del">
          <ac:chgData name="Priti Singh" userId="c8e3db02-6be1-47ce-824f-6bdd20e2f34b" providerId="ADAL" clId="{09D5979B-3394-451F-910A-6045AB98B525}" dt="2020-10-14T20:16:03.800" v="35"/>
          <ac:spMkLst>
            <pc:docMk/>
            <pc:sldMk cId="2303303971" sldId="567"/>
            <ac:spMk id="15" creationId="{63FE6F10-B3AD-4403-94CA-F5115528699D}"/>
          </ac:spMkLst>
        </pc:spChg>
        <pc:spChg chg="del">
          <ac:chgData name="Priti Singh" userId="c8e3db02-6be1-47ce-824f-6bdd20e2f34b" providerId="ADAL" clId="{09D5979B-3394-451F-910A-6045AB98B525}" dt="2020-10-14T20:16:03.800" v="35"/>
          <ac:spMkLst>
            <pc:docMk/>
            <pc:sldMk cId="2303303971" sldId="567"/>
            <ac:spMk id="17" creationId="{364D6A39-A4F7-4B00-9F42-3BC67177DB1F}"/>
          </ac:spMkLst>
        </pc:spChg>
        <pc:spChg chg="del">
          <ac:chgData name="Priti Singh" userId="c8e3db02-6be1-47ce-824f-6bdd20e2f34b" providerId="ADAL" clId="{09D5979B-3394-451F-910A-6045AB98B525}" dt="2020-10-14T20:16:03.800" v="35"/>
          <ac:spMkLst>
            <pc:docMk/>
            <pc:sldMk cId="2303303971" sldId="567"/>
            <ac:spMk id="21" creationId="{B5D0D97D-7911-4A25-88E2-4D81FD4AB294}"/>
          </ac:spMkLst>
        </pc:spChg>
        <pc:cxnChg chg="del">
          <ac:chgData name="Priti Singh" userId="c8e3db02-6be1-47ce-824f-6bdd20e2f34b" providerId="ADAL" clId="{09D5979B-3394-451F-910A-6045AB98B525}" dt="2020-10-14T20:16:03.800" v="35"/>
          <ac:cxnSpMkLst>
            <pc:docMk/>
            <pc:sldMk cId="2303303971" sldId="567"/>
            <ac:cxnSpMk id="13" creationId="{8465D64B-59F4-4BDC-B833-A17EF1E04697}"/>
          </ac:cxnSpMkLst>
        </pc:cxnChg>
        <pc:cxnChg chg="del">
          <ac:chgData name="Priti Singh" userId="c8e3db02-6be1-47ce-824f-6bdd20e2f34b" providerId="ADAL" clId="{09D5979B-3394-451F-910A-6045AB98B525}" dt="2020-10-14T20:16:03.800" v="35"/>
          <ac:cxnSpMkLst>
            <pc:docMk/>
            <pc:sldMk cId="2303303971" sldId="567"/>
            <ac:cxnSpMk id="19" creationId="{13553ADF-88A1-4645-B819-890CA3DF7D5B}"/>
          </ac:cxnSpMkLst>
        </pc:cxnChg>
      </pc:sldChg>
      <pc:sldChg chg="modSp add setBg">
        <pc:chgData name="Priti Singh" userId="c8e3db02-6be1-47ce-824f-6bdd20e2f34b" providerId="ADAL" clId="{09D5979B-3394-451F-910A-6045AB98B525}" dt="2020-10-14T20:43:55.535" v="352" actId="207"/>
        <pc:sldMkLst>
          <pc:docMk/>
          <pc:sldMk cId="4012452606" sldId="568"/>
        </pc:sldMkLst>
        <pc:spChg chg="mod">
          <ac:chgData name="Priti Singh" userId="c8e3db02-6be1-47ce-824f-6bdd20e2f34b" providerId="ADAL" clId="{09D5979B-3394-451F-910A-6045AB98B525}" dt="2020-10-14T20:43:55.535" v="352" actId="207"/>
          <ac:spMkLst>
            <pc:docMk/>
            <pc:sldMk cId="4012452606" sldId="568"/>
            <ac:spMk id="2" creationId="{83C6FFC5-909A-4CD0-892B-2F5A630D9F2B}"/>
          </ac:spMkLst>
        </pc:spChg>
        <pc:spChg chg="mod">
          <ac:chgData name="Priti Singh" userId="c8e3db02-6be1-47ce-824f-6bdd20e2f34b" providerId="ADAL" clId="{09D5979B-3394-451F-910A-6045AB98B525}" dt="2020-10-14T20:43:55.535" v="352" actId="207"/>
          <ac:spMkLst>
            <pc:docMk/>
            <pc:sldMk cId="4012452606" sldId="568"/>
            <ac:spMk id="3" creationId="{0087589D-C4D0-414E-9418-EF1F24E237AB}"/>
          </ac:spMkLst>
        </pc:spChg>
      </pc:sldChg>
      <pc:sldChg chg="addSp add modNotesTx">
        <pc:chgData name="Priti Singh" userId="c8e3db02-6be1-47ce-824f-6bdd20e2f34b" providerId="ADAL" clId="{09D5979B-3394-451F-910A-6045AB98B525}" dt="2020-10-15T00:45:14.060" v="1781"/>
        <pc:sldMkLst>
          <pc:docMk/>
          <pc:sldMk cId="4258748300" sldId="574"/>
        </pc:sldMkLst>
        <pc:spChg chg="add">
          <ac:chgData name="Priti Singh" userId="c8e3db02-6be1-47ce-824f-6bdd20e2f34b" providerId="ADAL" clId="{09D5979B-3394-451F-910A-6045AB98B525}" dt="2020-10-15T00:45:14.060" v="1781"/>
          <ac:spMkLst>
            <pc:docMk/>
            <pc:sldMk cId="4258748300" sldId="574"/>
            <ac:spMk id="5" creationId="{778B97D4-05BE-4841-9A52-1B870DD7118C}"/>
          </ac:spMkLst>
        </pc:spChg>
      </pc:sldChg>
      <pc:sldChg chg="delSp add del">
        <pc:chgData name="Priti Singh" userId="c8e3db02-6be1-47ce-824f-6bdd20e2f34b" providerId="ADAL" clId="{09D5979B-3394-451F-910A-6045AB98B525}" dt="2020-10-14T23:09:38.247" v="1062" actId="2696"/>
        <pc:sldMkLst>
          <pc:docMk/>
          <pc:sldMk cId="1982817066" sldId="614"/>
        </pc:sldMkLst>
        <pc:picChg chg="del">
          <ac:chgData name="Priti Singh" userId="c8e3db02-6be1-47ce-824f-6bdd20e2f34b" providerId="ADAL" clId="{09D5979B-3394-451F-910A-6045AB98B525}" dt="2020-10-14T21:45:30.859" v="687" actId="478"/>
          <ac:picMkLst>
            <pc:docMk/>
            <pc:sldMk cId="1982817066" sldId="614"/>
            <ac:picMk id="3" creationId="{F0F8FB10-8A51-458A-BF53-93CCF371214B}"/>
          </ac:picMkLst>
        </pc:picChg>
      </pc:sldChg>
      <pc:sldChg chg="delSp add">
        <pc:chgData name="Priti Singh" userId="c8e3db02-6be1-47ce-824f-6bdd20e2f34b" providerId="ADAL" clId="{09D5979B-3394-451F-910A-6045AB98B525}" dt="2020-10-14T23:02:23.220" v="1052" actId="478"/>
        <pc:sldMkLst>
          <pc:docMk/>
          <pc:sldMk cId="1186471588" sldId="615"/>
        </pc:sldMkLst>
        <pc:picChg chg="del">
          <ac:chgData name="Priti Singh" userId="c8e3db02-6be1-47ce-824f-6bdd20e2f34b" providerId="ADAL" clId="{09D5979B-3394-451F-910A-6045AB98B525}" dt="2020-10-14T23:02:23.220" v="1052" actId="478"/>
          <ac:picMkLst>
            <pc:docMk/>
            <pc:sldMk cId="1186471588" sldId="615"/>
            <ac:picMk id="3" creationId="{F0F8FB10-8A51-458A-BF53-93CCF371214B}"/>
          </ac:picMkLst>
        </pc:picChg>
      </pc:sldChg>
      <pc:sldChg chg="add">
        <pc:chgData name="Priti Singh" userId="c8e3db02-6be1-47ce-824f-6bdd20e2f34b" providerId="ADAL" clId="{09D5979B-3394-451F-910A-6045AB98B525}" dt="2020-10-14T23:10:16.380" v="1063"/>
        <pc:sldMkLst>
          <pc:docMk/>
          <pc:sldMk cId="1325313107" sldId="616"/>
        </pc:sldMkLst>
      </pc:sldChg>
      <pc:sldChg chg="delSp add">
        <pc:chgData name="Priti Singh" userId="c8e3db02-6be1-47ce-824f-6bdd20e2f34b" providerId="ADAL" clId="{09D5979B-3394-451F-910A-6045AB98B525}" dt="2020-10-14T23:42:24.026" v="1303" actId="478"/>
        <pc:sldMkLst>
          <pc:docMk/>
          <pc:sldMk cId="2777184144" sldId="617"/>
        </pc:sldMkLst>
        <pc:picChg chg="del">
          <ac:chgData name="Priti Singh" userId="c8e3db02-6be1-47ce-824f-6bdd20e2f34b" providerId="ADAL" clId="{09D5979B-3394-451F-910A-6045AB98B525}" dt="2020-10-14T23:42:24.026" v="1303" actId="478"/>
          <ac:picMkLst>
            <pc:docMk/>
            <pc:sldMk cId="2777184144" sldId="617"/>
            <ac:picMk id="3" creationId="{F0F8FB10-8A51-458A-BF53-93CCF371214B}"/>
          </ac:picMkLst>
        </pc:picChg>
      </pc:sldChg>
      <pc:sldChg chg="delSp add">
        <pc:chgData name="Priti Singh" userId="c8e3db02-6be1-47ce-824f-6bdd20e2f34b" providerId="ADAL" clId="{09D5979B-3394-451F-910A-6045AB98B525}" dt="2020-10-14T21:11:37.421" v="513" actId="478"/>
        <pc:sldMkLst>
          <pc:docMk/>
          <pc:sldMk cId="130419397" sldId="618"/>
        </pc:sldMkLst>
        <pc:picChg chg="del">
          <ac:chgData name="Priti Singh" userId="c8e3db02-6be1-47ce-824f-6bdd20e2f34b" providerId="ADAL" clId="{09D5979B-3394-451F-910A-6045AB98B525}" dt="2020-10-14T21:11:37.421" v="513" actId="478"/>
          <ac:picMkLst>
            <pc:docMk/>
            <pc:sldMk cId="130419397" sldId="618"/>
            <ac:picMk id="3" creationId="{F0F8FB10-8A51-458A-BF53-93CCF371214B}"/>
          </ac:picMkLst>
        </pc:picChg>
      </pc:sldChg>
      <pc:sldChg chg="addSp add">
        <pc:chgData name="Priti Singh" userId="c8e3db02-6be1-47ce-824f-6bdd20e2f34b" providerId="ADAL" clId="{09D5979B-3394-451F-910A-6045AB98B525}" dt="2020-10-14T23:37:04.942" v="1270"/>
        <pc:sldMkLst>
          <pc:docMk/>
          <pc:sldMk cId="1440665863" sldId="619"/>
        </pc:sldMkLst>
        <pc:picChg chg="add">
          <ac:chgData name="Priti Singh" userId="c8e3db02-6be1-47ce-824f-6bdd20e2f34b" providerId="ADAL" clId="{09D5979B-3394-451F-910A-6045AB98B525}" dt="2020-10-14T23:37:04.942" v="1270"/>
          <ac:picMkLst>
            <pc:docMk/>
            <pc:sldMk cId="1440665863" sldId="619"/>
            <ac:picMk id="4" creationId="{10584993-71AC-42C5-AD67-ACFC3BA483A3}"/>
          </ac:picMkLst>
        </pc:picChg>
      </pc:sldChg>
      <pc:sldChg chg="addSp delSp add">
        <pc:chgData name="Priti Singh" userId="c8e3db02-6be1-47ce-824f-6bdd20e2f34b" providerId="ADAL" clId="{09D5979B-3394-451F-910A-6045AB98B525}" dt="2020-10-14T23:25:59.423" v="1236"/>
        <pc:sldMkLst>
          <pc:docMk/>
          <pc:sldMk cId="848068658" sldId="620"/>
        </pc:sldMkLst>
        <pc:picChg chg="add del">
          <ac:chgData name="Priti Singh" userId="c8e3db02-6be1-47ce-824f-6bdd20e2f34b" providerId="ADAL" clId="{09D5979B-3394-451F-910A-6045AB98B525}" dt="2020-10-14T23:25:59.423" v="1236"/>
          <ac:picMkLst>
            <pc:docMk/>
            <pc:sldMk cId="848068658" sldId="620"/>
            <ac:picMk id="4" creationId="{FE34BC43-3173-4CB0-80B6-3FFFB44137F2}"/>
          </ac:picMkLst>
        </pc:picChg>
      </pc:sldChg>
      <pc:sldChg chg="add">
        <pc:chgData name="Priti Singh" userId="c8e3db02-6be1-47ce-824f-6bdd20e2f34b" providerId="ADAL" clId="{09D5979B-3394-451F-910A-6045AB98B525}" dt="2020-10-15T00:36:26.171" v="1482"/>
        <pc:sldMkLst>
          <pc:docMk/>
          <pc:sldMk cId="3959784287" sldId="621"/>
        </pc:sldMkLst>
      </pc:sldChg>
      <pc:sldChg chg="add modNotesTx">
        <pc:chgData name="Priti Singh" userId="c8e3db02-6be1-47ce-824f-6bdd20e2f34b" providerId="ADAL" clId="{09D5979B-3394-451F-910A-6045AB98B525}" dt="2020-10-15T00:49:52.314" v="1831" actId="6549"/>
        <pc:sldMkLst>
          <pc:docMk/>
          <pc:sldMk cId="1433776073" sldId="622"/>
        </pc:sldMkLst>
      </pc:sldChg>
      <pc:sldChg chg="add">
        <pc:chgData name="Priti Singh" userId="c8e3db02-6be1-47ce-824f-6bdd20e2f34b" providerId="ADAL" clId="{09D5979B-3394-451F-910A-6045AB98B525}" dt="2020-10-14T21:02:55.957" v="450"/>
        <pc:sldMkLst>
          <pc:docMk/>
          <pc:sldMk cId="1727085626" sldId="623"/>
        </pc:sldMkLst>
      </pc:sldChg>
      <pc:sldChg chg="add modNotesTx">
        <pc:chgData name="Priti Singh" userId="c8e3db02-6be1-47ce-824f-6bdd20e2f34b" providerId="ADAL" clId="{09D5979B-3394-451F-910A-6045AB98B525}" dt="2020-10-15T00:44:14.137" v="1587" actId="20577"/>
        <pc:sldMkLst>
          <pc:docMk/>
          <pc:sldMk cId="1667959464" sldId="636"/>
        </pc:sldMkLst>
      </pc:sldChg>
      <pc:sldChg chg="add del">
        <pc:chgData name="Priti Singh" userId="c8e3db02-6be1-47ce-824f-6bdd20e2f34b" providerId="ADAL" clId="{09D5979B-3394-451F-910A-6045AB98B525}" dt="2020-10-14T21:12:21.149" v="518"/>
        <pc:sldMkLst>
          <pc:docMk/>
          <pc:sldMk cId="1332469745" sldId="637"/>
        </pc:sldMkLst>
      </pc:sldChg>
      <pc:sldChg chg="add del">
        <pc:chgData name="Priti Singh" userId="c8e3db02-6be1-47ce-824f-6bdd20e2f34b" providerId="ADAL" clId="{09D5979B-3394-451F-910A-6045AB98B525}" dt="2020-10-15T00:43:29.828" v="1533" actId="2696"/>
        <pc:sldMkLst>
          <pc:docMk/>
          <pc:sldMk cId="1866643848" sldId="637"/>
        </pc:sldMkLst>
      </pc:sldChg>
      <pc:sldChg chg="add del">
        <pc:chgData name="Priti Singh" userId="c8e3db02-6be1-47ce-824f-6bdd20e2f34b" providerId="ADAL" clId="{09D5979B-3394-451F-910A-6045AB98B525}" dt="2020-10-14T23:27:04.748" v="1245" actId="2696"/>
        <pc:sldMkLst>
          <pc:docMk/>
          <pc:sldMk cId="101933768" sldId="638"/>
        </pc:sldMkLst>
      </pc:sldChg>
      <pc:sldChg chg="add del">
        <pc:chgData name="Priti Singh" userId="c8e3db02-6be1-47ce-824f-6bdd20e2f34b" providerId="ADAL" clId="{09D5979B-3394-451F-910A-6045AB98B525}" dt="2020-10-14T23:27:11.454" v="1246" actId="2696"/>
        <pc:sldMkLst>
          <pc:docMk/>
          <pc:sldMk cId="621972999" sldId="639"/>
        </pc:sldMkLst>
      </pc:sldChg>
      <pc:sldChg chg="addSp modSp add">
        <pc:chgData name="Priti Singh" userId="c8e3db02-6be1-47ce-824f-6bdd20e2f34b" providerId="ADAL" clId="{09D5979B-3394-451F-910A-6045AB98B525}" dt="2020-10-14T23:35:32.155" v="1255" actId="1036"/>
        <pc:sldMkLst>
          <pc:docMk/>
          <pc:sldMk cId="2292623771" sldId="640"/>
        </pc:sldMkLst>
        <pc:picChg chg="add mod">
          <ac:chgData name="Priti Singh" userId="c8e3db02-6be1-47ce-824f-6bdd20e2f34b" providerId="ADAL" clId="{09D5979B-3394-451F-910A-6045AB98B525}" dt="2020-10-14T23:35:32.155" v="1255" actId="1036"/>
          <ac:picMkLst>
            <pc:docMk/>
            <pc:sldMk cId="2292623771" sldId="640"/>
            <ac:picMk id="5" creationId="{04E71268-9B0C-4784-864F-C612906C0C73}"/>
          </ac:picMkLst>
        </pc:picChg>
      </pc:sldChg>
      <pc:sldChg chg="addSp modSp add">
        <pc:chgData name="Priti Singh" userId="c8e3db02-6be1-47ce-824f-6bdd20e2f34b" providerId="ADAL" clId="{09D5979B-3394-451F-910A-6045AB98B525}" dt="2020-10-14T23:38:19.826" v="1271"/>
        <pc:sldMkLst>
          <pc:docMk/>
          <pc:sldMk cId="3041469978" sldId="641"/>
        </pc:sldMkLst>
        <pc:spChg chg="add">
          <ac:chgData name="Priti Singh" userId="c8e3db02-6be1-47ce-824f-6bdd20e2f34b" providerId="ADAL" clId="{09D5979B-3394-451F-910A-6045AB98B525}" dt="2020-10-14T23:38:19.826" v="1271"/>
          <ac:spMkLst>
            <pc:docMk/>
            <pc:sldMk cId="3041469978" sldId="641"/>
            <ac:spMk id="6" creationId="{506F504E-225E-42FA-8A91-C95E6CFC4135}"/>
          </ac:spMkLst>
        </pc:spChg>
        <pc:picChg chg="add mod">
          <ac:chgData name="Priti Singh" userId="c8e3db02-6be1-47ce-824f-6bdd20e2f34b" providerId="ADAL" clId="{09D5979B-3394-451F-910A-6045AB98B525}" dt="2020-10-14T23:35:34.473" v="1257" actId="1036"/>
          <ac:picMkLst>
            <pc:docMk/>
            <pc:sldMk cId="3041469978" sldId="641"/>
            <ac:picMk id="5" creationId="{60D7833A-9B42-4E3B-93C5-C66C0668A57F}"/>
          </ac:picMkLst>
        </pc:picChg>
      </pc:sldChg>
      <pc:sldChg chg="add">
        <pc:chgData name="Priti Singh" userId="c8e3db02-6be1-47ce-824f-6bdd20e2f34b" providerId="ADAL" clId="{09D5979B-3394-451F-910A-6045AB98B525}" dt="2020-10-14T21:33:04.467" v="641"/>
        <pc:sldMkLst>
          <pc:docMk/>
          <pc:sldMk cId="738609671" sldId="642"/>
        </pc:sldMkLst>
      </pc:sldChg>
      <pc:sldChg chg="addSp add">
        <pc:chgData name="Priti Singh" userId="c8e3db02-6be1-47ce-824f-6bdd20e2f34b" providerId="ADAL" clId="{09D5979B-3394-451F-910A-6045AB98B525}" dt="2020-10-14T23:39:02.245" v="1276"/>
        <pc:sldMkLst>
          <pc:docMk/>
          <pc:sldMk cId="2328906195" sldId="643"/>
        </pc:sldMkLst>
        <pc:spChg chg="add">
          <ac:chgData name="Priti Singh" userId="c8e3db02-6be1-47ce-824f-6bdd20e2f34b" providerId="ADAL" clId="{09D5979B-3394-451F-910A-6045AB98B525}" dt="2020-10-14T23:39:02.245" v="1276"/>
          <ac:spMkLst>
            <pc:docMk/>
            <pc:sldMk cId="2328906195" sldId="643"/>
            <ac:spMk id="5" creationId="{0D911A5A-56DA-4974-8DAD-C82C847AE5C2}"/>
          </ac:spMkLst>
        </pc:spChg>
      </pc:sldChg>
      <pc:sldChg chg="add modNotesTx">
        <pc:chgData name="Priti Singh" userId="c8e3db02-6be1-47ce-824f-6bdd20e2f34b" providerId="ADAL" clId="{09D5979B-3394-451F-910A-6045AB98B525}" dt="2020-10-14T21:45:20.647" v="685" actId="20577"/>
        <pc:sldMkLst>
          <pc:docMk/>
          <pc:sldMk cId="3022433126" sldId="644"/>
        </pc:sldMkLst>
      </pc:sldChg>
      <pc:sldChg chg="addSp add">
        <pc:chgData name="Priti Singh" userId="c8e3db02-6be1-47ce-824f-6bdd20e2f34b" providerId="ADAL" clId="{09D5979B-3394-451F-910A-6045AB98B525}" dt="2020-10-14T23:37:01.394" v="1268"/>
        <pc:sldMkLst>
          <pc:docMk/>
          <pc:sldMk cId="3078114388" sldId="645"/>
        </pc:sldMkLst>
        <pc:picChg chg="add">
          <ac:chgData name="Priti Singh" userId="c8e3db02-6be1-47ce-824f-6bdd20e2f34b" providerId="ADAL" clId="{09D5979B-3394-451F-910A-6045AB98B525}" dt="2020-10-14T23:37:01.394" v="1268"/>
          <ac:picMkLst>
            <pc:docMk/>
            <pc:sldMk cId="3078114388" sldId="645"/>
            <ac:picMk id="5" creationId="{B07575BE-2FD3-4D97-A2F1-C73370ECBC29}"/>
          </ac:picMkLst>
        </pc:picChg>
      </pc:sldChg>
      <pc:sldChg chg="addSp add">
        <pc:chgData name="Priti Singh" userId="c8e3db02-6be1-47ce-824f-6bdd20e2f34b" providerId="ADAL" clId="{09D5979B-3394-451F-910A-6045AB98B525}" dt="2020-10-14T23:37:03.881" v="1269"/>
        <pc:sldMkLst>
          <pc:docMk/>
          <pc:sldMk cId="2963355094" sldId="646"/>
        </pc:sldMkLst>
        <pc:spChg chg="add">
          <ac:chgData name="Priti Singh" userId="c8e3db02-6be1-47ce-824f-6bdd20e2f34b" providerId="ADAL" clId="{09D5979B-3394-451F-910A-6045AB98B525}" dt="2020-10-14T23:36:53.091" v="1267"/>
          <ac:spMkLst>
            <pc:docMk/>
            <pc:sldMk cId="2963355094" sldId="646"/>
            <ac:spMk id="5" creationId="{55D648E6-00B9-457B-AAEF-E5C01C09DD9B}"/>
          </ac:spMkLst>
        </pc:spChg>
        <pc:picChg chg="add">
          <ac:chgData name="Priti Singh" userId="c8e3db02-6be1-47ce-824f-6bdd20e2f34b" providerId="ADAL" clId="{09D5979B-3394-451F-910A-6045AB98B525}" dt="2020-10-14T23:37:03.881" v="1269"/>
          <ac:picMkLst>
            <pc:docMk/>
            <pc:sldMk cId="2963355094" sldId="646"/>
            <ac:picMk id="6" creationId="{EB92D772-92BB-4349-B0C3-12C1565B7368}"/>
          </ac:picMkLst>
        </pc:picChg>
      </pc:sldChg>
      <pc:sldChg chg="add">
        <pc:chgData name="Priti Singh" userId="c8e3db02-6be1-47ce-824f-6bdd20e2f34b" providerId="ADAL" clId="{09D5979B-3394-451F-910A-6045AB98B525}" dt="2020-10-14T23:02:08.734" v="1050"/>
        <pc:sldMkLst>
          <pc:docMk/>
          <pc:sldMk cId="50393907" sldId="647"/>
        </pc:sldMkLst>
      </pc:sldChg>
      <pc:sldChg chg="add del">
        <pc:chgData name="Priti Singh" userId="c8e3db02-6be1-47ce-824f-6bdd20e2f34b" providerId="ADAL" clId="{09D5979B-3394-451F-910A-6045AB98B525}" dt="2020-10-14T23:01:52.464" v="1049"/>
        <pc:sldMkLst>
          <pc:docMk/>
          <pc:sldMk cId="3192302023" sldId="647"/>
        </pc:sldMkLst>
      </pc:sldChg>
      <pc:sldChg chg="add del">
        <pc:chgData name="Priti Singh" userId="c8e3db02-6be1-47ce-824f-6bdd20e2f34b" providerId="ADAL" clId="{09D5979B-3394-451F-910A-6045AB98B525}" dt="2020-10-14T23:00:56.696" v="1045" actId="2696"/>
        <pc:sldMkLst>
          <pc:docMk/>
          <pc:sldMk cId="3351918697" sldId="647"/>
        </pc:sldMkLst>
      </pc:sldChg>
      <pc:sldChg chg="add del">
        <pc:chgData name="Priti Singh" userId="c8e3db02-6be1-47ce-824f-6bdd20e2f34b" providerId="ADAL" clId="{09D5979B-3394-451F-910A-6045AB98B525}" dt="2020-10-14T23:01:52.464" v="1049"/>
        <pc:sldMkLst>
          <pc:docMk/>
          <pc:sldMk cId="1692707497" sldId="648"/>
        </pc:sldMkLst>
      </pc:sldChg>
      <pc:sldChg chg="add del">
        <pc:chgData name="Priti Singh" userId="c8e3db02-6be1-47ce-824f-6bdd20e2f34b" providerId="ADAL" clId="{09D5979B-3394-451F-910A-6045AB98B525}" dt="2020-10-14T23:00:58.355" v="1046" actId="2696"/>
        <pc:sldMkLst>
          <pc:docMk/>
          <pc:sldMk cId="1709720673" sldId="648"/>
        </pc:sldMkLst>
      </pc:sldChg>
      <pc:sldChg chg="add del">
        <pc:chgData name="Priti Singh" userId="c8e3db02-6be1-47ce-824f-6bdd20e2f34b" providerId="ADAL" clId="{09D5979B-3394-451F-910A-6045AB98B525}" dt="2020-10-14T23:10:18.091" v="1064" actId="2696"/>
        <pc:sldMkLst>
          <pc:docMk/>
          <pc:sldMk cId="2862192999" sldId="648"/>
        </pc:sldMkLst>
      </pc:sldChg>
      <pc:sldChg chg="add del modNotesTx">
        <pc:chgData name="Priti Singh" userId="c8e3db02-6be1-47ce-824f-6bdd20e2f34b" providerId="ADAL" clId="{09D5979B-3394-451F-910A-6045AB98B525}" dt="2020-10-14T23:27:17.434" v="1250" actId="2696"/>
        <pc:sldMkLst>
          <pc:docMk/>
          <pc:sldMk cId="3609025676" sldId="648"/>
        </pc:sldMkLst>
      </pc:sldChg>
      <pc:sldChg chg="addSp modSp add">
        <pc:chgData name="Priti Singh" userId="c8e3db02-6be1-47ce-824f-6bdd20e2f34b" providerId="ADAL" clId="{09D5979B-3394-451F-910A-6045AB98B525}" dt="2020-10-14T23:23:37.950" v="1194" actId="1036"/>
        <pc:sldMkLst>
          <pc:docMk/>
          <pc:sldMk cId="781779263" sldId="649"/>
        </pc:sldMkLst>
        <pc:picChg chg="add mod">
          <ac:chgData name="Priti Singh" userId="c8e3db02-6be1-47ce-824f-6bdd20e2f34b" providerId="ADAL" clId="{09D5979B-3394-451F-910A-6045AB98B525}" dt="2020-10-14T23:23:37.950" v="1194" actId="1036"/>
          <ac:picMkLst>
            <pc:docMk/>
            <pc:sldMk cId="781779263" sldId="649"/>
            <ac:picMk id="5" creationId="{17E1B5A6-3E27-4720-8232-B9036538688F}"/>
          </ac:picMkLst>
        </pc:picChg>
      </pc:sldChg>
      <pc:sldChg chg="add del">
        <pc:chgData name="Priti Singh" userId="c8e3db02-6be1-47ce-824f-6bdd20e2f34b" providerId="ADAL" clId="{09D5979B-3394-451F-910A-6045AB98B525}" dt="2020-10-14T23:01:00.635" v="1047" actId="2696"/>
        <pc:sldMkLst>
          <pc:docMk/>
          <pc:sldMk cId="2893042897" sldId="649"/>
        </pc:sldMkLst>
      </pc:sldChg>
      <pc:sldChg chg="add del">
        <pc:chgData name="Priti Singh" userId="c8e3db02-6be1-47ce-824f-6bdd20e2f34b" providerId="ADAL" clId="{09D5979B-3394-451F-910A-6045AB98B525}" dt="2020-10-14T23:01:52.464" v="1049"/>
        <pc:sldMkLst>
          <pc:docMk/>
          <pc:sldMk cId="3089882669" sldId="649"/>
        </pc:sldMkLst>
      </pc:sldChg>
      <pc:sldChg chg="addSp add">
        <pc:chgData name="Priti Singh" userId="c8e3db02-6be1-47ce-824f-6bdd20e2f34b" providerId="ADAL" clId="{09D5979B-3394-451F-910A-6045AB98B525}" dt="2020-10-14T23:41:50.188" v="1297"/>
        <pc:sldMkLst>
          <pc:docMk/>
          <pc:sldMk cId="603180678" sldId="650"/>
        </pc:sldMkLst>
        <pc:spChg chg="add">
          <ac:chgData name="Priti Singh" userId="c8e3db02-6be1-47ce-824f-6bdd20e2f34b" providerId="ADAL" clId="{09D5979B-3394-451F-910A-6045AB98B525}" dt="2020-10-14T23:41:50.188" v="1297"/>
          <ac:spMkLst>
            <pc:docMk/>
            <pc:sldMk cId="603180678" sldId="650"/>
            <ac:spMk id="6" creationId="{CABC3C32-821F-457C-9EB3-E66958BD37DF}"/>
          </ac:spMkLst>
        </pc:spChg>
        <pc:picChg chg="add">
          <ac:chgData name="Priti Singh" userId="c8e3db02-6be1-47ce-824f-6bdd20e2f34b" providerId="ADAL" clId="{09D5979B-3394-451F-910A-6045AB98B525}" dt="2020-10-14T23:23:39.928" v="1195"/>
          <ac:picMkLst>
            <pc:docMk/>
            <pc:sldMk cId="603180678" sldId="650"/>
            <ac:picMk id="5" creationId="{6133D929-DD1D-47AB-894D-CCA764032104}"/>
          </ac:picMkLst>
        </pc:picChg>
      </pc:sldChg>
      <pc:sldChg chg="addSp add">
        <pc:chgData name="Priti Singh" userId="c8e3db02-6be1-47ce-824f-6bdd20e2f34b" providerId="ADAL" clId="{09D5979B-3394-451F-910A-6045AB98B525}" dt="2020-10-14T23:38:42.180" v="1272"/>
        <pc:sldMkLst>
          <pc:docMk/>
          <pc:sldMk cId="1960912960" sldId="651"/>
        </pc:sldMkLst>
        <pc:spChg chg="add">
          <ac:chgData name="Priti Singh" userId="c8e3db02-6be1-47ce-824f-6bdd20e2f34b" providerId="ADAL" clId="{09D5979B-3394-451F-910A-6045AB98B525}" dt="2020-10-14T23:38:42.180" v="1272"/>
          <ac:spMkLst>
            <pc:docMk/>
            <pc:sldMk cId="1960912960" sldId="651"/>
            <ac:spMk id="4" creationId="{B0E77169-C8D7-4B36-B569-42A3D18D36C7}"/>
          </ac:spMkLst>
        </pc:spChg>
      </pc:sldChg>
      <pc:sldChg chg="add">
        <pc:chgData name="Priti Singh" userId="c8e3db02-6be1-47ce-824f-6bdd20e2f34b" providerId="ADAL" clId="{09D5979B-3394-451F-910A-6045AB98B525}" dt="2020-10-14T23:26:59.157" v="1243"/>
        <pc:sldMkLst>
          <pc:docMk/>
          <pc:sldMk cId="1227812179" sldId="652"/>
        </pc:sldMkLst>
      </pc:sldChg>
      <pc:sldChg chg="addSp add">
        <pc:chgData name="Priti Singh" userId="c8e3db02-6be1-47ce-824f-6bdd20e2f34b" providerId="ADAL" clId="{09D5979B-3394-451F-910A-6045AB98B525}" dt="2020-10-14T23:38:45.352" v="1273"/>
        <pc:sldMkLst>
          <pc:docMk/>
          <pc:sldMk cId="3792627440" sldId="653"/>
        </pc:sldMkLst>
        <pc:spChg chg="add">
          <ac:chgData name="Priti Singh" userId="c8e3db02-6be1-47ce-824f-6bdd20e2f34b" providerId="ADAL" clId="{09D5979B-3394-451F-910A-6045AB98B525}" dt="2020-10-14T23:38:45.352" v="1273"/>
          <ac:spMkLst>
            <pc:docMk/>
            <pc:sldMk cId="3792627440" sldId="653"/>
            <ac:spMk id="5" creationId="{11334870-3A53-40C4-B689-8591BFB12959}"/>
          </ac:spMkLst>
        </pc:spChg>
      </pc:sldChg>
      <pc:sldChg chg="add">
        <pc:chgData name="Priti Singh" userId="c8e3db02-6be1-47ce-824f-6bdd20e2f34b" providerId="ADAL" clId="{09D5979B-3394-451F-910A-6045AB98B525}" dt="2020-10-14T23:26:59.157" v="1243"/>
        <pc:sldMkLst>
          <pc:docMk/>
          <pc:sldMk cId="2075128913" sldId="654"/>
        </pc:sldMkLst>
      </pc:sldChg>
      <pc:sldChg chg="add">
        <pc:chgData name="Priti Singh" userId="c8e3db02-6be1-47ce-824f-6bdd20e2f34b" providerId="ADAL" clId="{09D5979B-3394-451F-910A-6045AB98B525}" dt="2020-10-14T23:26:59.157" v="1243"/>
        <pc:sldMkLst>
          <pc:docMk/>
          <pc:sldMk cId="2190996782" sldId="655"/>
        </pc:sldMkLst>
      </pc:sldChg>
      <pc:sldChg chg="add">
        <pc:chgData name="Priti Singh" userId="c8e3db02-6be1-47ce-824f-6bdd20e2f34b" providerId="ADAL" clId="{09D5979B-3394-451F-910A-6045AB98B525}" dt="2020-10-14T23:26:59.157" v="1243"/>
        <pc:sldMkLst>
          <pc:docMk/>
          <pc:sldMk cId="1911226057" sldId="656"/>
        </pc:sldMkLst>
      </pc:sldChg>
      <pc:sldChg chg="add">
        <pc:chgData name="Priti Singh" userId="c8e3db02-6be1-47ce-824f-6bdd20e2f34b" providerId="ADAL" clId="{09D5979B-3394-451F-910A-6045AB98B525}" dt="2020-10-14T23:26:59.157" v="1243"/>
        <pc:sldMkLst>
          <pc:docMk/>
          <pc:sldMk cId="4061995756" sldId="657"/>
        </pc:sldMkLst>
      </pc:sldChg>
      <pc:sldChg chg="addSp modSp add">
        <pc:chgData name="Priti Singh" userId="c8e3db02-6be1-47ce-824f-6bdd20e2f34b" providerId="ADAL" clId="{09D5979B-3394-451F-910A-6045AB98B525}" dt="2020-10-15T00:59:21.570" v="1994" actId="1076"/>
        <pc:sldMkLst>
          <pc:docMk/>
          <pc:sldMk cId="496709295" sldId="658"/>
        </pc:sldMkLst>
        <pc:spChg chg="add mod">
          <ac:chgData name="Priti Singh" userId="c8e3db02-6be1-47ce-824f-6bdd20e2f34b" providerId="ADAL" clId="{09D5979B-3394-451F-910A-6045AB98B525}" dt="2020-10-15T00:59:21.570" v="1994" actId="1076"/>
          <ac:spMkLst>
            <pc:docMk/>
            <pc:sldMk cId="496709295" sldId="658"/>
            <ac:spMk id="6" creationId="{4B29D7F4-A5DB-4A3B-859E-2B45077405EA}"/>
          </ac:spMkLst>
        </pc:spChg>
        <pc:spChg chg="mod">
          <ac:chgData name="Priti Singh" userId="c8e3db02-6be1-47ce-824f-6bdd20e2f34b" providerId="ADAL" clId="{09D5979B-3394-451F-910A-6045AB98B525}" dt="2020-10-15T00:29:38.153" v="1426" actId="20577"/>
          <ac:spMkLst>
            <pc:docMk/>
            <pc:sldMk cId="496709295" sldId="658"/>
            <ac:spMk id="20" creationId="{A6BDBE2A-CA4A-483C-B734-FA793A9BE139}"/>
          </ac:spMkLst>
        </pc:spChg>
      </pc:sldChg>
      <pc:sldChg chg="add del">
        <pc:chgData name="Priti Singh" userId="c8e3db02-6be1-47ce-824f-6bdd20e2f34b" providerId="ADAL" clId="{09D5979B-3394-451F-910A-6045AB98B525}" dt="2020-10-14T23:28:21.884" v="1252" actId="2696"/>
        <pc:sldMkLst>
          <pc:docMk/>
          <pc:sldMk cId="972802708" sldId="658"/>
        </pc:sldMkLst>
      </pc:sldChg>
      <pc:sldChg chg="add">
        <pc:chgData name="Priti Singh" userId="c8e3db02-6be1-47ce-824f-6bdd20e2f34b" providerId="ADAL" clId="{09D5979B-3394-451F-910A-6045AB98B525}" dt="2020-10-15T00:29:18.181" v="1409"/>
        <pc:sldMkLst>
          <pc:docMk/>
          <pc:sldMk cId="4113475042" sldId="659"/>
        </pc:sldMkLst>
      </pc:sldChg>
      <pc:sldChg chg="add">
        <pc:chgData name="Priti Singh" userId="c8e3db02-6be1-47ce-824f-6bdd20e2f34b" providerId="ADAL" clId="{09D5979B-3394-451F-910A-6045AB98B525}" dt="2020-10-15T00:29:18.181" v="1409"/>
        <pc:sldMkLst>
          <pc:docMk/>
          <pc:sldMk cId="2990585656" sldId="660"/>
        </pc:sldMkLst>
      </pc:sldChg>
      <pc:sldChg chg="add">
        <pc:chgData name="Priti Singh" userId="c8e3db02-6be1-47ce-824f-6bdd20e2f34b" providerId="ADAL" clId="{09D5979B-3394-451F-910A-6045AB98B525}" dt="2020-10-15T00:29:18.181" v="1409"/>
        <pc:sldMkLst>
          <pc:docMk/>
          <pc:sldMk cId="1698268241" sldId="661"/>
        </pc:sldMkLst>
      </pc:sldChg>
      <pc:sldChg chg="add">
        <pc:chgData name="Priti Singh" userId="c8e3db02-6be1-47ce-824f-6bdd20e2f34b" providerId="ADAL" clId="{09D5979B-3394-451F-910A-6045AB98B525}" dt="2020-10-15T00:29:18.181" v="1409"/>
        <pc:sldMkLst>
          <pc:docMk/>
          <pc:sldMk cId="1094250088" sldId="662"/>
        </pc:sldMkLst>
      </pc:sldChg>
      <pc:sldChg chg="add">
        <pc:chgData name="Priti Singh" userId="c8e3db02-6be1-47ce-824f-6bdd20e2f34b" providerId="ADAL" clId="{09D5979B-3394-451F-910A-6045AB98B525}" dt="2020-10-15T00:29:18.181" v="1409"/>
        <pc:sldMkLst>
          <pc:docMk/>
          <pc:sldMk cId="1152924257" sldId="663"/>
        </pc:sldMkLst>
      </pc:sldChg>
      <pc:sldChg chg="add">
        <pc:chgData name="Priti Singh" userId="c8e3db02-6be1-47ce-824f-6bdd20e2f34b" providerId="ADAL" clId="{09D5979B-3394-451F-910A-6045AB98B525}" dt="2020-10-15T00:29:18.181" v="1409"/>
        <pc:sldMkLst>
          <pc:docMk/>
          <pc:sldMk cId="981502542" sldId="664"/>
        </pc:sldMkLst>
      </pc:sldChg>
      <pc:sldChg chg="add">
        <pc:chgData name="Priti Singh" userId="c8e3db02-6be1-47ce-824f-6bdd20e2f34b" providerId="ADAL" clId="{09D5979B-3394-451F-910A-6045AB98B525}" dt="2020-10-15T00:29:18.181" v="1409"/>
        <pc:sldMkLst>
          <pc:docMk/>
          <pc:sldMk cId="3843092500" sldId="665"/>
        </pc:sldMkLst>
      </pc:sldChg>
      <pc:sldChg chg="add">
        <pc:chgData name="Priti Singh" userId="c8e3db02-6be1-47ce-824f-6bdd20e2f34b" providerId="ADAL" clId="{09D5979B-3394-451F-910A-6045AB98B525}" dt="2020-10-15T00:30:26.610" v="1436"/>
        <pc:sldMkLst>
          <pc:docMk/>
          <pc:sldMk cId="3019071620" sldId="666"/>
        </pc:sldMkLst>
      </pc:sldChg>
      <pc:sldChg chg="add">
        <pc:chgData name="Priti Singh" userId="c8e3db02-6be1-47ce-824f-6bdd20e2f34b" providerId="ADAL" clId="{09D5979B-3394-451F-910A-6045AB98B525}" dt="2020-10-15T00:33:32.806" v="1473"/>
        <pc:sldMkLst>
          <pc:docMk/>
          <pc:sldMk cId="1558482418" sldId="667"/>
        </pc:sldMkLst>
      </pc:sldChg>
      <pc:sldChg chg="add">
        <pc:chgData name="Priti Singh" userId="c8e3db02-6be1-47ce-824f-6bdd20e2f34b" providerId="ADAL" clId="{09D5979B-3394-451F-910A-6045AB98B525}" dt="2020-10-15T00:33:32.806" v="1473"/>
        <pc:sldMkLst>
          <pc:docMk/>
          <pc:sldMk cId="711599467" sldId="668"/>
        </pc:sldMkLst>
      </pc:sldChg>
      <pc:sldChg chg="add">
        <pc:chgData name="Priti Singh" userId="c8e3db02-6be1-47ce-824f-6bdd20e2f34b" providerId="ADAL" clId="{09D5979B-3394-451F-910A-6045AB98B525}" dt="2020-10-15T00:33:32.806" v="1473"/>
        <pc:sldMkLst>
          <pc:docMk/>
          <pc:sldMk cId="1353110625" sldId="669"/>
        </pc:sldMkLst>
      </pc:sldChg>
      <pc:sldChg chg="add">
        <pc:chgData name="Priti Singh" userId="c8e3db02-6be1-47ce-824f-6bdd20e2f34b" providerId="ADAL" clId="{09D5979B-3394-451F-910A-6045AB98B525}" dt="2020-10-15T00:37:39.755" v="1492"/>
        <pc:sldMkLst>
          <pc:docMk/>
          <pc:sldMk cId="1033400795" sldId="670"/>
        </pc:sldMkLst>
      </pc:sldChg>
      <pc:sldChg chg="add">
        <pc:chgData name="Priti Singh" userId="c8e3db02-6be1-47ce-824f-6bdd20e2f34b" providerId="ADAL" clId="{09D5979B-3394-451F-910A-6045AB98B525}" dt="2020-10-15T00:37:39.755" v="1492"/>
        <pc:sldMkLst>
          <pc:docMk/>
          <pc:sldMk cId="705169361" sldId="671"/>
        </pc:sldMkLst>
      </pc:sldChg>
      <pc:sldChg chg="add">
        <pc:chgData name="Priti Singh" userId="c8e3db02-6be1-47ce-824f-6bdd20e2f34b" providerId="ADAL" clId="{09D5979B-3394-451F-910A-6045AB98B525}" dt="2020-10-15T00:37:39.755" v="1492"/>
        <pc:sldMkLst>
          <pc:docMk/>
          <pc:sldMk cId="1722935335" sldId="672"/>
        </pc:sldMkLst>
      </pc:sldChg>
      <pc:sldChg chg="add">
        <pc:chgData name="Priti Singh" userId="c8e3db02-6be1-47ce-824f-6bdd20e2f34b" providerId="ADAL" clId="{09D5979B-3394-451F-910A-6045AB98B525}" dt="2020-10-15T00:37:39.755" v="1492"/>
        <pc:sldMkLst>
          <pc:docMk/>
          <pc:sldMk cId="2518027132" sldId="673"/>
        </pc:sldMkLst>
      </pc:sldChg>
      <pc:sldChg chg="add">
        <pc:chgData name="Priti Singh" userId="c8e3db02-6be1-47ce-824f-6bdd20e2f34b" providerId="ADAL" clId="{09D5979B-3394-451F-910A-6045AB98B525}" dt="2020-10-15T00:37:39.755" v="1492"/>
        <pc:sldMkLst>
          <pc:docMk/>
          <pc:sldMk cId="1412441950" sldId="674"/>
        </pc:sldMkLst>
      </pc:sldChg>
      <pc:sldChg chg="add">
        <pc:chgData name="Priti Singh" userId="c8e3db02-6be1-47ce-824f-6bdd20e2f34b" providerId="ADAL" clId="{09D5979B-3394-451F-910A-6045AB98B525}" dt="2020-10-15T00:37:39.755" v="1492"/>
        <pc:sldMkLst>
          <pc:docMk/>
          <pc:sldMk cId="1079896475" sldId="675"/>
        </pc:sldMkLst>
      </pc:sldChg>
      <pc:sldChg chg="add">
        <pc:chgData name="Priti Singh" userId="c8e3db02-6be1-47ce-824f-6bdd20e2f34b" providerId="ADAL" clId="{09D5979B-3394-451F-910A-6045AB98B525}" dt="2020-10-15T00:37:39.755" v="1492"/>
        <pc:sldMkLst>
          <pc:docMk/>
          <pc:sldMk cId="4267870286" sldId="676"/>
        </pc:sldMkLst>
      </pc:sldChg>
      <pc:sldChg chg="add">
        <pc:chgData name="Priti Singh" userId="c8e3db02-6be1-47ce-824f-6bdd20e2f34b" providerId="ADAL" clId="{09D5979B-3394-451F-910A-6045AB98B525}" dt="2020-10-15T00:42:47.210" v="1528"/>
        <pc:sldMkLst>
          <pc:docMk/>
          <pc:sldMk cId="179637295" sldId="677"/>
        </pc:sldMkLst>
      </pc:sldChg>
      <pc:sldChg chg="modSp add ord">
        <pc:chgData name="Priti Singh" userId="c8e3db02-6be1-47ce-824f-6bdd20e2f34b" providerId="ADAL" clId="{09D5979B-3394-451F-910A-6045AB98B525}" dt="2020-10-15T00:50:02.211" v="1832" actId="207"/>
        <pc:sldMkLst>
          <pc:docMk/>
          <pc:sldMk cId="2723369614" sldId="678"/>
        </pc:sldMkLst>
        <pc:spChg chg="mod">
          <ac:chgData name="Priti Singh" userId="c8e3db02-6be1-47ce-824f-6bdd20e2f34b" providerId="ADAL" clId="{09D5979B-3394-451F-910A-6045AB98B525}" dt="2020-10-15T00:50:02.211" v="1832" actId="207"/>
          <ac:spMkLst>
            <pc:docMk/>
            <pc:sldMk cId="2723369614" sldId="678"/>
            <ac:spMk id="2" creationId="{558749A0-F82D-41FD-9773-83A993DD877A}"/>
          </ac:spMkLst>
        </pc:spChg>
      </pc:sldChg>
      <pc:sldChg chg="modSp add ord">
        <pc:chgData name="Priti Singh" userId="c8e3db02-6be1-47ce-824f-6bdd20e2f34b" providerId="ADAL" clId="{09D5979B-3394-451F-910A-6045AB98B525}" dt="2020-10-15T00:50:08.003" v="1833" actId="207"/>
        <pc:sldMkLst>
          <pc:docMk/>
          <pc:sldMk cId="3300761098" sldId="679"/>
        </pc:sldMkLst>
        <pc:spChg chg="mod">
          <ac:chgData name="Priti Singh" userId="c8e3db02-6be1-47ce-824f-6bdd20e2f34b" providerId="ADAL" clId="{09D5979B-3394-451F-910A-6045AB98B525}" dt="2020-10-15T00:50:08.003" v="1833" actId="207"/>
          <ac:spMkLst>
            <pc:docMk/>
            <pc:sldMk cId="3300761098" sldId="679"/>
            <ac:spMk id="2" creationId="{558749A0-F82D-41FD-9773-83A993DD877A}"/>
          </ac:spMkLst>
        </pc:spChg>
      </pc:sldChg>
      <pc:sldMasterChg chg="modSldLayout">
        <pc:chgData name="Priti Singh" userId="c8e3db02-6be1-47ce-824f-6bdd20e2f34b" providerId="ADAL" clId="{09D5979B-3394-451F-910A-6045AB98B525}" dt="2020-10-14T20:15:56.342" v="1"/>
        <pc:sldMasterMkLst>
          <pc:docMk/>
          <pc:sldMasterMk cId="3881704182" sldId="2147483660"/>
        </pc:sldMasterMkLst>
        <pc:sldLayoutChg chg="setBg">
          <pc:chgData name="Priti Singh" userId="c8e3db02-6be1-47ce-824f-6bdd20e2f34b" providerId="ADAL" clId="{09D5979B-3394-451F-910A-6045AB98B525}" dt="2020-10-14T20:15:56.342" v="1"/>
          <pc:sldLayoutMkLst>
            <pc:docMk/>
            <pc:sldMasterMk cId="3881704182" sldId="2147483660"/>
            <pc:sldLayoutMk cId="2611493555" sldId="2147483661"/>
          </pc:sldLayoutMkLst>
        </pc:sldLayoutChg>
      </pc:sldMasterChg>
      <pc:sldMasterChg chg="modSldLayout">
        <pc:chgData name="Priti Singh" userId="c8e3db02-6be1-47ce-824f-6bdd20e2f34b" providerId="ADAL" clId="{09D5979B-3394-451F-910A-6045AB98B525}" dt="2020-10-14T20:37:06.450" v="265" actId="207"/>
        <pc:sldMasterMkLst>
          <pc:docMk/>
          <pc:sldMasterMk cId="312872048" sldId="2147483684"/>
        </pc:sldMasterMkLst>
        <pc:sldLayoutChg chg="addSp delSp modSp">
          <pc:chgData name="Priti Singh" userId="c8e3db02-6be1-47ce-824f-6bdd20e2f34b" providerId="ADAL" clId="{09D5979B-3394-451F-910A-6045AB98B525}" dt="2020-10-14T20:37:06.450" v="265" actId="207"/>
          <pc:sldLayoutMkLst>
            <pc:docMk/>
            <pc:sldMasterMk cId="312872048" sldId="2147483684"/>
            <pc:sldLayoutMk cId="648373649" sldId="2147483685"/>
          </pc:sldLayoutMkLst>
          <pc:spChg chg="del">
            <ac:chgData name="Priti Singh" userId="c8e3db02-6be1-47ce-824f-6bdd20e2f34b" providerId="ADAL" clId="{09D5979B-3394-451F-910A-6045AB98B525}" dt="2020-10-14T20:25:40.113" v="47"/>
            <ac:spMkLst>
              <pc:docMk/>
              <pc:sldMasterMk cId="312872048" sldId="2147483684"/>
              <pc:sldLayoutMk cId="648373649" sldId="2147483685"/>
              <ac:spMk id="2" creationId="{43CC26B3-53DC-4250-A18E-FBA3C7F9BD39}"/>
            </ac:spMkLst>
          </pc:spChg>
          <pc:spChg chg="del">
            <ac:chgData name="Priti Singh" userId="c8e3db02-6be1-47ce-824f-6bdd20e2f34b" providerId="ADAL" clId="{09D5979B-3394-451F-910A-6045AB98B525}" dt="2020-10-14T20:25:42.058" v="49"/>
            <ac:spMkLst>
              <pc:docMk/>
              <pc:sldMasterMk cId="312872048" sldId="2147483684"/>
              <pc:sldLayoutMk cId="648373649" sldId="2147483685"/>
              <ac:spMk id="4" creationId="{CEDBE7D1-29C3-4793-A6C4-B9540FEEA1B5}"/>
            </ac:spMkLst>
          </pc:spChg>
          <pc:spChg chg="del">
            <ac:chgData name="Priti Singh" userId="c8e3db02-6be1-47ce-824f-6bdd20e2f34b" providerId="ADAL" clId="{09D5979B-3394-451F-910A-6045AB98B525}" dt="2020-10-14T20:25:42.058" v="49"/>
            <ac:spMkLst>
              <pc:docMk/>
              <pc:sldMasterMk cId="312872048" sldId="2147483684"/>
              <pc:sldLayoutMk cId="648373649" sldId="2147483685"/>
              <ac:spMk id="5" creationId="{6B4675BB-AC8E-4660-9FCF-95186954BDE5}"/>
            </ac:spMkLst>
          </pc:spChg>
          <pc:spChg chg="del">
            <ac:chgData name="Priti Singh" userId="c8e3db02-6be1-47ce-824f-6bdd20e2f34b" providerId="ADAL" clId="{09D5979B-3394-451F-910A-6045AB98B525}" dt="2020-10-14T20:25:42.058" v="49"/>
            <ac:spMkLst>
              <pc:docMk/>
              <pc:sldMasterMk cId="312872048" sldId="2147483684"/>
              <pc:sldLayoutMk cId="648373649" sldId="2147483685"/>
              <ac:spMk id="6" creationId="{ED57E840-AE6D-423B-85B5-9C966B0FDA95}"/>
            </ac:spMkLst>
          </pc:spChg>
          <pc:spChg chg="add mod">
            <ac:chgData name="Priti Singh" userId="c8e3db02-6be1-47ce-824f-6bdd20e2f34b" providerId="ADAL" clId="{09D5979B-3394-451F-910A-6045AB98B525}" dt="2020-10-14T20:25:41.355" v="48"/>
            <ac:spMkLst>
              <pc:docMk/>
              <pc:sldMasterMk cId="312872048" sldId="2147483684"/>
              <pc:sldLayoutMk cId="648373649" sldId="2147483685"/>
              <ac:spMk id="7" creationId="{25CD9963-D7FB-4B4E-A2F7-E75E027B69DE}"/>
            </ac:spMkLst>
          </pc:spChg>
          <pc:picChg chg="add mod">
            <ac:chgData name="Priti Singh" userId="c8e3db02-6be1-47ce-824f-6bdd20e2f34b" providerId="ADAL" clId="{09D5979B-3394-451F-910A-6045AB98B525}" dt="2020-10-14T20:37:06.450" v="265" actId="207"/>
            <ac:picMkLst>
              <pc:docMk/>
              <pc:sldMasterMk cId="312872048" sldId="2147483684"/>
              <pc:sldLayoutMk cId="648373649" sldId="2147483685"/>
              <ac:picMk id="8" creationId="{00100A49-77A2-4E0B-9320-E567FD5D1FB6}"/>
            </ac:picMkLst>
          </pc:picChg>
        </pc:sldLayoutChg>
      </pc:sldMasterChg>
    </pc:docChg>
  </pc:docChgLst>
  <pc:docChgLst>
    <pc:chgData name="Lauren Fialkow" userId="S::lfialkow@gsnorcal.org::445ecf3f-b1f9-43ba-98be-68325a91074a" providerId="AD" clId="Web-{31F01529-574F-4290-8A4E-8752D5C4A416}"/>
    <pc:docChg chg="modSld">
      <pc:chgData name="Lauren Fialkow" userId="S::lfialkow@gsnorcal.org::445ecf3f-b1f9-43ba-98be-68325a91074a" providerId="AD" clId="Web-{31F01529-574F-4290-8A4E-8752D5C4A416}" dt="2020-10-12T17:37:00.791" v="31"/>
      <pc:docMkLst>
        <pc:docMk/>
      </pc:docMkLst>
      <pc:sldChg chg="modNotes">
        <pc:chgData name="Lauren Fialkow" userId="S::lfialkow@gsnorcal.org::445ecf3f-b1f9-43ba-98be-68325a91074a" providerId="AD" clId="Web-{31F01529-574F-4290-8A4E-8752D5C4A416}" dt="2020-10-12T17:30:46.070" v="14"/>
        <pc:sldMkLst>
          <pc:docMk/>
          <pc:sldMk cId="1012738826" sldId="351"/>
        </pc:sldMkLst>
      </pc:sldChg>
      <pc:sldChg chg="mod modShow modNotes">
        <pc:chgData name="Lauren Fialkow" userId="S::lfialkow@gsnorcal.org::445ecf3f-b1f9-43ba-98be-68325a91074a" providerId="AD" clId="Web-{31F01529-574F-4290-8A4E-8752D5C4A416}" dt="2020-10-12T17:31:07.555" v="18"/>
        <pc:sldMkLst>
          <pc:docMk/>
          <pc:sldMk cId="3852360631" sldId="437"/>
        </pc:sldMkLst>
      </pc:sldChg>
      <pc:sldChg chg="modSp">
        <pc:chgData name="Lauren Fialkow" userId="S::lfialkow@gsnorcal.org::445ecf3f-b1f9-43ba-98be-68325a91074a" providerId="AD" clId="Web-{31F01529-574F-4290-8A4E-8752D5C4A416}" dt="2020-10-12T17:24:16.285" v="10" actId="20577"/>
        <pc:sldMkLst>
          <pc:docMk/>
          <pc:sldMk cId="2488863969" sldId="442"/>
        </pc:sldMkLst>
        <pc:spChg chg="mod">
          <ac:chgData name="Lauren Fialkow" userId="S::lfialkow@gsnorcal.org::445ecf3f-b1f9-43ba-98be-68325a91074a" providerId="AD" clId="Web-{31F01529-574F-4290-8A4E-8752D5C4A416}" dt="2020-10-12T17:24:16.285" v="10" actId="20577"/>
          <ac:spMkLst>
            <pc:docMk/>
            <pc:sldMk cId="2488863969" sldId="442"/>
            <ac:spMk id="7" creationId="{F68156F0-E23E-4717-840E-99A1B9855A89}"/>
          </ac:spMkLst>
        </pc:spChg>
      </pc:sldChg>
    </pc:docChg>
  </pc:docChgLst>
  <pc:docChgLst>
    <pc:chgData name="Lauren Fialkow" userId="S::lfialkow@gsnorcal.org::445ecf3f-b1f9-43ba-98be-68325a91074a" providerId="AD" clId="Web-{461EC380-3D66-41C7-84EA-6A8276C83875}"/>
    <pc:docChg chg="modSld">
      <pc:chgData name="Lauren Fialkow" userId="S::lfialkow@gsnorcal.org::445ecf3f-b1f9-43ba-98be-68325a91074a" providerId="AD" clId="Web-{461EC380-3D66-41C7-84EA-6A8276C83875}" dt="2020-10-12T16:29:15.019" v="1" actId="14100"/>
      <pc:docMkLst>
        <pc:docMk/>
      </pc:docMkLst>
      <pc:sldChg chg="modSp">
        <pc:chgData name="Lauren Fialkow" userId="S::lfialkow@gsnorcal.org::445ecf3f-b1f9-43ba-98be-68325a91074a" providerId="AD" clId="Web-{461EC380-3D66-41C7-84EA-6A8276C83875}" dt="2020-10-12T16:29:15.019" v="1" actId="14100"/>
        <pc:sldMkLst>
          <pc:docMk/>
          <pc:sldMk cId="2204961054" sldId="447"/>
        </pc:sldMkLst>
        <pc:spChg chg="mod">
          <ac:chgData name="Lauren Fialkow" userId="S::lfialkow@gsnorcal.org::445ecf3f-b1f9-43ba-98be-68325a91074a" providerId="AD" clId="Web-{461EC380-3D66-41C7-84EA-6A8276C83875}" dt="2020-10-12T16:29:15.019" v="1" actId="14100"/>
          <ac:spMkLst>
            <pc:docMk/>
            <pc:sldMk cId="2204961054" sldId="447"/>
            <ac:spMk id="3" creationId="{8E712FE0-4CE5-4E91-A41B-42EFB5EA6927}"/>
          </ac:spMkLst>
        </pc:spChg>
      </pc:sldChg>
    </pc:docChg>
  </pc:docChgLst>
  <pc:docChgLst>
    <pc:chgData name="Priti Singh" userId="c8e3db02-6be1-47ce-824f-6bdd20e2f34b" providerId="ADAL" clId="{E9A68D84-D7FB-4603-87BF-10C0C328FE7E}"/>
    <pc:docChg chg="undo custSel addSld delSld modSld sldOrd modMainMaster">
      <pc:chgData name="Priti Singh" userId="c8e3db02-6be1-47ce-824f-6bdd20e2f34b" providerId="ADAL" clId="{E9A68D84-D7FB-4603-87BF-10C0C328FE7E}" dt="2020-10-12T23:50:29.998" v="462"/>
      <pc:docMkLst>
        <pc:docMk/>
      </pc:docMkLst>
      <pc:sldChg chg="addSp modSp modNotesTx">
        <pc:chgData name="Priti Singh" userId="c8e3db02-6be1-47ce-824f-6bdd20e2f34b" providerId="ADAL" clId="{E9A68D84-D7FB-4603-87BF-10C0C328FE7E}" dt="2020-10-12T23:46:07.585" v="387"/>
        <pc:sldMkLst>
          <pc:docMk/>
          <pc:sldMk cId="4236507966" sldId="256"/>
        </pc:sldMkLst>
        <pc:spChg chg="mod">
          <ac:chgData name="Priti Singh" userId="c8e3db02-6be1-47ce-824f-6bdd20e2f34b" providerId="ADAL" clId="{E9A68D84-D7FB-4603-87BF-10C0C328FE7E}" dt="2020-10-12T15:13:47.322" v="158" actId="20577"/>
          <ac:spMkLst>
            <pc:docMk/>
            <pc:sldMk cId="4236507966" sldId="256"/>
            <ac:spMk id="2" creationId="{E3333C6B-6C1D-43A4-8C80-B6080B5FC097}"/>
          </ac:spMkLst>
        </pc:spChg>
        <pc:picChg chg="add">
          <ac:chgData name="Priti Singh" userId="c8e3db02-6be1-47ce-824f-6bdd20e2f34b" providerId="ADAL" clId="{E9A68D84-D7FB-4603-87BF-10C0C328FE7E}" dt="2020-10-12T23:46:07.585" v="387"/>
          <ac:picMkLst>
            <pc:docMk/>
            <pc:sldMk cId="4236507966" sldId="256"/>
            <ac:picMk id="9" creationId="{5F47F015-7D55-457D-B573-04C1309A206D}"/>
          </ac:picMkLst>
        </pc:picChg>
      </pc:sldChg>
      <pc:sldChg chg="addSp">
        <pc:chgData name="Priti Singh" userId="c8e3db02-6be1-47ce-824f-6bdd20e2f34b" providerId="ADAL" clId="{E9A68D84-D7FB-4603-87BF-10C0C328FE7E}" dt="2020-10-12T23:45:22.365" v="370"/>
        <pc:sldMkLst>
          <pc:docMk/>
          <pc:sldMk cId="950846470" sldId="264"/>
        </pc:sldMkLst>
        <pc:picChg chg="add">
          <ac:chgData name="Priti Singh" userId="c8e3db02-6be1-47ce-824f-6bdd20e2f34b" providerId="ADAL" clId="{E9A68D84-D7FB-4603-87BF-10C0C328FE7E}" dt="2020-10-12T23:45:22.365" v="370"/>
          <ac:picMkLst>
            <pc:docMk/>
            <pc:sldMk cId="950846470" sldId="264"/>
            <ac:picMk id="12" creationId="{2654B55A-6861-47A5-8EE2-C832F443F722}"/>
          </ac:picMkLst>
        </pc:picChg>
      </pc:sldChg>
      <pc:sldChg chg="addSp">
        <pc:chgData name="Priti Singh" userId="c8e3db02-6be1-47ce-824f-6bdd20e2f34b" providerId="ADAL" clId="{E9A68D84-D7FB-4603-87BF-10C0C328FE7E}" dt="2020-10-12T23:49:08.187" v="453"/>
        <pc:sldMkLst>
          <pc:docMk/>
          <pc:sldMk cId="3910275557" sldId="277"/>
        </pc:sldMkLst>
        <pc:picChg chg="add">
          <ac:chgData name="Priti Singh" userId="c8e3db02-6be1-47ce-824f-6bdd20e2f34b" providerId="ADAL" clId="{E9A68D84-D7FB-4603-87BF-10C0C328FE7E}" dt="2020-10-12T23:49:08.187" v="453"/>
          <ac:picMkLst>
            <pc:docMk/>
            <pc:sldMk cId="3910275557" sldId="277"/>
            <ac:picMk id="7" creationId="{AB0CA128-8265-4575-AE1D-E4CB05A3ABBA}"/>
          </ac:picMkLst>
        </pc:picChg>
      </pc:sldChg>
      <pc:sldChg chg="addSp">
        <pc:chgData name="Priti Singh" userId="c8e3db02-6be1-47ce-824f-6bdd20e2f34b" providerId="ADAL" clId="{E9A68D84-D7FB-4603-87BF-10C0C328FE7E}" dt="2020-10-12T23:48:12.774" v="434"/>
        <pc:sldMkLst>
          <pc:docMk/>
          <pc:sldMk cId="3907964503" sldId="313"/>
        </pc:sldMkLst>
        <pc:picChg chg="add">
          <ac:chgData name="Priti Singh" userId="c8e3db02-6be1-47ce-824f-6bdd20e2f34b" providerId="ADAL" clId="{E9A68D84-D7FB-4603-87BF-10C0C328FE7E}" dt="2020-10-12T23:48:12.774" v="434"/>
          <ac:picMkLst>
            <pc:docMk/>
            <pc:sldMk cId="3907964503" sldId="313"/>
            <ac:picMk id="4" creationId="{99CAAD61-5CD3-4A7A-9531-8A87E73B3316}"/>
          </ac:picMkLst>
        </pc:picChg>
      </pc:sldChg>
      <pc:sldChg chg="addSp modSp">
        <pc:chgData name="Priti Singh" userId="c8e3db02-6be1-47ce-824f-6bdd20e2f34b" providerId="ADAL" clId="{E9A68D84-D7FB-4603-87BF-10C0C328FE7E}" dt="2020-10-12T23:46:01.259" v="385"/>
        <pc:sldMkLst>
          <pc:docMk/>
          <pc:sldMk cId="1769567961" sldId="322"/>
        </pc:sldMkLst>
        <pc:spChg chg="mod">
          <ac:chgData name="Priti Singh" userId="c8e3db02-6be1-47ce-824f-6bdd20e2f34b" providerId="ADAL" clId="{E9A68D84-D7FB-4603-87BF-10C0C328FE7E}" dt="2020-10-12T15:02:03.644" v="39" actId="1076"/>
          <ac:spMkLst>
            <pc:docMk/>
            <pc:sldMk cId="1769567961" sldId="322"/>
            <ac:spMk id="2" creationId="{5C0A87DA-D947-4746-860F-FF8487FD6E67}"/>
          </ac:spMkLst>
        </pc:spChg>
        <pc:spChg chg="mod">
          <ac:chgData name="Priti Singh" userId="c8e3db02-6be1-47ce-824f-6bdd20e2f34b" providerId="ADAL" clId="{E9A68D84-D7FB-4603-87BF-10C0C328FE7E}" dt="2020-10-12T15:02:29.735" v="42" actId="207"/>
          <ac:spMkLst>
            <pc:docMk/>
            <pc:sldMk cId="1769567961" sldId="322"/>
            <ac:spMk id="3" creationId="{5AEDC083-8760-495B-878A-5FF04C370031}"/>
          </ac:spMkLst>
        </pc:spChg>
        <pc:picChg chg="add">
          <ac:chgData name="Priti Singh" userId="c8e3db02-6be1-47ce-824f-6bdd20e2f34b" providerId="ADAL" clId="{E9A68D84-D7FB-4603-87BF-10C0C328FE7E}" dt="2020-10-12T23:46:01.259" v="385"/>
          <ac:picMkLst>
            <pc:docMk/>
            <pc:sldMk cId="1769567961" sldId="322"/>
            <ac:picMk id="6" creationId="{78320502-F320-4ABA-B404-27E478E4F6DA}"/>
          </ac:picMkLst>
        </pc:picChg>
        <pc:picChg chg="mod">
          <ac:chgData name="Priti Singh" userId="c8e3db02-6be1-47ce-824f-6bdd20e2f34b" providerId="ADAL" clId="{E9A68D84-D7FB-4603-87BF-10C0C328FE7E}" dt="2020-10-12T15:01:57.239" v="38" actId="1076"/>
          <ac:picMkLst>
            <pc:docMk/>
            <pc:sldMk cId="1769567961" sldId="322"/>
            <ac:picMk id="8" creationId="{59EE4018-FA09-4D9F-B102-621CFE74839D}"/>
          </ac:picMkLst>
        </pc:picChg>
      </pc:sldChg>
      <pc:sldChg chg="addSp modSp">
        <pc:chgData name="Priti Singh" userId="c8e3db02-6be1-47ce-824f-6bdd20e2f34b" providerId="ADAL" clId="{E9A68D84-D7FB-4603-87BF-10C0C328FE7E}" dt="2020-10-12T23:45:59.876" v="384"/>
        <pc:sldMkLst>
          <pc:docMk/>
          <pc:sldMk cId="3271263431" sldId="323"/>
        </pc:sldMkLst>
        <pc:spChg chg="mod">
          <ac:chgData name="Priti Singh" userId="c8e3db02-6be1-47ce-824f-6bdd20e2f34b" providerId="ADAL" clId="{E9A68D84-D7FB-4603-87BF-10C0C328FE7E}" dt="2020-10-12T15:31:33.789" v="268" actId="1076"/>
          <ac:spMkLst>
            <pc:docMk/>
            <pc:sldMk cId="3271263431" sldId="323"/>
            <ac:spMk id="4" creationId="{882049B7-4D07-41E5-B74D-6E96EC4203D9}"/>
          </ac:spMkLst>
        </pc:spChg>
        <pc:spChg chg="mod">
          <ac:chgData name="Priti Singh" userId="c8e3db02-6be1-47ce-824f-6bdd20e2f34b" providerId="ADAL" clId="{E9A68D84-D7FB-4603-87BF-10C0C328FE7E}" dt="2020-10-12T15:31:18.997" v="264" actId="1076"/>
          <ac:spMkLst>
            <pc:docMk/>
            <pc:sldMk cId="3271263431" sldId="323"/>
            <ac:spMk id="6" creationId="{8FAF9412-C3F7-4035-A254-1D149E928B90}"/>
          </ac:spMkLst>
        </pc:spChg>
        <pc:picChg chg="mod">
          <ac:chgData name="Priti Singh" userId="c8e3db02-6be1-47ce-824f-6bdd20e2f34b" providerId="ADAL" clId="{E9A68D84-D7FB-4603-87BF-10C0C328FE7E}" dt="2020-10-12T15:31:45.951" v="269" actId="1076"/>
          <ac:picMkLst>
            <pc:docMk/>
            <pc:sldMk cId="3271263431" sldId="323"/>
            <ac:picMk id="3" creationId="{661C2EBC-744F-4B32-85D7-513199336827}"/>
          </ac:picMkLst>
        </pc:picChg>
        <pc:picChg chg="add">
          <ac:chgData name="Priti Singh" userId="c8e3db02-6be1-47ce-824f-6bdd20e2f34b" providerId="ADAL" clId="{E9A68D84-D7FB-4603-87BF-10C0C328FE7E}" dt="2020-10-12T23:45:59.876" v="384"/>
          <ac:picMkLst>
            <pc:docMk/>
            <pc:sldMk cId="3271263431" sldId="323"/>
            <ac:picMk id="7" creationId="{15B08430-09D1-4A5A-BA76-FB0B04B9F356}"/>
          </ac:picMkLst>
        </pc:picChg>
      </pc:sldChg>
      <pc:sldChg chg="addSp">
        <pc:chgData name="Priti Singh" userId="c8e3db02-6be1-47ce-824f-6bdd20e2f34b" providerId="ADAL" clId="{E9A68D84-D7FB-4603-87BF-10C0C328FE7E}" dt="2020-10-12T23:45:13.121" v="364"/>
        <pc:sldMkLst>
          <pc:docMk/>
          <pc:sldMk cId="2192046382" sldId="326"/>
        </pc:sldMkLst>
        <pc:picChg chg="add">
          <ac:chgData name="Priti Singh" userId="c8e3db02-6be1-47ce-824f-6bdd20e2f34b" providerId="ADAL" clId="{E9A68D84-D7FB-4603-87BF-10C0C328FE7E}" dt="2020-10-12T23:45:13.121" v="364"/>
          <ac:picMkLst>
            <pc:docMk/>
            <pc:sldMk cId="2192046382" sldId="326"/>
            <ac:picMk id="5" creationId="{861FD5D7-F64F-4F46-9642-22AAD2B105DE}"/>
          </ac:picMkLst>
        </pc:picChg>
      </pc:sldChg>
      <pc:sldChg chg="addSp modSp">
        <pc:chgData name="Priti Singh" userId="c8e3db02-6be1-47ce-824f-6bdd20e2f34b" providerId="ADAL" clId="{E9A68D84-D7FB-4603-87BF-10C0C328FE7E}" dt="2020-10-12T23:45:11.036" v="363"/>
        <pc:sldMkLst>
          <pc:docMk/>
          <pc:sldMk cId="860001099" sldId="327"/>
        </pc:sldMkLst>
        <pc:spChg chg="mod">
          <ac:chgData name="Priti Singh" userId="c8e3db02-6be1-47ce-824f-6bdd20e2f34b" providerId="ADAL" clId="{E9A68D84-D7FB-4603-87BF-10C0C328FE7E}" dt="2020-10-12T16:15:51.868" v="353" actId="207"/>
          <ac:spMkLst>
            <pc:docMk/>
            <pc:sldMk cId="860001099" sldId="327"/>
            <ac:spMk id="3" creationId="{132999FE-884F-4B08-A58E-E80D7788709D}"/>
          </ac:spMkLst>
        </pc:spChg>
        <pc:picChg chg="add">
          <ac:chgData name="Priti Singh" userId="c8e3db02-6be1-47ce-824f-6bdd20e2f34b" providerId="ADAL" clId="{E9A68D84-D7FB-4603-87BF-10C0C328FE7E}" dt="2020-10-12T23:45:11.036" v="363"/>
          <ac:picMkLst>
            <pc:docMk/>
            <pc:sldMk cId="860001099" sldId="327"/>
            <ac:picMk id="6" creationId="{9A423F2D-B177-4CD6-9F0C-32C59D235240}"/>
          </ac:picMkLst>
        </pc:picChg>
      </pc:sldChg>
      <pc:sldChg chg="addSp modSp">
        <pc:chgData name="Priti Singh" userId="c8e3db02-6be1-47ce-824f-6bdd20e2f34b" providerId="ADAL" clId="{E9A68D84-D7FB-4603-87BF-10C0C328FE7E}" dt="2020-10-12T23:45:04.240" v="359"/>
        <pc:sldMkLst>
          <pc:docMk/>
          <pc:sldMk cId="4127632886" sldId="329"/>
        </pc:sldMkLst>
        <pc:spChg chg="mod">
          <ac:chgData name="Priti Singh" userId="c8e3db02-6be1-47ce-824f-6bdd20e2f34b" providerId="ADAL" clId="{E9A68D84-D7FB-4603-87BF-10C0C328FE7E}" dt="2020-10-12T16:15:09.781" v="346" actId="207"/>
          <ac:spMkLst>
            <pc:docMk/>
            <pc:sldMk cId="4127632886" sldId="329"/>
            <ac:spMk id="5" creationId="{0570545B-0780-4C35-BE33-17F697B62FC1}"/>
          </ac:spMkLst>
        </pc:spChg>
        <pc:picChg chg="add">
          <ac:chgData name="Priti Singh" userId="c8e3db02-6be1-47ce-824f-6bdd20e2f34b" providerId="ADAL" clId="{E9A68D84-D7FB-4603-87BF-10C0C328FE7E}" dt="2020-10-12T23:45:04.240" v="359"/>
          <ac:picMkLst>
            <pc:docMk/>
            <pc:sldMk cId="4127632886" sldId="329"/>
            <ac:picMk id="9" creationId="{B2AD04A4-FBB0-4541-A078-3F62FE68DD84}"/>
          </ac:picMkLst>
        </pc:picChg>
      </pc:sldChg>
      <pc:sldChg chg="addSp">
        <pc:chgData name="Priti Singh" userId="c8e3db02-6be1-47ce-824f-6bdd20e2f34b" providerId="ADAL" clId="{E9A68D84-D7FB-4603-87BF-10C0C328FE7E}" dt="2020-10-12T23:47:23.496" v="417"/>
        <pc:sldMkLst>
          <pc:docMk/>
          <pc:sldMk cId="281230607" sldId="343"/>
        </pc:sldMkLst>
        <pc:picChg chg="add">
          <ac:chgData name="Priti Singh" userId="c8e3db02-6be1-47ce-824f-6bdd20e2f34b" providerId="ADAL" clId="{E9A68D84-D7FB-4603-87BF-10C0C328FE7E}" dt="2020-10-12T23:47:23.496" v="417"/>
          <ac:picMkLst>
            <pc:docMk/>
            <pc:sldMk cId="281230607" sldId="343"/>
            <ac:picMk id="5" creationId="{13C9DAEB-2EF8-4A89-A12B-BC5C65F27B6D}"/>
          </ac:picMkLst>
        </pc:picChg>
      </pc:sldChg>
      <pc:sldChg chg="addSp">
        <pc:chgData name="Priti Singh" userId="c8e3db02-6be1-47ce-824f-6bdd20e2f34b" providerId="ADAL" clId="{E9A68D84-D7FB-4603-87BF-10C0C328FE7E}" dt="2020-10-12T23:48:11.506" v="433"/>
        <pc:sldMkLst>
          <pc:docMk/>
          <pc:sldMk cId="1581150896" sldId="346"/>
        </pc:sldMkLst>
        <pc:picChg chg="add">
          <ac:chgData name="Priti Singh" userId="c8e3db02-6be1-47ce-824f-6bdd20e2f34b" providerId="ADAL" clId="{E9A68D84-D7FB-4603-87BF-10C0C328FE7E}" dt="2020-10-12T23:48:11.506" v="433"/>
          <ac:picMkLst>
            <pc:docMk/>
            <pc:sldMk cId="1581150896" sldId="346"/>
            <ac:picMk id="5" creationId="{9C7D0675-1CB3-4F39-977C-C910FD0D40D5}"/>
          </ac:picMkLst>
        </pc:picChg>
      </pc:sldChg>
      <pc:sldChg chg="addSp modSp">
        <pc:chgData name="Priti Singh" userId="c8e3db02-6be1-47ce-824f-6bdd20e2f34b" providerId="ADAL" clId="{E9A68D84-D7FB-4603-87BF-10C0C328FE7E}" dt="2020-10-12T23:45:18.141" v="367"/>
        <pc:sldMkLst>
          <pc:docMk/>
          <pc:sldMk cId="3754552205" sldId="349"/>
        </pc:sldMkLst>
        <pc:spChg chg="mod">
          <ac:chgData name="Priti Singh" userId="c8e3db02-6be1-47ce-824f-6bdd20e2f34b" providerId="ADAL" clId="{E9A68D84-D7FB-4603-87BF-10C0C328FE7E}" dt="2020-10-12T15:01:28.949" v="32" actId="27636"/>
          <ac:spMkLst>
            <pc:docMk/>
            <pc:sldMk cId="3754552205" sldId="349"/>
            <ac:spMk id="3" creationId="{8E712FE0-4CE5-4E91-A41B-42EFB5EA6927}"/>
          </ac:spMkLst>
        </pc:spChg>
        <pc:picChg chg="add">
          <ac:chgData name="Priti Singh" userId="c8e3db02-6be1-47ce-824f-6bdd20e2f34b" providerId="ADAL" clId="{E9A68D84-D7FB-4603-87BF-10C0C328FE7E}" dt="2020-10-12T23:45:18.141" v="367"/>
          <ac:picMkLst>
            <pc:docMk/>
            <pc:sldMk cId="3754552205" sldId="349"/>
            <ac:picMk id="11" creationId="{BF9AA1A8-4DC6-4387-9AE4-F042B23C5BD8}"/>
          </ac:picMkLst>
        </pc:picChg>
      </pc:sldChg>
      <pc:sldChg chg="modSp ord">
        <pc:chgData name="Priti Singh" userId="c8e3db02-6be1-47ce-824f-6bdd20e2f34b" providerId="ADAL" clId="{E9A68D84-D7FB-4603-87BF-10C0C328FE7E}" dt="2020-10-12T16:14:30.973" v="343" actId="20577"/>
        <pc:sldMkLst>
          <pc:docMk/>
          <pc:sldMk cId="3272763675" sldId="350"/>
        </pc:sldMkLst>
        <pc:spChg chg="mod">
          <ac:chgData name="Priti Singh" userId="c8e3db02-6be1-47ce-824f-6bdd20e2f34b" providerId="ADAL" clId="{E9A68D84-D7FB-4603-87BF-10C0C328FE7E}" dt="2020-10-12T16:14:10.976" v="340" actId="1076"/>
          <ac:spMkLst>
            <pc:docMk/>
            <pc:sldMk cId="3272763675" sldId="350"/>
            <ac:spMk id="2" creationId="{E3333C6B-6C1D-43A4-8C80-B6080B5FC097}"/>
          </ac:spMkLst>
        </pc:spChg>
        <pc:spChg chg="mod">
          <ac:chgData name="Priti Singh" userId="c8e3db02-6be1-47ce-824f-6bdd20e2f34b" providerId="ADAL" clId="{E9A68D84-D7FB-4603-87BF-10C0C328FE7E}" dt="2020-10-12T16:14:30.973" v="343" actId="20577"/>
          <ac:spMkLst>
            <pc:docMk/>
            <pc:sldMk cId="3272763675" sldId="350"/>
            <ac:spMk id="3" creationId="{C0FF24BA-76B0-438D-B03B-A097C455832A}"/>
          </ac:spMkLst>
        </pc:spChg>
      </pc:sldChg>
      <pc:sldChg chg="addSp">
        <pc:chgData name="Priti Singh" userId="c8e3db02-6be1-47ce-824f-6bdd20e2f34b" providerId="ADAL" clId="{E9A68D84-D7FB-4603-87BF-10C0C328FE7E}" dt="2020-10-12T23:45:19.322" v="368"/>
        <pc:sldMkLst>
          <pc:docMk/>
          <pc:sldMk cId="1012738826" sldId="351"/>
        </pc:sldMkLst>
        <pc:picChg chg="add">
          <ac:chgData name="Priti Singh" userId="c8e3db02-6be1-47ce-824f-6bdd20e2f34b" providerId="ADAL" clId="{E9A68D84-D7FB-4603-87BF-10C0C328FE7E}" dt="2020-10-12T23:45:19.322" v="368"/>
          <ac:picMkLst>
            <pc:docMk/>
            <pc:sldMk cId="1012738826" sldId="351"/>
            <ac:picMk id="7" creationId="{910F508B-15B2-4A39-80D7-D974BF7953FB}"/>
          </ac:picMkLst>
        </pc:picChg>
      </pc:sldChg>
      <pc:sldChg chg="addSp">
        <pc:chgData name="Priti Singh" userId="c8e3db02-6be1-47ce-824f-6bdd20e2f34b" providerId="ADAL" clId="{E9A68D84-D7FB-4603-87BF-10C0C328FE7E}" dt="2020-10-12T23:45:06.338" v="360"/>
        <pc:sldMkLst>
          <pc:docMk/>
          <pc:sldMk cId="2861556396" sldId="352"/>
        </pc:sldMkLst>
        <pc:picChg chg="add">
          <ac:chgData name="Priti Singh" userId="c8e3db02-6be1-47ce-824f-6bdd20e2f34b" providerId="ADAL" clId="{E9A68D84-D7FB-4603-87BF-10C0C328FE7E}" dt="2020-10-12T23:45:06.338" v="360"/>
          <ac:picMkLst>
            <pc:docMk/>
            <pc:sldMk cId="2861556396" sldId="352"/>
            <ac:picMk id="16" creationId="{BC3EC4E8-3670-4FCD-8D2C-E2910371C8FB}"/>
          </ac:picMkLst>
        </pc:picChg>
      </pc:sldChg>
      <pc:sldChg chg="addSp">
        <pc:chgData name="Priti Singh" userId="c8e3db02-6be1-47ce-824f-6bdd20e2f34b" providerId="ADAL" clId="{E9A68D84-D7FB-4603-87BF-10C0C328FE7E}" dt="2020-10-12T23:46:08.962" v="388"/>
        <pc:sldMkLst>
          <pc:docMk/>
          <pc:sldMk cId="1586361632" sldId="358"/>
        </pc:sldMkLst>
        <pc:picChg chg="add">
          <ac:chgData name="Priti Singh" userId="c8e3db02-6be1-47ce-824f-6bdd20e2f34b" providerId="ADAL" clId="{E9A68D84-D7FB-4603-87BF-10C0C328FE7E}" dt="2020-10-12T23:46:08.962" v="388"/>
          <ac:picMkLst>
            <pc:docMk/>
            <pc:sldMk cId="1586361632" sldId="358"/>
            <ac:picMk id="9" creationId="{143286F0-8C78-410B-965F-0E23EDED1B2C}"/>
          </ac:picMkLst>
        </pc:picChg>
      </pc:sldChg>
      <pc:sldChg chg="addSp modSp">
        <pc:chgData name="Priti Singh" userId="c8e3db02-6be1-47ce-824f-6bdd20e2f34b" providerId="ADAL" clId="{E9A68D84-D7FB-4603-87BF-10C0C328FE7E}" dt="2020-10-12T23:48:13.732" v="435"/>
        <pc:sldMkLst>
          <pc:docMk/>
          <pc:sldMk cId="3454731587" sldId="359"/>
        </pc:sldMkLst>
        <pc:spChg chg="mod">
          <ac:chgData name="Priti Singh" userId="c8e3db02-6be1-47ce-824f-6bdd20e2f34b" providerId="ADAL" clId="{E9A68D84-D7FB-4603-87BF-10C0C328FE7E}" dt="2020-10-12T15:01:29.001" v="35" actId="27636"/>
          <ac:spMkLst>
            <pc:docMk/>
            <pc:sldMk cId="3454731587" sldId="359"/>
            <ac:spMk id="3" creationId="{8E712FE0-4CE5-4E91-A41B-42EFB5EA6927}"/>
          </ac:spMkLst>
        </pc:spChg>
        <pc:picChg chg="add">
          <ac:chgData name="Priti Singh" userId="c8e3db02-6be1-47ce-824f-6bdd20e2f34b" providerId="ADAL" clId="{E9A68D84-D7FB-4603-87BF-10C0C328FE7E}" dt="2020-10-12T23:48:13.732" v="435"/>
          <ac:picMkLst>
            <pc:docMk/>
            <pc:sldMk cId="3454731587" sldId="359"/>
            <ac:picMk id="11" creationId="{B8C227F9-7892-472F-A9B6-C6E192EB3132}"/>
          </ac:picMkLst>
        </pc:picChg>
      </pc:sldChg>
      <pc:sldChg chg="addSp">
        <pc:chgData name="Priti Singh" userId="c8e3db02-6be1-47ce-824f-6bdd20e2f34b" providerId="ADAL" clId="{E9A68D84-D7FB-4603-87BF-10C0C328FE7E}" dt="2020-10-12T23:45:15.287" v="365"/>
        <pc:sldMkLst>
          <pc:docMk/>
          <pc:sldMk cId="83471515" sldId="362"/>
        </pc:sldMkLst>
        <pc:picChg chg="add">
          <ac:chgData name="Priti Singh" userId="c8e3db02-6be1-47ce-824f-6bdd20e2f34b" providerId="ADAL" clId="{E9A68D84-D7FB-4603-87BF-10C0C328FE7E}" dt="2020-10-12T23:45:15.287" v="365"/>
          <ac:picMkLst>
            <pc:docMk/>
            <pc:sldMk cId="83471515" sldId="362"/>
            <ac:picMk id="7" creationId="{B4CCEFB5-6134-4FC2-A00C-4DC09F74C018}"/>
          </ac:picMkLst>
        </pc:picChg>
      </pc:sldChg>
      <pc:sldChg chg="addSp delSp modSp delAnim">
        <pc:chgData name="Priti Singh" userId="c8e3db02-6be1-47ce-824f-6bdd20e2f34b" providerId="ADAL" clId="{E9A68D84-D7FB-4603-87BF-10C0C328FE7E}" dt="2020-10-12T23:45:08.678" v="361"/>
        <pc:sldMkLst>
          <pc:docMk/>
          <pc:sldMk cId="4243223853" sldId="365"/>
        </pc:sldMkLst>
        <pc:spChg chg="mod">
          <ac:chgData name="Priti Singh" userId="c8e3db02-6be1-47ce-824f-6bdd20e2f34b" providerId="ADAL" clId="{E9A68D84-D7FB-4603-87BF-10C0C328FE7E}" dt="2020-10-12T16:15:39.160" v="352" actId="20577"/>
          <ac:spMkLst>
            <pc:docMk/>
            <pc:sldMk cId="4243223853" sldId="365"/>
            <ac:spMk id="2" creationId="{91C8362B-D33F-4A1F-92AB-1F276A70276D}"/>
          </ac:spMkLst>
        </pc:spChg>
        <pc:spChg chg="mod">
          <ac:chgData name="Priti Singh" userId="c8e3db02-6be1-47ce-824f-6bdd20e2f34b" providerId="ADAL" clId="{E9A68D84-D7FB-4603-87BF-10C0C328FE7E}" dt="2020-10-12T16:15:33.773" v="350" actId="1076"/>
          <ac:spMkLst>
            <pc:docMk/>
            <pc:sldMk cId="4243223853" sldId="365"/>
            <ac:spMk id="4" creationId="{9D5FDFB2-8877-4A9C-865F-53E26E2956A1}"/>
          </ac:spMkLst>
        </pc:spChg>
        <pc:picChg chg="del">
          <ac:chgData name="Priti Singh" userId="c8e3db02-6be1-47ce-824f-6bdd20e2f34b" providerId="ADAL" clId="{E9A68D84-D7FB-4603-87BF-10C0C328FE7E}" dt="2020-10-12T16:15:35.860" v="351" actId="478"/>
          <ac:picMkLst>
            <pc:docMk/>
            <pc:sldMk cId="4243223853" sldId="365"/>
            <ac:picMk id="5" creationId="{2C93EA6F-F308-4747-88D1-BE0E7D4E6653}"/>
          </ac:picMkLst>
        </pc:picChg>
        <pc:picChg chg="add">
          <ac:chgData name="Priti Singh" userId="c8e3db02-6be1-47ce-824f-6bdd20e2f34b" providerId="ADAL" clId="{E9A68D84-D7FB-4603-87BF-10C0C328FE7E}" dt="2020-10-12T23:45:08.678" v="361"/>
          <ac:picMkLst>
            <pc:docMk/>
            <pc:sldMk cId="4243223853" sldId="365"/>
            <ac:picMk id="6" creationId="{D09C15F4-E46C-47D1-B651-F090FE806918}"/>
          </ac:picMkLst>
        </pc:picChg>
      </pc:sldChg>
      <pc:sldChg chg="addSp">
        <pc:chgData name="Priti Singh" userId="c8e3db02-6be1-47ce-824f-6bdd20e2f34b" providerId="ADAL" clId="{E9A68D84-D7FB-4603-87BF-10C0C328FE7E}" dt="2020-10-12T23:48:15.058" v="436"/>
        <pc:sldMkLst>
          <pc:docMk/>
          <pc:sldMk cId="1723146640" sldId="370"/>
        </pc:sldMkLst>
        <pc:picChg chg="add">
          <ac:chgData name="Priti Singh" userId="c8e3db02-6be1-47ce-824f-6bdd20e2f34b" providerId="ADAL" clId="{E9A68D84-D7FB-4603-87BF-10C0C328FE7E}" dt="2020-10-12T23:48:15.058" v="436"/>
          <ac:picMkLst>
            <pc:docMk/>
            <pc:sldMk cId="1723146640" sldId="370"/>
            <ac:picMk id="5" creationId="{5C2CC1B6-EF69-42E2-958B-97D9AD1E95B2}"/>
          </ac:picMkLst>
        </pc:picChg>
      </pc:sldChg>
      <pc:sldChg chg="addSp modSp">
        <pc:chgData name="Priti Singh" userId="c8e3db02-6be1-47ce-824f-6bdd20e2f34b" providerId="ADAL" clId="{E9A68D84-D7FB-4603-87BF-10C0C328FE7E}" dt="2020-10-12T23:47:42.429" v="419" actId="5793"/>
        <pc:sldMkLst>
          <pc:docMk/>
          <pc:sldMk cId="4160001384" sldId="374"/>
        </pc:sldMkLst>
        <pc:spChg chg="mod">
          <ac:chgData name="Priti Singh" userId="c8e3db02-6be1-47ce-824f-6bdd20e2f34b" providerId="ADAL" clId="{E9A68D84-D7FB-4603-87BF-10C0C328FE7E}" dt="2020-10-12T15:27:23.110" v="199" actId="1076"/>
          <ac:spMkLst>
            <pc:docMk/>
            <pc:sldMk cId="4160001384" sldId="374"/>
            <ac:spMk id="2" creationId="{5C0A87DA-D947-4746-860F-FF8487FD6E67}"/>
          </ac:spMkLst>
        </pc:spChg>
        <pc:spChg chg="mod">
          <ac:chgData name="Priti Singh" userId="c8e3db02-6be1-47ce-824f-6bdd20e2f34b" providerId="ADAL" clId="{E9A68D84-D7FB-4603-87BF-10C0C328FE7E}" dt="2020-10-12T23:47:42.429" v="419" actId="5793"/>
          <ac:spMkLst>
            <pc:docMk/>
            <pc:sldMk cId="4160001384" sldId="374"/>
            <ac:spMk id="3" creationId="{5AEDC083-8760-495B-878A-5FF04C370031}"/>
          </ac:spMkLst>
        </pc:spChg>
        <pc:picChg chg="add">
          <ac:chgData name="Priti Singh" userId="c8e3db02-6be1-47ce-824f-6bdd20e2f34b" providerId="ADAL" clId="{E9A68D84-D7FB-4603-87BF-10C0C328FE7E}" dt="2020-10-12T23:47:37.970" v="418"/>
          <ac:picMkLst>
            <pc:docMk/>
            <pc:sldMk cId="4160001384" sldId="374"/>
            <ac:picMk id="6" creationId="{8EC15E87-46D7-4805-BA80-6B799101BC97}"/>
          </ac:picMkLst>
        </pc:picChg>
      </pc:sldChg>
      <pc:sldChg chg="addSp delSp modSp">
        <pc:chgData name="Priti Singh" userId="c8e3db02-6be1-47ce-824f-6bdd20e2f34b" providerId="ADAL" clId="{E9A68D84-D7FB-4603-87BF-10C0C328FE7E}" dt="2020-10-12T23:46:48.464" v="403"/>
        <pc:sldMkLst>
          <pc:docMk/>
          <pc:sldMk cId="2062729366" sldId="377"/>
        </pc:sldMkLst>
        <pc:spChg chg="mod">
          <ac:chgData name="Priti Singh" userId="c8e3db02-6be1-47ce-824f-6bdd20e2f34b" providerId="ADAL" clId="{E9A68D84-D7FB-4603-87BF-10C0C328FE7E}" dt="2020-10-12T15:24:11.669" v="174" actId="1076"/>
          <ac:spMkLst>
            <pc:docMk/>
            <pc:sldMk cId="2062729366" sldId="377"/>
            <ac:spMk id="2" creationId="{5C0A87DA-D947-4746-860F-FF8487FD6E67}"/>
          </ac:spMkLst>
        </pc:spChg>
        <pc:spChg chg="mod">
          <ac:chgData name="Priti Singh" userId="c8e3db02-6be1-47ce-824f-6bdd20e2f34b" providerId="ADAL" clId="{E9A68D84-D7FB-4603-87BF-10C0C328FE7E}" dt="2020-10-12T15:05:32.587" v="54" actId="207"/>
          <ac:spMkLst>
            <pc:docMk/>
            <pc:sldMk cId="2062729366" sldId="377"/>
            <ac:spMk id="3" creationId="{5AEDC083-8760-495B-878A-5FF04C370031}"/>
          </ac:spMkLst>
        </pc:spChg>
        <pc:spChg chg="add del">
          <ac:chgData name="Priti Singh" userId="c8e3db02-6be1-47ce-824f-6bdd20e2f34b" providerId="ADAL" clId="{E9A68D84-D7FB-4603-87BF-10C0C328FE7E}" dt="2020-10-12T15:05:42.575" v="56"/>
          <ac:spMkLst>
            <pc:docMk/>
            <pc:sldMk cId="2062729366" sldId="377"/>
            <ac:spMk id="6" creationId="{3B772AC0-906B-4032-B1BA-AEC596A398B0}"/>
          </ac:spMkLst>
        </pc:spChg>
        <pc:picChg chg="add">
          <ac:chgData name="Priti Singh" userId="c8e3db02-6be1-47ce-824f-6bdd20e2f34b" providerId="ADAL" clId="{E9A68D84-D7FB-4603-87BF-10C0C328FE7E}" dt="2020-10-12T23:46:48.464" v="403"/>
          <ac:picMkLst>
            <pc:docMk/>
            <pc:sldMk cId="2062729366" sldId="377"/>
            <ac:picMk id="6" creationId="{CF9AC1DD-D186-499A-8FC4-9FB033CF1B02}"/>
          </ac:picMkLst>
        </pc:picChg>
      </pc:sldChg>
      <pc:sldChg chg="addSp">
        <pc:chgData name="Priti Singh" userId="c8e3db02-6be1-47ce-824f-6bdd20e2f34b" providerId="ADAL" clId="{E9A68D84-D7FB-4603-87BF-10C0C328FE7E}" dt="2020-10-12T23:45:49.961" v="381"/>
        <pc:sldMkLst>
          <pc:docMk/>
          <pc:sldMk cId="2970511338" sldId="380"/>
        </pc:sldMkLst>
        <pc:picChg chg="add">
          <ac:chgData name="Priti Singh" userId="c8e3db02-6be1-47ce-824f-6bdd20e2f34b" providerId="ADAL" clId="{E9A68D84-D7FB-4603-87BF-10C0C328FE7E}" dt="2020-10-12T23:45:49.961" v="381"/>
          <ac:picMkLst>
            <pc:docMk/>
            <pc:sldMk cId="2970511338" sldId="380"/>
            <ac:picMk id="5" creationId="{C51D2C83-C7B0-4727-A023-4E27BB0F40F5}"/>
          </ac:picMkLst>
        </pc:picChg>
      </pc:sldChg>
      <pc:sldChg chg="addSp modSp">
        <pc:chgData name="Priti Singh" userId="c8e3db02-6be1-47ce-824f-6bdd20e2f34b" providerId="ADAL" clId="{E9A68D84-D7FB-4603-87BF-10C0C328FE7E}" dt="2020-10-12T23:45:48.430" v="380" actId="207"/>
        <pc:sldMkLst>
          <pc:docMk/>
          <pc:sldMk cId="4168324031" sldId="381"/>
        </pc:sldMkLst>
        <pc:spChg chg="mod">
          <ac:chgData name="Priti Singh" userId="c8e3db02-6be1-47ce-824f-6bdd20e2f34b" providerId="ADAL" clId="{E9A68D84-D7FB-4603-87BF-10C0C328FE7E}" dt="2020-10-12T23:45:48.430" v="380" actId="207"/>
          <ac:spMkLst>
            <pc:docMk/>
            <pc:sldMk cId="4168324031" sldId="381"/>
            <ac:spMk id="3" creationId="{746BCB58-73EA-4A46-869D-A5A71BCDDECA}"/>
          </ac:spMkLst>
        </pc:spChg>
        <pc:picChg chg="add">
          <ac:chgData name="Priti Singh" userId="c8e3db02-6be1-47ce-824f-6bdd20e2f34b" providerId="ADAL" clId="{E9A68D84-D7FB-4603-87BF-10C0C328FE7E}" dt="2020-10-12T23:45:41.742" v="379"/>
          <ac:picMkLst>
            <pc:docMk/>
            <pc:sldMk cId="4168324031" sldId="381"/>
            <ac:picMk id="6" creationId="{0C201B1C-78C0-4A9A-B367-1947FDC2D8C9}"/>
          </ac:picMkLst>
        </pc:picChg>
      </pc:sldChg>
      <pc:sldChg chg="addSp">
        <pc:chgData name="Priti Singh" userId="c8e3db02-6be1-47ce-824f-6bdd20e2f34b" providerId="ADAL" clId="{E9A68D84-D7FB-4603-87BF-10C0C328FE7E}" dt="2020-10-12T23:45:40.435" v="378"/>
        <pc:sldMkLst>
          <pc:docMk/>
          <pc:sldMk cId="723542357" sldId="382"/>
        </pc:sldMkLst>
        <pc:picChg chg="add">
          <ac:chgData name="Priti Singh" userId="c8e3db02-6be1-47ce-824f-6bdd20e2f34b" providerId="ADAL" clId="{E9A68D84-D7FB-4603-87BF-10C0C328FE7E}" dt="2020-10-12T23:45:40.435" v="378"/>
          <ac:picMkLst>
            <pc:docMk/>
            <pc:sldMk cId="723542357" sldId="382"/>
            <ac:picMk id="7" creationId="{19484DF8-F856-4322-84A7-02274799AA27}"/>
          </ac:picMkLst>
        </pc:picChg>
      </pc:sldChg>
      <pc:sldChg chg="addSp modNotesTx">
        <pc:chgData name="Priti Singh" userId="c8e3db02-6be1-47ce-824f-6bdd20e2f34b" providerId="ADAL" clId="{E9A68D84-D7FB-4603-87BF-10C0C328FE7E}" dt="2020-10-12T23:45:32.108" v="373"/>
        <pc:sldMkLst>
          <pc:docMk/>
          <pc:sldMk cId="3434269591" sldId="386"/>
        </pc:sldMkLst>
        <pc:picChg chg="add">
          <ac:chgData name="Priti Singh" userId="c8e3db02-6be1-47ce-824f-6bdd20e2f34b" providerId="ADAL" clId="{E9A68D84-D7FB-4603-87BF-10C0C328FE7E}" dt="2020-10-12T23:45:32.108" v="373"/>
          <ac:picMkLst>
            <pc:docMk/>
            <pc:sldMk cId="3434269591" sldId="386"/>
            <ac:picMk id="9" creationId="{6383A1F1-76DD-4794-8E3C-48DFF78D159C}"/>
          </ac:picMkLst>
        </pc:picChg>
      </pc:sldChg>
      <pc:sldChg chg="addSp">
        <pc:chgData name="Priti Singh" userId="c8e3db02-6be1-47ce-824f-6bdd20e2f34b" providerId="ADAL" clId="{E9A68D84-D7FB-4603-87BF-10C0C328FE7E}" dt="2020-10-12T23:45:24.003" v="371"/>
        <pc:sldMkLst>
          <pc:docMk/>
          <pc:sldMk cId="3144571499" sldId="389"/>
        </pc:sldMkLst>
        <pc:picChg chg="add">
          <ac:chgData name="Priti Singh" userId="c8e3db02-6be1-47ce-824f-6bdd20e2f34b" providerId="ADAL" clId="{E9A68D84-D7FB-4603-87BF-10C0C328FE7E}" dt="2020-10-12T23:45:24.003" v="371"/>
          <ac:picMkLst>
            <pc:docMk/>
            <pc:sldMk cId="3144571499" sldId="389"/>
            <ac:picMk id="6" creationId="{3248A201-39C9-47FB-856B-D916FD5F65E3}"/>
          </ac:picMkLst>
        </pc:picChg>
      </pc:sldChg>
      <pc:sldChg chg="addSp modSp">
        <pc:chgData name="Priti Singh" userId="c8e3db02-6be1-47ce-824f-6bdd20e2f34b" providerId="ADAL" clId="{E9A68D84-D7FB-4603-87BF-10C0C328FE7E}" dt="2020-10-12T23:45:34.185" v="374"/>
        <pc:sldMkLst>
          <pc:docMk/>
          <pc:sldMk cId="2474160359" sldId="390"/>
        </pc:sldMkLst>
        <pc:spChg chg="mod">
          <ac:chgData name="Priti Singh" userId="c8e3db02-6be1-47ce-824f-6bdd20e2f34b" providerId="ADAL" clId="{E9A68D84-D7FB-4603-87BF-10C0C328FE7E}" dt="2020-10-12T15:32:16.583" v="272" actId="207"/>
          <ac:spMkLst>
            <pc:docMk/>
            <pc:sldMk cId="2474160359" sldId="390"/>
            <ac:spMk id="5" creationId="{0570545B-0780-4C35-BE33-17F697B62FC1}"/>
          </ac:spMkLst>
        </pc:spChg>
        <pc:picChg chg="add">
          <ac:chgData name="Priti Singh" userId="c8e3db02-6be1-47ce-824f-6bdd20e2f34b" providerId="ADAL" clId="{E9A68D84-D7FB-4603-87BF-10C0C328FE7E}" dt="2020-10-12T23:45:34.185" v="374"/>
          <ac:picMkLst>
            <pc:docMk/>
            <pc:sldMk cId="2474160359" sldId="390"/>
            <ac:picMk id="9" creationId="{0E10DB28-DEE4-4DB6-9763-094A8B9D6273}"/>
          </ac:picMkLst>
        </pc:picChg>
      </pc:sldChg>
      <pc:sldChg chg="addSp modSp">
        <pc:chgData name="Priti Singh" userId="c8e3db02-6be1-47ce-824f-6bdd20e2f34b" providerId="ADAL" clId="{E9A68D84-D7FB-4603-87BF-10C0C328FE7E}" dt="2020-10-12T23:46:30.238" v="399"/>
        <pc:sldMkLst>
          <pc:docMk/>
          <pc:sldMk cId="1532471662" sldId="391"/>
        </pc:sldMkLst>
        <pc:spChg chg="mod">
          <ac:chgData name="Priti Singh" userId="c8e3db02-6be1-47ce-824f-6bdd20e2f34b" providerId="ADAL" clId="{E9A68D84-D7FB-4603-87BF-10C0C328FE7E}" dt="2020-10-12T15:04:43.623" v="51" actId="255"/>
          <ac:spMkLst>
            <pc:docMk/>
            <pc:sldMk cId="1532471662" sldId="391"/>
            <ac:spMk id="16" creationId="{EB3839DB-F577-494A-8D98-8E640F289F97}"/>
          </ac:spMkLst>
        </pc:spChg>
        <pc:picChg chg="add">
          <ac:chgData name="Priti Singh" userId="c8e3db02-6be1-47ce-824f-6bdd20e2f34b" providerId="ADAL" clId="{E9A68D84-D7FB-4603-87BF-10C0C328FE7E}" dt="2020-10-12T23:46:30.238" v="399"/>
          <ac:picMkLst>
            <pc:docMk/>
            <pc:sldMk cId="1532471662" sldId="391"/>
            <ac:picMk id="13" creationId="{B6E4B390-DC03-4E56-A9C3-F56969A838BD}"/>
          </ac:picMkLst>
        </pc:picChg>
      </pc:sldChg>
      <pc:sldChg chg="addSp modSp">
        <pc:chgData name="Priti Singh" userId="c8e3db02-6be1-47ce-824f-6bdd20e2f34b" providerId="ADAL" clId="{E9A68D84-D7FB-4603-87BF-10C0C328FE7E}" dt="2020-10-12T23:46:37.083" v="401"/>
        <pc:sldMkLst>
          <pc:docMk/>
          <pc:sldMk cId="3990022331" sldId="392"/>
        </pc:sldMkLst>
        <pc:spChg chg="mod">
          <ac:chgData name="Priti Singh" userId="c8e3db02-6be1-47ce-824f-6bdd20e2f34b" providerId="ADAL" clId="{E9A68D84-D7FB-4603-87BF-10C0C328FE7E}" dt="2020-10-12T15:01:28.970" v="33" actId="27636"/>
          <ac:spMkLst>
            <pc:docMk/>
            <pc:sldMk cId="3990022331" sldId="392"/>
            <ac:spMk id="3" creationId="{8E712FE0-4CE5-4E91-A41B-42EFB5EA6927}"/>
          </ac:spMkLst>
        </pc:spChg>
        <pc:picChg chg="add">
          <ac:chgData name="Priti Singh" userId="c8e3db02-6be1-47ce-824f-6bdd20e2f34b" providerId="ADAL" clId="{E9A68D84-D7FB-4603-87BF-10C0C328FE7E}" dt="2020-10-12T23:46:37.083" v="401"/>
          <ac:picMkLst>
            <pc:docMk/>
            <pc:sldMk cId="3990022331" sldId="392"/>
            <ac:picMk id="13" creationId="{CF0D676C-CC81-4C41-B976-B8153DC28CB8}"/>
          </ac:picMkLst>
        </pc:picChg>
      </pc:sldChg>
      <pc:sldChg chg="addSp delSp modSp modNotesTx">
        <pc:chgData name="Priti Singh" userId="c8e3db02-6be1-47ce-824f-6bdd20e2f34b" providerId="ADAL" clId="{E9A68D84-D7FB-4603-87BF-10C0C328FE7E}" dt="2020-10-12T23:46:58.361" v="406"/>
        <pc:sldMkLst>
          <pc:docMk/>
          <pc:sldMk cId="4006452155" sldId="402"/>
        </pc:sldMkLst>
        <pc:spChg chg="mod">
          <ac:chgData name="Priti Singh" userId="c8e3db02-6be1-47ce-824f-6bdd20e2f34b" providerId="ADAL" clId="{E9A68D84-D7FB-4603-87BF-10C0C328FE7E}" dt="2020-10-12T15:25:15.030" v="183" actId="20577"/>
          <ac:spMkLst>
            <pc:docMk/>
            <pc:sldMk cId="4006452155" sldId="402"/>
            <ac:spMk id="2" creationId="{E3333C6B-6C1D-43A4-8C80-B6080B5FC097}"/>
          </ac:spMkLst>
        </pc:spChg>
        <pc:spChg chg="del">
          <ac:chgData name="Priti Singh" userId="c8e3db02-6be1-47ce-824f-6bdd20e2f34b" providerId="ADAL" clId="{E9A68D84-D7FB-4603-87BF-10C0C328FE7E}" dt="2020-10-12T15:25:19.748" v="184" actId="478"/>
          <ac:spMkLst>
            <pc:docMk/>
            <pc:sldMk cId="4006452155" sldId="402"/>
            <ac:spMk id="3" creationId="{BB8B450E-D957-4130-A376-341DF90B859C}"/>
          </ac:spMkLst>
        </pc:spChg>
        <pc:spChg chg="add mod">
          <ac:chgData name="Priti Singh" userId="c8e3db02-6be1-47ce-824f-6bdd20e2f34b" providerId="ADAL" clId="{E9A68D84-D7FB-4603-87BF-10C0C328FE7E}" dt="2020-10-12T15:25:23.937" v="186" actId="20577"/>
          <ac:spMkLst>
            <pc:docMk/>
            <pc:sldMk cId="4006452155" sldId="402"/>
            <ac:spMk id="8" creationId="{A301E9C4-39B3-4D3B-9488-A00439767872}"/>
          </ac:spMkLst>
        </pc:spChg>
        <pc:picChg chg="add">
          <ac:chgData name="Priti Singh" userId="c8e3db02-6be1-47ce-824f-6bdd20e2f34b" providerId="ADAL" clId="{E9A68D84-D7FB-4603-87BF-10C0C328FE7E}" dt="2020-10-12T23:46:58.361" v="406"/>
          <ac:picMkLst>
            <pc:docMk/>
            <pc:sldMk cId="4006452155" sldId="402"/>
            <ac:picMk id="9" creationId="{A352462F-05A9-4EFE-98FC-A9CBF1DC7AC6}"/>
          </ac:picMkLst>
        </pc:picChg>
      </pc:sldChg>
      <pc:sldChg chg="addSp modSp">
        <pc:chgData name="Priti Singh" userId="c8e3db02-6be1-47ce-824f-6bdd20e2f34b" providerId="ADAL" clId="{E9A68D84-D7FB-4603-87BF-10C0C328FE7E}" dt="2020-10-12T23:47:22.277" v="416"/>
        <pc:sldMkLst>
          <pc:docMk/>
          <pc:sldMk cId="4171223611" sldId="403"/>
        </pc:sldMkLst>
        <pc:spChg chg="mod">
          <ac:chgData name="Priti Singh" userId="c8e3db02-6be1-47ce-824f-6bdd20e2f34b" providerId="ADAL" clId="{E9A68D84-D7FB-4603-87BF-10C0C328FE7E}" dt="2020-10-12T15:01:28.985" v="34" actId="27636"/>
          <ac:spMkLst>
            <pc:docMk/>
            <pc:sldMk cId="4171223611" sldId="403"/>
            <ac:spMk id="3" creationId="{8E712FE0-4CE5-4E91-A41B-42EFB5EA6927}"/>
          </ac:spMkLst>
        </pc:spChg>
        <pc:picChg chg="add">
          <ac:chgData name="Priti Singh" userId="c8e3db02-6be1-47ce-824f-6bdd20e2f34b" providerId="ADAL" clId="{E9A68D84-D7FB-4603-87BF-10C0C328FE7E}" dt="2020-10-12T23:47:22.277" v="416"/>
          <ac:picMkLst>
            <pc:docMk/>
            <pc:sldMk cId="4171223611" sldId="403"/>
            <ac:picMk id="11" creationId="{8EC3D66B-4898-45C5-ADEB-C09123A68A2C}"/>
          </ac:picMkLst>
        </pc:picChg>
      </pc:sldChg>
      <pc:sldChg chg="addSp modSp">
        <pc:chgData name="Priti Singh" userId="c8e3db02-6be1-47ce-824f-6bdd20e2f34b" providerId="ADAL" clId="{E9A68D84-D7FB-4603-87BF-10C0C328FE7E}" dt="2020-10-12T23:47:55.675" v="424"/>
        <pc:sldMkLst>
          <pc:docMk/>
          <pc:sldMk cId="27057336" sldId="414"/>
        </pc:sldMkLst>
        <pc:spChg chg="mod">
          <ac:chgData name="Priti Singh" userId="c8e3db02-6be1-47ce-824f-6bdd20e2f34b" providerId="ADAL" clId="{E9A68D84-D7FB-4603-87BF-10C0C328FE7E}" dt="2020-10-12T16:17:24.679" v="354" actId="207"/>
          <ac:spMkLst>
            <pc:docMk/>
            <pc:sldMk cId="27057336" sldId="414"/>
            <ac:spMk id="5" creationId="{0570545B-0780-4C35-BE33-17F697B62FC1}"/>
          </ac:spMkLst>
        </pc:spChg>
        <pc:picChg chg="add">
          <ac:chgData name="Priti Singh" userId="c8e3db02-6be1-47ce-824f-6bdd20e2f34b" providerId="ADAL" clId="{E9A68D84-D7FB-4603-87BF-10C0C328FE7E}" dt="2020-10-12T23:47:55.675" v="424"/>
          <ac:picMkLst>
            <pc:docMk/>
            <pc:sldMk cId="27057336" sldId="414"/>
            <ac:picMk id="7" creationId="{678FEA55-2B01-4931-801B-BECB25BC133B}"/>
          </ac:picMkLst>
        </pc:picChg>
      </pc:sldChg>
      <pc:sldChg chg="addSp delSp modSp modNotesTx">
        <pc:chgData name="Priti Singh" userId="c8e3db02-6be1-47ce-824f-6bdd20e2f34b" providerId="ADAL" clId="{E9A68D84-D7FB-4603-87BF-10C0C328FE7E}" dt="2020-10-12T23:47:54.453" v="423"/>
        <pc:sldMkLst>
          <pc:docMk/>
          <pc:sldMk cId="599120333" sldId="415"/>
        </pc:sldMkLst>
        <pc:spChg chg="mod">
          <ac:chgData name="Priti Singh" userId="c8e3db02-6be1-47ce-824f-6bdd20e2f34b" providerId="ADAL" clId="{E9A68D84-D7FB-4603-87BF-10C0C328FE7E}" dt="2020-10-12T15:28:33.275" v="224" actId="20577"/>
          <ac:spMkLst>
            <pc:docMk/>
            <pc:sldMk cId="599120333" sldId="415"/>
            <ac:spMk id="2" creationId="{E3333C6B-6C1D-43A4-8C80-B6080B5FC097}"/>
          </ac:spMkLst>
        </pc:spChg>
        <pc:spChg chg="del">
          <ac:chgData name="Priti Singh" userId="c8e3db02-6be1-47ce-824f-6bdd20e2f34b" providerId="ADAL" clId="{E9A68D84-D7FB-4603-87BF-10C0C328FE7E}" dt="2020-10-12T15:06:39.739" v="59" actId="478"/>
          <ac:spMkLst>
            <pc:docMk/>
            <pc:sldMk cId="599120333" sldId="415"/>
            <ac:spMk id="3" creationId="{BB8B450E-D957-4130-A376-341DF90B859C}"/>
          </ac:spMkLst>
        </pc:spChg>
        <pc:spChg chg="add mod">
          <ac:chgData name="Priti Singh" userId="c8e3db02-6be1-47ce-824f-6bdd20e2f34b" providerId="ADAL" clId="{E9A68D84-D7FB-4603-87BF-10C0C328FE7E}" dt="2020-10-12T15:06:44.969" v="61" actId="20577"/>
          <ac:spMkLst>
            <pc:docMk/>
            <pc:sldMk cId="599120333" sldId="415"/>
            <ac:spMk id="9" creationId="{B5CFA9AE-76D7-420B-9E7C-BAC8997DF35F}"/>
          </ac:spMkLst>
        </pc:spChg>
        <pc:picChg chg="add">
          <ac:chgData name="Priti Singh" userId="c8e3db02-6be1-47ce-824f-6bdd20e2f34b" providerId="ADAL" clId="{E9A68D84-D7FB-4603-87BF-10C0C328FE7E}" dt="2020-10-12T23:47:54.453" v="423"/>
          <ac:picMkLst>
            <pc:docMk/>
            <pc:sldMk cId="599120333" sldId="415"/>
            <ac:picMk id="10" creationId="{6006EC2E-BBA8-46D6-8ACC-62EDA331CFA5}"/>
          </ac:picMkLst>
        </pc:picChg>
      </pc:sldChg>
      <pc:sldChg chg="addSp modSp">
        <pc:chgData name="Priti Singh" userId="c8e3db02-6be1-47ce-824f-6bdd20e2f34b" providerId="ADAL" clId="{E9A68D84-D7FB-4603-87BF-10C0C328FE7E}" dt="2020-10-12T23:48:18.463" v="438"/>
        <pc:sldMkLst>
          <pc:docMk/>
          <pc:sldMk cId="3577911746" sldId="420"/>
        </pc:sldMkLst>
        <pc:spChg chg="mod">
          <ac:chgData name="Priti Singh" userId="c8e3db02-6be1-47ce-824f-6bdd20e2f34b" providerId="ADAL" clId="{E9A68D84-D7FB-4603-87BF-10C0C328FE7E}" dt="2020-10-12T15:29:17.752" v="230" actId="1076"/>
          <ac:spMkLst>
            <pc:docMk/>
            <pc:sldMk cId="3577911746" sldId="420"/>
            <ac:spMk id="2" creationId="{5C0A87DA-D947-4746-860F-FF8487FD6E67}"/>
          </ac:spMkLst>
        </pc:spChg>
        <pc:spChg chg="mod">
          <ac:chgData name="Priti Singh" userId="c8e3db02-6be1-47ce-824f-6bdd20e2f34b" providerId="ADAL" clId="{E9A68D84-D7FB-4603-87BF-10C0C328FE7E}" dt="2020-10-12T15:08:04.037" v="72" actId="207"/>
          <ac:spMkLst>
            <pc:docMk/>
            <pc:sldMk cId="3577911746" sldId="420"/>
            <ac:spMk id="3" creationId="{5AEDC083-8760-495B-878A-5FF04C370031}"/>
          </ac:spMkLst>
        </pc:spChg>
        <pc:picChg chg="add">
          <ac:chgData name="Priti Singh" userId="c8e3db02-6be1-47ce-824f-6bdd20e2f34b" providerId="ADAL" clId="{E9A68D84-D7FB-4603-87BF-10C0C328FE7E}" dt="2020-10-12T23:48:18.463" v="438"/>
          <ac:picMkLst>
            <pc:docMk/>
            <pc:sldMk cId="3577911746" sldId="420"/>
            <ac:picMk id="6" creationId="{B1684D32-A11F-4D50-BFCF-B857534BA46C}"/>
          </ac:picMkLst>
        </pc:picChg>
        <pc:picChg chg="mod">
          <ac:chgData name="Priti Singh" userId="c8e3db02-6be1-47ce-824f-6bdd20e2f34b" providerId="ADAL" clId="{E9A68D84-D7FB-4603-87BF-10C0C328FE7E}" dt="2020-10-12T15:29:14.575" v="229" actId="1076"/>
          <ac:picMkLst>
            <pc:docMk/>
            <pc:sldMk cId="3577911746" sldId="420"/>
            <ac:picMk id="8" creationId="{59EE4018-FA09-4D9F-B102-621CFE74839D}"/>
          </ac:picMkLst>
        </pc:picChg>
      </pc:sldChg>
      <pc:sldChg chg="addSp modSp">
        <pc:chgData name="Priti Singh" userId="c8e3db02-6be1-47ce-824f-6bdd20e2f34b" providerId="ADAL" clId="{E9A68D84-D7FB-4603-87BF-10C0C328FE7E}" dt="2020-10-12T23:48:43.097" v="450"/>
        <pc:sldMkLst>
          <pc:docMk/>
          <pc:sldMk cId="1262555795" sldId="422"/>
        </pc:sldMkLst>
        <pc:spChg chg="mod">
          <ac:chgData name="Priti Singh" userId="c8e3db02-6be1-47ce-824f-6bdd20e2f34b" providerId="ADAL" clId="{E9A68D84-D7FB-4603-87BF-10C0C328FE7E}" dt="2020-10-12T15:01:29.016" v="36" actId="27636"/>
          <ac:spMkLst>
            <pc:docMk/>
            <pc:sldMk cId="1262555795" sldId="422"/>
            <ac:spMk id="3" creationId="{8E712FE0-4CE5-4E91-A41B-42EFB5EA6927}"/>
          </ac:spMkLst>
        </pc:spChg>
        <pc:picChg chg="add">
          <ac:chgData name="Priti Singh" userId="c8e3db02-6be1-47ce-824f-6bdd20e2f34b" providerId="ADAL" clId="{E9A68D84-D7FB-4603-87BF-10C0C328FE7E}" dt="2020-10-12T23:48:43.097" v="450"/>
          <ac:picMkLst>
            <pc:docMk/>
            <pc:sldMk cId="1262555795" sldId="422"/>
            <ac:picMk id="11" creationId="{236029D1-F05B-4B06-8FF5-1E89B9229A73}"/>
          </ac:picMkLst>
        </pc:picChg>
      </pc:sldChg>
      <pc:sldChg chg="addSp modSp">
        <pc:chgData name="Priti Singh" userId="c8e3db02-6be1-47ce-824f-6bdd20e2f34b" providerId="ADAL" clId="{E9A68D84-D7FB-4603-87BF-10C0C328FE7E}" dt="2020-10-12T23:48:44.203" v="451"/>
        <pc:sldMkLst>
          <pc:docMk/>
          <pc:sldMk cId="1918452086" sldId="423"/>
        </pc:sldMkLst>
        <pc:spChg chg="mod">
          <ac:chgData name="Priti Singh" userId="c8e3db02-6be1-47ce-824f-6bdd20e2f34b" providerId="ADAL" clId="{E9A68D84-D7FB-4603-87BF-10C0C328FE7E}" dt="2020-10-12T16:17:59.282" v="355" actId="2711"/>
          <ac:spMkLst>
            <pc:docMk/>
            <pc:sldMk cId="1918452086" sldId="423"/>
            <ac:spMk id="3" creationId="{96829CDB-591B-477D-B452-4152273654E4}"/>
          </ac:spMkLst>
        </pc:spChg>
        <pc:picChg chg="add">
          <ac:chgData name="Priti Singh" userId="c8e3db02-6be1-47ce-824f-6bdd20e2f34b" providerId="ADAL" clId="{E9A68D84-D7FB-4603-87BF-10C0C328FE7E}" dt="2020-10-12T23:48:44.203" v="451"/>
          <ac:picMkLst>
            <pc:docMk/>
            <pc:sldMk cId="1918452086" sldId="423"/>
            <ac:picMk id="6" creationId="{0AB229B2-944E-44B4-9D49-DD63D6CAEB15}"/>
          </ac:picMkLst>
        </pc:picChg>
      </pc:sldChg>
      <pc:sldChg chg="addSp modSp">
        <pc:chgData name="Priti Singh" userId="c8e3db02-6be1-47ce-824f-6bdd20e2f34b" providerId="ADAL" clId="{E9A68D84-D7FB-4603-87BF-10C0C328FE7E}" dt="2020-10-12T23:48:21.910" v="441"/>
        <pc:sldMkLst>
          <pc:docMk/>
          <pc:sldMk cId="155400865" sldId="434"/>
        </pc:sldMkLst>
        <pc:spChg chg="mod">
          <ac:chgData name="Priti Singh" userId="c8e3db02-6be1-47ce-824f-6bdd20e2f34b" providerId="ADAL" clId="{E9A68D84-D7FB-4603-87BF-10C0C328FE7E}" dt="2020-10-12T15:09:09.769" v="87" actId="207"/>
          <ac:spMkLst>
            <pc:docMk/>
            <pc:sldMk cId="155400865" sldId="434"/>
            <ac:spMk id="5" creationId="{0570545B-0780-4C35-BE33-17F697B62FC1}"/>
          </ac:spMkLst>
        </pc:spChg>
        <pc:picChg chg="add">
          <ac:chgData name="Priti Singh" userId="c8e3db02-6be1-47ce-824f-6bdd20e2f34b" providerId="ADAL" clId="{E9A68D84-D7FB-4603-87BF-10C0C328FE7E}" dt="2020-10-12T23:48:21.910" v="441"/>
          <ac:picMkLst>
            <pc:docMk/>
            <pc:sldMk cId="155400865" sldId="434"/>
            <ac:picMk id="9" creationId="{22AD16F3-F82E-4F91-BD0C-E2B4F448F8EF}"/>
          </ac:picMkLst>
        </pc:picChg>
      </pc:sldChg>
      <pc:sldChg chg="addSp delSp modSp modNotesTx">
        <pc:chgData name="Priti Singh" userId="c8e3db02-6be1-47ce-824f-6bdd20e2f34b" providerId="ADAL" clId="{E9A68D84-D7FB-4603-87BF-10C0C328FE7E}" dt="2020-10-12T23:48:20.793" v="440"/>
        <pc:sldMkLst>
          <pc:docMk/>
          <pc:sldMk cId="2803891728" sldId="435"/>
        </pc:sldMkLst>
        <pc:spChg chg="mod">
          <ac:chgData name="Priti Singh" userId="c8e3db02-6be1-47ce-824f-6bdd20e2f34b" providerId="ADAL" clId="{E9A68D84-D7FB-4603-87BF-10C0C328FE7E}" dt="2020-10-12T15:08:39.744" v="83" actId="20577"/>
          <ac:spMkLst>
            <pc:docMk/>
            <pc:sldMk cId="2803891728" sldId="435"/>
            <ac:spMk id="2" creationId="{E3333C6B-6C1D-43A4-8C80-B6080B5FC097}"/>
          </ac:spMkLst>
        </pc:spChg>
        <pc:spChg chg="del">
          <ac:chgData name="Priti Singh" userId="c8e3db02-6be1-47ce-824f-6bdd20e2f34b" providerId="ADAL" clId="{E9A68D84-D7FB-4603-87BF-10C0C328FE7E}" dt="2020-10-12T15:08:15.433" v="73" actId="478"/>
          <ac:spMkLst>
            <pc:docMk/>
            <pc:sldMk cId="2803891728" sldId="435"/>
            <ac:spMk id="3" creationId="{BB8B450E-D957-4130-A376-341DF90B859C}"/>
          </ac:spMkLst>
        </pc:spChg>
        <pc:spChg chg="add mod">
          <ac:chgData name="Priti Singh" userId="c8e3db02-6be1-47ce-824f-6bdd20e2f34b" providerId="ADAL" clId="{E9A68D84-D7FB-4603-87BF-10C0C328FE7E}" dt="2020-10-12T15:08:19.296" v="75" actId="20577"/>
          <ac:spMkLst>
            <pc:docMk/>
            <pc:sldMk cId="2803891728" sldId="435"/>
            <ac:spMk id="9" creationId="{EDAFF0AE-7F31-4183-9FDE-AED20EC98473}"/>
          </ac:spMkLst>
        </pc:spChg>
        <pc:picChg chg="add">
          <ac:chgData name="Priti Singh" userId="c8e3db02-6be1-47ce-824f-6bdd20e2f34b" providerId="ADAL" clId="{E9A68D84-D7FB-4603-87BF-10C0C328FE7E}" dt="2020-10-12T23:48:20.793" v="440"/>
          <ac:picMkLst>
            <pc:docMk/>
            <pc:sldMk cId="2803891728" sldId="435"/>
            <ac:picMk id="10" creationId="{4E5A25A7-8A15-4184-9A45-44829A083516}"/>
          </ac:picMkLst>
        </pc:picChg>
      </pc:sldChg>
      <pc:sldChg chg="addSp">
        <pc:chgData name="Priti Singh" userId="c8e3db02-6be1-47ce-824f-6bdd20e2f34b" providerId="ADAL" clId="{E9A68D84-D7FB-4603-87BF-10C0C328FE7E}" dt="2020-10-12T23:49:05.286" v="452"/>
        <pc:sldMkLst>
          <pc:docMk/>
          <pc:sldMk cId="1747539824" sldId="436"/>
        </pc:sldMkLst>
        <pc:picChg chg="add">
          <ac:chgData name="Priti Singh" userId="c8e3db02-6be1-47ce-824f-6bdd20e2f34b" providerId="ADAL" clId="{E9A68D84-D7FB-4603-87BF-10C0C328FE7E}" dt="2020-10-12T23:49:05.286" v="452"/>
          <ac:picMkLst>
            <pc:docMk/>
            <pc:sldMk cId="1747539824" sldId="436"/>
            <ac:picMk id="4" creationId="{6BEF0181-F973-4F74-A12F-A428A6EC6065}"/>
          </ac:picMkLst>
        </pc:picChg>
      </pc:sldChg>
      <pc:sldChg chg="addSp">
        <pc:chgData name="Priti Singh" userId="c8e3db02-6be1-47ce-824f-6bdd20e2f34b" providerId="ADAL" clId="{E9A68D84-D7FB-4603-87BF-10C0C328FE7E}" dt="2020-10-12T23:45:20.417" v="369"/>
        <pc:sldMkLst>
          <pc:docMk/>
          <pc:sldMk cId="3852360631" sldId="437"/>
        </pc:sldMkLst>
        <pc:picChg chg="add">
          <ac:chgData name="Priti Singh" userId="c8e3db02-6be1-47ce-824f-6bdd20e2f34b" providerId="ADAL" clId="{E9A68D84-D7FB-4603-87BF-10C0C328FE7E}" dt="2020-10-12T23:45:20.417" v="369"/>
          <ac:picMkLst>
            <pc:docMk/>
            <pc:sldMk cId="3852360631" sldId="437"/>
            <ac:picMk id="7" creationId="{36321F99-5A79-4822-B9C7-475B32EED499}"/>
          </ac:picMkLst>
        </pc:picChg>
      </pc:sldChg>
      <pc:sldChg chg="addSp modSp">
        <pc:chgData name="Priti Singh" userId="c8e3db02-6be1-47ce-824f-6bdd20e2f34b" providerId="ADAL" clId="{E9A68D84-D7FB-4603-87BF-10C0C328FE7E}" dt="2020-10-12T23:45:35.921" v="375"/>
        <pc:sldMkLst>
          <pc:docMk/>
          <pc:sldMk cId="2283572616" sldId="439"/>
        </pc:sldMkLst>
        <pc:spChg chg="mod">
          <ac:chgData name="Priti Singh" userId="c8e3db02-6be1-47ce-824f-6bdd20e2f34b" providerId="ADAL" clId="{E9A68D84-D7FB-4603-87BF-10C0C328FE7E}" dt="2020-10-12T15:13:09.408" v="151" actId="1076"/>
          <ac:spMkLst>
            <pc:docMk/>
            <pc:sldMk cId="2283572616" sldId="439"/>
            <ac:spMk id="3" creationId="{4DA0F3F9-4482-4F7D-B056-BBF789BE759B}"/>
          </ac:spMkLst>
        </pc:spChg>
        <pc:picChg chg="add">
          <ac:chgData name="Priti Singh" userId="c8e3db02-6be1-47ce-824f-6bdd20e2f34b" providerId="ADAL" clId="{E9A68D84-D7FB-4603-87BF-10C0C328FE7E}" dt="2020-10-12T23:45:35.921" v="375"/>
          <ac:picMkLst>
            <pc:docMk/>
            <pc:sldMk cId="2283572616" sldId="439"/>
            <ac:picMk id="5" creationId="{3615D7AF-64DA-4DF4-8B6D-9065D282DB1E}"/>
          </ac:picMkLst>
        </pc:picChg>
      </pc:sldChg>
      <pc:sldChg chg="modSp">
        <pc:chgData name="Priti Singh" userId="c8e3db02-6be1-47ce-824f-6bdd20e2f34b" providerId="ADAL" clId="{E9A68D84-D7FB-4603-87BF-10C0C328FE7E}" dt="2020-10-12T15:01:28.923" v="30" actId="27636"/>
        <pc:sldMkLst>
          <pc:docMk/>
          <pc:sldMk cId="2488863969" sldId="442"/>
        </pc:sldMkLst>
        <pc:spChg chg="mod">
          <ac:chgData name="Priti Singh" userId="c8e3db02-6be1-47ce-824f-6bdd20e2f34b" providerId="ADAL" clId="{E9A68D84-D7FB-4603-87BF-10C0C328FE7E}" dt="2020-10-12T15:01:28.923" v="30" actId="27636"/>
          <ac:spMkLst>
            <pc:docMk/>
            <pc:sldMk cId="2488863969" sldId="442"/>
            <ac:spMk id="7" creationId="{F68156F0-E23E-4717-840E-99A1B9855A89}"/>
          </ac:spMkLst>
        </pc:spChg>
      </pc:sldChg>
      <pc:sldChg chg="addSp">
        <pc:chgData name="Priti Singh" userId="c8e3db02-6be1-47ce-824f-6bdd20e2f34b" providerId="ADAL" clId="{E9A68D84-D7FB-4603-87BF-10C0C328FE7E}" dt="2020-10-12T23:45:57.987" v="383"/>
        <pc:sldMkLst>
          <pc:docMk/>
          <pc:sldMk cId="1466117958" sldId="444"/>
        </pc:sldMkLst>
        <pc:picChg chg="add">
          <ac:chgData name="Priti Singh" userId="c8e3db02-6be1-47ce-824f-6bdd20e2f34b" providerId="ADAL" clId="{E9A68D84-D7FB-4603-87BF-10C0C328FE7E}" dt="2020-10-12T23:45:57.987" v="383"/>
          <ac:picMkLst>
            <pc:docMk/>
            <pc:sldMk cId="1466117958" sldId="444"/>
            <ac:picMk id="10" creationId="{4F24E818-75C9-4933-9FEC-1ACB7B18E656}"/>
          </ac:picMkLst>
        </pc:picChg>
      </pc:sldChg>
      <pc:sldChg chg="addSp modSp">
        <pc:chgData name="Priti Singh" userId="c8e3db02-6be1-47ce-824f-6bdd20e2f34b" providerId="ADAL" clId="{E9A68D84-D7FB-4603-87BF-10C0C328FE7E}" dt="2020-10-12T23:45:16.484" v="366"/>
        <pc:sldMkLst>
          <pc:docMk/>
          <pc:sldMk cId="2204961054" sldId="447"/>
        </pc:sldMkLst>
        <pc:spChg chg="mod">
          <ac:chgData name="Priti Singh" userId="c8e3db02-6be1-47ce-824f-6bdd20e2f34b" providerId="ADAL" clId="{E9A68D84-D7FB-4603-87BF-10C0C328FE7E}" dt="2020-10-12T15:01:28.937" v="31" actId="27636"/>
          <ac:spMkLst>
            <pc:docMk/>
            <pc:sldMk cId="2204961054" sldId="447"/>
            <ac:spMk id="3" creationId="{8E712FE0-4CE5-4E91-A41B-42EFB5EA6927}"/>
          </ac:spMkLst>
        </pc:spChg>
        <pc:picChg chg="add">
          <ac:chgData name="Priti Singh" userId="c8e3db02-6be1-47ce-824f-6bdd20e2f34b" providerId="ADAL" clId="{E9A68D84-D7FB-4603-87BF-10C0C328FE7E}" dt="2020-10-12T23:45:16.484" v="366"/>
          <ac:picMkLst>
            <pc:docMk/>
            <pc:sldMk cId="2204961054" sldId="447"/>
            <ac:picMk id="11" creationId="{418C59C6-A571-4478-BD4F-7F65DA021A83}"/>
          </ac:picMkLst>
        </pc:picChg>
      </pc:sldChg>
      <pc:sldChg chg="addSp modSp">
        <pc:chgData name="Priti Singh" userId="c8e3db02-6be1-47ce-824f-6bdd20e2f34b" providerId="ADAL" clId="{E9A68D84-D7FB-4603-87BF-10C0C328FE7E}" dt="2020-10-12T23:46:32.270" v="400"/>
        <pc:sldMkLst>
          <pc:docMk/>
          <pc:sldMk cId="3860306940" sldId="451"/>
        </pc:sldMkLst>
        <pc:spChg chg="mod">
          <ac:chgData name="Priti Singh" userId="c8e3db02-6be1-47ce-824f-6bdd20e2f34b" providerId="ADAL" clId="{E9A68D84-D7FB-4603-87BF-10C0C328FE7E}" dt="2020-10-12T15:05:17.973" v="53" actId="207"/>
          <ac:spMkLst>
            <pc:docMk/>
            <pc:sldMk cId="3860306940" sldId="451"/>
            <ac:spMk id="3" creationId="{4DA0F3F9-4482-4F7D-B056-BBF789BE759B}"/>
          </ac:spMkLst>
        </pc:spChg>
        <pc:picChg chg="add">
          <ac:chgData name="Priti Singh" userId="c8e3db02-6be1-47ce-824f-6bdd20e2f34b" providerId="ADAL" clId="{E9A68D84-D7FB-4603-87BF-10C0C328FE7E}" dt="2020-10-12T23:46:32.270" v="400"/>
          <ac:picMkLst>
            <pc:docMk/>
            <pc:sldMk cId="3860306940" sldId="451"/>
            <ac:picMk id="7" creationId="{4A8EB2A2-3C7E-4BAD-964F-3FA4176694E3}"/>
          </ac:picMkLst>
        </pc:picChg>
      </pc:sldChg>
      <pc:sldChg chg="addSp modSp">
        <pc:chgData name="Priti Singh" userId="c8e3db02-6be1-47ce-824f-6bdd20e2f34b" providerId="ADAL" clId="{E9A68D84-D7FB-4603-87BF-10C0C328FE7E}" dt="2020-10-12T23:46:41.998" v="402"/>
        <pc:sldMkLst>
          <pc:docMk/>
          <pc:sldMk cId="566783228" sldId="455"/>
        </pc:sldMkLst>
        <pc:spChg chg="mod">
          <ac:chgData name="Priti Singh" userId="c8e3db02-6be1-47ce-824f-6bdd20e2f34b" providerId="ADAL" clId="{E9A68D84-D7FB-4603-87BF-10C0C328FE7E}" dt="2020-10-12T15:23:51.178" v="172" actId="1076"/>
          <ac:spMkLst>
            <pc:docMk/>
            <pc:sldMk cId="566783228" sldId="455"/>
            <ac:spMk id="4" creationId="{882049B7-4D07-41E5-B74D-6E96EC4203D9}"/>
          </ac:spMkLst>
        </pc:spChg>
        <pc:spChg chg="mod">
          <ac:chgData name="Priti Singh" userId="c8e3db02-6be1-47ce-824f-6bdd20e2f34b" providerId="ADAL" clId="{E9A68D84-D7FB-4603-87BF-10C0C328FE7E}" dt="2020-10-12T15:23:18.900" v="167" actId="1076"/>
          <ac:spMkLst>
            <pc:docMk/>
            <pc:sldMk cId="566783228" sldId="455"/>
            <ac:spMk id="6" creationId="{8FAF9412-C3F7-4035-A254-1D149E928B90}"/>
          </ac:spMkLst>
        </pc:spChg>
        <pc:spChg chg="mod">
          <ac:chgData name="Priti Singh" userId="c8e3db02-6be1-47ce-824f-6bdd20e2f34b" providerId="ADAL" clId="{E9A68D84-D7FB-4603-87BF-10C0C328FE7E}" dt="2020-10-12T15:24:02.145" v="173" actId="1076"/>
          <ac:spMkLst>
            <pc:docMk/>
            <pc:sldMk cId="566783228" sldId="455"/>
            <ac:spMk id="7" creationId="{F03B7FC8-9AFE-457A-B696-F104BE2D122B}"/>
          </ac:spMkLst>
        </pc:spChg>
        <pc:picChg chg="add">
          <ac:chgData name="Priti Singh" userId="c8e3db02-6be1-47ce-824f-6bdd20e2f34b" providerId="ADAL" clId="{E9A68D84-D7FB-4603-87BF-10C0C328FE7E}" dt="2020-10-12T23:46:41.998" v="402"/>
          <ac:picMkLst>
            <pc:docMk/>
            <pc:sldMk cId="566783228" sldId="455"/>
            <ac:picMk id="8" creationId="{EC54B8F4-0DEC-43A9-86A5-A30C51197AC7}"/>
          </ac:picMkLst>
        </pc:picChg>
      </pc:sldChg>
      <pc:sldChg chg="modSp">
        <pc:chgData name="Priti Singh" userId="c8e3db02-6be1-47ce-824f-6bdd20e2f34b" providerId="ADAL" clId="{E9A68D84-D7FB-4603-87BF-10C0C328FE7E}" dt="2020-10-12T16:19:25.604" v="356" actId="20577"/>
        <pc:sldMkLst>
          <pc:docMk/>
          <pc:sldMk cId="1261929100" sldId="461"/>
        </pc:sldMkLst>
        <pc:spChg chg="mod">
          <ac:chgData name="Priti Singh" userId="c8e3db02-6be1-47ce-824f-6bdd20e2f34b" providerId="ADAL" clId="{E9A68D84-D7FB-4603-87BF-10C0C328FE7E}" dt="2020-10-12T16:19:25.604" v="356" actId="20577"/>
          <ac:spMkLst>
            <pc:docMk/>
            <pc:sldMk cId="1261929100" sldId="461"/>
            <ac:spMk id="8" creationId="{4D44F051-6447-481C-A6CA-42EF94C03B82}"/>
          </ac:spMkLst>
        </pc:spChg>
        <pc:picChg chg="mod">
          <ac:chgData name="Priti Singh" userId="c8e3db02-6be1-47ce-824f-6bdd20e2f34b" providerId="ADAL" clId="{E9A68D84-D7FB-4603-87BF-10C0C328FE7E}" dt="2020-10-12T15:10:45.134" v="96" actId="1076"/>
          <ac:picMkLst>
            <pc:docMk/>
            <pc:sldMk cId="1261929100" sldId="461"/>
            <ac:picMk id="6" creationId="{D2A02204-AE24-4B8D-9FDB-0A75C7F959C8}"/>
          </ac:picMkLst>
        </pc:picChg>
      </pc:sldChg>
      <pc:sldChg chg="addSp">
        <pc:chgData name="Priti Singh" userId="c8e3db02-6be1-47ce-824f-6bdd20e2f34b" providerId="ADAL" clId="{E9A68D84-D7FB-4603-87BF-10C0C328FE7E}" dt="2020-10-12T23:45:02.008" v="358"/>
        <pc:sldMkLst>
          <pc:docMk/>
          <pc:sldMk cId="2660913010" sldId="462"/>
        </pc:sldMkLst>
        <pc:picChg chg="add">
          <ac:chgData name="Priti Singh" userId="c8e3db02-6be1-47ce-824f-6bdd20e2f34b" providerId="ADAL" clId="{E9A68D84-D7FB-4603-87BF-10C0C328FE7E}" dt="2020-10-12T23:45:02.008" v="358"/>
          <ac:picMkLst>
            <pc:docMk/>
            <pc:sldMk cId="2660913010" sldId="462"/>
            <ac:picMk id="8" creationId="{E813F53E-DCF4-4C04-AFDD-EC135AC2C56A}"/>
          </ac:picMkLst>
        </pc:picChg>
      </pc:sldChg>
      <pc:sldChg chg="addSp add">
        <pc:chgData name="Priti Singh" userId="c8e3db02-6be1-47ce-824f-6bdd20e2f34b" providerId="ADAL" clId="{E9A68D84-D7FB-4603-87BF-10C0C328FE7E}" dt="2020-10-12T23:49:10.588" v="454"/>
        <pc:sldMkLst>
          <pc:docMk/>
          <pc:sldMk cId="32066557" sldId="566"/>
        </pc:sldMkLst>
        <pc:picChg chg="add">
          <ac:chgData name="Priti Singh" userId="c8e3db02-6be1-47ce-824f-6bdd20e2f34b" providerId="ADAL" clId="{E9A68D84-D7FB-4603-87BF-10C0C328FE7E}" dt="2020-10-12T23:49:10.588" v="454"/>
          <ac:picMkLst>
            <pc:docMk/>
            <pc:sldMk cId="32066557" sldId="566"/>
            <ac:picMk id="8" creationId="{166C71A8-39BD-4BB6-B6B6-F770653B01DD}"/>
          </ac:picMkLst>
        </pc:picChg>
      </pc:sldChg>
    </pc:docChg>
  </pc:docChgLst>
  <pc:docChgLst>
    <pc:chgData name="Lauren Fialkow" userId="S::lfialkow@gsnorcal.org::445ecf3f-b1f9-43ba-98be-68325a91074a" providerId="AD" clId="Web-{45E3165C-C267-469D-8EFF-B4C07C593D6F}"/>
    <pc:docChg chg="modSld">
      <pc:chgData name="Lauren Fialkow" userId="S::lfialkow@gsnorcal.org::445ecf3f-b1f9-43ba-98be-68325a91074a" providerId="AD" clId="Web-{45E3165C-C267-469D-8EFF-B4C07C593D6F}" dt="2020-10-12T22:37:43.307" v="215" actId="1076"/>
      <pc:docMkLst>
        <pc:docMk/>
      </pc:docMkLst>
      <pc:sldChg chg="modSp">
        <pc:chgData name="Lauren Fialkow" userId="S::lfialkow@gsnorcal.org::445ecf3f-b1f9-43ba-98be-68325a91074a" providerId="AD" clId="Web-{45E3165C-C267-469D-8EFF-B4C07C593D6F}" dt="2020-10-12T22:37:43.307" v="215" actId="1076"/>
        <pc:sldMkLst>
          <pc:docMk/>
          <pc:sldMk cId="4171223611" sldId="403"/>
        </pc:sldMkLst>
        <pc:spChg chg="mod">
          <ac:chgData name="Lauren Fialkow" userId="S::lfialkow@gsnorcal.org::445ecf3f-b1f9-43ba-98be-68325a91074a" providerId="AD" clId="Web-{45E3165C-C267-469D-8EFF-B4C07C593D6F}" dt="2020-10-12T22:37:43.307" v="215" actId="1076"/>
          <ac:spMkLst>
            <pc:docMk/>
            <pc:sldMk cId="4171223611" sldId="403"/>
            <ac:spMk id="6" creationId="{1CC9B89F-5DCC-46BF-8787-EB9F3CCC43F0}"/>
          </ac:spMkLst>
        </pc:spChg>
      </pc:sldChg>
      <pc:sldChg chg="modSp modNotes">
        <pc:chgData name="Lauren Fialkow" userId="S::lfialkow@gsnorcal.org::445ecf3f-b1f9-43ba-98be-68325a91074a" providerId="AD" clId="Web-{45E3165C-C267-469D-8EFF-B4C07C593D6F}" dt="2020-10-12T22:36:19.974" v="214" actId="1076"/>
        <pc:sldMkLst>
          <pc:docMk/>
          <pc:sldMk cId="1262555795" sldId="422"/>
        </pc:sldMkLst>
        <pc:spChg chg="mod">
          <ac:chgData name="Lauren Fialkow" userId="S::lfialkow@gsnorcal.org::445ecf3f-b1f9-43ba-98be-68325a91074a" providerId="AD" clId="Web-{45E3165C-C267-469D-8EFF-B4C07C593D6F}" dt="2020-10-12T22:36:19.974" v="214" actId="1076"/>
          <ac:spMkLst>
            <pc:docMk/>
            <pc:sldMk cId="1262555795" sldId="422"/>
            <ac:spMk id="8" creationId="{45DE03CF-5A03-4B82-8A2F-4F06F6059E1C}"/>
          </ac:spMkLst>
        </pc:spChg>
      </pc:sldChg>
      <pc:sldChg chg="addSp delSp modSp modNotes">
        <pc:chgData name="Lauren Fialkow" userId="S::lfialkow@gsnorcal.org::445ecf3f-b1f9-43ba-98be-68325a91074a" providerId="AD" clId="Web-{45E3165C-C267-469D-8EFF-B4C07C593D6F}" dt="2020-10-12T22:35:44.268" v="173"/>
        <pc:sldMkLst>
          <pc:docMk/>
          <pc:sldMk cId="1918452086" sldId="423"/>
        </pc:sldMkLst>
        <pc:spChg chg="del">
          <ac:chgData name="Lauren Fialkow" userId="S::lfialkow@gsnorcal.org::445ecf3f-b1f9-43ba-98be-68325a91074a" providerId="AD" clId="Web-{45E3165C-C267-469D-8EFF-B4C07C593D6F}" dt="2020-10-12T22:32:57.241" v="125"/>
          <ac:spMkLst>
            <pc:docMk/>
            <pc:sldMk cId="1918452086" sldId="423"/>
            <ac:spMk id="3" creationId="{96829CDB-591B-477D-B452-4152273654E4}"/>
          </ac:spMkLst>
        </pc:spChg>
        <pc:picChg chg="add mod">
          <ac:chgData name="Lauren Fialkow" userId="S::lfialkow@gsnorcal.org::445ecf3f-b1f9-43ba-98be-68325a91074a" providerId="AD" clId="Web-{45E3165C-C267-469D-8EFF-B4C07C593D6F}" dt="2020-10-12T22:34:40.733" v="131" actId="14100"/>
          <ac:picMkLst>
            <pc:docMk/>
            <pc:sldMk cId="1918452086" sldId="423"/>
            <ac:picMk id="5" creationId="{56EDDED1-9832-4EF4-B883-F52AD7BAD40E}"/>
          </ac:picMkLst>
        </pc:picChg>
      </pc:sldChg>
    </pc:docChg>
  </pc:docChgLst>
  <pc:docChgLst>
    <pc:chgData name="Lauren Fialkow" userId="S::lfialkow@gsnorcal.org::445ecf3f-b1f9-43ba-98be-68325a91074a" providerId="AD" clId="Web-{A40592DD-BF4A-46D1-82A6-5F701453402B}"/>
    <pc:docChg chg="modSld">
      <pc:chgData name="Lauren Fialkow" userId="S::lfialkow@gsnorcal.org::445ecf3f-b1f9-43ba-98be-68325a91074a" providerId="AD" clId="Web-{A40592DD-BF4A-46D1-82A6-5F701453402B}" dt="2020-10-12T19:32:00.846" v="11" actId="20577"/>
      <pc:docMkLst>
        <pc:docMk/>
      </pc:docMkLst>
      <pc:sldChg chg="modSp">
        <pc:chgData name="Lauren Fialkow" userId="S::lfialkow@gsnorcal.org::445ecf3f-b1f9-43ba-98be-68325a91074a" providerId="AD" clId="Web-{A40592DD-BF4A-46D1-82A6-5F701453402B}" dt="2020-10-12T19:25:12.399" v="2" actId="1076"/>
        <pc:sldMkLst>
          <pc:docMk/>
          <pc:sldMk cId="4127632886" sldId="329"/>
        </pc:sldMkLst>
        <pc:picChg chg="mod">
          <ac:chgData name="Lauren Fialkow" userId="S::lfialkow@gsnorcal.org::445ecf3f-b1f9-43ba-98be-68325a91074a" providerId="AD" clId="Web-{A40592DD-BF4A-46D1-82A6-5F701453402B}" dt="2020-10-12T19:25:12.399" v="2" actId="1076"/>
          <ac:picMkLst>
            <pc:docMk/>
            <pc:sldMk cId="4127632886" sldId="329"/>
            <ac:picMk id="8" creationId="{0773D7FA-B5E3-4E98-A56A-A8328EAF4989}"/>
          </ac:picMkLst>
        </pc:picChg>
      </pc:sldChg>
      <pc:sldChg chg="modSp">
        <pc:chgData name="Lauren Fialkow" userId="S::lfialkow@gsnorcal.org::445ecf3f-b1f9-43ba-98be-68325a91074a" providerId="AD" clId="Web-{A40592DD-BF4A-46D1-82A6-5F701453402B}" dt="2020-10-12T19:32:00.080" v="9" actId="20577"/>
        <pc:sldMkLst>
          <pc:docMk/>
          <pc:sldMk cId="83471515" sldId="362"/>
        </pc:sldMkLst>
        <pc:spChg chg="mod">
          <ac:chgData name="Lauren Fialkow" userId="S::lfialkow@gsnorcal.org::445ecf3f-b1f9-43ba-98be-68325a91074a" providerId="AD" clId="Web-{A40592DD-BF4A-46D1-82A6-5F701453402B}" dt="2020-10-12T19:32:00.080" v="9" actId="20577"/>
          <ac:spMkLst>
            <pc:docMk/>
            <pc:sldMk cId="83471515" sldId="362"/>
            <ac:spMk id="2" creationId="{AD7115BA-5048-480D-99AC-8445A7F3E898}"/>
          </ac:spMkLst>
        </pc:spChg>
        <pc:spChg chg="mod">
          <ac:chgData name="Lauren Fialkow" userId="S::lfialkow@gsnorcal.org::445ecf3f-b1f9-43ba-98be-68325a91074a" providerId="AD" clId="Web-{A40592DD-BF4A-46D1-82A6-5F701453402B}" dt="2020-10-12T19:31:45.126" v="3" actId="1076"/>
          <ac:spMkLst>
            <pc:docMk/>
            <pc:sldMk cId="83471515" sldId="362"/>
            <ac:spMk id="3" creationId="{4DA0F3F9-4482-4F7D-B056-BBF789BE759B}"/>
          </ac:spMkLst>
        </pc:spChg>
      </pc:sldChg>
    </pc:docChg>
  </pc:docChgLst>
  <pc:docChgLst>
    <pc:chgData name="Priti Singh" userId="S::psingh@gsnorcal.org::c8e3db02-6be1-47ce-824f-6bdd20e2f34b" providerId="AD" clId="Web-{34F269EF-9F07-4FE9-B318-CB82BB4BD28A}"/>
    <pc:docChg chg="modSld">
      <pc:chgData name="Priti Singh" userId="S::psingh@gsnorcal.org::c8e3db02-6be1-47ce-824f-6bdd20e2f34b" providerId="AD" clId="Web-{34F269EF-9F07-4FE9-B318-CB82BB4BD28A}" dt="2020-10-12T19:13:20.505" v="4" actId="1076"/>
      <pc:docMkLst>
        <pc:docMk/>
      </pc:docMkLst>
      <pc:sldChg chg="modSp">
        <pc:chgData name="Priti Singh" userId="S::psingh@gsnorcal.org::c8e3db02-6be1-47ce-824f-6bdd20e2f34b" providerId="AD" clId="Web-{34F269EF-9F07-4FE9-B318-CB82BB4BD28A}" dt="2020-10-12T19:12:25.769" v="0" actId="1076"/>
        <pc:sldMkLst>
          <pc:docMk/>
          <pc:sldMk cId="2859740333" sldId="334"/>
        </pc:sldMkLst>
        <pc:picChg chg="mod">
          <ac:chgData name="Priti Singh" userId="S::psingh@gsnorcal.org::c8e3db02-6be1-47ce-824f-6bdd20e2f34b" providerId="AD" clId="Web-{34F269EF-9F07-4FE9-B318-CB82BB4BD28A}" dt="2020-10-12T19:12:25.769" v="0" actId="1076"/>
          <ac:picMkLst>
            <pc:docMk/>
            <pc:sldMk cId="2859740333" sldId="334"/>
            <ac:picMk id="6" creationId="{D2A02204-AE24-4B8D-9FDB-0A75C7F959C8}"/>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30A6AC-7A17-479A-8E6F-87E114D70A03}" type="datetimeFigureOut">
              <a:rPr lang="en-US" smtClean="0"/>
              <a:t>10/14/2020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D940B1-E3F7-4912-A81E-7C4EA195769E}" type="slidenum">
              <a:rPr lang="en-US" smtClean="0"/>
              <a:t>‹#›</a:t>
            </a:fld>
            <a:endParaRPr lang="en-US"/>
          </a:p>
        </p:txBody>
      </p:sp>
    </p:spTree>
    <p:extLst>
      <p:ext uri="{BB962C8B-B14F-4D97-AF65-F5344CB8AC3E}">
        <p14:creationId xmlns:p14="http://schemas.microsoft.com/office/powerpoint/2010/main" val="6504252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3" Type="http://schemas.openxmlformats.org/officeDocument/2006/relationships/hyperlink" Target="https://www.youtube.com/watch?time_continue=3&amp;v=KQLo5VuKwyE&amp;feature=emb_logo" TargetMode="External"/><Relationship Id="rId2" Type="http://schemas.openxmlformats.org/officeDocument/2006/relationships/slide" Target="../slides/slide105.xml"/><Relationship Id="rId1" Type="http://schemas.openxmlformats.org/officeDocument/2006/relationships/notesMaster" Target="../notesMasters/notesMaster1.xml"/><Relationship Id="rId4" Type="http://schemas.openxmlformats.org/officeDocument/2006/relationships/hyperlink" Target="https://www.youtube.com/watch?v=S-E_Og1fPxc" TargetMode="Externa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youtube.com/watch?v=6dF8dUi37x8&amp;t=1s"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160;https:/my.girlscouts.org/content/dam-resources2/girlscouts-vtkcontent/Parent-Hub/02_MV_VTKMake%20HerExperienceMemorable_flyer_8.5x11.pdf"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s://training.gsnorcal.org/login/index.php" TargetMode="Externa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girlscouts.org/en/our-program/badges/badge_explorer.html" TargetMode="External"/><Relationship Id="rId2" Type="http://schemas.openxmlformats.org/officeDocument/2006/relationships/slide" Target="../slides/slide29.xml"/><Relationship Id="rId1" Type="http://schemas.openxmlformats.org/officeDocument/2006/relationships/notesMaster" Target="../notesMasters/notesMaster1.xml"/><Relationship Id="rId4" Type="http://schemas.openxmlformats.org/officeDocument/2006/relationships/hyperlink" Target="https://www.girlscouts.org/content/dam/girlscouts-gsusa/forms-and-documents/our-program/Badges/GSUSA_BrownieBadgesAwardsAndPins2019_Guide.pdf"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wheelofnames.com/?fbclid=IwAR3B_y1iUK-VdEV0EMO6bpU653xTivfnrcvKS1o_y5eb98lqlqib6cwiG4E"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vtkdemo.girlscouts.org/content/dam/girlscouts-vtk/meeting-aids/Brownie-Story.pdf"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www.youtube.com/watch?time_continue=3&amp;v=KQLo5VuKwyE&amp;feature=emb_logo" TargetMode="External"/><Relationship Id="rId2" Type="http://schemas.openxmlformats.org/officeDocument/2006/relationships/slide" Target="../slides/slide38.xml"/><Relationship Id="rId1" Type="http://schemas.openxmlformats.org/officeDocument/2006/relationships/notesMaster" Target="../notesMasters/notesMaster1.xml"/><Relationship Id="rId4" Type="http://schemas.openxmlformats.org/officeDocument/2006/relationships/hyperlink" Target="https://www.youtube.com/watch?v=S-E_Og1fPxc" TargetMode="Externa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160;https:/my.girlscouts.org/content/dam-resources2/girlscouts-vtkcontent/Parent-Hub/02_MV_VTKMake%20HerExperienceMemorable_flyer_8.5x11.pdf" TargetMode="External"/><Relationship Id="rId2" Type="http://schemas.openxmlformats.org/officeDocument/2006/relationships/slide" Target="../slides/slide40.xml"/><Relationship Id="rId1" Type="http://schemas.openxmlformats.org/officeDocument/2006/relationships/notesMaster" Target="../notesMasters/notesMaster1.xml"/><Relationship Id="rId4" Type="http://schemas.openxmlformats.org/officeDocument/2006/relationships/hyperlink" Target="https://training.gsnorcal.org/login/index.php" TargetMode="Externa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s://www.youtube.com/watch?time_continue=3&amp;v=KQLo5VuKwyE&amp;feature=emb_logo"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3" Type="http://schemas.openxmlformats.org/officeDocument/2006/relationships/hyperlink" Target="https://www.girlscouts.org/en/our-program/badges/badge_explorer.html" TargetMode="External"/><Relationship Id="rId2" Type="http://schemas.openxmlformats.org/officeDocument/2006/relationships/slide" Target="../slides/slide45.xml"/><Relationship Id="rId1" Type="http://schemas.openxmlformats.org/officeDocument/2006/relationships/notesMaster" Target="../notesMasters/notesMaster1.xml"/><Relationship Id="rId4" Type="http://schemas.openxmlformats.org/officeDocument/2006/relationships/hyperlink" Target="https://www.girlscouts.org/content/dam/girlscouts-gsusa/forms-and-documents/our-program/Badges/GSUSA_BrownieBadgesAwardsAndPins2019_Guide.pdf" TargetMode="Externa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s://zoom.us/" TargetMode="External"/><Relationship Id="rId3" Type="http://schemas.openxmlformats.org/officeDocument/2006/relationships/hyperlink" Target="https://www.youtube.com/watch?v=n0nrh4NJBFk&amp;list=PLZaWZO965rJ2_OmlsOCwnzUe0xkhTBhrG&amp;index=1" TargetMode="External"/><Relationship Id="rId7" Type="http://schemas.openxmlformats.org/officeDocument/2006/relationships/hyperlink" Target="https://www.girlscouts.org/en/our-program/badges/badge_explorer.html"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s://www.youtube.com/watch?v=uTdSFjJcFu0&amp;list=PLZaWZO965rJ2_OmlsOCwnzUe0xkhTBhrG&amp;index=4" TargetMode="External"/><Relationship Id="rId5" Type="http://schemas.openxmlformats.org/officeDocument/2006/relationships/hyperlink" Target="https://www.youtube.com/watch?v=R_nGzg4Ux3w&amp;list=PLZaWZO965rJ2_OmlsOCwnzUe0xkhTBhrG&amp;index=3" TargetMode="External"/><Relationship Id="rId4" Type="http://schemas.openxmlformats.org/officeDocument/2006/relationships/hyperlink" Target="https://www.youtube.com/watch?v=AHw9W6YyOPU&amp;list=PLZaWZO965rJ2_OmlsOCwnzUe0xkhTBhrG&amp;index=2" TargetMode="Externa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3" Type="http://schemas.openxmlformats.org/officeDocument/2006/relationships/hyperlink" Target="https://wheelofnames.com/?fbclid=IwAR3B_y1iUK-VdEV0EMO6bpU653xTivfnrcvKS1o_y5eb98lqlqib6cwiG4E" TargetMode="External"/><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3" Type="http://schemas.openxmlformats.org/officeDocument/2006/relationships/hyperlink" Target="https://www.gsnorcal.org/content/dam/girlscouts-gsnorcal/documents/volunteer_resources/risk/internet-safety-pledge.pdf" TargetMode="External"/><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3" Type="http://schemas.openxmlformats.org/officeDocument/2006/relationships/hyperlink" Target="https://www.youtube.com/watch?v=Z-BIL6p1Te8" TargetMode="External"/><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3" Type="http://schemas.openxmlformats.org/officeDocument/2006/relationships/hyperlink" Target="https://www.youtube.com/watch?time_continue=3&amp;v=KQLo5VuKwyE&amp;feature=emb_logo" TargetMode="External"/><Relationship Id="rId2" Type="http://schemas.openxmlformats.org/officeDocument/2006/relationships/slide" Target="../slides/slide58.xml"/><Relationship Id="rId1" Type="http://schemas.openxmlformats.org/officeDocument/2006/relationships/notesMaster" Target="../notesMasters/notesMaster1.xml"/><Relationship Id="rId4" Type="http://schemas.openxmlformats.org/officeDocument/2006/relationships/hyperlink" Target="https://www.youtube.com/watch?v=S-E_Og1fPxc" TargetMode="Externa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8" Type="http://schemas.openxmlformats.org/officeDocument/2006/relationships/hyperlink" Target="https://www.youtube.com/watch?v=6dF8dUi37x8&amp;t=1s" TargetMode="External"/><Relationship Id="rId3" Type="http://schemas.openxmlformats.org/officeDocument/2006/relationships/hyperlink" Target="https://wheelofnames.com/?fbclid=IwAR3B_y1iUK-VdEV0EMO6bpU653xTivfnrcvKS1o_y5eb98lqlqib6cwiG4E" TargetMode="External"/><Relationship Id="rId7" Type="http://schemas.openxmlformats.org/officeDocument/2006/relationships/hyperlink" Target="https://www.girlscouts.org/content/dam/girlscouts-gsusa/forms-and-documents/our-program/Badges/GSUSA_BrownieBadgesAwardsAndPins2019_Guide.pdf"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www.girlscouts.org/en/our-program/badges/badge_explorer.html" TargetMode="External"/><Relationship Id="rId5" Type="http://schemas.openxmlformats.org/officeDocument/2006/relationships/hyperlink" Target="https://www.gsnorcal.org/content/dam/girlscouts-gsnorcal/documents/volunteer_resources/risk/internet-safety-pledge.pdf" TargetMode="External"/><Relationship Id="rId4" Type="http://schemas.openxmlformats.org/officeDocument/2006/relationships/hyperlink" Target="https://www.girlscouts.org/en/girl-scouts-at-home/troop-leaders/digital-icebreakers-games.html" TargetMode="External"/></Relationships>
</file>

<file path=ppt/notesSlides/_rels/notesSlide60.xml.rels><?xml version="1.0" encoding="UTF-8" standalone="yes"?>
<Relationships xmlns="http://schemas.openxmlformats.org/package/2006/relationships"><Relationship Id="rId3" Type="http://schemas.openxmlformats.org/officeDocument/2006/relationships/hyperlink" Target="http://&#160;https:/my.girlscouts.org/content/dam-resources2/girlscouts-vtkcontent/Parent-Hub/02_MV_VTKMake%20HerExperienceMemorable_flyer_8.5x11.pdf" TargetMode="External"/><Relationship Id="rId2" Type="http://schemas.openxmlformats.org/officeDocument/2006/relationships/slide" Target="../slides/slide60.xml"/><Relationship Id="rId1" Type="http://schemas.openxmlformats.org/officeDocument/2006/relationships/notesMaster" Target="../notesMasters/notesMaster1.xml"/><Relationship Id="rId4" Type="http://schemas.openxmlformats.org/officeDocument/2006/relationships/hyperlink" Target="https://training.gsnorcal.org/login/index.php" TargetMode="Externa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3" Type="http://schemas.openxmlformats.org/officeDocument/2006/relationships/hyperlink" Target="https://www.girlscouts.org/en/our-program/badges/badge_explorer.html" TargetMode="External"/><Relationship Id="rId2" Type="http://schemas.openxmlformats.org/officeDocument/2006/relationships/slide" Target="../slides/slide65.xml"/><Relationship Id="rId1" Type="http://schemas.openxmlformats.org/officeDocument/2006/relationships/notesMaster" Target="../notesMasters/notesMaster1.xml"/><Relationship Id="rId4" Type="http://schemas.openxmlformats.org/officeDocument/2006/relationships/hyperlink" Target="https://www.girlscouts.org/content/dam/girlscouts-gsusa/forms-and-documents/our-program/Badges/GSUSA_BrownieBadgesAwardsAndPins2019_Guide.pdf" TargetMode="Externa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vtkdemo.girlscouts.org/content/dam/girlscouts-vtk/meeting-aids/GirlScout-PromiseAndLawAllAges.pdf"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vtkdemo.girlscouts.org/content/dam/girlscouts-vtk/meeting-aids/Brownie-Story.pdf" TargetMode="Externa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3" Type="http://schemas.openxmlformats.org/officeDocument/2006/relationships/hyperlink" Target="https://wheelofnames.com/?fbclid=IwAR3B_y1iUK-VdEV0EMO6bpU653xTivfnrcvKS1o_y5eb98lqlqib6cwiG4E" TargetMode="External"/><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3" Type="http://schemas.openxmlformats.org/officeDocument/2006/relationships/hyperlink" Target="https://www.youtube.com/watch?time_continue=3&amp;v=KQLo5VuKwyE&amp;feature=emb_logo" TargetMode="External"/><Relationship Id="rId2" Type="http://schemas.openxmlformats.org/officeDocument/2006/relationships/slide" Target="../slides/slide76.xml"/><Relationship Id="rId1" Type="http://schemas.openxmlformats.org/officeDocument/2006/relationships/notesMaster" Target="../notesMasters/notesMaster1.xml"/><Relationship Id="rId4" Type="http://schemas.openxmlformats.org/officeDocument/2006/relationships/hyperlink" Target="https://www.youtube.com/watch?v=S-E_Og1fPxc" TargetMode="External"/></Relationships>
</file>

<file path=ppt/notesSlides/_rels/notesSlide77.xml.rels><?xml version="1.0" encoding="UTF-8" standalone="yes"?>
<Relationships xmlns="http://schemas.openxmlformats.org/package/2006/relationships"><Relationship Id="rId3" Type="http://schemas.openxmlformats.org/officeDocument/2006/relationships/hyperlink" Target="http://&#160;https:/my.girlscouts.org/content/dam-resources2/girlscouts-vtkcontent/Parent-Hub/02_MV_VTKMake%20HerExperienceMemorable_flyer_8.5x11.pdf" TargetMode="External"/><Relationship Id="rId2" Type="http://schemas.openxmlformats.org/officeDocument/2006/relationships/slide" Target="../slides/slide77.xml"/><Relationship Id="rId1" Type="http://schemas.openxmlformats.org/officeDocument/2006/relationships/notesMaster" Target="../notesMasters/notesMaster1.xml"/><Relationship Id="rId4" Type="http://schemas.openxmlformats.org/officeDocument/2006/relationships/hyperlink" Target="https://training.gsnorcal.org/login/index.php" TargetMode="Externa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8" Type="http://schemas.openxmlformats.org/officeDocument/2006/relationships/hyperlink" Target="https://www.girlscouts.org/content/dam/girlscouts-gsusa/forms-and-documents/our-program/Badges/GSUSA_BrownieBadgesAwardsAndPins2019_Guide.pdf" TargetMode="External"/><Relationship Id="rId3" Type="http://schemas.openxmlformats.org/officeDocument/2006/relationships/hyperlink" Target="https://www.youtube.com/watch?v=6dF8dUi37x8&amp;t=1s" TargetMode="External"/><Relationship Id="rId7" Type="http://schemas.openxmlformats.org/officeDocument/2006/relationships/hyperlink" Target="https://www.girlscouts.org/en/our-program/badges/badge_explorer.html"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s://www.gsnorcal.org/content/dam/girlscouts-gsnorcal/documents/volunteer_resources/risk/internet-safety-pledge.pdf" TargetMode="External"/><Relationship Id="rId5" Type="http://schemas.openxmlformats.org/officeDocument/2006/relationships/hyperlink" Target="https://www.youtube.com/watch?v=S-E_Og1fPxc" TargetMode="External"/><Relationship Id="rId4" Type="http://schemas.openxmlformats.org/officeDocument/2006/relationships/hyperlink" Target="https://www.youtube.com/watch?time_continue=3&amp;v=KQLo5VuKwyE&amp;feature=emb_logo" TargetMode="Externa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3" Type="http://schemas.openxmlformats.org/officeDocument/2006/relationships/hyperlink" Target="https://www.girlscouts.org/en/our-program/badges/badge_explorer.html" TargetMode="External"/><Relationship Id="rId2" Type="http://schemas.openxmlformats.org/officeDocument/2006/relationships/slide" Target="../slides/slide82.xml"/><Relationship Id="rId1" Type="http://schemas.openxmlformats.org/officeDocument/2006/relationships/notesMaster" Target="../notesMasters/notesMaster1.xml"/><Relationship Id="rId4" Type="http://schemas.openxmlformats.org/officeDocument/2006/relationships/hyperlink" Target="https://www.girlscouts.org/content/dam/girlscouts-gsusa/forms-and-documents/our-program/Badges/GSUSA_BrownieBadgesAwardsAndPins2019_Guide.pdf" TargetMode="Externa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3" Type="http://schemas.openxmlformats.org/officeDocument/2006/relationships/hyperlink" Target="https://wheelofnames.com/?fbclid=IwAR3B_y1iUK-VdEV0EMO6bpU653xTivfnrcvKS1o_y5eb98lqlqib6cwiG4E" TargetMode="External"/><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3" Type="http://schemas.openxmlformats.org/officeDocument/2006/relationships/hyperlink" Target="https://www.youtube.com/watch?time_continue=3&amp;v=KQLo5VuKwyE&amp;feature=emb_logo" TargetMode="External"/><Relationship Id="rId2" Type="http://schemas.openxmlformats.org/officeDocument/2006/relationships/slide" Target="../slides/slide93.xml"/><Relationship Id="rId1" Type="http://schemas.openxmlformats.org/officeDocument/2006/relationships/notesMaster" Target="../notesMasters/notesMaster1.xml"/><Relationship Id="rId4" Type="http://schemas.openxmlformats.org/officeDocument/2006/relationships/hyperlink" Target="https://www.youtube.com/watch?v=S-E_Og1fPxc" TargetMode="Externa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3" Type="http://schemas.openxmlformats.org/officeDocument/2006/relationships/hyperlink" Target="http://&#160;https:/my.girlscouts.org/content/dam-resources2/girlscouts-vtkcontent/Parent-Hub/02_MV_VTKMake%20HerExperienceMemorable_flyer_8.5x11.pdf" TargetMode="External"/><Relationship Id="rId2" Type="http://schemas.openxmlformats.org/officeDocument/2006/relationships/slide" Target="../slides/slide95.xml"/><Relationship Id="rId1" Type="http://schemas.openxmlformats.org/officeDocument/2006/relationships/notesMaster" Target="../notesMasters/notesMaster1.xml"/><Relationship Id="rId4" Type="http://schemas.openxmlformats.org/officeDocument/2006/relationships/hyperlink" Target="https://training.gsnorcal.org/login/index.php" TargetMode="Externa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Meeting 1 summary: </a:t>
            </a:r>
            <a:endParaRPr lang="en-US"/>
          </a:p>
          <a:p>
            <a:r>
              <a:rPr lang="en-US"/>
              <a:t>Opening, scavenger hunt, play Action Name Game, learn about Making New Friends badge, hear about talent show, discussion about what brownies do, closing.</a:t>
            </a:r>
            <a:endParaRPr lang="en-US">
              <a:cs typeface="Calibri"/>
            </a:endParaRPr>
          </a:p>
          <a:p>
            <a:endParaRPr lang="en-US" b="1"/>
          </a:p>
          <a:p>
            <a:r>
              <a:rPr lang="en-US" b="1"/>
              <a:t>Meeting 1:</a:t>
            </a:r>
            <a:endParaRPr lang="en-US" b="1">
              <a:cs typeface="Calibri"/>
            </a:endParaRPr>
          </a:p>
          <a:p>
            <a:r>
              <a:rPr lang="en-US" b="1"/>
              <a:t>Brownie Intro Meeting:</a:t>
            </a:r>
            <a:r>
              <a:rPr lang="en-US"/>
              <a:t>  about 30 minutes </a:t>
            </a:r>
            <a:endParaRPr lang="en-US">
              <a:cs typeface="Calibri"/>
            </a:endParaRPr>
          </a:p>
          <a:p>
            <a:r>
              <a:rPr lang="en-US"/>
              <a:t>Welcome:  chatting  - 2 minutes </a:t>
            </a:r>
            <a:endParaRPr lang="en-US">
              <a:cs typeface="Calibri"/>
            </a:endParaRPr>
          </a:p>
          <a:p>
            <a:r>
              <a:rPr lang="en-US"/>
              <a:t>Welcome: Opening Question  – 3 minutes </a:t>
            </a:r>
            <a:endParaRPr lang="en-US">
              <a:cs typeface="Calibri"/>
            </a:endParaRPr>
          </a:p>
          <a:p>
            <a:r>
              <a:rPr lang="en-US"/>
              <a:t>Zoom and Meeting Rules – 2-3 minutes </a:t>
            </a:r>
            <a:endParaRPr lang="en-US">
              <a:cs typeface="Calibri"/>
            </a:endParaRPr>
          </a:p>
          <a:p>
            <a:r>
              <a:rPr lang="en-US"/>
              <a:t>Opening: Pledge of Allegiance, GS Promise, GS Law  – 2 minutes</a:t>
            </a:r>
            <a:endParaRPr lang="en-US">
              <a:cs typeface="Calibri"/>
            </a:endParaRPr>
          </a:p>
          <a:p>
            <a:r>
              <a:rPr lang="en-US"/>
              <a:t>Game: Scavenger Hunt (and sharing) - 5 minutes </a:t>
            </a:r>
            <a:endParaRPr lang="en-US">
              <a:cs typeface="Calibri"/>
            </a:endParaRPr>
          </a:p>
          <a:p>
            <a:r>
              <a:rPr lang="en-US"/>
              <a:t>Introductions: Action Name Game – 5 minutes </a:t>
            </a:r>
            <a:endParaRPr lang="en-US">
              <a:cs typeface="Calibri"/>
            </a:endParaRPr>
          </a:p>
          <a:p>
            <a:r>
              <a:rPr lang="en-US"/>
              <a:t>Badge activity: explain badges and Making Friends Badge – 3-5 minutes </a:t>
            </a:r>
            <a:endParaRPr lang="en-US">
              <a:cs typeface="Calibri"/>
            </a:endParaRPr>
          </a:p>
          <a:p>
            <a:r>
              <a:rPr lang="en-US"/>
              <a:t>Explain Talent Show, Prep for Next Meeting and Friendship Circle – 5 minutes </a:t>
            </a:r>
            <a:endParaRPr lang="en-US">
              <a:cs typeface="Calibri"/>
            </a:endParaRPr>
          </a:p>
          <a:p>
            <a:endParaRPr lang="en-US" b="1"/>
          </a:p>
          <a:p>
            <a:endParaRPr lang="en-US">
              <a:cs typeface="Calibri" panose="020F0502020204030204"/>
            </a:endParaRPr>
          </a:p>
          <a:p>
            <a:r>
              <a:rPr lang="en-US" b="1">
                <a:cs typeface="Calibri"/>
              </a:rPr>
              <a:t>Badge Requirements:</a:t>
            </a:r>
            <a:endParaRPr lang="en-US" b="1"/>
          </a:p>
          <a:p>
            <a:r>
              <a:rPr lang="en-US" b="1"/>
              <a:t>Making Friends</a:t>
            </a:r>
            <a:endParaRPr lang="en-US"/>
          </a:p>
          <a:p>
            <a:r>
              <a:rPr lang="en-US" b="1"/>
              <a:t>Step</a:t>
            </a:r>
            <a:r>
              <a:rPr lang="en-US"/>
              <a:t> 1 Make a Friendly Introduction (game) </a:t>
            </a:r>
            <a:endParaRPr lang="en-US">
              <a:cs typeface="Calibri"/>
            </a:endParaRPr>
          </a:p>
          <a:p>
            <a:r>
              <a:rPr lang="en-US" b="1"/>
              <a:t>Step</a:t>
            </a:r>
            <a:r>
              <a:rPr lang="en-US"/>
              <a:t> 2 Show Friends You Care (craft) </a:t>
            </a:r>
            <a:endParaRPr lang="en-US">
              <a:cs typeface="Calibri"/>
            </a:endParaRPr>
          </a:p>
          <a:p>
            <a:r>
              <a:rPr lang="en-US" b="1"/>
              <a:t>Step</a:t>
            </a:r>
            <a:r>
              <a:rPr lang="en-US"/>
              <a:t> 3 Share a Favorite Activity. </a:t>
            </a:r>
            <a:endParaRPr lang="en-US">
              <a:cs typeface="Calibri"/>
            </a:endParaRPr>
          </a:p>
          <a:p>
            <a:r>
              <a:rPr lang="en-US" b="1"/>
              <a:t>Step</a:t>
            </a:r>
            <a:r>
              <a:rPr lang="en-US"/>
              <a:t> 4 Learn How to Disagree. </a:t>
            </a:r>
            <a:endParaRPr lang="en-US">
              <a:cs typeface="Calibri"/>
            </a:endParaRPr>
          </a:p>
          <a:p>
            <a:r>
              <a:rPr lang="en-US" b="1"/>
              <a:t>Step</a:t>
            </a:r>
            <a:r>
              <a:rPr lang="en-US"/>
              <a:t> 5 Practice Friendship (pledge) </a:t>
            </a:r>
            <a:endParaRPr lang="en-US">
              <a:cs typeface="Calibri"/>
            </a:endParaRPr>
          </a:p>
          <a:p>
            <a:endParaRPr lang="en-US">
              <a:cs typeface="Calibri"/>
            </a:endParaRPr>
          </a:p>
          <a:p>
            <a:endParaRPr lang="en-US">
              <a:cs typeface="Calibri"/>
            </a:endParaRPr>
          </a:p>
          <a:p>
            <a:endParaRPr lang="en-US"/>
          </a:p>
        </p:txBody>
      </p:sp>
      <p:sp>
        <p:nvSpPr>
          <p:cNvPr id="4" name="Slide Number Placeholder 3"/>
          <p:cNvSpPr>
            <a:spLocks noGrp="1"/>
          </p:cNvSpPr>
          <p:nvPr>
            <p:ph type="sldNum" sz="quarter" idx="5"/>
          </p:nvPr>
        </p:nvSpPr>
        <p:spPr/>
        <p:txBody>
          <a:bodyPr/>
          <a:lstStyle/>
          <a:p>
            <a:fld id="{C2D940B1-E3F7-4912-A81E-7C4EA195769E}" type="slidenum">
              <a:rPr lang="en-US" smtClean="0"/>
              <a:t>1</a:t>
            </a:fld>
            <a:endParaRPr lang="en-US"/>
          </a:p>
        </p:txBody>
      </p:sp>
    </p:spTree>
    <p:extLst>
      <p:ext uri="{BB962C8B-B14F-4D97-AF65-F5344CB8AC3E}">
        <p14:creationId xmlns:p14="http://schemas.microsoft.com/office/powerpoint/2010/main" val="30859929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a:t>
            </a:r>
            <a:endParaRPr lang="en-US" dirty="0"/>
          </a:p>
          <a:p>
            <a:r>
              <a:rPr lang="en-US" i="1" dirty="0"/>
              <a:t>Welcome! Are you looking forward to being Brownies this year? Are you ready to start our Brownie adventures together?</a:t>
            </a:r>
            <a:endParaRPr lang="en-US" dirty="0"/>
          </a:p>
          <a:p>
            <a:r>
              <a:rPr lang="en-US" i="1" dirty="0"/>
              <a:t>This is our Brownie circle. It's a special place where we will come together to share thoughts and ideas and make decisions and plans for our troop. In the Brownie Ring, everyone gets a chance to talk, and everyone listens to what others have to say. </a:t>
            </a:r>
            <a:endParaRPr lang="en-US" dirty="0"/>
          </a:p>
          <a:p>
            <a:endParaRPr lang="en-US" i="1" dirty="0"/>
          </a:p>
          <a:p>
            <a:r>
              <a:rPr lang="en-US" i="1" dirty="0"/>
              <a:t>During this meeting, we are going to learn a little about Girl Scouts and spend some time getting to know each other better.  </a:t>
            </a:r>
            <a:endParaRPr lang="en-US" dirty="0"/>
          </a:p>
          <a:p>
            <a:endParaRPr lang="en-US" i="1" dirty="0"/>
          </a:p>
          <a:p>
            <a:pPr marL="171450" indent="-171450">
              <a:buFont typeface="Arial"/>
              <a:buChar char="•"/>
            </a:pPr>
            <a:endParaRPr lang="en-US" dirty="0">
              <a:cs typeface="Calibri"/>
            </a:endParaRPr>
          </a:p>
          <a:p>
            <a:endParaRPr lang="en-US" i="1" dirty="0">
              <a:cs typeface="Calibri"/>
            </a:endParaRPr>
          </a:p>
        </p:txBody>
      </p:sp>
      <p:sp>
        <p:nvSpPr>
          <p:cNvPr id="4" name="Slide Number Placeholder 3"/>
          <p:cNvSpPr>
            <a:spLocks noGrp="1"/>
          </p:cNvSpPr>
          <p:nvPr>
            <p:ph type="sldNum" sz="quarter" idx="5"/>
          </p:nvPr>
        </p:nvSpPr>
        <p:spPr/>
        <p:txBody>
          <a:bodyPr/>
          <a:lstStyle/>
          <a:p>
            <a:fld id="{C2D940B1-E3F7-4912-A81E-7C4EA195769E}" type="slidenum">
              <a:rPr lang="en-US" smtClean="0"/>
              <a:t>10</a:t>
            </a:fld>
            <a:endParaRPr lang="en-US"/>
          </a:p>
        </p:txBody>
      </p:sp>
    </p:spTree>
    <p:extLst>
      <p:ext uri="{BB962C8B-B14F-4D97-AF65-F5344CB8AC3E}">
        <p14:creationId xmlns:p14="http://schemas.microsoft.com/office/powerpoint/2010/main" val="3620187155"/>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cs typeface="Calibri"/>
              </a:rPr>
              <a:t>Now we will work on our final step, Step 5: Practice Friendship</a:t>
            </a:r>
            <a:endParaRPr lang="en-US" b="1" i="1" dirty="0">
              <a:cs typeface="Calibri" panose="020F0502020204030204"/>
            </a:endParaRPr>
          </a:p>
          <a:p>
            <a:endParaRPr lang="en-US" b="1" dirty="0"/>
          </a:p>
          <a:p>
            <a:endParaRPr lang="en-US" b="1" dirty="0"/>
          </a:p>
          <a:p>
            <a:r>
              <a:rPr lang="en-US" b="1" dirty="0"/>
              <a:t>Badge steps</a:t>
            </a:r>
            <a:r>
              <a:rPr lang="en-US" dirty="0"/>
              <a:t> </a:t>
            </a:r>
            <a:endParaRPr lang="en-US"/>
          </a:p>
          <a:p>
            <a:r>
              <a:rPr lang="en-US" b="1" dirty="0"/>
              <a:t>Step</a:t>
            </a:r>
            <a:r>
              <a:rPr lang="en-US" dirty="0"/>
              <a:t> 1 Make a Friendly Introduction (game) ... </a:t>
            </a:r>
            <a:endParaRPr lang="en-US">
              <a:cs typeface="Calibri"/>
            </a:endParaRPr>
          </a:p>
          <a:p>
            <a:r>
              <a:rPr lang="en-US" b="1" dirty="0"/>
              <a:t>Step</a:t>
            </a:r>
            <a:r>
              <a:rPr lang="en-US" dirty="0"/>
              <a:t> 2 Show Friends You Care (craft) –origami heart</a:t>
            </a:r>
            <a:endParaRPr lang="en-US">
              <a:cs typeface="Calibri"/>
            </a:endParaRPr>
          </a:p>
          <a:p>
            <a:r>
              <a:rPr lang="en-US" b="1" dirty="0"/>
              <a:t>Step</a:t>
            </a:r>
            <a:r>
              <a:rPr lang="en-US" dirty="0"/>
              <a:t> 3 Share a Favorite Activity. ... </a:t>
            </a:r>
            <a:endParaRPr lang="en-US">
              <a:cs typeface="Calibri"/>
            </a:endParaRPr>
          </a:p>
          <a:p>
            <a:r>
              <a:rPr lang="en-US" b="1" dirty="0"/>
              <a:t>Step</a:t>
            </a:r>
            <a:r>
              <a:rPr lang="en-US" dirty="0"/>
              <a:t> 4 Learn How to Disagree. </a:t>
            </a:r>
            <a:endParaRPr lang="en-US">
              <a:cs typeface="Calibri"/>
            </a:endParaRPr>
          </a:p>
          <a:p>
            <a:r>
              <a:rPr lang="en-US" b="1" dirty="0"/>
              <a:t>Step</a:t>
            </a:r>
            <a:r>
              <a:rPr lang="en-US" dirty="0"/>
              <a:t> 5 Practice Friendship (game) </a:t>
            </a:r>
            <a:endParaRPr lang="en-US" dirty="0">
              <a:cs typeface="Calibri"/>
            </a:endParaRPr>
          </a:p>
          <a:p>
            <a:endParaRPr lang="en-US"/>
          </a:p>
        </p:txBody>
      </p:sp>
      <p:sp>
        <p:nvSpPr>
          <p:cNvPr id="4" name="Slide Number Placeholder 3"/>
          <p:cNvSpPr>
            <a:spLocks noGrp="1"/>
          </p:cNvSpPr>
          <p:nvPr>
            <p:ph type="sldNum" sz="quarter" idx="5"/>
          </p:nvPr>
        </p:nvSpPr>
        <p:spPr/>
        <p:txBody>
          <a:bodyPr/>
          <a:lstStyle/>
          <a:p>
            <a:fld id="{C2D940B1-E3F7-4912-A81E-7C4EA195769E}" type="slidenum">
              <a:rPr lang="en-US" smtClean="0"/>
              <a:t>101</a:t>
            </a:fld>
            <a:endParaRPr lang="en-US"/>
          </a:p>
        </p:txBody>
      </p:sp>
    </p:spTree>
    <p:extLst>
      <p:ext uri="{BB962C8B-B14F-4D97-AF65-F5344CB8AC3E}">
        <p14:creationId xmlns:p14="http://schemas.microsoft.com/office/powerpoint/2010/main" val="2494343305"/>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Use this space to make a Friendship Pledge with your Brownies.</a:t>
            </a:r>
          </a:p>
          <a:p>
            <a:endParaRPr lang="en-US" dirty="0">
              <a:cs typeface="Calibri"/>
            </a:endParaRPr>
          </a:p>
          <a:p>
            <a:endParaRPr lang="en-US" dirty="0">
              <a:cs typeface="Calibri"/>
            </a:endParaRPr>
          </a:p>
          <a:p>
            <a:r>
              <a:rPr lang="en-US" dirty="0">
                <a:cs typeface="Calibri"/>
              </a:rPr>
              <a:t>An idea:</a:t>
            </a:r>
          </a:p>
          <a:p>
            <a:r>
              <a:rPr lang="en-US" dirty="0">
                <a:cs typeface="Calibri"/>
              </a:rPr>
              <a:t>Have girls trace their hands on paper and write "I will be a good friend!" in the middle and decorate it. Have the girls sign the bottom of their pledge. Encourage girls to display their friendship pledge in a place where they can see it everyday.</a:t>
            </a:r>
          </a:p>
          <a:p>
            <a:endParaRPr lang="en-US" dirty="0">
              <a:cs typeface="Calibri"/>
            </a:endParaRPr>
          </a:p>
          <a:p>
            <a:endParaRPr lang="en-US" dirty="0">
              <a:cs typeface="Calibri"/>
            </a:endParaRPr>
          </a:p>
          <a:p>
            <a:r>
              <a:rPr lang="en-US" dirty="0">
                <a:cs typeface="Calibri"/>
              </a:rPr>
              <a:t>Another idea: Discuss the pledge on the slide. Have girls print and sign the pledge. </a:t>
            </a:r>
          </a:p>
        </p:txBody>
      </p:sp>
      <p:sp>
        <p:nvSpPr>
          <p:cNvPr id="4" name="Slide Number Placeholder 3"/>
          <p:cNvSpPr>
            <a:spLocks noGrp="1"/>
          </p:cNvSpPr>
          <p:nvPr>
            <p:ph type="sldNum" sz="quarter" idx="5"/>
          </p:nvPr>
        </p:nvSpPr>
        <p:spPr/>
        <p:txBody>
          <a:bodyPr/>
          <a:lstStyle/>
          <a:p>
            <a:fld id="{C2D940B1-E3F7-4912-A81E-7C4EA195769E}" type="slidenum">
              <a:rPr lang="en-US" smtClean="0"/>
              <a:t>102</a:t>
            </a:fld>
            <a:endParaRPr lang="en-US"/>
          </a:p>
        </p:txBody>
      </p:sp>
    </p:spTree>
    <p:extLst>
      <p:ext uri="{BB962C8B-B14F-4D97-AF65-F5344CB8AC3E}">
        <p14:creationId xmlns:p14="http://schemas.microsoft.com/office/powerpoint/2010/main" val="3253983435"/>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r>
              <a:rPr lang="en-US" b="1" dirty="0">
                <a:cs typeface="Calibri"/>
              </a:rPr>
              <a:t>SAY:</a:t>
            </a:r>
          </a:p>
          <a:p>
            <a:r>
              <a:rPr lang="en-US" i="1" dirty="0">
                <a:cs typeface="Calibri"/>
              </a:rPr>
              <a:t>Another great way to practice Friendship is to show friends we care!  Now, we are going to make a fun acrostic poem for a friend or sibling. Write the letters of your friend's name in big letters going downwards like this word, "cats". Let me know if you need help spelling your friend's name. Then, we will think of things that start with those letters that reminds us of our friend or why we love them so much!</a:t>
            </a:r>
          </a:p>
        </p:txBody>
      </p:sp>
      <p:sp>
        <p:nvSpPr>
          <p:cNvPr id="4" name="Slide Number Placeholder 3"/>
          <p:cNvSpPr>
            <a:spLocks noGrp="1"/>
          </p:cNvSpPr>
          <p:nvPr>
            <p:ph type="sldNum" sz="quarter" idx="5"/>
          </p:nvPr>
        </p:nvSpPr>
        <p:spPr/>
        <p:txBody>
          <a:bodyPr/>
          <a:lstStyle/>
          <a:p>
            <a:fld id="{C2D940B1-E3F7-4912-A81E-7C4EA195769E}" type="slidenum">
              <a:rPr lang="en-US" smtClean="0"/>
              <a:t>103</a:t>
            </a:fld>
            <a:endParaRPr lang="en-US"/>
          </a:p>
        </p:txBody>
      </p:sp>
    </p:spTree>
    <p:extLst>
      <p:ext uri="{BB962C8B-B14F-4D97-AF65-F5344CB8AC3E}">
        <p14:creationId xmlns:p14="http://schemas.microsoft.com/office/powerpoint/2010/main" val="2821098500"/>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Practice the Brownie Smile Song:</a:t>
            </a:r>
          </a:p>
          <a:p>
            <a:endParaRPr lang="en-US">
              <a:cs typeface="Calibri"/>
            </a:endParaRPr>
          </a:p>
          <a:p>
            <a:r>
              <a:rPr lang="en-US" b="1" dirty="0">
                <a:cs typeface="Calibri"/>
              </a:rPr>
              <a:t>Lyrics: </a:t>
            </a:r>
            <a:r>
              <a:rPr lang="en-US" dirty="0">
                <a:cs typeface="Calibri"/>
              </a:rPr>
              <a:t>(and hand motions)</a:t>
            </a:r>
          </a:p>
          <a:p>
            <a:r>
              <a:rPr lang="en-US" b="1" dirty="0">
                <a:cs typeface="Calibri"/>
              </a:rPr>
              <a:t>I've got something in my pocket</a:t>
            </a:r>
            <a:r>
              <a:rPr lang="en-US" dirty="0">
                <a:cs typeface="Calibri"/>
              </a:rPr>
              <a:t>   (reach in imaginary chest pocket or pants pocket)</a:t>
            </a:r>
          </a:p>
          <a:p>
            <a:r>
              <a:rPr lang="en-US" b="1" dirty="0">
                <a:cs typeface="Calibri"/>
              </a:rPr>
              <a:t>That belongs across my face </a:t>
            </a:r>
            <a:r>
              <a:rPr lang="en-US" dirty="0">
                <a:cs typeface="Calibri"/>
              </a:rPr>
              <a:t>  (point to face)</a:t>
            </a:r>
          </a:p>
          <a:p>
            <a:endParaRPr lang="en-US">
              <a:cs typeface="Calibri"/>
            </a:endParaRPr>
          </a:p>
          <a:p>
            <a:r>
              <a:rPr lang="en-US" b="1" dirty="0">
                <a:cs typeface="Calibri"/>
              </a:rPr>
              <a:t>I keep it very close to me</a:t>
            </a:r>
            <a:r>
              <a:rPr lang="en-US" dirty="0">
                <a:cs typeface="Calibri"/>
              </a:rPr>
              <a:t>  (pull both hands into chest like your hugging something close)</a:t>
            </a:r>
          </a:p>
          <a:p>
            <a:r>
              <a:rPr lang="en-US" b="1" dirty="0">
                <a:cs typeface="Calibri"/>
              </a:rPr>
              <a:t>In a most convenient place</a:t>
            </a:r>
            <a:r>
              <a:rPr lang="en-US" dirty="0">
                <a:cs typeface="Calibri"/>
              </a:rPr>
              <a:t> </a:t>
            </a:r>
            <a:r>
              <a:rPr lang="en-US" dirty="0"/>
              <a:t>(pull both hands into chest like your hugging something close)</a:t>
            </a:r>
            <a:endParaRPr lang="en-US">
              <a:cs typeface="Calibri"/>
            </a:endParaRPr>
          </a:p>
          <a:p>
            <a:endParaRPr lang="en-US">
              <a:cs typeface="Calibri"/>
            </a:endParaRPr>
          </a:p>
          <a:p>
            <a:r>
              <a:rPr lang="en-US" b="1" dirty="0">
                <a:cs typeface="Calibri"/>
              </a:rPr>
              <a:t>I'm sure you couldn't guess it </a:t>
            </a:r>
            <a:r>
              <a:rPr lang="en-US" dirty="0">
                <a:cs typeface="Calibri"/>
              </a:rPr>
              <a:t> </a:t>
            </a:r>
            <a:r>
              <a:rPr lang="en-US" dirty="0"/>
              <a:t>(wave finger back and forth)</a:t>
            </a:r>
            <a:endParaRPr lang="en-US">
              <a:cs typeface="Calibri"/>
            </a:endParaRPr>
          </a:p>
          <a:p>
            <a:r>
              <a:rPr lang="en-US" b="1" dirty="0">
                <a:cs typeface="Calibri"/>
              </a:rPr>
              <a:t>If you guessed a long </a:t>
            </a:r>
            <a:r>
              <a:rPr lang="en-US" b="1" dirty="0" err="1">
                <a:cs typeface="Calibri"/>
              </a:rPr>
              <a:t>long</a:t>
            </a:r>
            <a:r>
              <a:rPr lang="en-US" b="1" dirty="0">
                <a:cs typeface="Calibri"/>
              </a:rPr>
              <a:t> while </a:t>
            </a:r>
            <a:r>
              <a:rPr lang="en-US" dirty="0"/>
              <a:t>(wave finger back and forth)</a:t>
            </a:r>
            <a:endParaRPr lang="en-US">
              <a:cs typeface="Calibri"/>
            </a:endParaRPr>
          </a:p>
          <a:p>
            <a:endParaRPr lang="en-US">
              <a:cs typeface="Calibri"/>
            </a:endParaRPr>
          </a:p>
          <a:p>
            <a:r>
              <a:rPr lang="en-US" b="1" dirty="0">
                <a:cs typeface="Calibri"/>
              </a:rPr>
              <a:t>So I'll take it out and put it on</a:t>
            </a:r>
            <a:r>
              <a:rPr lang="en-US" dirty="0">
                <a:cs typeface="Calibri"/>
              </a:rPr>
              <a:t>  (take it out of your pocket)</a:t>
            </a:r>
          </a:p>
          <a:p>
            <a:r>
              <a:rPr lang="en-US" b="1" dirty="0">
                <a:cs typeface="Calibri"/>
              </a:rPr>
              <a:t>It's a great big... brownie smile.</a:t>
            </a:r>
            <a:r>
              <a:rPr lang="en-US" dirty="0">
                <a:cs typeface="Calibri"/>
              </a:rPr>
              <a:t> (smile and put fingers on cheeks)</a:t>
            </a:r>
          </a:p>
          <a:p>
            <a:endParaRPr lang="en-US">
              <a:cs typeface="Calibri"/>
            </a:endParaRPr>
          </a:p>
          <a:p>
            <a:endParaRPr lang="en-US">
              <a:cs typeface="Calibri"/>
            </a:endParaRPr>
          </a:p>
          <a:p>
            <a:r>
              <a:rPr lang="en-US" dirty="0">
                <a:cs typeface="Calibri"/>
              </a:rPr>
              <a:t>Brownie Smile Song on YouTube: </a:t>
            </a:r>
            <a:r>
              <a:rPr lang="en-US" dirty="0">
                <a:hlinkClick r:id="rId3"/>
              </a:rPr>
              <a:t>https://www.youtube.com/watch?time_continue=3&amp;v=KQLo5VuKwyE&amp;feature=emb_logo</a:t>
            </a:r>
            <a:endParaRPr lang="en-US">
              <a:cs typeface="Calibri"/>
            </a:endParaRPr>
          </a:p>
          <a:p>
            <a:endParaRPr lang="en-US">
              <a:cs typeface="Calibri"/>
            </a:endParaRPr>
          </a:p>
          <a:p>
            <a:r>
              <a:rPr lang="en-US" dirty="0">
                <a:cs typeface="Calibri"/>
              </a:rPr>
              <a:t>Girl Scout singing Brownie Smile Song with hand motions: </a:t>
            </a:r>
            <a:r>
              <a:rPr lang="en-US" dirty="0">
                <a:hlinkClick r:id="rId4"/>
              </a:rPr>
              <a:t>https://www.youtube.com/watch?v=S-E_Og1fPxc</a:t>
            </a:r>
            <a:endParaRPr lang="en-US"/>
          </a:p>
          <a:p>
            <a:endParaRPr lang="en-US"/>
          </a:p>
          <a:p>
            <a:endParaRPr lang="en-US"/>
          </a:p>
          <a:p>
            <a:r>
              <a:rPr lang="en-US" i="1" dirty="0">
                <a:cs typeface="Calibri"/>
              </a:rPr>
              <a:t>We'll practice this song again next week but you can practice at home if you want.</a:t>
            </a:r>
          </a:p>
          <a:p>
            <a:endParaRPr lang="en-US">
              <a:cs typeface="Calibri"/>
            </a:endParaRPr>
          </a:p>
          <a:p>
            <a:r>
              <a:rPr lang="en-US" dirty="0">
                <a:cs typeface="Calibri"/>
              </a:rPr>
              <a:t>If Song Leader is Kaper, </a:t>
            </a:r>
            <a:r>
              <a:rPr lang="en-US" b="1" dirty="0">
                <a:cs typeface="Calibri"/>
              </a:rPr>
              <a:t>SAY:</a:t>
            </a:r>
          </a:p>
          <a:p>
            <a:r>
              <a:rPr lang="en-US" i="1" dirty="0">
                <a:cs typeface="Calibri"/>
              </a:rPr>
              <a:t>Next week our Song Leader will start us out or help us remember the hand motions.  Does that sound good (girl's name)?</a:t>
            </a: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C2D940B1-E3F7-4912-A81E-7C4EA195769E}" type="slidenum">
              <a:rPr lang="en-US" smtClean="0"/>
              <a:t>105</a:t>
            </a:fld>
            <a:endParaRPr lang="en-US"/>
          </a:p>
        </p:txBody>
      </p:sp>
    </p:spTree>
    <p:extLst>
      <p:ext uri="{BB962C8B-B14F-4D97-AF65-F5344CB8AC3E}">
        <p14:creationId xmlns:p14="http://schemas.microsoft.com/office/powerpoint/2010/main" val="2184511347"/>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Share the badge completion news with your parents! </a:t>
            </a:r>
            <a:endParaRPr lang="en-US" dirty="0">
              <a:cs typeface="Calibri" panose="020F0502020204030204"/>
            </a:endParaRPr>
          </a:p>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833926A0-22F4-4BDC-B1F1-BFBA86BB3E1E}" type="slidenum">
              <a:rPr lang="en-US" smtClean="0"/>
              <a:t>106</a:t>
            </a:fld>
            <a:endParaRPr lang="en-US"/>
          </a:p>
        </p:txBody>
      </p:sp>
    </p:spTree>
    <p:extLst>
      <p:ext uri="{BB962C8B-B14F-4D97-AF65-F5344CB8AC3E}">
        <p14:creationId xmlns:p14="http://schemas.microsoft.com/office/powerpoint/2010/main" val="4192056584"/>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r>
              <a:rPr lang="en-US" dirty="0">
                <a:cs typeface="Calibri"/>
              </a:rPr>
              <a:t>End the Sisterhood series with a Friendship circle. Perhaps, your next meeting will be a fun meeting – check out our Resource Packet for a virtual activity you can do together. </a:t>
            </a: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833926A0-22F4-4BDC-B1F1-BFBA86BB3E1E}" type="slidenum">
              <a:rPr lang="en-US" smtClean="0"/>
              <a:t>107</a:t>
            </a:fld>
            <a:endParaRPr lang="en-US"/>
          </a:p>
        </p:txBody>
      </p:sp>
    </p:spTree>
    <p:extLst>
      <p:ext uri="{BB962C8B-B14F-4D97-AF65-F5344CB8AC3E}">
        <p14:creationId xmlns:p14="http://schemas.microsoft.com/office/powerpoint/2010/main" val="1946868648"/>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b="1" dirty="0"/>
              <a:t>Send Follow-up Email within 24 hours of the meeting: (</a:t>
            </a:r>
            <a:r>
              <a:rPr lang="en-US" b="1" u="sng" dirty="0"/>
              <a:t>edit underlined text accordingly</a:t>
            </a:r>
            <a:r>
              <a:rPr lang="en-US" b="1" dirty="0"/>
              <a:t>)</a:t>
            </a:r>
            <a:endParaRPr lang="en-US" b="1" dirty="0">
              <a:cs typeface="Calibri"/>
            </a:endParaRPr>
          </a:p>
          <a:p>
            <a:endParaRPr lang="en-US" dirty="0"/>
          </a:p>
          <a:p>
            <a:endParaRPr lang="en-US" dirty="0">
              <a:cs typeface="Calibri"/>
            </a:endParaRPr>
          </a:p>
          <a:p>
            <a:r>
              <a:rPr lang="en-US" dirty="0">
                <a:cs typeface="Calibri"/>
              </a:rPr>
              <a:t>Follow-up Email for 6th Brownie meeting:</a:t>
            </a:r>
          </a:p>
          <a:p>
            <a:endParaRPr lang="en-US" dirty="0">
              <a:cs typeface="Calibri"/>
            </a:endParaRPr>
          </a:p>
          <a:p>
            <a:r>
              <a:rPr lang="en-US" dirty="0"/>
              <a:t>Dear Brownies, </a:t>
            </a:r>
            <a:endParaRPr lang="en-US" dirty="0">
              <a:cs typeface="Calibri"/>
            </a:endParaRPr>
          </a:p>
          <a:p>
            <a:r>
              <a:rPr lang="en-US" dirty="0"/>
              <a:t>  </a:t>
            </a:r>
            <a:endParaRPr lang="en-US" dirty="0">
              <a:cs typeface="Calibri"/>
            </a:endParaRPr>
          </a:p>
          <a:p>
            <a:r>
              <a:rPr lang="en-US" dirty="0"/>
              <a:t>It was wonderful to meet with you! Do you remember what we did at our meeting? We opened with the Girl Scout Promise then played a scavenger hunt game! We all helped out by doing our </a:t>
            </a:r>
            <a:r>
              <a:rPr lang="en-US" dirty="0" err="1"/>
              <a:t>kapers</a:t>
            </a:r>
            <a:r>
              <a:rPr lang="en-US" dirty="0"/>
              <a:t>.  After that, we  made a friendship pledge together and wrote acrostic poems for our friends.  This week, we completed the last step of the Making Friends Badge by: </a:t>
            </a:r>
          </a:p>
          <a:p>
            <a:pPr marL="171450" indent="-171450">
              <a:buFont typeface="Arial"/>
              <a:buChar char="•"/>
            </a:pPr>
            <a:r>
              <a:rPr lang="en-US" dirty="0">
                <a:cs typeface="Calibri" panose="020F0502020204030204"/>
              </a:rPr>
              <a:t>Practicing friendship  (through our pledge and acrostic poems)</a:t>
            </a:r>
          </a:p>
          <a:p>
            <a:endParaRPr lang="en-US" dirty="0">
              <a:cs typeface="Calibri" panose="020F0502020204030204"/>
            </a:endParaRPr>
          </a:p>
          <a:p>
            <a:r>
              <a:rPr lang="en-US" dirty="0">
                <a:cs typeface="Calibri" panose="020F0502020204030204"/>
              </a:rPr>
              <a:t>We have now completed our Making Friends Badge. </a:t>
            </a:r>
            <a:r>
              <a:rPr lang="en-US" dirty="0" err="1">
                <a:cs typeface="Calibri" panose="020F0502020204030204"/>
              </a:rPr>
              <a:t>ongratulations</a:t>
            </a:r>
            <a:r>
              <a:rPr lang="en-US" dirty="0">
                <a:cs typeface="Calibri" panose="020F0502020204030204"/>
              </a:rPr>
              <a:t>!</a:t>
            </a:r>
          </a:p>
          <a:p>
            <a:endParaRPr lang="en-US" dirty="0"/>
          </a:p>
          <a:p>
            <a:r>
              <a:rPr lang="en-US" dirty="0"/>
              <a:t>Also, do you remember what your </a:t>
            </a:r>
            <a:r>
              <a:rPr lang="en-US" dirty="0" err="1"/>
              <a:t>Kaper</a:t>
            </a:r>
            <a:r>
              <a:rPr lang="en-US" dirty="0"/>
              <a:t> (job) is for our next meeting?  Be ready next meeting to do your </a:t>
            </a:r>
            <a:r>
              <a:rPr lang="en-US" dirty="0" err="1"/>
              <a:t>Kaper</a:t>
            </a:r>
            <a:r>
              <a:rPr lang="en-US" dirty="0"/>
              <a:t>! Below is a list of who is doing which </a:t>
            </a:r>
            <a:r>
              <a:rPr lang="en-US" dirty="0" err="1"/>
              <a:t>Kaper</a:t>
            </a:r>
            <a:r>
              <a:rPr lang="en-US" dirty="0"/>
              <a:t> next meeting and what that job means:</a:t>
            </a:r>
            <a:endParaRPr lang="en-US" dirty="0">
              <a:cs typeface="Calibri"/>
            </a:endParaRPr>
          </a:p>
          <a:p>
            <a:r>
              <a:rPr lang="en-US" u="sng" dirty="0"/>
              <a:t>(girl's name): (</a:t>
            </a:r>
            <a:r>
              <a:rPr lang="en-US" u="sng" dirty="0" err="1"/>
              <a:t>kaper</a:t>
            </a:r>
            <a:r>
              <a:rPr lang="en-US" u="sng" dirty="0"/>
              <a:t>)</a:t>
            </a:r>
            <a:endParaRPr lang="en-US" dirty="0"/>
          </a:p>
          <a:p>
            <a:r>
              <a:rPr lang="en-US" u="sng" dirty="0"/>
              <a:t>(girl's name): (</a:t>
            </a:r>
            <a:r>
              <a:rPr lang="en-US" u="sng" dirty="0" err="1"/>
              <a:t>kaper</a:t>
            </a:r>
            <a:r>
              <a:rPr lang="en-US" u="sng" dirty="0"/>
              <a:t>)</a:t>
            </a:r>
            <a:endParaRPr lang="en-US" dirty="0"/>
          </a:p>
          <a:p>
            <a:r>
              <a:rPr lang="en-US" u="sng" dirty="0"/>
              <a:t>(girl's name): (</a:t>
            </a:r>
            <a:r>
              <a:rPr lang="en-US" u="sng" dirty="0" err="1"/>
              <a:t>kaper</a:t>
            </a:r>
            <a:r>
              <a:rPr lang="en-US" u="sng" dirty="0"/>
              <a:t>)</a:t>
            </a:r>
            <a:endParaRPr lang="en-US" dirty="0"/>
          </a:p>
          <a:p>
            <a:r>
              <a:rPr lang="en-US" u="sng" dirty="0"/>
              <a:t>(girl's name): (</a:t>
            </a:r>
            <a:r>
              <a:rPr lang="en-US" u="sng" dirty="0" err="1"/>
              <a:t>kaper</a:t>
            </a:r>
            <a:r>
              <a:rPr lang="en-US" u="sng" dirty="0"/>
              <a:t>)</a:t>
            </a:r>
            <a:endParaRPr lang="en-US" dirty="0"/>
          </a:p>
          <a:p>
            <a:r>
              <a:rPr lang="en-US" u="sng" dirty="0"/>
              <a:t>(girl's name): (</a:t>
            </a:r>
            <a:r>
              <a:rPr lang="en-US" u="sng" dirty="0" err="1"/>
              <a:t>kaper</a:t>
            </a:r>
            <a:r>
              <a:rPr lang="en-US" u="sng" dirty="0"/>
              <a:t>)</a:t>
            </a:r>
            <a:endParaRPr lang="en-US" dirty="0"/>
          </a:p>
          <a:p>
            <a:r>
              <a:rPr lang="en-US" u="sng" dirty="0"/>
              <a:t>(girl's name): (</a:t>
            </a:r>
            <a:r>
              <a:rPr lang="en-US" u="sng" dirty="0" err="1"/>
              <a:t>kaper</a:t>
            </a:r>
            <a:r>
              <a:rPr lang="en-US" u="sng" dirty="0"/>
              <a:t>)</a:t>
            </a:r>
            <a:endParaRPr lang="en-US" dirty="0"/>
          </a:p>
          <a:p>
            <a:endParaRPr lang="en-US" u="sng" dirty="0">
              <a:cs typeface="Calibri"/>
            </a:endParaRPr>
          </a:p>
          <a:p>
            <a:endParaRPr lang="en-US" dirty="0">
              <a:cs typeface="Calibri"/>
            </a:endParaRPr>
          </a:p>
          <a:p>
            <a:r>
              <a:rPr lang="en-US" dirty="0"/>
              <a:t>Now, it is time to get ready for your next meeting. Do you remember what to bring? </a:t>
            </a:r>
            <a:endParaRPr lang="en-US" dirty="0">
              <a:cs typeface="Calibri"/>
            </a:endParaRPr>
          </a:p>
          <a:p>
            <a:pPr marL="628650" lvl="1" indent="-171450">
              <a:buFont typeface="Arial,Sans-Serif"/>
              <a:buChar char="•"/>
            </a:pPr>
            <a:r>
              <a:rPr lang="en-US" u="sng" dirty="0">
                <a:cs typeface="Calibri"/>
              </a:rPr>
              <a:t>(add supplies here, or anything for them to complete before next meeting)</a:t>
            </a:r>
          </a:p>
          <a:p>
            <a:pPr lvl="1"/>
            <a:r>
              <a:rPr lang="en-US" dirty="0"/>
              <a:t>  </a:t>
            </a:r>
            <a:endParaRPr lang="en-US" dirty="0">
              <a:cs typeface="Calibri"/>
            </a:endParaRPr>
          </a:p>
          <a:p>
            <a:r>
              <a:rPr lang="en-US" dirty="0"/>
              <a:t>We will see you again on </a:t>
            </a:r>
            <a:r>
              <a:rPr lang="en-US" u="sng" dirty="0"/>
              <a:t>(date)</a:t>
            </a:r>
            <a:r>
              <a:rPr lang="en-US" dirty="0"/>
              <a:t> at </a:t>
            </a:r>
            <a:r>
              <a:rPr lang="en-US" u="sng" dirty="0"/>
              <a:t>(time)</a:t>
            </a:r>
            <a:r>
              <a:rPr lang="en-US" dirty="0"/>
              <a:t>. We will send you a reminder again on (</a:t>
            </a:r>
            <a:r>
              <a:rPr lang="en-US" u="sng" dirty="0"/>
              <a:t>Friday morning)</a:t>
            </a:r>
            <a:r>
              <a:rPr lang="en-US" dirty="0"/>
              <a:t> with the Zoom link. Until then, have a good rest of the week, read a lot, remember to go out and get some fresh air and exercise. Bring your parents to next meeting so they can see the Talent Show as well!</a:t>
            </a:r>
            <a:endParaRPr lang="en-US" dirty="0">
              <a:cs typeface="Calibri"/>
            </a:endParaRPr>
          </a:p>
          <a:p>
            <a:endParaRPr lang="en-US" dirty="0"/>
          </a:p>
          <a:p>
            <a:r>
              <a:rPr lang="en-US" dirty="0"/>
              <a:t>See you then.</a:t>
            </a:r>
            <a:endParaRPr lang="en-US" dirty="0">
              <a:cs typeface="Calibri"/>
            </a:endParaRPr>
          </a:p>
          <a:p>
            <a:endParaRPr lang="en-US" dirty="0">
              <a:cs typeface="Calibri"/>
            </a:endParaRPr>
          </a:p>
          <a:p>
            <a:r>
              <a:rPr lang="en-US" dirty="0">
                <a:cs typeface="Calibri"/>
              </a:rPr>
              <a:t>Your Leader,</a:t>
            </a:r>
          </a:p>
          <a:p>
            <a:r>
              <a:rPr lang="en-US" u="sng" dirty="0">
                <a:cs typeface="Calibri"/>
              </a:rPr>
              <a:t>(leader's name)</a:t>
            </a:r>
          </a:p>
          <a:p>
            <a:endParaRPr lang="en-US" dirty="0"/>
          </a:p>
          <a:p>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833926A0-22F4-4BDC-B1F1-BFBA86BB3E1E}" type="slidenum">
              <a:rPr lang="en-US" smtClean="0"/>
              <a:t>108</a:t>
            </a:fld>
            <a:endParaRPr lang="en-US"/>
          </a:p>
        </p:txBody>
      </p:sp>
    </p:spTree>
    <p:extLst>
      <p:ext uri="{BB962C8B-B14F-4D97-AF65-F5344CB8AC3E}">
        <p14:creationId xmlns:p14="http://schemas.microsoft.com/office/powerpoint/2010/main" val="17165286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Show girls how to use Zoom if they don't already know.</a:t>
            </a:r>
          </a:p>
          <a:p>
            <a:endParaRPr lang="en-US"/>
          </a:p>
          <a:p>
            <a:r>
              <a:rPr lang="en-US"/>
              <a:t>Show them how to mute/unmute themselves and where the chat is.  You can also show them how to use the hand raise function if you wish to use that feature.</a:t>
            </a:r>
          </a:p>
          <a:p>
            <a:endParaRPr lang="en-US">
              <a:cs typeface="Calibri"/>
            </a:endParaRPr>
          </a:p>
        </p:txBody>
      </p:sp>
      <p:sp>
        <p:nvSpPr>
          <p:cNvPr id="4" name="Slide Number Placeholder 3"/>
          <p:cNvSpPr>
            <a:spLocks noGrp="1"/>
          </p:cNvSpPr>
          <p:nvPr>
            <p:ph type="sldNum" sz="quarter" idx="5"/>
          </p:nvPr>
        </p:nvSpPr>
        <p:spPr/>
        <p:txBody>
          <a:bodyPr/>
          <a:lstStyle/>
          <a:p>
            <a:fld id="{C2D940B1-E3F7-4912-A81E-7C4EA195769E}" type="slidenum">
              <a:rPr lang="en-US" smtClean="0"/>
              <a:t>11</a:t>
            </a:fld>
            <a:endParaRPr lang="en-US"/>
          </a:p>
        </p:txBody>
      </p:sp>
    </p:spTree>
    <p:extLst>
      <p:ext uri="{BB962C8B-B14F-4D97-AF65-F5344CB8AC3E}">
        <p14:creationId xmlns:p14="http://schemas.microsoft.com/office/powerpoint/2010/main" val="8027959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over meeting rules with the girls.</a:t>
            </a:r>
          </a:p>
          <a:p>
            <a:endParaRPr lang="en-US" dirty="0"/>
          </a:p>
          <a:p>
            <a:r>
              <a:rPr lang="en-US" dirty="0"/>
              <a:t>Please customize this slide to rules you prefer for your meetings. Some suggestions are:</a:t>
            </a:r>
            <a:endParaRPr lang="en-US" dirty="0">
              <a:cs typeface="Calibri"/>
            </a:endParaRPr>
          </a:p>
          <a:p>
            <a:r>
              <a:rPr lang="en-US" dirty="0"/>
              <a:t>- Be respectful in Chat and do not type the same thing over and over</a:t>
            </a:r>
            <a:endParaRPr lang="en-US" dirty="0">
              <a:cs typeface="Calibri"/>
            </a:endParaRPr>
          </a:p>
          <a:p>
            <a:r>
              <a:rPr lang="en-US" dirty="0"/>
              <a:t>- Listen to others when they are talking.</a:t>
            </a:r>
            <a:endParaRPr lang="en-US" dirty="0">
              <a:cs typeface="Calibri"/>
            </a:endParaRPr>
          </a:p>
          <a:p>
            <a:endParaRPr lang="en-US" dirty="0">
              <a:cs typeface="Calibri"/>
            </a:endParaRPr>
          </a:p>
          <a:p>
            <a:r>
              <a:rPr lang="en-US" dirty="0">
                <a:cs typeface="Calibri"/>
              </a:rPr>
              <a:t>In a later meeting, we will go over the Girl Scout Internet Safety Pledge which will likely reiterate some of these rules.</a:t>
            </a:r>
          </a:p>
        </p:txBody>
      </p:sp>
      <p:sp>
        <p:nvSpPr>
          <p:cNvPr id="4" name="Slide Number Placeholder 3"/>
          <p:cNvSpPr>
            <a:spLocks noGrp="1"/>
          </p:cNvSpPr>
          <p:nvPr>
            <p:ph type="sldNum" sz="quarter" idx="5"/>
          </p:nvPr>
        </p:nvSpPr>
        <p:spPr/>
        <p:txBody>
          <a:bodyPr/>
          <a:lstStyle/>
          <a:p>
            <a:fld id="{C2D940B1-E3F7-4912-A81E-7C4EA195769E}" type="slidenum">
              <a:rPr lang="en-US" smtClean="0"/>
              <a:t>12</a:t>
            </a:fld>
            <a:endParaRPr lang="en-US"/>
          </a:p>
        </p:txBody>
      </p:sp>
    </p:spTree>
    <p:extLst>
      <p:ext uri="{BB962C8B-B14F-4D97-AF65-F5344CB8AC3E}">
        <p14:creationId xmlns:p14="http://schemas.microsoft.com/office/powerpoint/2010/main" val="30788774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Optional pledge of allegiance</a:t>
            </a:r>
          </a:p>
        </p:txBody>
      </p:sp>
      <p:sp>
        <p:nvSpPr>
          <p:cNvPr id="4" name="Slide Number Placeholder 3"/>
          <p:cNvSpPr>
            <a:spLocks noGrp="1"/>
          </p:cNvSpPr>
          <p:nvPr>
            <p:ph type="sldNum" sz="quarter" idx="5"/>
          </p:nvPr>
        </p:nvSpPr>
        <p:spPr/>
        <p:txBody>
          <a:bodyPr/>
          <a:lstStyle/>
          <a:p>
            <a:fld id="{C2D940B1-E3F7-4912-A81E-7C4EA195769E}" type="slidenum">
              <a:rPr lang="en-US" smtClean="0"/>
              <a:t>13</a:t>
            </a:fld>
            <a:endParaRPr lang="en-US"/>
          </a:p>
        </p:txBody>
      </p:sp>
    </p:spTree>
    <p:extLst>
      <p:ext uri="{BB962C8B-B14F-4D97-AF65-F5344CB8AC3E}">
        <p14:creationId xmlns:p14="http://schemas.microsoft.com/office/powerpoint/2010/main" val="36154314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Officially begin the meeting with an Opening Ceremony.  This consists of the Girl Scout Promise and the option of adding the pledge of allegiance and/or Girl Scout Law.</a:t>
            </a:r>
          </a:p>
          <a:p>
            <a:endParaRPr lang="en-US" dirty="0"/>
          </a:p>
          <a:p>
            <a:r>
              <a:rPr lang="en-US" dirty="0"/>
              <a:t>Have girls unmute for the Girl Scout Promise.  Can do "repeat after me" style for Girl Scout Law.</a:t>
            </a:r>
          </a:p>
          <a:p>
            <a:endParaRPr lang="en-US" dirty="0"/>
          </a:p>
          <a:p>
            <a:r>
              <a:rPr lang="en-US" dirty="0"/>
              <a:t>Your troop can have a girl lead the Opening Ceremony as a job (or </a:t>
            </a:r>
            <a:r>
              <a:rPr lang="en-US" dirty="0" err="1"/>
              <a:t>kaper</a:t>
            </a:r>
            <a:r>
              <a:rPr lang="en-US" dirty="0"/>
              <a:t>).</a:t>
            </a:r>
          </a:p>
          <a:p>
            <a:endParaRPr lang="en-US" dirty="0"/>
          </a:p>
          <a:p>
            <a:endParaRPr lang="en-US" dirty="0"/>
          </a:p>
          <a:p>
            <a:r>
              <a:rPr lang="en-US" b="1" dirty="0"/>
              <a:t>SAY:</a:t>
            </a:r>
            <a:endParaRPr lang="en-US" dirty="0"/>
          </a:p>
          <a:p>
            <a:r>
              <a:rPr lang="en-US" i="1" dirty="0"/>
              <a:t>Now everyone stand/sit up tall and make the Girl Scout sign, we are going to say the Girl Scout Promise.</a:t>
            </a:r>
            <a:endParaRPr lang="en-US" dirty="0"/>
          </a:p>
          <a:p>
            <a:endParaRPr lang="en-US" dirty="0"/>
          </a:p>
          <a:p>
            <a:endParaRPr lang="en-US" dirty="0"/>
          </a:p>
          <a:p>
            <a:r>
              <a:rPr lang="en-US" dirty="0"/>
              <a:t>Depending how well your girls know the promise, you may choose to do "repeat after me" or all together.  </a:t>
            </a:r>
          </a:p>
          <a:p>
            <a:endParaRPr lang="en-US" dirty="0"/>
          </a:p>
          <a:p>
            <a:r>
              <a:rPr lang="en-US" dirty="0"/>
              <a:t>Optional: You can take down the slideshow so the girls can all see each other better.</a:t>
            </a:r>
          </a:p>
          <a:p>
            <a:endParaRPr lang="en-US" dirty="0">
              <a:cs typeface="Calibri"/>
            </a:endParaRPr>
          </a:p>
          <a:p>
            <a:r>
              <a:rPr lang="en-US" b="1" dirty="0"/>
              <a:t>If time permits, ask:</a:t>
            </a:r>
            <a:endParaRPr lang="en-US" dirty="0"/>
          </a:p>
          <a:p>
            <a:r>
              <a:rPr lang="en-US" i="1" dirty="0"/>
              <a:t>What does it mean to make a promise?</a:t>
            </a:r>
            <a:endParaRPr lang="en-US" dirty="0"/>
          </a:p>
          <a:p>
            <a:r>
              <a:rPr lang="en-US" i="1" dirty="0"/>
              <a:t>Why is it important to keep our promises?</a:t>
            </a:r>
            <a:endParaRPr lang="en-US" dirty="0"/>
          </a:p>
          <a:p>
            <a:r>
              <a:rPr lang="en-US" i="1" dirty="0"/>
              <a:t>What happens if we forget a promise?</a:t>
            </a:r>
            <a:endParaRPr lang="en-US" dirty="0"/>
          </a:p>
          <a:p>
            <a:r>
              <a:rPr lang="en-US" i="1" dirty="0"/>
              <a:t>What do the words I will try mean?</a:t>
            </a:r>
            <a:endParaRPr lang="en-US" dirty="0"/>
          </a:p>
          <a:p>
            <a:r>
              <a:rPr lang="en-US" i="1" dirty="0"/>
              <a:t>Do you think these three parts of the Promise are good things to live by?</a:t>
            </a:r>
            <a:endParaRPr lang="en-US" dirty="0"/>
          </a:p>
        </p:txBody>
      </p:sp>
      <p:sp>
        <p:nvSpPr>
          <p:cNvPr id="4" name="Slide Number Placeholder 3"/>
          <p:cNvSpPr>
            <a:spLocks noGrp="1"/>
          </p:cNvSpPr>
          <p:nvPr>
            <p:ph type="sldNum" sz="quarter" idx="5"/>
          </p:nvPr>
        </p:nvSpPr>
        <p:spPr/>
        <p:txBody>
          <a:bodyPr/>
          <a:lstStyle/>
          <a:p>
            <a:fld id="{C2D940B1-E3F7-4912-A81E-7C4EA195769E}" type="slidenum">
              <a:rPr lang="en-US" smtClean="0"/>
              <a:t>14</a:t>
            </a:fld>
            <a:endParaRPr lang="en-US"/>
          </a:p>
        </p:txBody>
      </p:sp>
    </p:spTree>
    <p:extLst>
      <p:ext uri="{BB962C8B-B14F-4D97-AF65-F5344CB8AC3E}">
        <p14:creationId xmlns:p14="http://schemas.microsoft.com/office/powerpoint/2010/main" val="6796301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SAY:</a:t>
            </a:r>
            <a:endParaRPr lang="en-US">
              <a:cs typeface="Calibri"/>
            </a:endParaRPr>
          </a:p>
          <a:p>
            <a:r>
              <a:rPr lang="en-US" i="1"/>
              <a:t>Did you notice in the last line of the Girl Scout Promise that we are promising to live by the Girl Scout Law? Are you wondering what you just promised to live by? Let's find out by reciting the Girl Scout Law. </a:t>
            </a:r>
            <a:endParaRPr lang="en-US"/>
          </a:p>
          <a:p>
            <a:r>
              <a:rPr lang="en-US" i="1"/>
              <a:t>Let's all do the Girl Scout Sign together</a:t>
            </a:r>
            <a:endParaRPr lang="en-US"/>
          </a:p>
          <a:p>
            <a:r>
              <a:rPr lang="en-US" i="1"/>
              <a:t>Now let's recite the Girl Scout Promise.</a:t>
            </a:r>
            <a:endParaRPr lang="en-US"/>
          </a:p>
          <a:p>
            <a:r>
              <a:rPr lang="en-US" i="1"/>
              <a:t>I will say a line and then repeat after me.</a:t>
            </a:r>
            <a:endParaRPr lang="en-US">
              <a:cs typeface="Calibri" panose="020F0502020204030204"/>
            </a:endParaRPr>
          </a:p>
          <a:p>
            <a:endParaRPr lang="en-US" i="1">
              <a:cs typeface="Calibri"/>
            </a:endParaRPr>
          </a:p>
          <a:p>
            <a:endParaRPr lang="en-US" i="1"/>
          </a:p>
          <a:p>
            <a:r>
              <a:rPr lang="en-US"/>
              <a:t>Optional: Show girls the Girl Scout Law Song video made by older Girl Scouts.  Challenge the girls to watch the video at home and practice the song.</a:t>
            </a:r>
          </a:p>
          <a:p>
            <a:r>
              <a:rPr lang="en-US">
                <a:hlinkClick r:id="rId3"/>
              </a:rPr>
              <a:t>https://www.youtube.com/watch?v=6dF8dUi37x8&amp;t=1s</a:t>
            </a:r>
            <a:r>
              <a:rPr lang="en-US"/>
              <a:t> (start the video 30 seconds in, after they finish singing the song once, stop the video)  See tips on Slide #2 for sharing videos on Zoom.</a:t>
            </a:r>
            <a:endParaRPr lang="en-US">
              <a:cs typeface="Calibri"/>
            </a:endParaRPr>
          </a:p>
          <a:p>
            <a:endParaRPr lang="en-US" i="1">
              <a:cs typeface="Calibri"/>
            </a:endParaRPr>
          </a:p>
        </p:txBody>
      </p:sp>
      <p:sp>
        <p:nvSpPr>
          <p:cNvPr id="4" name="Slide Number Placeholder 3"/>
          <p:cNvSpPr>
            <a:spLocks noGrp="1"/>
          </p:cNvSpPr>
          <p:nvPr>
            <p:ph type="sldNum" sz="quarter" idx="5"/>
          </p:nvPr>
        </p:nvSpPr>
        <p:spPr/>
        <p:txBody>
          <a:bodyPr/>
          <a:lstStyle/>
          <a:p>
            <a:fld id="{C2D940B1-E3F7-4912-A81E-7C4EA195769E}" type="slidenum">
              <a:rPr lang="en-US" smtClean="0"/>
              <a:t>15</a:t>
            </a:fld>
            <a:endParaRPr lang="en-US"/>
          </a:p>
        </p:txBody>
      </p:sp>
    </p:spTree>
    <p:extLst>
      <p:ext uri="{BB962C8B-B14F-4D97-AF65-F5344CB8AC3E}">
        <p14:creationId xmlns:p14="http://schemas.microsoft.com/office/powerpoint/2010/main" val="25807780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SAY:</a:t>
            </a:r>
            <a:endParaRPr lang="en-US"/>
          </a:p>
          <a:p>
            <a:r>
              <a:rPr lang="en-US" i="1"/>
              <a:t>It's time to play a game.  We are doing a 2 minute scavenger hunt!  When I say go, you will have 2 minutes to find </a:t>
            </a:r>
            <a:r>
              <a:rPr lang="en-US"/>
              <a:t>(read options on the screen)</a:t>
            </a:r>
            <a:r>
              <a:rPr lang="en-US" i="1"/>
              <a:t>. Can you wear of hold them all at once?</a:t>
            </a:r>
            <a:endParaRPr lang="en-US"/>
          </a:p>
          <a:p>
            <a:endParaRPr lang="en-US"/>
          </a:p>
          <a:p>
            <a:r>
              <a:rPr lang="en-US" i="1"/>
              <a:t>Your two minutes starts in 3...2....1...go!</a:t>
            </a:r>
            <a:endParaRPr lang="en-US"/>
          </a:p>
          <a:p>
            <a:endParaRPr lang="en-US"/>
          </a:p>
          <a:p>
            <a:endParaRPr lang="en-US"/>
          </a:p>
          <a:p>
            <a:r>
              <a:rPr lang="en-US"/>
              <a:t>Give the girls updates on how much time they have left ("1 minute and 10 seconds to go!") and when the return, have them share one of the things they found.</a:t>
            </a:r>
            <a:endParaRPr lang="en-US">
              <a:cs typeface="Calibri" panose="020F0502020204030204"/>
            </a:endParaRPr>
          </a:p>
        </p:txBody>
      </p:sp>
      <p:sp>
        <p:nvSpPr>
          <p:cNvPr id="4" name="Slide Number Placeholder 3"/>
          <p:cNvSpPr>
            <a:spLocks noGrp="1"/>
          </p:cNvSpPr>
          <p:nvPr>
            <p:ph type="sldNum" sz="quarter" idx="5"/>
          </p:nvPr>
        </p:nvSpPr>
        <p:spPr/>
        <p:txBody>
          <a:bodyPr/>
          <a:lstStyle/>
          <a:p>
            <a:fld id="{C2D940B1-E3F7-4912-A81E-7C4EA195769E}" type="slidenum">
              <a:rPr lang="en-US" smtClean="0"/>
              <a:t>16</a:t>
            </a:fld>
            <a:endParaRPr lang="en-US"/>
          </a:p>
        </p:txBody>
      </p:sp>
    </p:spTree>
    <p:extLst>
      <p:ext uri="{BB962C8B-B14F-4D97-AF65-F5344CB8AC3E}">
        <p14:creationId xmlns:p14="http://schemas.microsoft.com/office/powerpoint/2010/main" val="20602032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ffectLst/>
              </a:rPr>
              <a:t>Activity 3: Action Name Introduction Game</a:t>
            </a:r>
          </a:p>
          <a:p>
            <a:r>
              <a:rPr lang="en-US" b="1" dirty="0"/>
              <a:t>Materials</a:t>
            </a:r>
            <a:endParaRPr lang="en-US" dirty="0"/>
          </a:p>
          <a:p>
            <a:r>
              <a:rPr lang="en-US" dirty="0"/>
              <a:t>None</a:t>
            </a:r>
            <a:endParaRPr lang="en-US" dirty="0">
              <a:cs typeface="Calibri"/>
            </a:endParaRPr>
          </a:p>
          <a:p>
            <a:r>
              <a:rPr lang="en-US" b="1" dirty="0"/>
              <a:t>Steps</a:t>
            </a:r>
            <a:endParaRPr lang="en-US" dirty="0"/>
          </a:p>
          <a:p>
            <a:endParaRPr lang="en-US" i="1" dirty="0"/>
          </a:p>
          <a:p>
            <a:r>
              <a:rPr lang="en-US" i="1" dirty="0"/>
              <a:t>During this meeting, we are going to learn a little about Girl Scouts and spend some time getting to know each other better. Let's do that now.</a:t>
            </a:r>
            <a:endParaRPr lang="en-US" dirty="0">
              <a:cs typeface="Calibri"/>
            </a:endParaRPr>
          </a:p>
          <a:p>
            <a:r>
              <a:rPr lang="en-US" i="1" dirty="0"/>
              <a:t>Each person is going to say their name along with an action-word to go with their name (such as "Swimming Samantha or Jumping Jennifer"), and then you will show the action to the group. So if my name was Samantha, I would say Swimming Samantha and then pretend to swim. Got it?</a:t>
            </a:r>
            <a:endParaRPr lang="en-US" dirty="0"/>
          </a:p>
          <a:p>
            <a:r>
              <a:rPr lang="en-US" i="1" dirty="0"/>
              <a:t>Let's try! Everyone stand up -we might need some space for this.</a:t>
            </a:r>
            <a:endParaRPr lang="en-US" dirty="0"/>
          </a:p>
          <a:p>
            <a:endParaRPr lang="en-US" dirty="0"/>
          </a:p>
          <a:p>
            <a:r>
              <a:rPr lang="en-US" dirty="0"/>
              <a:t>Start the game by saying your action name and then, perform the action.</a:t>
            </a:r>
            <a:endParaRPr lang="en-US" dirty="0">
              <a:cs typeface="Calibri"/>
            </a:endParaRPr>
          </a:p>
          <a:p>
            <a:endParaRPr lang="en-US" i="1" dirty="0"/>
          </a:p>
          <a:p>
            <a:r>
              <a:rPr lang="en-US" i="1" dirty="0"/>
              <a:t>Have girls repeat your action name and do the action.</a:t>
            </a:r>
            <a:endParaRPr lang="en-US" dirty="0"/>
          </a:p>
          <a:p>
            <a:r>
              <a:rPr lang="en-US" dirty="0"/>
              <a:t>Now, pick one girl to say her action name and perform her action. Her action name should start with the same letter as her first name.</a:t>
            </a:r>
            <a:endParaRPr lang="en-US" dirty="0">
              <a:cs typeface="Calibri"/>
            </a:endParaRPr>
          </a:p>
          <a:p>
            <a:r>
              <a:rPr lang="en-US" i="1" dirty="0"/>
              <a:t>Great! Now let's all try to remember from the beginning.</a:t>
            </a:r>
            <a:endParaRPr lang="en-US" dirty="0"/>
          </a:p>
          <a:p>
            <a:r>
              <a:rPr lang="en-US" dirty="0"/>
              <a:t>Everyone says her action name and performs the action. Keep going until all girls have been introduced.</a:t>
            </a:r>
            <a:endParaRPr lang="en-US" dirty="0">
              <a:cs typeface="Calibri"/>
            </a:endParaRPr>
          </a:p>
          <a:p>
            <a:endParaRPr lang="en-US" b="1" dirty="0"/>
          </a:p>
          <a:p>
            <a:r>
              <a:rPr lang="en-US" b="1" i="1" dirty="0"/>
              <a:t>Keep It Girl-Led </a:t>
            </a:r>
            <a:r>
              <a:rPr lang="en-US" b="1" dirty="0"/>
              <a:t>Tip</a:t>
            </a:r>
            <a:endParaRPr lang="en-US" dirty="0"/>
          </a:p>
          <a:p>
            <a:r>
              <a:rPr lang="en-US" dirty="0"/>
              <a:t>Let girls choose their own action word for their name. Don't decide for them, or let other girls decide for them. If a girl is struggling to come up with a word, ask if she would like the group's help before giving her hints.</a:t>
            </a:r>
            <a:endParaRPr lang="en-US" dirty="0">
              <a:cs typeface="Calibri"/>
            </a:endParaRPr>
          </a:p>
          <a:p>
            <a:r>
              <a:rPr lang="en-US" dirty="0"/>
              <a:t>After the game, introduce yourself by telling a little about you, including whether you're related to any girls in the troop.</a:t>
            </a:r>
            <a:endParaRPr lang="en-US" dirty="0">
              <a:cs typeface="Calibri"/>
            </a:endParaRPr>
          </a:p>
          <a:p>
            <a:endParaRPr lang="en-US" b="1" dirty="0"/>
          </a:p>
          <a:p>
            <a:r>
              <a:rPr lang="en-US" b="1" dirty="0"/>
              <a:t>SAY:</a:t>
            </a:r>
            <a:endParaRPr lang="en-US" dirty="0"/>
          </a:p>
          <a:p>
            <a:r>
              <a:rPr lang="en-US" i="1" dirty="0"/>
              <a:t>I will be guiding you this year as we have our troop meetings, do activities, earn badges and awards, sell cookies, and so much more. The most important thing that I want you to know is that this is YOUR Brownie troop and you get to make the plans and decisions.</a:t>
            </a:r>
            <a:endParaRPr lang="en-US" dirty="0"/>
          </a:p>
          <a:p>
            <a:r>
              <a:rPr lang="en-US" i="1" dirty="0"/>
              <a:t>How does that sound?</a:t>
            </a:r>
            <a:endParaRPr lang="en-US" dirty="0"/>
          </a:p>
          <a:p>
            <a:r>
              <a:rPr lang="en-US" i="1" dirty="0"/>
              <a:t>I will help to guide you and make sure we always stay safe.</a:t>
            </a:r>
            <a:endParaRPr lang="en-US" dirty="0"/>
          </a:p>
          <a:p>
            <a:endParaRPr lang="en-US" dirty="0"/>
          </a:p>
        </p:txBody>
      </p:sp>
      <p:sp>
        <p:nvSpPr>
          <p:cNvPr id="4" name="Slide Number Placeholder 3"/>
          <p:cNvSpPr>
            <a:spLocks noGrp="1"/>
          </p:cNvSpPr>
          <p:nvPr>
            <p:ph type="sldNum" sz="quarter" idx="5"/>
          </p:nvPr>
        </p:nvSpPr>
        <p:spPr/>
        <p:txBody>
          <a:bodyPr/>
          <a:lstStyle/>
          <a:p>
            <a:fld id="{C2D940B1-E3F7-4912-A81E-7C4EA195769E}" type="slidenum">
              <a:rPr lang="en-US" smtClean="0"/>
              <a:t>17</a:t>
            </a:fld>
            <a:endParaRPr lang="en-US"/>
          </a:p>
        </p:txBody>
      </p:sp>
    </p:spTree>
    <p:extLst>
      <p:ext uri="{BB962C8B-B14F-4D97-AF65-F5344CB8AC3E}">
        <p14:creationId xmlns:p14="http://schemas.microsoft.com/office/powerpoint/2010/main" val="18440556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a:cs typeface="Calibri"/>
            </a:endParaRPr>
          </a:p>
          <a:p>
            <a:r>
              <a:rPr lang="en-US" b="1">
                <a:cs typeface="Calibri"/>
              </a:rPr>
              <a:t>SAY:</a:t>
            </a:r>
            <a:endParaRPr lang="en-US">
              <a:cs typeface="Calibri"/>
            </a:endParaRPr>
          </a:p>
          <a:p>
            <a:r>
              <a:rPr lang="en-US" i="1">
                <a:cs typeface="Calibri"/>
              </a:rPr>
              <a:t>Today we are going to start to earn our first badge!  We will be earning this badge here and it is called "Making Friends".  Every Brownie badge has 5 steps that we will need to complete to earn it.  </a:t>
            </a:r>
          </a:p>
          <a:p>
            <a:r>
              <a:rPr lang="en-US" i="1">
                <a:cs typeface="Calibri"/>
              </a:rPr>
              <a:t>Here are the steps for this badge:</a:t>
            </a:r>
          </a:p>
          <a:p>
            <a:r>
              <a:rPr lang="en-US" b="1" i="1"/>
              <a:t>Step</a:t>
            </a:r>
            <a:r>
              <a:rPr lang="en-US" i="1"/>
              <a:t> 1 Make a Friendly Introduction</a:t>
            </a:r>
            <a:endParaRPr lang="en-US" i="1">
              <a:cs typeface="Calibri"/>
            </a:endParaRPr>
          </a:p>
          <a:p>
            <a:r>
              <a:rPr lang="en-US" b="1" i="1"/>
              <a:t>Step</a:t>
            </a:r>
            <a:r>
              <a:rPr lang="en-US" i="1"/>
              <a:t> 2 Show Friends You Care (craft) </a:t>
            </a:r>
            <a:endParaRPr lang="en-US" i="1">
              <a:cs typeface="Calibri"/>
            </a:endParaRPr>
          </a:p>
          <a:p>
            <a:r>
              <a:rPr lang="en-US" b="1" i="1"/>
              <a:t>Step</a:t>
            </a:r>
            <a:r>
              <a:rPr lang="en-US" i="1"/>
              <a:t> 3 Share a Favorite Activity.</a:t>
            </a:r>
            <a:endParaRPr lang="en-US" i="1">
              <a:cs typeface="Calibri"/>
            </a:endParaRPr>
          </a:p>
          <a:p>
            <a:r>
              <a:rPr lang="en-US" b="1" i="1"/>
              <a:t>Step</a:t>
            </a:r>
            <a:r>
              <a:rPr lang="en-US" i="1"/>
              <a:t> 4 Learn How to Disagree. </a:t>
            </a:r>
            <a:endParaRPr lang="en-US" i="1">
              <a:cs typeface="Calibri"/>
            </a:endParaRPr>
          </a:p>
          <a:p>
            <a:r>
              <a:rPr lang="en-US" b="1" i="1"/>
              <a:t>Step</a:t>
            </a:r>
            <a:r>
              <a:rPr lang="en-US" i="1"/>
              <a:t> 5 Practice Friendship </a:t>
            </a:r>
            <a:endParaRPr lang="en-US" i="1">
              <a:cs typeface="Calibri"/>
            </a:endParaRPr>
          </a:p>
          <a:p>
            <a:endParaRPr lang="en-US">
              <a:cs typeface="Calibri"/>
            </a:endParaRP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C2D940B1-E3F7-4912-A81E-7C4EA195769E}" type="slidenum">
              <a:rPr lang="en-US" smtClean="0"/>
              <a:t>18</a:t>
            </a:fld>
            <a:endParaRPr lang="en-US"/>
          </a:p>
        </p:txBody>
      </p:sp>
    </p:spTree>
    <p:extLst>
      <p:ext uri="{BB962C8B-B14F-4D97-AF65-F5344CB8AC3E}">
        <p14:creationId xmlns:p14="http://schemas.microsoft.com/office/powerpoint/2010/main" val="25365560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cs typeface="Calibri"/>
            </a:endParaRPr>
          </a:p>
          <a:p>
            <a:r>
              <a:rPr lang="en-US" b="1" dirty="0">
                <a:cs typeface="Calibri"/>
              </a:rPr>
              <a:t>SAY:</a:t>
            </a:r>
            <a:endParaRPr lang="en-US" dirty="0">
              <a:cs typeface="Calibri"/>
            </a:endParaRPr>
          </a:p>
          <a:p>
            <a:r>
              <a:rPr lang="en-US" i="1" dirty="0">
                <a:cs typeface="Calibri"/>
              </a:rPr>
              <a:t>When we played our Action Name Game, we all completed the first step of the badge: Make A Friendly Introduction! 1 down and 4 to go until we've earned our badge.</a:t>
            </a:r>
            <a:endParaRPr lang="en-US" b="1" dirty="0"/>
          </a:p>
          <a:p>
            <a:endParaRPr lang="en-US" b="1" dirty="0"/>
          </a:p>
          <a:p>
            <a:r>
              <a:rPr lang="en-US" b="1" dirty="0"/>
              <a:t>Badge steps</a:t>
            </a:r>
            <a:r>
              <a:rPr lang="en-US" dirty="0"/>
              <a:t> </a:t>
            </a:r>
          </a:p>
          <a:p>
            <a:r>
              <a:rPr lang="en-US" b="1" dirty="0"/>
              <a:t>Step</a:t>
            </a:r>
            <a:r>
              <a:rPr lang="en-US" dirty="0"/>
              <a:t> 1 Make a Friendly Introduction (game) ... </a:t>
            </a:r>
            <a:endParaRPr lang="en-US" dirty="0">
              <a:cs typeface="Calibri"/>
            </a:endParaRPr>
          </a:p>
          <a:p>
            <a:r>
              <a:rPr lang="en-US" b="1" dirty="0"/>
              <a:t>Step</a:t>
            </a:r>
            <a:r>
              <a:rPr lang="en-US" dirty="0"/>
              <a:t> 2 Show Friends You Care (craft) –origami heart</a:t>
            </a:r>
            <a:endParaRPr lang="en-US" dirty="0">
              <a:cs typeface="Calibri"/>
            </a:endParaRPr>
          </a:p>
          <a:p>
            <a:r>
              <a:rPr lang="en-US" b="1" dirty="0"/>
              <a:t>Step</a:t>
            </a:r>
            <a:r>
              <a:rPr lang="en-US" dirty="0"/>
              <a:t> 3 Share a Favorite Activity. ... </a:t>
            </a:r>
            <a:endParaRPr lang="en-US" dirty="0">
              <a:cs typeface="Calibri"/>
            </a:endParaRPr>
          </a:p>
          <a:p>
            <a:r>
              <a:rPr lang="en-US" b="1" dirty="0"/>
              <a:t>Step</a:t>
            </a:r>
            <a:r>
              <a:rPr lang="en-US" dirty="0"/>
              <a:t> 4 Learn How to Disagree. </a:t>
            </a:r>
            <a:endParaRPr lang="en-US" dirty="0">
              <a:cs typeface="Calibri"/>
            </a:endParaRPr>
          </a:p>
          <a:p>
            <a:r>
              <a:rPr lang="en-US" b="1" dirty="0"/>
              <a:t>Step</a:t>
            </a:r>
            <a:r>
              <a:rPr lang="en-US" dirty="0"/>
              <a:t> 5 Practice Friendship (game) </a:t>
            </a:r>
            <a:endParaRPr lang="en-US" dirty="0">
              <a:cs typeface="Calibri"/>
            </a:endParaRPr>
          </a:p>
          <a:p>
            <a:endParaRPr lang="en-US" dirty="0">
              <a:cs typeface="Calibri"/>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C2D940B1-E3F7-4912-A81E-7C4EA195769E}" type="slidenum">
              <a:rPr lang="en-US" smtClean="0"/>
              <a:t>19</a:t>
            </a:fld>
            <a:endParaRPr lang="en-US"/>
          </a:p>
        </p:txBody>
      </p:sp>
    </p:spTree>
    <p:extLst>
      <p:ext uri="{BB962C8B-B14F-4D97-AF65-F5344CB8AC3E}">
        <p14:creationId xmlns:p14="http://schemas.microsoft.com/office/powerpoint/2010/main" val="7640943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D940B1-E3F7-4912-A81E-7C4EA195769E}" type="slidenum">
              <a:rPr lang="en-US" smtClean="0"/>
              <a:t>2</a:t>
            </a:fld>
            <a:endParaRPr lang="en-US"/>
          </a:p>
        </p:txBody>
      </p:sp>
    </p:spTree>
    <p:extLst>
      <p:ext uri="{BB962C8B-B14F-4D97-AF65-F5344CB8AC3E}">
        <p14:creationId xmlns:p14="http://schemas.microsoft.com/office/powerpoint/2010/main" val="4225801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cs typeface="Calibri"/>
              </a:rPr>
              <a:t>SAY:</a:t>
            </a:r>
            <a:endParaRPr lang="en-US" b="1" i="1" dirty="0">
              <a:cs typeface="Calibri"/>
            </a:endParaRPr>
          </a:p>
          <a:p>
            <a:r>
              <a:rPr lang="en-US" i="1" dirty="0">
                <a:cs typeface="Calibri"/>
              </a:rPr>
              <a:t>As a brownie Girl Scout your uniform will look like this!  This is where you can put all the badges you earn while you’re a brownie.</a:t>
            </a:r>
            <a:endParaRPr lang="en-US" dirty="0">
              <a:cs typeface="Calibri"/>
            </a:endParaRPr>
          </a:p>
          <a:p>
            <a:endParaRPr lang="en-US" i="1">
              <a:cs typeface="Calibri"/>
            </a:endParaRPr>
          </a:p>
          <a:p>
            <a:endParaRPr lang="en-US" i="1">
              <a:cs typeface="Calibri"/>
            </a:endParaRPr>
          </a:p>
          <a:p>
            <a:r>
              <a:rPr lang="en-US" dirty="0">
                <a:cs typeface="Calibri"/>
              </a:rPr>
              <a:t>If you click the Making Friends will fly onto the vest.</a:t>
            </a:r>
            <a:endParaRPr lang="en-US" i="1" dirty="0">
              <a:cs typeface="Calibri"/>
            </a:endParaRPr>
          </a:p>
        </p:txBody>
      </p:sp>
      <p:sp>
        <p:nvSpPr>
          <p:cNvPr id="4" name="Slide Number Placeholder 3"/>
          <p:cNvSpPr>
            <a:spLocks noGrp="1"/>
          </p:cNvSpPr>
          <p:nvPr>
            <p:ph type="sldNum" sz="quarter" idx="5"/>
          </p:nvPr>
        </p:nvSpPr>
        <p:spPr/>
        <p:txBody>
          <a:bodyPr/>
          <a:lstStyle/>
          <a:p>
            <a:fld id="{C2D940B1-E3F7-4912-A81E-7C4EA195769E}" type="slidenum">
              <a:rPr lang="en-US" smtClean="0"/>
              <a:t>20</a:t>
            </a:fld>
            <a:endParaRPr lang="en-US"/>
          </a:p>
        </p:txBody>
      </p:sp>
    </p:spTree>
    <p:extLst>
      <p:ext uri="{BB962C8B-B14F-4D97-AF65-F5344CB8AC3E}">
        <p14:creationId xmlns:p14="http://schemas.microsoft.com/office/powerpoint/2010/main" val="15173631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cs typeface="Calibri"/>
              </a:rPr>
              <a:t>SAY:</a:t>
            </a:r>
            <a:endParaRPr lang="en-US" b="1" dirty="0"/>
          </a:p>
          <a:p>
            <a:r>
              <a:rPr lang="en-US" i="1" dirty="0"/>
              <a:t>In a few meetings, each one of you will share something with us that you love to do!  You can teach us an activity or a song or share something you know a lot about.  I'm telling you now so you can start thinking about what you might want to share. You will have a few minutes only to share. You can share something with your family or by yourself. You can also share a slide show of your talent if you know how. Does anyone have any questions? Does that sound good?</a:t>
            </a:r>
            <a:endParaRPr lang="en-US" dirty="0"/>
          </a:p>
          <a:p>
            <a:endParaRPr lang="en-US" dirty="0"/>
          </a:p>
          <a:p>
            <a:endParaRPr lang="en-US" dirty="0"/>
          </a:p>
          <a:p>
            <a:pPr marL="171450" indent="-171450">
              <a:buFont typeface="Arial,Sans-Serif"/>
              <a:buChar char="•"/>
            </a:pPr>
            <a:r>
              <a:rPr lang="en-US" b="1" dirty="0"/>
              <a:t>Talent Show requirements:</a:t>
            </a:r>
            <a:r>
              <a:rPr lang="en-US" dirty="0"/>
              <a:t> </a:t>
            </a:r>
            <a:endParaRPr lang="en-US" dirty="0">
              <a:cs typeface="Calibri"/>
            </a:endParaRPr>
          </a:p>
          <a:p>
            <a:pPr marL="171450" indent="-171450">
              <a:buFont typeface="Arial,Sans-Serif"/>
              <a:buChar char="•"/>
            </a:pPr>
            <a:r>
              <a:rPr lang="en-US" dirty="0"/>
              <a:t>Groups are allowed to enter. Groups must be from the same household (siblings or family members living together) </a:t>
            </a:r>
            <a:endParaRPr lang="en-US" dirty="0">
              <a:cs typeface="Calibri"/>
            </a:endParaRPr>
          </a:p>
          <a:p>
            <a:pPr marL="171450" indent="-171450">
              <a:buFont typeface="Arial,Sans-Serif"/>
              <a:buChar char="•"/>
            </a:pPr>
            <a:r>
              <a:rPr lang="en-US" dirty="0"/>
              <a:t>Live Virtual Show will be on Date and Time.  (5th meeting)</a:t>
            </a:r>
            <a:endParaRPr lang="en-US" dirty="0">
              <a:cs typeface="Calibri"/>
            </a:endParaRPr>
          </a:p>
          <a:p>
            <a:pPr marL="171450" indent="-171450">
              <a:buFont typeface="Arial,Sans-Serif"/>
              <a:buChar char="•"/>
            </a:pPr>
            <a:r>
              <a:rPr lang="en-US" dirty="0"/>
              <a:t>Your piece should be under 5 minutes - </a:t>
            </a:r>
            <a:endParaRPr lang="en-US" dirty="0">
              <a:cs typeface="Calibri"/>
            </a:endParaRPr>
          </a:p>
          <a:p>
            <a:pPr marL="171450" indent="-171450">
              <a:buFont typeface="Arial,Sans-Serif"/>
              <a:buChar char="•"/>
            </a:pPr>
            <a:r>
              <a:rPr lang="en-US" dirty="0"/>
              <a:t>You can choose to share your favorite activity: a dance, song, a skit.</a:t>
            </a:r>
            <a:endParaRPr lang="en-US" dirty="0">
              <a:cs typeface="Calibri"/>
            </a:endParaRPr>
          </a:p>
          <a:p>
            <a:pPr marL="171450" indent="-171450">
              <a:buFont typeface="Arial,Sans-Serif"/>
              <a:buChar char="•"/>
            </a:pPr>
            <a:r>
              <a:rPr lang="en-US" dirty="0"/>
              <a:t>OR do a show and tell (it could be about your pet, your hobby) - You can create a slide show or do a live presentation.  </a:t>
            </a:r>
            <a:endParaRPr lang="en-US" dirty="0">
              <a:cs typeface="Calibri"/>
            </a:endParaRPr>
          </a:p>
          <a:p>
            <a:pPr marL="171450" indent="-171450">
              <a:buFont typeface="Arial,Sans-Serif"/>
              <a:buChar char="•"/>
            </a:pPr>
            <a:r>
              <a:rPr lang="en-US" dirty="0"/>
              <a:t>Practice, practice, practice - we want this to be our best Brownie show!  </a:t>
            </a:r>
            <a:endParaRPr lang="en-US" dirty="0">
              <a:cs typeface="Calibri"/>
            </a:endParaRPr>
          </a:p>
          <a:p>
            <a:pPr marL="171450" indent="-171450">
              <a:buFont typeface="Arial,Sans-Serif"/>
              <a:buChar char="•"/>
            </a:pPr>
            <a:r>
              <a:rPr lang="en-US" dirty="0"/>
              <a:t>Invite all your family members  (who live in the same household) to watch the show! </a:t>
            </a:r>
            <a:endParaRPr lang="en-US" dirty="0">
              <a:cs typeface="Calibri"/>
            </a:endParaRPr>
          </a:p>
        </p:txBody>
      </p:sp>
      <p:sp>
        <p:nvSpPr>
          <p:cNvPr id="4" name="Slide Number Placeholder 3"/>
          <p:cNvSpPr>
            <a:spLocks noGrp="1"/>
          </p:cNvSpPr>
          <p:nvPr>
            <p:ph type="sldNum" sz="quarter" idx="5"/>
          </p:nvPr>
        </p:nvSpPr>
        <p:spPr/>
        <p:txBody>
          <a:bodyPr/>
          <a:lstStyle/>
          <a:p>
            <a:fld id="{C2D940B1-E3F7-4912-A81E-7C4EA195769E}" type="slidenum">
              <a:rPr lang="en-US" smtClean="0"/>
              <a:t>21</a:t>
            </a:fld>
            <a:endParaRPr lang="en-US"/>
          </a:p>
        </p:txBody>
      </p:sp>
    </p:spTree>
    <p:extLst>
      <p:ext uri="{BB962C8B-B14F-4D97-AF65-F5344CB8AC3E}">
        <p14:creationId xmlns:p14="http://schemas.microsoft.com/office/powerpoint/2010/main" val="15843430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Optional activity/discussion:</a:t>
            </a:r>
          </a:p>
          <a:p>
            <a:endParaRPr lang="en-US" dirty="0">
              <a:cs typeface="Calibri"/>
            </a:endParaRPr>
          </a:p>
          <a:p>
            <a:r>
              <a:rPr lang="en-US" dirty="0">
                <a:cs typeface="Calibri"/>
              </a:rPr>
              <a:t>Ask the girl what they are excited to do in Brownies.  If they don't know what Brownies do, ask them which of these pictures looks the most fun and why.  You can also talk about what's happening in each picture:</a:t>
            </a:r>
          </a:p>
          <a:p>
            <a:endParaRPr lang="en-US" dirty="0">
              <a:cs typeface="Calibri"/>
            </a:endParaRPr>
          </a:p>
          <a:p>
            <a:r>
              <a:rPr lang="en-US" dirty="0">
                <a:cs typeface="Calibri"/>
              </a:rPr>
              <a:t>From left to right starting at top: </a:t>
            </a:r>
          </a:p>
          <a:p>
            <a:r>
              <a:rPr lang="en-US" dirty="0">
                <a:cs typeface="Calibri"/>
              </a:rPr>
              <a:t>picture 1—selling Girl Scout cookies at a cookie booth</a:t>
            </a:r>
          </a:p>
          <a:p>
            <a:r>
              <a:rPr lang="en-US" dirty="0">
                <a:cs typeface="Calibri"/>
              </a:rPr>
              <a:t>picture 2—girls creating unique structures, fun crafts</a:t>
            </a:r>
          </a:p>
          <a:p>
            <a:r>
              <a:rPr lang="en-US" dirty="0">
                <a:cs typeface="Calibri"/>
              </a:rPr>
              <a:t>picture 3—making new friends</a:t>
            </a:r>
          </a:p>
          <a:p>
            <a:r>
              <a:rPr lang="en-US" dirty="0">
                <a:cs typeface="Calibri"/>
              </a:rPr>
              <a:t>picture 4—playing field games</a:t>
            </a:r>
          </a:p>
          <a:p>
            <a:r>
              <a:rPr lang="en-US" dirty="0">
                <a:cs typeface="Calibri"/>
              </a:rPr>
              <a:t>picture 5—taking a dance class together</a:t>
            </a:r>
          </a:p>
          <a:p>
            <a:r>
              <a:rPr lang="en-US" dirty="0">
                <a:cs typeface="Calibri"/>
              </a:rPr>
              <a:t>picture 6—cleaning up a beach</a:t>
            </a:r>
          </a:p>
        </p:txBody>
      </p:sp>
      <p:sp>
        <p:nvSpPr>
          <p:cNvPr id="4" name="Slide Number Placeholder 3"/>
          <p:cNvSpPr>
            <a:spLocks noGrp="1"/>
          </p:cNvSpPr>
          <p:nvPr>
            <p:ph type="sldNum" sz="quarter" idx="5"/>
          </p:nvPr>
        </p:nvSpPr>
        <p:spPr/>
        <p:txBody>
          <a:bodyPr/>
          <a:lstStyle/>
          <a:p>
            <a:fld id="{C2D940B1-E3F7-4912-A81E-7C4EA195769E}" type="slidenum">
              <a:rPr lang="en-US" smtClean="0"/>
              <a:t>22</a:t>
            </a:fld>
            <a:endParaRPr lang="en-US"/>
          </a:p>
        </p:txBody>
      </p:sp>
    </p:spTree>
    <p:extLst>
      <p:ext uri="{BB962C8B-B14F-4D97-AF65-F5344CB8AC3E}">
        <p14:creationId xmlns:p14="http://schemas.microsoft.com/office/powerpoint/2010/main" val="5569361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a:p>
            <a:endParaRPr lang="en-US">
              <a:cs typeface="Calibri"/>
            </a:endParaRP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C2D940B1-E3F7-4912-A81E-7C4EA195769E}" type="slidenum">
              <a:rPr lang="en-US" smtClean="0"/>
              <a:t>23</a:t>
            </a:fld>
            <a:endParaRPr lang="en-US"/>
          </a:p>
        </p:txBody>
      </p:sp>
    </p:spTree>
    <p:extLst>
      <p:ext uri="{BB962C8B-B14F-4D97-AF65-F5344CB8AC3E}">
        <p14:creationId xmlns:p14="http://schemas.microsoft.com/office/powerpoint/2010/main" val="5702866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the end of every meeting, bring the adults over and clue them in and get them involved:</a:t>
            </a:r>
          </a:p>
          <a:p>
            <a:endParaRPr lang="en-US" dirty="0"/>
          </a:p>
          <a:p>
            <a:r>
              <a:rPr lang="en-US" dirty="0"/>
              <a:t>"I'll send you the follow up email. Who can help me at the next meeting and be present so that we have enough adults?"</a:t>
            </a:r>
            <a:endParaRPr lang="en-US" dirty="0">
              <a:cs typeface="Calibri"/>
            </a:endParaRPr>
          </a:p>
          <a:p>
            <a:endParaRPr lang="en-US" dirty="0">
              <a:cs typeface="Calibri"/>
            </a:endParaRPr>
          </a:p>
          <a:p>
            <a:r>
              <a:rPr lang="en-US" dirty="0">
                <a:cs typeface="Calibri"/>
              </a:rPr>
              <a:t>Suggestions of what you can ask them to help specifically with an activity: </a:t>
            </a:r>
          </a:p>
          <a:p>
            <a:r>
              <a:rPr lang="en-US" dirty="0">
                <a:cs typeface="Calibri"/>
              </a:rPr>
              <a:t>"Next week, we are working on a mural, can anyone help out with that?" </a:t>
            </a:r>
          </a:p>
          <a:p>
            <a:r>
              <a:rPr lang="en-US" dirty="0">
                <a:cs typeface="Calibri"/>
              </a:rPr>
              <a:t>"Next week, we are going to read a story for a petal. Whose name can I put down for helping with the story?" </a:t>
            </a:r>
          </a:p>
          <a:p>
            <a:r>
              <a:rPr lang="en-US" dirty="0">
                <a:cs typeface="Calibri"/>
              </a:rPr>
              <a:t>"Who can help out when the girls do a craft?"  </a:t>
            </a:r>
          </a:p>
          <a:p>
            <a:r>
              <a:rPr lang="en-US" dirty="0">
                <a:cs typeface="Calibri"/>
              </a:rPr>
              <a:t>"Who is good at singing and would like to lead a song?"</a:t>
            </a:r>
          </a:p>
          <a:p>
            <a:endParaRPr lang="en-US" dirty="0">
              <a:cs typeface="Calibri"/>
            </a:endParaRPr>
          </a:p>
          <a:p>
            <a:r>
              <a:rPr lang="en-US" dirty="0">
                <a:cs typeface="Calibri"/>
              </a:rPr>
              <a:t>Plan out the help you will need for the four meetings. Use Sign-up Genius to get parents to sign up for specific duties.</a:t>
            </a:r>
          </a:p>
          <a:p>
            <a:endParaRPr lang="en-US" dirty="0">
              <a:cs typeface="Calibri"/>
            </a:endParaRPr>
          </a:p>
          <a:p>
            <a:endParaRPr lang="en-US" dirty="0">
              <a:cs typeface="Calibri"/>
            </a:endParaRPr>
          </a:p>
          <a:p>
            <a:r>
              <a:rPr lang="en-US" dirty="0">
                <a:cs typeface="Calibri"/>
              </a:rPr>
              <a:t>Suggestions of what you can discuss with parents:</a:t>
            </a:r>
          </a:p>
          <a:p>
            <a:pPr marL="171450" indent="-171450">
              <a:buFont typeface="Arial"/>
              <a:buChar char="•"/>
            </a:pPr>
            <a:r>
              <a:rPr lang="en-US" dirty="0">
                <a:cs typeface="Calibri"/>
              </a:rPr>
              <a:t>Make sure everyone has your phone and email, knows the troop number, and has all the information about the next troop meting (date, time, location and any supplies the girls will need to bring).</a:t>
            </a:r>
          </a:p>
          <a:p>
            <a:pPr marL="171450" indent="-171450">
              <a:buFont typeface="Arial"/>
              <a:buChar char="•"/>
            </a:pPr>
            <a:r>
              <a:rPr lang="en-US" dirty="0">
                <a:cs typeface="Calibri"/>
              </a:rPr>
              <a:t>Make Her Experience Memorable (a resource for parents on how they can help):</a:t>
            </a:r>
            <a:r>
              <a:rPr lang="en-US" dirty="0"/>
              <a:t> </a:t>
            </a:r>
            <a:r>
              <a:rPr lang="en-US" dirty="0">
                <a:hlinkClick r:id="rId3"/>
              </a:rPr>
              <a:t> https://my.girlscouts.org/content/dam-resources2/girlscouts-vtkcontent/Parent-Hub/02_MV_VTKMake%20HerExperienceMemorable_flyer_8.5x11.pdf</a:t>
            </a:r>
            <a:endParaRPr lang="en-US" dirty="0">
              <a:cs typeface="Calibri"/>
              <a:hlinkClick r:id="" action="ppaction://noaction"/>
            </a:endParaRPr>
          </a:p>
          <a:p>
            <a:endParaRPr lang="en-US" dirty="0">
              <a:cs typeface="Calibri" panose="020F0502020204030204"/>
            </a:endParaRPr>
          </a:p>
          <a:p>
            <a:endParaRPr lang="en-US" dirty="0">
              <a:cs typeface="Calibri" panose="020F0502020204030204"/>
            </a:endParaRPr>
          </a:p>
          <a:p>
            <a:r>
              <a:rPr lang="en-US" dirty="0">
                <a:cs typeface="Calibri" panose="020F0502020204030204"/>
              </a:rPr>
              <a:t>More Parent Meeting Resources:</a:t>
            </a:r>
          </a:p>
          <a:p>
            <a:pPr marL="171450" indent="-171450">
              <a:buFont typeface="Arial"/>
              <a:buChar char="•"/>
            </a:pPr>
            <a:r>
              <a:rPr lang="en-US" dirty="0">
                <a:cs typeface="Calibri" panose="020F0502020204030204"/>
              </a:rPr>
              <a:t>See Brownie Intro Meeting in Volunteer Toolkit for more guidance : </a:t>
            </a:r>
            <a:r>
              <a:rPr lang="en-US" dirty="0"/>
              <a:t>https://my.girlscouts.org/content/girlscouts-vtk/en/vtk.details.html?elem=190616400000</a:t>
            </a:r>
          </a:p>
          <a:p>
            <a:pPr marL="171450" indent="-171450">
              <a:buFont typeface="Arial"/>
              <a:buChar char="•"/>
            </a:pPr>
            <a:r>
              <a:rPr lang="en-US" dirty="0">
                <a:cs typeface="Calibri" panose="020F0502020204030204"/>
              </a:rPr>
              <a:t>Another great resource: "Getting Adults to Help" training in our volunteer eLearning portal: </a:t>
            </a:r>
            <a:r>
              <a:rPr lang="en-US" dirty="0">
                <a:hlinkClick r:id="rId4"/>
              </a:rPr>
              <a:t>https://training.gsnorcal.org/login/index.php</a:t>
            </a:r>
            <a:r>
              <a:rPr lang="en-US" dirty="0"/>
              <a:t>  To find it, under Troop Leaders, click on Daisy Leader (Grades K-1). Then click "New troop Leader Course (Part 1 &amp; Part 2).  Then scroll to Part 1: Troop Basics and select "Getting Adults to Help (Avg. 20 Min.)  or scroll down further to </a:t>
            </a:r>
            <a:r>
              <a:rPr lang="en-US" dirty="0">
                <a:cs typeface="Calibri" panose="020F0502020204030204"/>
              </a:rPr>
              <a:t> "Meeting with Parents (Avg. 5 Min.)"</a:t>
            </a:r>
          </a:p>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833926A0-22F4-4BDC-B1F1-BFBA86BB3E1E}" type="slidenum">
              <a:rPr lang="en-US" smtClean="0"/>
              <a:t>24</a:t>
            </a:fld>
            <a:endParaRPr lang="en-US"/>
          </a:p>
        </p:txBody>
      </p:sp>
    </p:spTree>
    <p:extLst>
      <p:ext uri="{BB962C8B-B14F-4D97-AF65-F5344CB8AC3E}">
        <p14:creationId xmlns:p14="http://schemas.microsoft.com/office/powerpoint/2010/main" val="36404676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girls cross arms right over left. They can hold hands with another person in their house if available. Tell girls to close their eyes and make a wish. Show girls how to "spin out" of the circle.</a:t>
            </a:r>
          </a:p>
          <a:p>
            <a:endParaRPr lang="en-US" dirty="0">
              <a:cs typeface="Calibri"/>
            </a:endParaRPr>
          </a:p>
          <a:p>
            <a:r>
              <a:rPr lang="en-US" dirty="0">
                <a:cs typeface="Calibri"/>
              </a:rPr>
              <a:t>If Friendship Squeeze starter is a </a:t>
            </a:r>
            <a:r>
              <a:rPr lang="en-US" dirty="0" err="1">
                <a:cs typeface="Calibri"/>
              </a:rPr>
              <a:t>Kaper</a:t>
            </a:r>
            <a:r>
              <a:rPr lang="en-US" dirty="0">
                <a:cs typeface="Calibri"/>
              </a:rPr>
              <a:t>, let the girl know how she will lead the squeeze next time.</a:t>
            </a:r>
          </a:p>
          <a:p>
            <a:endParaRPr lang="en-US" dirty="0">
              <a:cs typeface="Calibri"/>
            </a:endParaRPr>
          </a:p>
          <a:p>
            <a:r>
              <a:rPr lang="en-US" dirty="0">
                <a:cs typeface="Calibri"/>
              </a:rPr>
              <a:t>Don't forget to send a follow up email!</a:t>
            </a:r>
          </a:p>
          <a:p>
            <a:endParaRPr lang="en-US" dirty="0">
              <a:cs typeface="Calibri"/>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833926A0-22F4-4BDC-B1F1-BFBA86BB3E1E}" type="slidenum">
              <a:rPr lang="en-US" smtClean="0"/>
              <a:t>25</a:t>
            </a:fld>
            <a:endParaRPr lang="en-US"/>
          </a:p>
        </p:txBody>
      </p:sp>
    </p:spTree>
    <p:extLst>
      <p:ext uri="{BB962C8B-B14F-4D97-AF65-F5344CB8AC3E}">
        <p14:creationId xmlns:p14="http://schemas.microsoft.com/office/powerpoint/2010/main" val="41242538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b="1" dirty="0"/>
              <a:t>Send Follow-up Email within 24 hours of the meeting: (</a:t>
            </a:r>
            <a:r>
              <a:rPr lang="en-US" b="1" u="sng" dirty="0"/>
              <a:t>edit underlined text accordingly</a:t>
            </a:r>
            <a:r>
              <a:rPr lang="en-US" b="1" dirty="0"/>
              <a:t>)</a:t>
            </a:r>
            <a:endParaRPr lang="en-US" b="1" dirty="0">
              <a:cs typeface="Calibri"/>
            </a:endParaRPr>
          </a:p>
          <a:p>
            <a:endParaRPr lang="en-US" dirty="0"/>
          </a:p>
          <a:p>
            <a:r>
              <a:rPr lang="en-US" dirty="0">
                <a:cs typeface="Calibri"/>
              </a:rPr>
              <a:t>Follow-up Email for 1st Brownie Sisterhood meeting</a:t>
            </a:r>
          </a:p>
          <a:p>
            <a:endParaRPr lang="en-US" dirty="0"/>
          </a:p>
          <a:p>
            <a:r>
              <a:rPr lang="en-US" dirty="0"/>
              <a:t>Dear Brownies, </a:t>
            </a:r>
            <a:endParaRPr lang="en-US" dirty="0">
              <a:cs typeface="Calibri"/>
            </a:endParaRPr>
          </a:p>
          <a:p>
            <a:r>
              <a:rPr lang="en-US" dirty="0"/>
              <a:t>  </a:t>
            </a:r>
            <a:endParaRPr lang="en-US" dirty="0">
              <a:cs typeface="Calibri"/>
            </a:endParaRPr>
          </a:p>
          <a:p>
            <a:r>
              <a:rPr lang="en-US" dirty="0"/>
              <a:t>It was wonderful to meet with you and your parents. Do you remember what we did at our meeting? I led you through the Girl Scout Promise. We played a scavenger hunt that you all seemed to enjoy a lot. And even more fun was the ‘get to know you’ game. Wasn’t it cool to come up with an action/ sound/ adjective/ animal that starts with your first name initial?</a:t>
            </a:r>
            <a:endParaRPr lang="en-US" dirty="0">
              <a:cs typeface="Calibri"/>
            </a:endParaRPr>
          </a:p>
          <a:p>
            <a:endParaRPr lang="en-US" dirty="0"/>
          </a:p>
          <a:p>
            <a:r>
              <a:rPr lang="en-US" dirty="0"/>
              <a:t>And without even realizing that you were working on a badge, guess what you were able to earn? </a:t>
            </a:r>
            <a:endParaRPr lang="en-US" dirty="0">
              <a:cs typeface="Calibri"/>
            </a:endParaRPr>
          </a:p>
          <a:p>
            <a:pPr marL="171450" indent="-171450">
              <a:buFont typeface="Arial"/>
              <a:buChar char="•"/>
            </a:pPr>
            <a:r>
              <a:rPr lang="en-US" dirty="0"/>
              <a:t>First step of the ‘Making Friends’ badge (Make a friendly introduction with a game)! </a:t>
            </a:r>
            <a:endParaRPr lang="en-US" dirty="0">
              <a:cs typeface="Calibri"/>
            </a:endParaRPr>
          </a:p>
          <a:p>
            <a:r>
              <a:rPr lang="en-US" dirty="0"/>
              <a:t>  </a:t>
            </a:r>
            <a:endParaRPr lang="en-US" dirty="0">
              <a:cs typeface="Calibri"/>
            </a:endParaRPr>
          </a:p>
          <a:p>
            <a:r>
              <a:rPr lang="en-US" dirty="0"/>
              <a:t>Now, it is time to get ready for your next meeting. Do you remember your challenges? </a:t>
            </a:r>
            <a:endParaRPr lang="en-US" dirty="0">
              <a:cs typeface="Calibri"/>
            </a:endParaRPr>
          </a:p>
          <a:p>
            <a:pPr marL="628650" lvl="1" indent="-171450">
              <a:buFont typeface="Arial"/>
              <a:buChar char="•"/>
            </a:pPr>
            <a:r>
              <a:rPr lang="en-US" dirty="0"/>
              <a:t>You have to think of two things you like doing the most – with your Troop/ family/ class/ friends/ on your own. </a:t>
            </a:r>
            <a:endParaRPr lang="en-US" dirty="0">
              <a:cs typeface="Calibri"/>
            </a:endParaRPr>
          </a:p>
          <a:p>
            <a:pPr marL="628650" lvl="1" indent="-171450">
              <a:buFont typeface="Arial"/>
              <a:buChar char="•"/>
            </a:pPr>
            <a:r>
              <a:rPr lang="en-US" dirty="0"/>
              <a:t>Bring two square pieces of paper to work on Origami – we will make paper craft and work on Step 2 of the badge, Show your friends you care. </a:t>
            </a:r>
            <a:endParaRPr lang="en-US" dirty="0">
              <a:cs typeface="Calibri"/>
            </a:endParaRPr>
          </a:p>
          <a:p>
            <a:pPr lvl="1"/>
            <a:r>
              <a:rPr lang="en-US" dirty="0"/>
              <a:t>  </a:t>
            </a:r>
            <a:endParaRPr lang="en-US" dirty="0">
              <a:cs typeface="Calibri"/>
            </a:endParaRPr>
          </a:p>
          <a:p>
            <a:r>
              <a:rPr lang="en-US" dirty="0"/>
              <a:t>I will see you again on </a:t>
            </a:r>
            <a:r>
              <a:rPr lang="en-US" u="sng" dirty="0"/>
              <a:t>(date)</a:t>
            </a:r>
            <a:r>
              <a:rPr lang="en-US" dirty="0"/>
              <a:t> at </a:t>
            </a:r>
            <a:r>
              <a:rPr lang="en-US" u="sng" dirty="0"/>
              <a:t>(time)</a:t>
            </a:r>
            <a:r>
              <a:rPr lang="en-US" dirty="0"/>
              <a:t>. I will send you a reminder again on (</a:t>
            </a:r>
            <a:r>
              <a:rPr lang="en-US" u="sng" dirty="0"/>
              <a:t>Friday morning)</a:t>
            </a:r>
            <a:r>
              <a:rPr lang="en-US" dirty="0"/>
              <a:t> with the Zoom link. Until then, have a good rest of the week, read a lot, remember to go out and get some fresh air and exercise. </a:t>
            </a:r>
            <a:endParaRPr lang="en-US" dirty="0">
              <a:cs typeface="Calibri"/>
            </a:endParaRPr>
          </a:p>
          <a:p>
            <a:endParaRPr lang="en-US" dirty="0">
              <a:cs typeface="Calibri"/>
            </a:endParaRPr>
          </a:p>
          <a:p>
            <a:r>
              <a:rPr lang="en-US" dirty="0">
                <a:cs typeface="Calibri"/>
              </a:rPr>
              <a:t>See you then!</a:t>
            </a:r>
          </a:p>
          <a:p>
            <a:endParaRPr lang="en-US" dirty="0">
              <a:cs typeface="Calibri"/>
            </a:endParaRPr>
          </a:p>
          <a:p>
            <a:r>
              <a:rPr lang="en-US" dirty="0"/>
              <a:t>Your Leader,</a:t>
            </a:r>
            <a:endParaRPr lang="en-US" dirty="0">
              <a:cs typeface="Calibri"/>
            </a:endParaRPr>
          </a:p>
          <a:p>
            <a:r>
              <a:rPr lang="en-US" u="sng" dirty="0"/>
              <a:t>(leader's name)</a:t>
            </a:r>
            <a:endParaRPr lang="en-US" dirty="0"/>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833926A0-22F4-4BDC-B1F1-BFBA86BB3E1E}" type="slidenum">
              <a:rPr lang="en-US" smtClean="0"/>
              <a:t>26</a:t>
            </a:fld>
            <a:endParaRPr lang="en-US"/>
          </a:p>
        </p:txBody>
      </p:sp>
    </p:spTree>
    <p:extLst>
      <p:ext uri="{BB962C8B-B14F-4D97-AF65-F5344CB8AC3E}">
        <p14:creationId xmlns:p14="http://schemas.microsoft.com/office/powerpoint/2010/main" val="16989722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Meeting 2 summary:</a:t>
            </a:r>
            <a:endParaRPr lang="en-US" dirty="0"/>
          </a:p>
          <a:p>
            <a:r>
              <a:rPr lang="en-US" dirty="0"/>
              <a:t>Opening, scavenger hunt, learn about </a:t>
            </a:r>
            <a:r>
              <a:rPr lang="en-US" dirty="0" err="1"/>
              <a:t>kapers</a:t>
            </a:r>
            <a:r>
              <a:rPr lang="en-US" dirty="0"/>
              <a:t>, snack and story, learn brownie song, closing.</a:t>
            </a:r>
          </a:p>
          <a:p>
            <a:endParaRPr lang="en-US" b="1" dirty="0"/>
          </a:p>
          <a:p>
            <a:r>
              <a:rPr lang="en-US" b="1" dirty="0"/>
              <a:t>Meeting 2:</a:t>
            </a:r>
            <a:endParaRPr lang="en-US" b="1" dirty="0">
              <a:cs typeface="Calibri"/>
            </a:endParaRPr>
          </a:p>
          <a:p>
            <a:r>
              <a:rPr lang="en-US" b="1" dirty="0"/>
              <a:t>Brownie "Making Friends" Meeting 2:</a:t>
            </a:r>
            <a:r>
              <a:rPr lang="en-US" dirty="0"/>
              <a:t>  about 30 minutes </a:t>
            </a:r>
          </a:p>
          <a:p>
            <a:endParaRPr lang="en-US" dirty="0"/>
          </a:p>
          <a:p>
            <a:r>
              <a:rPr lang="en-US" dirty="0"/>
              <a:t>Welcome: Opening Question / Attendance – 3 minutes </a:t>
            </a:r>
          </a:p>
          <a:p>
            <a:r>
              <a:rPr lang="en-US" dirty="0"/>
              <a:t>Zoom and Meeting Rules – 1 minute</a:t>
            </a:r>
          </a:p>
          <a:p>
            <a:r>
              <a:rPr lang="en-US" dirty="0"/>
              <a:t>Opening: GS Promise, GS Law  – 2 minutes</a:t>
            </a:r>
          </a:p>
          <a:p>
            <a:r>
              <a:rPr lang="en-US" dirty="0"/>
              <a:t>Game: Scavenger Hunt (and sharing) - 5 minutes </a:t>
            </a:r>
          </a:p>
          <a:p>
            <a:r>
              <a:rPr lang="en-US" dirty="0" err="1"/>
              <a:t>Kaper</a:t>
            </a:r>
            <a:r>
              <a:rPr lang="en-US" dirty="0"/>
              <a:t> Chart Introduction – 5 minutes </a:t>
            </a:r>
          </a:p>
          <a:p>
            <a:r>
              <a:rPr lang="en-US" dirty="0"/>
              <a:t>Snack and Brownie Story – 5-7 minutes </a:t>
            </a:r>
          </a:p>
          <a:p>
            <a:r>
              <a:rPr lang="en-US" dirty="0"/>
              <a:t>Brownie Song - 5 minutes</a:t>
            </a:r>
          </a:p>
          <a:p>
            <a:r>
              <a:rPr lang="en-US" dirty="0"/>
              <a:t>Prep for Next Meeting, Friendship Circle – 3 minutes</a:t>
            </a:r>
          </a:p>
          <a:p>
            <a:endParaRPr lang="en-US" dirty="0">
              <a:cs typeface="Calibri"/>
            </a:endParaRPr>
          </a:p>
          <a:p>
            <a:endParaRPr lang="en-US" b="1" dirty="0"/>
          </a:p>
          <a:p>
            <a:endParaRPr lang="en-US" b="1" dirty="0"/>
          </a:p>
          <a:p>
            <a:r>
              <a:rPr lang="en-US" b="1" dirty="0">
                <a:cs typeface="Calibri"/>
              </a:rPr>
              <a:t>Badge Requirements:</a:t>
            </a:r>
            <a:endParaRPr lang="en-US" b="1" dirty="0"/>
          </a:p>
          <a:p>
            <a:r>
              <a:rPr lang="en-US" b="1" dirty="0"/>
              <a:t>Making Friends</a:t>
            </a:r>
            <a:endParaRPr lang="en-US" dirty="0"/>
          </a:p>
          <a:p>
            <a:r>
              <a:rPr lang="en-US" b="1" dirty="0"/>
              <a:t>Step</a:t>
            </a:r>
            <a:r>
              <a:rPr lang="en-US" dirty="0"/>
              <a:t> 1 Make a Friendly Introduction (game) </a:t>
            </a:r>
            <a:endParaRPr lang="en-US" dirty="0">
              <a:cs typeface="Calibri"/>
            </a:endParaRPr>
          </a:p>
          <a:p>
            <a:r>
              <a:rPr lang="en-US" b="1" dirty="0"/>
              <a:t>Step</a:t>
            </a:r>
            <a:r>
              <a:rPr lang="en-US" dirty="0"/>
              <a:t> 2 Show Friends You Care (craft) </a:t>
            </a:r>
            <a:endParaRPr lang="en-US" dirty="0">
              <a:cs typeface="Calibri"/>
            </a:endParaRPr>
          </a:p>
          <a:p>
            <a:r>
              <a:rPr lang="en-US" b="1" dirty="0"/>
              <a:t>Step</a:t>
            </a:r>
            <a:r>
              <a:rPr lang="en-US" dirty="0"/>
              <a:t> 3 Share a Favorite Activity. </a:t>
            </a:r>
            <a:endParaRPr lang="en-US" dirty="0">
              <a:cs typeface="Calibri"/>
            </a:endParaRPr>
          </a:p>
          <a:p>
            <a:r>
              <a:rPr lang="en-US" b="1" dirty="0"/>
              <a:t>Step</a:t>
            </a:r>
            <a:r>
              <a:rPr lang="en-US" dirty="0"/>
              <a:t> 4 Learn How to Disagree. </a:t>
            </a:r>
            <a:endParaRPr lang="en-US" dirty="0">
              <a:cs typeface="Calibri"/>
            </a:endParaRPr>
          </a:p>
          <a:p>
            <a:r>
              <a:rPr lang="en-US" b="1" dirty="0"/>
              <a:t>Step</a:t>
            </a:r>
            <a:r>
              <a:rPr lang="en-US" dirty="0"/>
              <a:t> 5 Practice Friendship (game) </a:t>
            </a:r>
            <a:endParaRPr lang="en-US" dirty="0">
              <a:cs typeface="Calibri"/>
            </a:endParaRPr>
          </a:p>
          <a:p>
            <a:endParaRPr lang="en-US" dirty="0">
              <a:cs typeface="Calibri"/>
            </a:endParaRPr>
          </a:p>
          <a:p>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fld id="{C2D940B1-E3F7-4912-A81E-7C4EA195769E}" type="slidenum">
              <a:rPr lang="en-US" smtClean="0"/>
              <a:t>27</a:t>
            </a:fld>
            <a:endParaRPr lang="en-US"/>
          </a:p>
        </p:txBody>
      </p:sp>
    </p:spTree>
    <p:extLst>
      <p:ext uri="{BB962C8B-B14F-4D97-AF65-F5344CB8AC3E}">
        <p14:creationId xmlns:p14="http://schemas.microsoft.com/office/powerpoint/2010/main" val="10258375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a:t>
            </a:r>
            <a:endParaRPr lang="en-US" dirty="0"/>
          </a:p>
          <a:p>
            <a:r>
              <a:rPr lang="en-US" i="1" dirty="0"/>
              <a:t>Welcome! Are you looking forward to being Brownies this year? Are you ready to start our Brownie adventures together?</a:t>
            </a:r>
            <a:endParaRPr lang="en-US" dirty="0"/>
          </a:p>
          <a:p>
            <a:r>
              <a:rPr lang="en-US" i="1" dirty="0"/>
              <a:t>This is our Brownie circle. It's a special place where we will come together to share thoughts and ideas and make decisions and plans for our troop. In the Brownie Ring, everyone gets a chance to talk, and everyone listens to what others have to say. </a:t>
            </a:r>
            <a:endParaRPr lang="en-US" dirty="0"/>
          </a:p>
          <a:p>
            <a:r>
              <a:rPr lang="en-US" i="1" dirty="0"/>
              <a:t>During this meeting, we are going to learn a little about Girl Scouts and spend some time getting to know each other better.</a:t>
            </a:r>
            <a:endParaRPr lang="en-US" dirty="0"/>
          </a:p>
        </p:txBody>
      </p:sp>
      <p:sp>
        <p:nvSpPr>
          <p:cNvPr id="4" name="Slide Number Placeholder 3"/>
          <p:cNvSpPr>
            <a:spLocks noGrp="1"/>
          </p:cNvSpPr>
          <p:nvPr>
            <p:ph type="sldNum" sz="quarter" idx="5"/>
          </p:nvPr>
        </p:nvSpPr>
        <p:spPr/>
        <p:txBody>
          <a:bodyPr/>
          <a:lstStyle/>
          <a:p>
            <a:fld id="{C2D940B1-E3F7-4912-A81E-7C4EA195769E}" type="slidenum">
              <a:rPr lang="en-US" smtClean="0"/>
              <a:t>28</a:t>
            </a:fld>
            <a:endParaRPr lang="en-US"/>
          </a:p>
        </p:txBody>
      </p:sp>
    </p:spTree>
    <p:extLst>
      <p:ext uri="{BB962C8B-B14F-4D97-AF65-F5344CB8AC3E}">
        <p14:creationId xmlns:p14="http://schemas.microsoft.com/office/powerpoint/2010/main" val="4170081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Take attendance and ask girls about the 2 things they are interested in. Make a note of their interests.</a:t>
            </a:r>
          </a:p>
          <a:p>
            <a:endParaRPr lang="en-US" dirty="0">
              <a:cs typeface="Calibri"/>
            </a:endParaRPr>
          </a:p>
          <a:p>
            <a:r>
              <a:rPr lang="en-US" dirty="0">
                <a:cs typeface="Calibri"/>
              </a:rPr>
              <a:t>You can use this information to pick some badge options for the girls for later in the year.</a:t>
            </a:r>
          </a:p>
          <a:p>
            <a:endParaRPr lang="en-US" dirty="0">
              <a:cs typeface="Calibri"/>
            </a:endParaRPr>
          </a:p>
          <a:p>
            <a:r>
              <a:rPr lang="en-US" dirty="0">
                <a:cs typeface="Calibri"/>
              </a:rPr>
              <a:t>Badges and requirements can be found here: </a:t>
            </a:r>
            <a:r>
              <a:rPr lang="en-US" dirty="0"/>
              <a:t>Badge Explorer--  </a:t>
            </a:r>
            <a:r>
              <a:rPr lang="en-US" dirty="0">
                <a:hlinkClick r:id="rId3"/>
              </a:rPr>
              <a:t>https://www.girlscouts.org/en/our-program/badges/badge_explorer.html</a:t>
            </a:r>
            <a:r>
              <a:rPr lang="en-US" dirty="0"/>
              <a:t> </a:t>
            </a:r>
            <a:endParaRPr lang="en-US" dirty="0">
              <a:cs typeface="Calibri"/>
            </a:endParaRPr>
          </a:p>
          <a:p>
            <a:endParaRPr lang="en-US" dirty="0">
              <a:cs typeface="Calibri"/>
            </a:endParaRPr>
          </a:p>
          <a:p>
            <a:endParaRPr lang="en-US" dirty="0">
              <a:cs typeface="Calibri"/>
            </a:endParaRPr>
          </a:p>
          <a:p>
            <a:r>
              <a:rPr lang="en-US" dirty="0">
                <a:cs typeface="Calibri"/>
              </a:rPr>
              <a:t>Badges and other awards: </a:t>
            </a:r>
            <a:r>
              <a:rPr lang="en-US" dirty="0">
                <a:hlinkClick r:id="rId4"/>
              </a:rPr>
              <a:t>https://www.girlscouts.org/content/dam/girlscouts-gsusa/forms-and-documents/our-program/Badges/GSUSA_BrownieBadgesAwardsAndPins2019_Guide.pdf</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C2D940B1-E3F7-4912-A81E-7C4EA195769E}" type="slidenum">
              <a:rPr lang="en-US" smtClean="0"/>
              <a:t>29</a:t>
            </a:fld>
            <a:endParaRPr lang="en-US"/>
          </a:p>
        </p:txBody>
      </p:sp>
    </p:spTree>
    <p:extLst>
      <p:ext uri="{BB962C8B-B14F-4D97-AF65-F5344CB8AC3E}">
        <p14:creationId xmlns:p14="http://schemas.microsoft.com/office/powerpoint/2010/main" val="26280911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Meeting 1 summary: </a:t>
            </a:r>
            <a:endParaRPr lang="en-US" dirty="0"/>
          </a:p>
          <a:p>
            <a:r>
              <a:rPr lang="en-US" dirty="0"/>
              <a:t>Opening, scavenger hunt, play Action Name Game, learn about Making New Friends badge, hear about talent show, discussion about what brownies do, closing.</a:t>
            </a:r>
            <a:endParaRPr lang="en-US" dirty="0">
              <a:cs typeface="Calibri"/>
            </a:endParaRPr>
          </a:p>
          <a:p>
            <a:endParaRPr lang="en-US" b="1" dirty="0"/>
          </a:p>
          <a:p>
            <a:r>
              <a:rPr lang="en-US" b="1" dirty="0"/>
              <a:t>Meeting 1:</a:t>
            </a:r>
            <a:endParaRPr lang="en-US" b="1" dirty="0">
              <a:cs typeface="Calibri"/>
            </a:endParaRPr>
          </a:p>
          <a:p>
            <a:r>
              <a:rPr lang="en-US" b="1" dirty="0"/>
              <a:t>Brownie Intro Meeting:</a:t>
            </a:r>
            <a:r>
              <a:rPr lang="en-US" dirty="0"/>
              <a:t>  about 30 minutes </a:t>
            </a:r>
            <a:endParaRPr lang="en-US" dirty="0">
              <a:cs typeface="Calibri"/>
            </a:endParaRPr>
          </a:p>
          <a:p>
            <a:r>
              <a:rPr lang="en-US" dirty="0"/>
              <a:t>Welcome:  chatting  - 2 minutes </a:t>
            </a:r>
            <a:endParaRPr lang="en-US" dirty="0">
              <a:cs typeface="Calibri"/>
            </a:endParaRPr>
          </a:p>
          <a:p>
            <a:r>
              <a:rPr lang="en-US" dirty="0"/>
              <a:t>Welcome: Opening Question  – 3 minutes </a:t>
            </a:r>
            <a:endParaRPr lang="en-US" dirty="0">
              <a:cs typeface="Calibri"/>
            </a:endParaRPr>
          </a:p>
          <a:p>
            <a:r>
              <a:rPr lang="en-US" dirty="0"/>
              <a:t>Zoom and Meeting Rules – 2-3 minutes </a:t>
            </a:r>
            <a:endParaRPr lang="en-US" dirty="0">
              <a:cs typeface="Calibri"/>
            </a:endParaRPr>
          </a:p>
          <a:p>
            <a:r>
              <a:rPr lang="en-US" dirty="0"/>
              <a:t>Opening: Pledge of Allegiance, GS Promise, GS Law  – 2 minutes</a:t>
            </a:r>
            <a:endParaRPr lang="en-US" dirty="0">
              <a:cs typeface="Calibri"/>
            </a:endParaRPr>
          </a:p>
          <a:p>
            <a:r>
              <a:rPr lang="en-US" dirty="0"/>
              <a:t>Game: Scavenger Hunt (and sharing) - 5 minutes </a:t>
            </a:r>
            <a:endParaRPr lang="en-US" dirty="0">
              <a:cs typeface="Calibri"/>
            </a:endParaRPr>
          </a:p>
          <a:p>
            <a:r>
              <a:rPr lang="en-US" dirty="0"/>
              <a:t>Introductions: Action Name Game – 5 minutes </a:t>
            </a:r>
            <a:endParaRPr lang="en-US" dirty="0">
              <a:cs typeface="Calibri"/>
            </a:endParaRPr>
          </a:p>
          <a:p>
            <a:r>
              <a:rPr lang="en-US" dirty="0"/>
              <a:t>Badge activity: explain badges and Making Friends Badge – 3-5 minutes </a:t>
            </a:r>
            <a:endParaRPr lang="en-US" dirty="0">
              <a:cs typeface="Calibri"/>
            </a:endParaRPr>
          </a:p>
          <a:p>
            <a:r>
              <a:rPr lang="en-US" dirty="0"/>
              <a:t>Explain Talent Show, Prep for Next Meeting and Friendship Circle – 5 minutes </a:t>
            </a:r>
            <a:endParaRPr lang="en-US" dirty="0">
              <a:cs typeface="Calibri"/>
            </a:endParaRPr>
          </a:p>
          <a:p>
            <a:endParaRPr lang="en-US" b="1" dirty="0"/>
          </a:p>
          <a:p>
            <a:endParaRPr lang="en-US" dirty="0">
              <a:cs typeface="Calibri"/>
            </a:endParaRPr>
          </a:p>
          <a:p>
            <a:r>
              <a:rPr lang="en-US" b="1" dirty="0">
                <a:cs typeface="Calibri"/>
              </a:rPr>
              <a:t>Badge Requirements:</a:t>
            </a:r>
            <a:endParaRPr lang="en-US" b="1" dirty="0"/>
          </a:p>
          <a:p>
            <a:r>
              <a:rPr lang="en-US" b="1" dirty="0"/>
              <a:t>Making Friends</a:t>
            </a:r>
            <a:endParaRPr lang="en-US" dirty="0"/>
          </a:p>
          <a:p>
            <a:r>
              <a:rPr lang="en-US" b="1" dirty="0"/>
              <a:t>Step</a:t>
            </a:r>
            <a:r>
              <a:rPr lang="en-US" dirty="0"/>
              <a:t> 1 Make a Friendly Introduction (game) </a:t>
            </a:r>
            <a:endParaRPr lang="en-US" dirty="0">
              <a:cs typeface="Calibri"/>
            </a:endParaRPr>
          </a:p>
          <a:p>
            <a:r>
              <a:rPr lang="en-US" b="1" dirty="0"/>
              <a:t>Step</a:t>
            </a:r>
            <a:r>
              <a:rPr lang="en-US" dirty="0"/>
              <a:t> 2 Show Friends You Care (craft) </a:t>
            </a:r>
            <a:endParaRPr lang="en-US" dirty="0">
              <a:cs typeface="Calibri"/>
            </a:endParaRPr>
          </a:p>
          <a:p>
            <a:r>
              <a:rPr lang="en-US" b="1" dirty="0"/>
              <a:t>Step</a:t>
            </a:r>
            <a:r>
              <a:rPr lang="en-US" dirty="0"/>
              <a:t> 3 Share a Favorite Activity. </a:t>
            </a:r>
            <a:endParaRPr lang="en-US" dirty="0">
              <a:cs typeface="Calibri"/>
            </a:endParaRPr>
          </a:p>
          <a:p>
            <a:r>
              <a:rPr lang="en-US" b="1" dirty="0"/>
              <a:t>Step</a:t>
            </a:r>
            <a:r>
              <a:rPr lang="en-US" dirty="0"/>
              <a:t> 4 Learn How to Disagree. </a:t>
            </a:r>
            <a:endParaRPr lang="en-US" dirty="0">
              <a:cs typeface="Calibri"/>
            </a:endParaRPr>
          </a:p>
          <a:p>
            <a:r>
              <a:rPr lang="en-US" b="1" dirty="0"/>
              <a:t>Step</a:t>
            </a:r>
            <a:r>
              <a:rPr lang="en-US" dirty="0"/>
              <a:t> 5 Practice Friendship (pledge) </a:t>
            </a:r>
            <a:endParaRPr lang="en-US" dirty="0">
              <a:cs typeface="Calibri"/>
            </a:endParaRPr>
          </a:p>
          <a:p>
            <a:endParaRPr lang="en-US" dirty="0">
              <a:cs typeface="Calibri"/>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833926A0-22F4-4BDC-B1F1-BFBA86BB3E1E}" type="slidenum">
              <a:rPr lang="en-US" smtClean="0"/>
              <a:t>3</a:t>
            </a:fld>
            <a:endParaRPr lang="en-US"/>
          </a:p>
        </p:txBody>
      </p:sp>
    </p:spTree>
    <p:extLst>
      <p:ext uri="{BB962C8B-B14F-4D97-AF65-F5344CB8AC3E}">
        <p14:creationId xmlns:p14="http://schemas.microsoft.com/office/powerpoint/2010/main" val="39005093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Show girls how to use Zoom if they don't already know.</a:t>
            </a:r>
          </a:p>
          <a:p>
            <a:endParaRPr lang="en-US"/>
          </a:p>
          <a:p>
            <a:r>
              <a:rPr lang="en-US"/>
              <a:t>Show them how to mute/unmute themselves and where the chat is.  You can also show them how to use the hand raise function if you wish to use that feature.</a:t>
            </a:r>
          </a:p>
          <a:p>
            <a:endParaRPr lang="en-US">
              <a:cs typeface="Calibri"/>
            </a:endParaRPr>
          </a:p>
        </p:txBody>
      </p:sp>
      <p:sp>
        <p:nvSpPr>
          <p:cNvPr id="4" name="Slide Number Placeholder 3"/>
          <p:cNvSpPr>
            <a:spLocks noGrp="1"/>
          </p:cNvSpPr>
          <p:nvPr>
            <p:ph type="sldNum" sz="quarter" idx="5"/>
          </p:nvPr>
        </p:nvSpPr>
        <p:spPr/>
        <p:txBody>
          <a:bodyPr/>
          <a:lstStyle/>
          <a:p>
            <a:fld id="{C2D940B1-E3F7-4912-A81E-7C4EA195769E}" type="slidenum">
              <a:rPr lang="en-US" smtClean="0"/>
              <a:t>30</a:t>
            </a:fld>
            <a:endParaRPr lang="en-US"/>
          </a:p>
        </p:txBody>
      </p:sp>
    </p:spTree>
    <p:extLst>
      <p:ext uri="{BB962C8B-B14F-4D97-AF65-F5344CB8AC3E}">
        <p14:creationId xmlns:p14="http://schemas.microsoft.com/office/powerpoint/2010/main" val="207232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over meeting rules with the girls.</a:t>
            </a:r>
          </a:p>
          <a:p>
            <a:endParaRPr lang="en-US" dirty="0"/>
          </a:p>
          <a:p>
            <a:r>
              <a:rPr lang="en-US" dirty="0"/>
              <a:t>Please customize this slide to rules you prefer for your meetings. Some suggestions are:</a:t>
            </a:r>
            <a:endParaRPr lang="en-US" dirty="0">
              <a:cs typeface="Calibri"/>
            </a:endParaRPr>
          </a:p>
          <a:p>
            <a:r>
              <a:rPr lang="en-US" dirty="0"/>
              <a:t>- Be respectful in Chat and do not type the same thing over and over</a:t>
            </a:r>
            <a:endParaRPr lang="en-US" dirty="0">
              <a:cs typeface="Calibri"/>
            </a:endParaRPr>
          </a:p>
          <a:p>
            <a:r>
              <a:rPr lang="en-US" dirty="0"/>
              <a:t>- Listen to others when they are talking.</a:t>
            </a:r>
            <a:endParaRPr lang="en-US" dirty="0">
              <a:cs typeface="Calibri"/>
            </a:endParaRPr>
          </a:p>
          <a:p>
            <a:endParaRPr lang="en-US" dirty="0">
              <a:cs typeface="Calibri"/>
            </a:endParaRPr>
          </a:p>
          <a:p>
            <a:r>
              <a:rPr lang="en-US" dirty="0">
                <a:cs typeface="Calibri"/>
              </a:rPr>
              <a:t>In a later meeting, we will go over the Girl Scout Internet Safety Pledge which will likely reiterate some of these rules.</a:t>
            </a:r>
          </a:p>
        </p:txBody>
      </p:sp>
      <p:sp>
        <p:nvSpPr>
          <p:cNvPr id="4" name="Slide Number Placeholder 3"/>
          <p:cNvSpPr>
            <a:spLocks noGrp="1"/>
          </p:cNvSpPr>
          <p:nvPr>
            <p:ph type="sldNum" sz="quarter" idx="5"/>
          </p:nvPr>
        </p:nvSpPr>
        <p:spPr/>
        <p:txBody>
          <a:bodyPr/>
          <a:lstStyle/>
          <a:p>
            <a:fld id="{C2D940B1-E3F7-4912-A81E-7C4EA195769E}" type="slidenum">
              <a:rPr lang="en-US" smtClean="0"/>
              <a:t>31</a:t>
            </a:fld>
            <a:endParaRPr lang="en-US"/>
          </a:p>
        </p:txBody>
      </p:sp>
    </p:spTree>
    <p:extLst>
      <p:ext uri="{BB962C8B-B14F-4D97-AF65-F5344CB8AC3E}">
        <p14:creationId xmlns:p14="http://schemas.microsoft.com/office/powerpoint/2010/main" val="12352943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Optional pledge of allegiance</a:t>
            </a:r>
          </a:p>
        </p:txBody>
      </p:sp>
      <p:sp>
        <p:nvSpPr>
          <p:cNvPr id="4" name="Slide Number Placeholder 3"/>
          <p:cNvSpPr>
            <a:spLocks noGrp="1"/>
          </p:cNvSpPr>
          <p:nvPr>
            <p:ph type="sldNum" sz="quarter" idx="5"/>
          </p:nvPr>
        </p:nvSpPr>
        <p:spPr/>
        <p:txBody>
          <a:bodyPr/>
          <a:lstStyle/>
          <a:p>
            <a:fld id="{C2D940B1-E3F7-4912-A81E-7C4EA195769E}" type="slidenum">
              <a:rPr lang="en-US" smtClean="0"/>
              <a:t>32</a:t>
            </a:fld>
            <a:endParaRPr lang="en-US"/>
          </a:p>
        </p:txBody>
      </p:sp>
    </p:spTree>
    <p:extLst>
      <p:ext uri="{BB962C8B-B14F-4D97-AF65-F5344CB8AC3E}">
        <p14:creationId xmlns:p14="http://schemas.microsoft.com/office/powerpoint/2010/main" val="19315282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D940B1-E3F7-4912-A81E-7C4EA195769E}" type="slidenum">
              <a:rPr lang="en-US" smtClean="0"/>
              <a:t>33</a:t>
            </a:fld>
            <a:endParaRPr lang="en-US"/>
          </a:p>
        </p:txBody>
      </p:sp>
    </p:spTree>
    <p:extLst>
      <p:ext uri="{BB962C8B-B14F-4D97-AF65-F5344CB8AC3E}">
        <p14:creationId xmlns:p14="http://schemas.microsoft.com/office/powerpoint/2010/main" val="34002607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cs typeface="Calibri"/>
            </a:endParaRPr>
          </a:p>
        </p:txBody>
      </p:sp>
      <p:sp>
        <p:nvSpPr>
          <p:cNvPr id="4" name="Slide Number Placeholder 3"/>
          <p:cNvSpPr>
            <a:spLocks noGrp="1"/>
          </p:cNvSpPr>
          <p:nvPr>
            <p:ph type="sldNum" sz="quarter" idx="5"/>
          </p:nvPr>
        </p:nvSpPr>
        <p:spPr/>
        <p:txBody>
          <a:bodyPr/>
          <a:lstStyle/>
          <a:p>
            <a:fld id="{C2D940B1-E3F7-4912-A81E-7C4EA195769E}" type="slidenum">
              <a:rPr lang="en-US" smtClean="0"/>
              <a:t>34</a:t>
            </a:fld>
            <a:endParaRPr lang="en-US"/>
          </a:p>
        </p:txBody>
      </p:sp>
    </p:spTree>
    <p:extLst>
      <p:ext uri="{BB962C8B-B14F-4D97-AF65-F5344CB8AC3E}">
        <p14:creationId xmlns:p14="http://schemas.microsoft.com/office/powerpoint/2010/main" val="28591582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SAY:</a:t>
            </a:r>
            <a:endParaRPr lang="en-US"/>
          </a:p>
          <a:p>
            <a:r>
              <a:rPr lang="en-US" i="1"/>
              <a:t>It's time to play a game.  We are doing a 2 minute scavenger hunt!  When I say go, you will have 2 minutes to find </a:t>
            </a:r>
            <a:r>
              <a:rPr lang="en-US"/>
              <a:t>(read options on the screen)</a:t>
            </a:r>
            <a:r>
              <a:rPr lang="en-US" i="1"/>
              <a:t>. Can you wear of hold them all at once?</a:t>
            </a:r>
            <a:endParaRPr lang="en-US"/>
          </a:p>
          <a:p>
            <a:endParaRPr lang="en-US"/>
          </a:p>
          <a:p>
            <a:r>
              <a:rPr lang="en-US" i="1"/>
              <a:t>Your two minutes starts in 3...2....1...go!</a:t>
            </a:r>
            <a:endParaRPr lang="en-US"/>
          </a:p>
          <a:p>
            <a:endParaRPr lang="en-US"/>
          </a:p>
          <a:p>
            <a:endParaRPr lang="en-US"/>
          </a:p>
          <a:p>
            <a:r>
              <a:rPr lang="en-US"/>
              <a:t>Give the girls updates on how much time they have left ("1 minute and 10 seconds to go!") and when the return, have them share one of the things they found.</a:t>
            </a:r>
            <a:endParaRPr lang="en-US">
              <a:cs typeface="Calibri" panose="020F0502020204030204"/>
            </a:endParaRPr>
          </a:p>
        </p:txBody>
      </p:sp>
      <p:sp>
        <p:nvSpPr>
          <p:cNvPr id="4" name="Slide Number Placeholder 3"/>
          <p:cNvSpPr>
            <a:spLocks noGrp="1"/>
          </p:cNvSpPr>
          <p:nvPr>
            <p:ph type="sldNum" sz="quarter" idx="5"/>
          </p:nvPr>
        </p:nvSpPr>
        <p:spPr/>
        <p:txBody>
          <a:bodyPr/>
          <a:lstStyle/>
          <a:p>
            <a:fld id="{C2D940B1-E3F7-4912-A81E-7C4EA195769E}" type="slidenum">
              <a:rPr lang="en-US" smtClean="0"/>
              <a:t>35</a:t>
            </a:fld>
            <a:endParaRPr lang="en-US"/>
          </a:p>
        </p:txBody>
      </p:sp>
    </p:spTree>
    <p:extLst>
      <p:ext uri="{BB962C8B-B14F-4D97-AF65-F5344CB8AC3E}">
        <p14:creationId xmlns:p14="http://schemas.microsoft.com/office/powerpoint/2010/main" val="19221508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Learn about </a:t>
            </a:r>
            <a:r>
              <a:rPr lang="en-US" dirty="0" err="1"/>
              <a:t>Kapers</a:t>
            </a:r>
            <a:r>
              <a:rPr lang="en-US" dirty="0"/>
              <a:t>:</a:t>
            </a:r>
          </a:p>
          <a:p>
            <a:endParaRPr lang="en-US" b="1" dirty="0"/>
          </a:p>
          <a:p>
            <a:r>
              <a:rPr lang="en-US" b="1" dirty="0"/>
              <a:t>SAY:</a:t>
            </a:r>
            <a:endParaRPr lang="en-US" dirty="0"/>
          </a:p>
          <a:p>
            <a:r>
              <a:rPr lang="en-US" i="1" dirty="0" err="1"/>
              <a:t>Kapers</a:t>
            </a:r>
            <a:r>
              <a:rPr lang="en-US" i="1" dirty="0"/>
              <a:t> are another important part of our meetings. </a:t>
            </a:r>
            <a:r>
              <a:rPr lang="en-US" i="1" dirty="0" err="1"/>
              <a:t>Kaper</a:t>
            </a:r>
            <a:r>
              <a:rPr lang="en-US" i="1" dirty="0"/>
              <a:t> is another word for job. The jobs when we meet in person might be getting the room ready for the meeting, passing out supplies or snacks, or cleaning the room before leaving. While we are doing virtual meetings, we will have jobs like Promise Leader and Clean up Captain.  We use this </a:t>
            </a:r>
            <a:r>
              <a:rPr lang="en-US" i="1" dirty="0" err="1"/>
              <a:t>Kaper</a:t>
            </a:r>
            <a:r>
              <a:rPr lang="en-US" i="1" dirty="0"/>
              <a:t> Chart to hand out these jobs and make sure we all have something to do. When everyone pitches in to help with chores, the work is lighter for all.</a:t>
            </a:r>
            <a:endParaRPr lang="en-US" dirty="0"/>
          </a:p>
          <a:p>
            <a:endParaRPr lang="en-US" dirty="0"/>
          </a:p>
          <a:p>
            <a:r>
              <a:rPr lang="en-US" dirty="0"/>
              <a:t>Here is a "Wheel of Names" tool that you can edit and use to assign </a:t>
            </a:r>
            <a:r>
              <a:rPr lang="en-US" dirty="0" err="1"/>
              <a:t>Kapers</a:t>
            </a:r>
            <a:r>
              <a:rPr lang="en-US" dirty="0"/>
              <a:t> or pick a girl at random for any reason—maybe to share first for an activity, or pick a song for the group to sing, etc.</a:t>
            </a:r>
          </a:p>
          <a:p>
            <a:r>
              <a:rPr lang="en-US" dirty="0">
                <a:hlinkClick r:id="rId3"/>
              </a:rPr>
              <a:t>https://wheelofnames.com/?fbclid=IwAR3B_y1iUK-VdEV0EMO6bpU653xTivfnrcvKS1o_y5eb98lqlqib6cwiG4E</a:t>
            </a:r>
            <a:endParaRPr lang="en-US" dirty="0"/>
          </a:p>
          <a:p>
            <a:endParaRPr lang="en-US" dirty="0"/>
          </a:p>
          <a:p>
            <a:r>
              <a:rPr lang="en-US" dirty="0"/>
              <a:t>Please edit this slide with the girls’ names in your troop. There are extra name boxes beside the slide.  You may not want to have all of these roles. To delete a role, click on the box where the job is listed and delete the text.  Or you can drag text boxes off the slide and they will not be visible while presenting.</a:t>
            </a:r>
            <a:endParaRPr lang="en-US" dirty="0">
              <a:cs typeface="Calibri" panose="020F0502020204030204"/>
            </a:endParaRPr>
          </a:p>
          <a:p>
            <a:endParaRPr lang="en-US" b="1" dirty="0">
              <a:cs typeface="Calibri"/>
            </a:endParaRPr>
          </a:p>
          <a:p>
            <a:endParaRPr lang="en-US" i="1" dirty="0">
              <a:cs typeface="Calibri"/>
            </a:endParaRPr>
          </a:p>
          <a:p>
            <a:r>
              <a:rPr lang="en-US" dirty="0">
                <a:cs typeface="Calibri"/>
              </a:rPr>
              <a:t>Possible jobs with descriptions:</a:t>
            </a:r>
          </a:p>
          <a:p>
            <a:r>
              <a:rPr lang="en-US" dirty="0">
                <a:cs typeface="Calibri"/>
              </a:rPr>
              <a:t>Promise Leader: Leads the group is saying the GS Promise. The girl starts the Promise "On my honor.." and the rest of the girls join in.</a:t>
            </a:r>
          </a:p>
          <a:p>
            <a:r>
              <a:rPr lang="en-US" dirty="0">
                <a:cs typeface="Calibri"/>
              </a:rPr>
              <a:t>Reporter: Reports back to the group a summary of what we did at the previous meeting.</a:t>
            </a:r>
          </a:p>
          <a:p>
            <a:r>
              <a:rPr lang="en-US" dirty="0">
                <a:cs typeface="Calibri"/>
              </a:rPr>
              <a:t>Clean up Captain: After snack or craft, leads the group and encourages them to clean up their surroundings. "A Girl Scout always leaves a place cleaner than she found it"</a:t>
            </a:r>
            <a:endParaRPr lang="en-US" dirty="0"/>
          </a:p>
          <a:p>
            <a:r>
              <a:rPr lang="en-US" dirty="0">
                <a:cs typeface="Calibri"/>
              </a:rPr>
              <a:t>Supply Checker: Reminds other scouts of the supplies needed for that meeting in the beginning. Check to make sure everyone has everything they need and helps to come up with alternatives if missing supplies.</a:t>
            </a:r>
          </a:p>
          <a:p>
            <a:r>
              <a:rPr lang="en-US" dirty="0">
                <a:cs typeface="Calibri"/>
              </a:rPr>
              <a:t>Song Leader:  Starts the song for the group or leads the song in repeat after me.</a:t>
            </a:r>
          </a:p>
          <a:p>
            <a:r>
              <a:rPr lang="en-US" dirty="0">
                <a:cs typeface="Calibri"/>
              </a:rPr>
              <a:t>Joke Teller: Brings 1 or 2 jokes to the meeting to share with the troop</a:t>
            </a:r>
          </a:p>
          <a:p>
            <a:r>
              <a:rPr lang="en-US" dirty="0">
                <a:cs typeface="Calibri"/>
              </a:rPr>
              <a:t>Friendship Squeeze Starter:  Once girls are crossing their arms, she tells the girls to close their eyes and make a wish and squeeze once.</a:t>
            </a:r>
            <a:endParaRPr lang="en-US" dirty="0"/>
          </a:p>
          <a:p>
            <a:endParaRPr lang="en-US" dirty="0"/>
          </a:p>
          <a:p>
            <a:r>
              <a:rPr lang="en-US" dirty="0"/>
              <a:t>You can set up a </a:t>
            </a:r>
            <a:r>
              <a:rPr lang="en-US" dirty="0" err="1"/>
              <a:t>Kaper</a:t>
            </a:r>
            <a:r>
              <a:rPr lang="en-US" dirty="0"/>
              <a:t> at the end of each meeting + send reminder to girls to be ready. </a:t>
            </a:r>
            <a:endParaRPr lang="en-US" dirty="0">
              <a:cs typeface="Calibri"/>
            </a:endParaRPr>
          </a:p>
          <a:p>
            <a:endParaRPr lang="en-US" dirty="0"/>
          </a:p>
          <a:p>
            <a:r>
              <a:rPr lang="en-US" dirty="0"/>
              <a:t>Once you fill out this slide for next week’s jobs, you can copy the slide and drag it down to near the beginning of next meeting. Right click, select “Duplicate Slide”, then click and hold the new slide to drag it. </a:t>
            </a:r>
            <a:endParaRPr lang="en-US" dirty="0">
              <a:cs typeface="Calibri"/>
            </a:endParaRPr>
          </a:p>
          <a:p>
            <a:r>
              <a:rPr lang="en-US" dirty="0"/>
              <a:t> </a:t>
            </a:r>
          </a:p>
          <a:p>
            <a:endParaRPr lang="en-US" dirty="0"/>
          </a:p>
        </p:txBody>
      </p:sp>
      <p:sp>
        <p:nvSpPr>
          <p:cNvPr id="4" name="Slide Number Placeholder 3"/>
          <p:cNvSpPr>
            <a:spLocks noGrp="1"/>
          </p:cNvSpPr>
          <p:nvPr>
            <p:ph type="sldNum" sz="quarter" idx="5"/>
          </p:nvPr>
        </p:nvSpPr>
        <p:spPr/>
        <p:txBody>
          <a:bodyPr/>
          <a:lstStyle/>
          <a:p>
            <a:fld id="{C2D940B1-E3F7-4912-A81E-7C4EA195769E}" type="slidenum">
              <a:rPr lang="en-US" smtClean="0"/>
              <a:t>36</a:t>
            </a:fld>
            <a:endParaRPr lang="en-US"/>
          </a:p>
        </p:txBody>
      </p:sp>
    </p:spTree>
    <p:extLst>
      <p:ext uri="{BB962C8B-B14F-4D97-AF65-F5344CB8AC3E}">
        <p14:creationId xmlns:p14="http://schemas.microsoft.com/office/powerpoint/2010/main" val="19120401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Activity 6: Story and Snack</a:t>
            </a:r>
            <a:endParaRPr lang="en-US" dirty="0"/>
          </a:p>
          <a:p>
            <a:r>
              <a:rPr lang="en-US" b="1" dirty="0"/>
              <a:t>Materials</a:t>
            </a:r>
            <a:endParaRPr lang="en-US" dirty="0"/>
          </a:p>
          <a:p>
            <a:r>
              <a:rPr lang="en-US" dirty="0"/>
              <a:t>Healthy snack such as fruit, granola, veggies with dip, etc.</a:t>
            </a:r>
          </a:p>
          <a:p>
            <a:endParaRPr lang="en-US" dirty="0"/>
          </a:p>
          <a:p>
            <a:r>
              <a:rPr lang="en-US" b="1" dirty="0"/>
              <a:t>A Note about this activity:</a:t>
            </a:r>
            <a:endParaRPr lang="en-US" dirty="0"/>
          </a:p>
          <a:p>
            <a:r>
              <a:rPr lang="en-US" dirty="0"/>
              <a:t>Girls may need </a:t>
            </a:r>
            <a:r>
              <a:rPr lang="en-US" b="1" i="1" dirty="0"/>
              <a:t>extra small breaks </a:t>
            </a:r>
            <a:r>
              <a:rPr lang="en-US" dirty="0"/>
              <a:t>during their hour long meeting to tide them over. Feel free to include some activities involving movement in between.</a:t>
            </a:r>
          </a:p>
          <a:p>
            <a:endParaRPr lang="en-US" dirty="0"/>
          </a:p>
          <a:p>
            <a:r>
              <a:rPr lang="en-US" b="1" dirty="0"/>
              <a:t>Steps</a:t>
            </a:r>
            <a:endParaRPr lang="en-US" dirty="0"/>
          </a:p>
          <a:p>
            <a:r>
              <a:rPr lang="en-US" dirty="0"/>
              <a:t>Ask girls to get out their snacks.</a:t>
            </a:r>
          </a:p>
          <a:p>
            <a:endParaRPr lang="en-US" b="1" dirty="0"/>
          </a:p>
          <a:p>
            <a:r>
              <a:rPr lang="en-US" b="1" dirty="0"/>
              <a:t>SAY:</a:t>
            </a:r>
            <a:endParaRPr lang="en-US" dirty="0"/>
          </a:p>
          <a:p>
            <a:r>
              <a:rPr lang="en-US" i="1" dirty="0"/>
              <a:t>Have you been wondering at all why Girl Scouts in second- and third-grade are called Brownies? While you're eating your snacks, I'll read The </a:t>
            </a:r>
            <a:r>
              <a:rPr lang="en-US" i="1" dirty="0">
                <a:hlinkClick r:id="rId3"/>
              </a:rPr>
              <a:t>Brownie Story</a:t>
            </a:r>
            <a:r>
              <a:rPr lang="en-US" i="1" dirty="0"/>
              <a:t>. It's a traditional story that has been told to Brownies for years and years - and it tells how Brownies got their name.</a:t>
            </a:r>
            <a:endParaRPr lang="en-US" dirty="0"/>
          </a:p>
          <a:p>
            <a:r>
              <a:rPr lang="en-US" b="1" dirty="0"/>
              <a:t>READ: </a:t>
            </a:r>
            <a:r>
              <a:rPr lang="en-US" dirty="0"/>
              <a:t>The </a:t>
            </a:r>
            <a:r>
              <a:rPr lang="en-US" dirty="0">
                <a:hlinkClick r:id="rId3"/>
              </a:rPr>
              <a:t>Brownie Story</a:t>
            </a:r>
            <a:r>
              <a:rPr lang="en-US" dirty="0"/>
              <a:t> while the girls are eating snack.</a:t>
            </a:r>
          </a:p>
          <a:p>
            <a:r>
              <a:rPr lang="en-US" b="1" dirty="0"/>
              <a:t>Tip:</a:t>
            </a:r>
            <a:r>
              <a:rPr lang="en-US" dirty="0"/>
              <a:t> Short on time? Feel free to skip through the story or just tell it in your own words. Use different voices or add sound effects if you want to amp up the fun factor!</a:t>
            </a:r>
          </a:p>
          <a:p>
            <a:endParaRPr lang="en-US" dirty="0"/>
          </a:p>
          <a:p>
            <a:r>
              <a:rPr lang="en-US" b="1" dirty="0"/>
              <a:t>SAY:</a:t>
            </a:r>
            <a:endParaRPr lang="en-US" dirty="0"/>
          </a:p>
          <a:p>
            <a:r>
              <a:rPr lang="en-US" i="1" dirty="0"/>
              <a:t>Who were the Brownies?</a:t>
            </a:r>
            <a:endParaRPr lang="en-US" dirty="0"/>
          </a:p>
          <a:p>
            <a:r>
              <a:rPr lang="en-US" i="1" dirty="0"/>
              <a:t>What did they do?</a:t>
            </a:r>
            <a:endParaRPr lang="en-US" dirty="0"/>
          </a:p>
          <a:p>
            <a:r>
              <a:rPr lang="en-US" i="1" dirty="0"/>
              <a:t>How do you think you could be like the Brownies in the story?</a:t>
            </a:r>
            <a:endParaRPr lang="en-US" dirty="0"/>
          </a:p>
          <a:p>
            <a:r>
              <a:rPr lang="en-US" i="1" dirty="0"/>
              <a:t>That's right! We can clean up after ourselves at all our Girl Scout Brownie activities. Girl Scouts always leave a place cleaner than they found it!</a:t>
            </a:r>
            <a:endParaRPr lang="en-US" dirty="0"/>
          </a:p>
          <a:p>
            <a:r>
              <a:rPr lang="en-US" i="1" dirty="0"/>
              <a:t>We should start now! Are you ready, Brownies? How could we leave our meeting place cleaner than we found it?</a:t>
            </a:r>
            <a:endParaRPr lang="en-US" dirty="0"/>
          </a:p>
          <a:p>
            <a:r>
              <a:rPr lang="en-US" dirty="0"/>
              <a:t>Let girls suggest ways to tidy the room (throw away trash, push in chairs, sweep, put away supplies, etc.). Give them time to clean up and then ask them to come back to the Brownie Ring for the closing ceremony.</a:t>
            </a:r>
          </a:p>
          <a:p>
            <a:endParaRPr lang="en-US" dirty="0"/>
          </a:p>
          <a:p>
            <a:endParaRPr lang="en-US" dirty="0"/>
          </a:p>
          <a:p>
            <a:r>
              <a:rPr lang="en-US" b="1" dirty="0"/>
              <a:t>OPTIONAL:</a:t>
            </a:r>
            <a:endParaRPr lang="en-US" dirty="0"/>
          </a:p>
          <a:p>
            <a:r>
              <a:rPr lang="en-US" dirty="0"/>
              <a:t>Sing the Brownie Clean-up song while girls are tidying up. Cleaning up is much more fun if you sing while you work.</a:t>
            </a:r>
          </a:p>
          <a:p>
            <a:r>
              <a:rPr lang="en-US" dirty="0"/>
              <a:t>Brownie Clean-up song (tune is London Bridge)</a:t>
            </a:r>
          </a:p>
          <a:p>
            <a:r>
              <a:rPr lang="en-US" dirty="0"/>
              <a:t>Weave the magic in and out, in and out in and out,</a:t>
            </a:r>
          </a:p>
          <a:p>
            <a:r>
              <a:rPr lang="en-US" dirty="0"/>
              <a:t>Weave the magic in and out, for we are Brownies.</a:t>
            </a:r>
          </a:p>
          <a:p>
            <a:r>
              <a:rPr lang="en-US" dirty="0"/>
              <a:t>We have tidied everything, everything, everything,</a:t>
            </a:r>
          </a:p>
          <a:p>
            <a:r>
              <a:rPr lang="en-US" dirty="0"/>
              <a:t>We have tidied everything, for we are Brownies.</a:t>
            </a:r>
          </a:p>
          <a:p>
            <a:endParaRPr lang="en-US" dirty="0">
              <a:cs typeface="Calibri"/>
            </a:endParaRPr>
          </a:p>
        </p:txBody>
      </p:sp>
      <p:sp>
        <p:nvSpPr>
          <p:cNvPr id="4" name="Slide Number Placeholder 3"/>
          <p:cNvSpPr>
            <a:spLocks noGrp="1"/>
          </p:cNvSpPr>
          <p:nvPr>
            <p:ph type="sldNum" sz="quarter" idx="5"/>
          </p:nvPr>
        </p:nvSpPr>
        <p:spPr/>
        <p:txBody>
          <a:bodyPr/>
          <a:lstStyle/>
          <a:p>
            <a:fld id="{C2D940B1-E3F7-4912-A81E-7C4EA195769E}" type="slidenum">
              <a:rPr lang="en-US" smtClean="0"/>
              <a:t>37</a:t>
            </a:fld>
            <a:endParaRPr lang="en-US"/>
          </a:p>
        </p:txBody>
      </p:sp>
    </p:spTree>
    <p:extLst>
      <p:ext uri="{BB962C8B-B14F-4D97-AF65-F5344CB8AC3E}">
        <p14:creationId xmlns:p14="http://schemas.microsoft.com/office/powerpoint/2010/main" val="22580117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Teach all the words to the Brownie song except the last 2 words, ask the girls to guess what is in the pocket.  Afterwards, practice the song with repeat after me and learn hand motions.</a:t>
            </a:r>
          </a:p>
          <a:p>
            <a:endParaRPr lang="en-US" dirty="0">
              <a:cs typeface="Calibri"/>
            </a:endParaRPr>
          </a:p>
          <a:p>
            <a:r>
              <a:rPr lang="en-US" b="1" dirty="0">
                <a:cs typeface="Calibri"/>
              </a:rPr>
              <a:t>Lyrics: </a:t>
            </a:r>
            <a:r>
              <a:rPr lang="en-US" dirty="0">
                <a:cs typeface="Calibri"/>
              </a:rPr>
              <a:t>(and hand motions)</a:t>
            </a:r>
          </a:p>
          <a:p>
            <a:r>
              <a:rPr lang="en-US" b="1" dirty="0">
                <a:cs typeface="Calibri"/>
              </a:rPr>
              <a:t>I've got something in my pocket</a:t>
            </a:r>
            <a:r>
              <a:rPr lang="en-US" dirty="0">
                <a:cs typeface="Calibri"/>
              </a:rPr>
              <a:t>   (reach in imaginary chest pocket or pants pocket)</a:t>
            </a:r>
          </a:p>
          <a:p>
            <a:r>
              <a:rPr lang="en-US" b="1" dirty="0">
                <a:cs typeface="Calibri"/>
              </a:rPr>
              <a:t>That belongs across my face </a:t>
            </a:r>
            <a:r>
              <a:rPr lang="en-US" dirty="0">
                <a:cs typeface="Calibri"/>
              </a:rPr>
              <a:t>  (point to face)</a:t>
            </a:r>
          </a:p>
          <a:p>
            <a:endParaRPr lang="en-US" dirty="0">
              <a:cs typeface="Calibri"/>
            </a:endParaRPr>
          </a:p>
          <a:p>
            <a:r>
              <a:rPr lang="en-US" b="1" dirty="0">
                <a:cs typeface="Calibri"/>
              </a:rPr>
              <a:t>I keep it very close to me</a:t>
            </a:r>
            <a:r>
              <a:rPr lang="en-US" dirty="0">
                <a:cs typeface="Calibri"/>
              </a:rPr>
              <a:t>  (pull both hands into chest like your hugging something close)</a:t>
            </a:r>
          </a:p>
          <a:p>
            <a:r>
              <a:rPr lang="en-US" b="1" dirty="0">
                <a:cs typeface="Calibri"/>
              </a:rPr>
              <a:t>In a most convenient place</a:t>
            </a:r>
            <a:r>
              <a:rPr lang="en-US" dirty="0">
                <a:cs typeface="Calibri"/>
              </a:rPr>
              <a:t> </a:t>
            </a:r>
            <a:r>
              <a:rPr lang="en-US" dirty="0"/>
              <a:t>(pull both hands into chest like your hugging something close)</a:t>
            </a:r>
            <a:endParaRPr lang="en-US" dirty="0">
              <a:cs typeface="Calibri"/>
            </a:endParaRPr>
          </a:p>
          <a:p>
            <a:endParaRPr lang="en-US" dirty="0">
              <a:cs typeface="Calibri"/>
            </a:endParaRPr>
          </a:p>
          <a:p>
            <a:r>
              <a:rPr lang="en-US" b="1" dirty="0">
                <a:cs typeface="Calibri"/>
              </a:rPr>
              <a:t>I'm sure you couldn't guess it </a:t>
            </a:r>
            <a:r>
              <a:rPr lang="en-US" dirty="0">
                <a:cs typeface="Calibri"/>
              </a:rPr>
              <a:t> </a:t>
            </a:r>
            <a:r>
              <a:rPr lang="en-US" dirty="0"/>
              <a:t>(wave finger back and forth)</a:t>
            </a:r>
            <a:endParaRPr lang="en-US" dirty="0">
              <a:cs typeface="Calibri"/>
            </a:endParaRPr>
          </a:p>
          <a:p>
            <a:r>
              <a:rPr lang="en-US" b="1" dirty="0">
                <a:cs typeface="Calibri"/>
              </a:rPr>
              <a:t>If you guessed a long </a:t>
            </a:r>
            <a:r>
              <a:rPr lang="en-US" b="1" dirty="0" err="1">
                <a:cs typeface="Calibri"/>
              </a:rPr>
              <a:t>long</a:t>
            </a:r>
            <a:r>
              <a:rPr lang="en-US" b="1" dirty="0">
                <a:cs typeface="Calibri"/>
              </a:rPr>
              <a:t> while </a:t>
            </a:r>
            <a:r>
              <a:rPr lang="en-US" dirty="0"/>
              <a:t>(wave finger back and forth)</a:t>
            </a:r>
            <a:endParaRPr lang="en-US" dirty="0">
              <a:cs typeface="Calibri"/>
            </a:endParaRPr>
          </a:p>
          <a:p>
            <a:endParaRPr lang="en-US" dirty="0">
              <a:cs typeface="Calibri"/>
            </a:endParaRPr>
          </a:p>
          <a:p>
            <a:r>
              <a:rPr lang="en-US" b="1" dirty="0">
                <a:cs typeface="Calibri"/>
              </a:rPr>
              <a:t>So I'll take it out and put it on</a:t>
            </a:r>
            <a:r>
              <a:rPr lang="en-US" dirty="0">
                <a:cs typeface="Calibri"/>
              </a:rPr>
              <a:t>  (take it out of your pocket)</a:t>
            </a:r>
          </a:p>
          <a:p>
            <a:r>
              <a:rPr lang="en-US" b="1" dirty="0">
                <a:cs typeface="Calibri"/>
              </a:rPr>
              <a:t>It's a great big... brownie smile.</a:t>
            </a:r>
            <a:r>
              <a:rPr lang="en-US" dirty="0">
                <a:cs typeface="Calibri"/>
              </a:rPr>
              <a:t> (smile and put fingers on cheeks)</a:t>
            </a:r>
          </a:p>
          <a:p>
            <a:endParaRPr lang="en-US" dirty="0">
              <a:cs typeface="Calibri"/>
            </a:endParaRPr>
          </a:p>
          <a:p>
            <a:endParaRPr lang="en-US" dirty="0">
              <a:cs typeface="Calibri"/>
            </a:endParaRPr>
          </a:p>
          <a:p>
            <a:r>
              <a:rPr lang="en-US" dirty="0">
                <a:cs typeface="Calibri"/>
              </a:rPr>
              <a:t>Brownie Smile Song on YouTube: </a:t>
            </a:r>
            <a:r>
              <a:rPr lang="en-US" dirty="0">
                <a:hlinkClick r:id="rId3"/>
              </a:rPr>
              <a:t>https://www.youtube.com/watch?time_continue=3&amp;v=KQLo5VuKwyE&amp;feature=emb_logo</a:t>
            </a:r>
            <a:endParaRPr lang="en-US" dirty="0">
              <a:cs typeface="Calibri"/>
            </a:endParaRPr>
          </a:p>
          <a:p>
            <a:endParaRPr lang="en-US" dirty="0">
              <a:cs typeface="Calibri"/>
            </a:endParaRPr>
          </a:p>
          <a:p>
            <a:r>
              <a:rPr lang="en-US" dirty="0">
                <a:cs typeface="Calibri"/>
              </a:rPr>
              <a:t>Girl Scout singing Brownie Smile Song with hand motions: </a:t>
            </a:r>
            <a:r>
              <a:rPr lang="en-US" dirty="0">
                <a:hlinkClick r:id="rId4"/>
              </a:rPr>
              <a:t>https://www.youtube.com/watch?v=S-E_Og1fPxc</a:t>
            </a:r>
            <a:endParaRPr lang="en-US" dirty="0"/>
          </a:p>
          <a:p>
            <a:endParaRPr lang="en-US" dirty="0"/>
          </a:p>
          <a:p>
            <a:endParaRPr lang="en-US" dirty="0"/>
          </a:p>
          <a:p>
            <a:r>
              <a:rPr lang="en-US" i="1" dirty="0">
                <a:cs typeface="Calibri"/>
              </a:rPr>
              <a:t>We'll practice this song again next week but you can practice at home if you want.</a:t>
            </a:r>
          </a:p>
          <a:p>
            <a:endParaRPr lang="en-US" dirty="0">
              <a:cs typeface="Calibri"/>
            </a:endParaRPr>
          </a:p>
          <a:p>
            <a:r>
              <a:rPr lang="en-US" dirty="0">
                <a:cs typeface="Calibri"/>
              </a:rPr>
              <a:t>If Song Leader is Kaper, </a:t>
            </a:r>
            <a:r>
              <a:rPr lang="en-US" b="1" dirty="0">
                <a:cs typeface="Calibri"/>
              </a:rPr>
              <a:t>SAY:</a:t>
            </a:r>
          </a:p>
          <a:p>
            <a:r>
              <a:rPr lang="en-US" i="1" dirty="0">
                <a:cs typeface="Calibri"/>
              </a:rPr>
              <a:t>Next week our Song Leader will start us out or help us remember the hand motions.  Does that sound good (girl's name)?</a:t>
            </a: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C2D940B1-E3F7-4912-A81E-7C4EA195769E}" type="slidenum">
              <a:rPr lang="en-US" smtClean="0"/>
              <a:t>38</a:t>
            </a:fld>
            <a:endParaRPr lang="en-US"/>
          </a:p>
        </p:txBody>
      </p:sp>
    </p:spTree>
    <p:extLst>
      <p:ext uri="{BB962C8B-B14F-4D97-AF65-F5344CB8AC3E}">
        <p14:creationId xmlns:p14="http://schemas.microsoft.com/office/powerpoint/2010/main" val="283612486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a:p>
            <a:endParaRPr lang="en-US">
              <a:cs typeface="Calibri"/>
            </a:endParaRP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C2D940B1-E3F7-4912-A81E-7C4EA195769E}" type="slidenum">
              <a:rPr lang="en-US" smtClean="0"/>
              <a:t>39</a:t>
            </a:fld>
            <a:endParaRPr lang="en-US"/>
          </a:p>
        </p:txBody>
      </p:sp>
    </p:spTree>
    <p:extLst>
      <p:ext uri="{BB962C8B-B14F-4D97-AF65-F5344CB8AC3E}">
        <p14:creationId xmlns:p14="http://schemas.microsoft.com/office/powerpoint/2010/main" val="3768955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Great! You found the notes section!  This is where we have more details on activities, badge requirements, links to resources, a script you can follow, and more!  </a:t>
            </a:r>
          </a:p>
          <a:p>
            <a:r>
              <a:rPr lang="en-US" dirty="0"/>
              <a:t>The first slide for each meeting will have the overview of the whole meeting.</a:t>
            </a:r>
            <a:endParaRPr lang="en-US" dirty="0">
              <a:cs typeface="Calibri"/>
            </a:endParaRPr>
          </a:p>
          <a:p>
            <a:r>
              <a:rPr lang="en-US" dirty="0"/>
              <a:t>Once you have completed this badge with your troop, please fill out our feedback survey so we can keep providing everything you need to run a successful, meaningful, and easy Girl Scout meetings! (Link)</a:t>
            </a:r>
            <a:endParaRPr lang="en-US" dirty="0">
              <a:cs typeface="Calibri"/>
            </a:endParaRPr>
          </a:p>
          <a:p>
            <a:r>
              <a:rPr lang="en-US" dirty="0"/>
              <a:t>Please do not feel as though you need to follow the script, it's more authentic for the girls if you speak from the heart.  The script is there if you need some guidance.</a:t>
            </a:r>
            <a:endParaRPr lang="en-US" dirty="0">
              <a:cs typeface="Calibri"/>
            </a:endParaRPr>
          </a:p>
          <a:p>
            <a:endParaRPr lang="en-US" dirty="0">
              <a:cs typeface="Calibri"/>
            </a:endParaRPr>
          </a:p>
          <a:p>
            <a:r>
              <a:rPr lang="en-US" dirty="0">
                <a:cs typeface="Calibri"/>
              </a:rPr>
              <a:t>Overview: </a:t>
            </a:r>
          </a:p>
          <a:p>
            <a:r>
              <a:rPr lang="en-US" dirty="0">
                <a:cs typeface="Calibri"/>
              </a:rPr>
              <a:t>6 Meetings, Badges earned: Making Friends</a:t>
            </a:r>
            <a:endParaRPr lang="en-US" dirty="0"/>
          </a:p>
          <a:p>
            <a:endParaRPr lang="en-US" dirty="0"/>
          </a:p>
          <a:p>
            <a:r>
              <a:rPr lang="en-US" b="1" dirty="0"/>
              <a:t>Meeting 1 summary: </a:t>
            </a:r>
            <a:endParaRPr lang="en-US" dirty="0"/>
          </a:p>
          <a:p>
            <a:r>
              <a:rPr lang="en-US" dirty="0"/>
              <a:t>Opening, scavenger hunt, play action name game, learn about Making New Friends badge, hear about talent show, discussion about what brownies do, closing.</a:t>
            </a:r>
            <a:endParaRPr lang="en-US" dirty="0">
              <a:cs typeface="Calibri"/>
            </a:endParaRPr>
          </a:p>
          <a:p>
            <a:endParaRPr lang="en-US" dirty="0">
              <a:cs typeface="Calibri"/>
            </a:endParaRPr>
          </a:p>
          <a:p>
            <a:r>
              <a:rPr lang="en-US" b="1" dirty="0"/>
              <a:t>Meeting 2 summary: </a:t>
            </a:r>
            <a:endParaRPr lang="en-US" b="1" dirty="0">
              <a:cs typeface="Calibri"/>
            </a:endParaRPr>
          </a:p>
          <a:p>
            <a:r>
              <a:rPr lang="en-US" dirty="0"/>
              <a:t>Opening, scavenger hunt, learn about </a:t>
            </a:r>
            <a:r>
              <a:rPr lang="en-US" dirty="0" err="1"/>
              <a:t>kapers</a:t>
            </a:r>
            <a:r>
              <a:rPr lang="en-US" dirty="0"/>
              <a:t>, snack and story, learn brownie song, closing.</a:t>
            </a:r>
            <a:endParaRPr lang="en-US" dirty="0">
              <a:cs typeface="Calibri"/>
            </a:endParaRPr>
          </a:p>
          <a:p>
            <a:endParaRPr lang="en-US" dirty="0">
              <a:cs typeface="Calibri"/>
            </a:endParaRPr>
          </a:p>
          <a:p>
            <a:r>
              <a:rPr lang="en-US" b="1" dirty="0"/>
              <a:t>Meeting 3 summary: </a:t>
            </a:r>
            <a:endParaRPr lang="en-US" b="1" dirty="0">
              <a:cs typeface="Calibri"/>
            </a:endParaRPr>
          </a:p>
          <a:p>
            <a:r>
              <a:rPr lang="en-US" dirty="0"/>
              <a:t>Opening, </a:t>
            </a:r>
            <a:r>
              <a:rPr lang="en-US" dirty="0" err="1"/>
              <a:t>Kapers</a:t>
            </a:r>
            <a:r>
              <a:rPr lang="en-US" dirty="0"/>
              <a:t>, scavenger hunt, Internet safety pledge, making origami hearts, Brownie Song, closing. </a:t>
            </a:r>
            <a:endParaRPr lang="en-US" dirty="0">
              <a:cs typeface="Calibri"/>
            </a:endParaRPr>
          </a:p>
          <a:p>
            <a:endParaRPr lang="en-US" dirty="0">
              <a:cs typeface="Calibri"/>
            </a:endParaRPr>
          </a:p>
          <a:p>
            <a:r>
              <a:rPr lang="en-US" b="1" dirty="0"/>
              <a:t>Meeting 4 summary:</a:t>
            </a:r>
            <a:endParaRPr lang="en-US" dirty="0"/>
          </a:p>
          <a:p>
            <a:r>
              <a:rPr lang="en-US" dirty="0"/>
              <a:t>Kaper review, opening, scavenger hunt, badge activity: learn to disagree, closing.</a:t>
            </a:r>
            <a:endParaRPr lang="en-US" dirty="0">
              <a:cs typeface="Calibri"/>
            </a:endParaRPr>
          </a:p>
          <a:p>
            <a:endParaRPr lang="en-US" dirty="0">
              <a:cs typeface="Calibri"/>
            </a:endParaRPr>
          </a:p>
          <a:p>
            <a:r>
              <a:rPr lang="en-US" b="1" dirty="0"/>
              <a:t>Meeting 5 summary: </a:t>
            </a:r>
            <a:endParaRPr lang="en-US" b="1" dirty="0">
              <a:cs typeface="Calibri"/>
            </a:endParaRPr>
          </a:p>
          <a:p>
            <a:r>
              <a:rPr lang="en-US" dirty="0"/>
              <a:t>Opening, traffic light game, learn Girl Scout handshake, talent show, closing.</a:t>
            </a:r>
            <a:endParaRPr lang="en-US" dirty="0">
              <a:cs typeface="Calibri"/>
            </a:endParaRPr>
          </a:p>
          <a:p>
            <a:endParaRPr lang="en-US" dirty="0">
              <a:cs typeface="Calibri"/>
            </a:endParaRPr>
          </a:p>
          <a:p>
            <a:r>
              <a:rPr lang="en-US" b="1" dirty="0"/>
              <a:t>Meeting 6 summary:</a:t>
            </a:r>
            <a:endParaRPr lang="en-US" b="1" dirty="0">
              <a:cs typeface="Calibri"/>
            </a:endParaRPr>
          </a:p>
          <a:p>
            <a:r>
              <a:rPr lang="en-US" dirty="0"/>
              <a:t>Opening, scavenger hunt, making a friendship pledge together, writing an acrostic poem, Brownie song, closing.</a:t>
            </a:r>
            <a:endParaRPr lang="en-US" dirty="0">
              <a:cs typeface="Calibri"/>
            </a:endParaRPr>
          </a:p>
          <a:p>
            <a:endParaRPr lang="en-US" dirty="0">
              <a:cs typeface="Calibri"/>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C2D940B1-E3F7-4912-A81E-7C4EA195769E}" type="slidenum">
              <a:rPr lang="en-US" smtClean="0"/>
              <a:t>4</a:t>
            </a:fld>
            <a:endParaRPr lang="en-US"/>
          </a:p>
        </p:txBody>
      </p:sp>
    </p:spTree>
    <p:extLst>
      <p:ext uri="{BB962C8B-B14F-4D97-AF65-F5344CB8AC3E}">
        <p14:creationId xmlns:p14="http://schemas.microsoft.com/office/powerpoint/2010/main" val="6170658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the end of every meeting, bring the adults over and clue them in and get them involved:</a:t>
            </a:r>
          </a:p>
          <a:p>
            <a:endParaRPr lang="en-US" dirty="0"/>
          </a:p>
          <a:p>
            <a:r>
              <a:rPr lang="en-US" dirty="0"/>
              <a:t>"I'll send you the follow up email. Who can help me at the next meeting and be present so that we have enough adults?"</a:t>
            </a:r>
            <a:endParaRPr lang="en-US" dirty="0">
              <a:cs typeface="Calibri"/>
            </a:endParaRPr>
          </a:p>
          <a:p>
            <a:endParaRPr lang="en-US" dirty="0">
              <a:cs typeface="Calibri"/>
            </a:endParaRPr>
          </a:p>
          <a:p>
            <a:r>
              <a:rPr lang="en-US" dirty="0">
                <a:cs typeface="Calibri"/>
              </a:rPr>
              <a:t>Suggestions of what you can ask them to help specifically with an activity: </a:t>
            </a:r>
          </a:p>
          <a:p>
            <a:r>
              <a:rPr lang="en-US" dirty="0">
                <a:cs typeface="Calibri"/>
              </a:rPr>
              <a:t>"Next week, we are working on a mural, can anyone help out with that?" </a:t>
            </a:r>
          </a:p>
          <a:p>
            <a:r>
              <a:rPr lang="en-US" dirty="0">
                <a:cs typeface="Calibri"/>
              </a:rPr>
              <a:t>"Next week, we are going to read a story for a petal. Whose name can I put down for helping with the story?" </a:t>
            </a:r>
          </a:p>
          <a:p>
            <a:r>
              <a:rPr lang="en-US" dirty="0">
                <a:cs typeface="Calibri"/>
              </a:rPr>
              <a:t>"Who can help out when the girls do a craft?"  </a:t>
            </a:r>
          </a:p>
          <a:p>
            <a:r>
              <a:rPr lang="en-US" dirty="0">
                <a:cs typeface="Calibri"/>
              </a:rPr>
              <a:t>"Who is good at singing and would like to lead a song?"</a:t>
            </a:r>
          </a:p>
          <a:p>
            <a:endParaRPr lang="en-US" dirty="0">
              <a:cs typeface="Calibri"/>
            </a:endParaRPr>
          </a:p>
          <a:p>
            <a:r>
              <a:rPr lang="en-US" dirty="0">
                <a:cs typeface="Calibri"/>
              </a:rPr>
              <a:t>Plan out the help you will need for the four meetings. Use Sign-up Genius to get parents to sign up for specific duties.</a:t>
            </a:r>
          </a:p>
          <a:p>
            <a:endParaRPr lang="en-US" dirty="0">
              <a:cs typeface="Calibri"/>
            </a:endParaRPr>
          </a:p>
          <a:p>
            <a:endParaRPr lang="en-US" dirty="0">
              <a:cs typeface="Calibri"/>
            </a:endParaRPr>
          </a:p>
          <a:p>
            <a:r>
              <a:rPr lang="en-US" dirty="0">
                <a:cs typeface="Calibri"/>
              </a:rPr>
              <a:t>Suggestions of what you can discuss with parents:</a:t>
            </a:r>
          </a:p>
          <a:p>
            <a:pPr marL="171450" indent="-171450">
              <a:buFont typeface="Arial"/>
              <a:buChar char="•"/>
            </a:pPr>
            <a:r>
              <a:rPr lang="en-US" dirty="0">
                <a:cs typeface="Calibri"/>
              </a:rPr>
              <a:t>Make sure everyone has your phone and email, knows the troop number, and has all the information about the next troop meting (date, time, location and any supplies the girls will need to bring).</a:t>
            </a:r>
          </a:p>
          <a:p>
            <a:pPr marL="171450" indent="-171450">
              <a:buFont typeface="Arial"/>
              <a:buChar char="•"/>
            </a:pPr>
            <a:r>
              <a:rPr lang="en-US" dirty="0">
                <a:cs typeface="Calibri"/>
              </a:rPr>
              <a:t>Make Her Experience Memorable (a resource for parents on how they can help):</a:t>
            </a:r>
            <a:r>
              <a:rPr lang="en-US" dirty="0"/>
              <a:t> </a:t>
            </a:r>
            <a:r>
              <a:rPr lang="en-US" dirty="0">
                <a:hlinkClick r:id="rId3"/>
              </a:rPr>
              <a:t> https://my.girlscouts.org/content/dam-resources2/girlscouts-vtkcontent/Parent-Hub/02_MV_VTKMake%20HerExperienceMemorable_flyer_8.5x11.pdf</a:t>
            </a:r>
            <a:endParaRPr lang="en-US" dirty="0">
              <a:cs typeface="Calibri"/>
              <a:hlinkClick r:id="" action="ppaction://noaction"/>
            </a:endParaRPr>
          </a:p>
          <a:p>
            <a:endParaRPr lang="en-US" dirty="0">
              <a:cs typeface="Calibri" panose="020F0502020204030204"/>
            </a:endParaRPr>
          </a:p>
          <a:p>
            <a:endParaRPr lang="en-US" dirty="0">
              <a:cs typeface="Calibri" panose="020F0502020204030204"/>
            </a:endParaRPr>
          </a:p>
          <a:p>
            <a:r>
              <a:rPr lang="en-US" dirty="0">
                <a:cs typeface="Calibri" panose="020F0502020204030204"/>
              </a:rPr>
              <a:t>More Parent Meeting Resources:</a:t>
            </a:r>
          </a:p>
          <a:p>
            <a:pPr marL="171450" indent="-171450">
              <a:buFont typeface="Arial"/>
              <a:buChar char="•"/>
            </a:pPr>
            <a:r>
              <a:rPr lang="en-US" dirty="0">
                <a:cs typeface="Calibri" panose="020F0502020204030204"/>
              </a:rPr>
              <a:t>See Brownie Intro Meeting in Volunteer Toolkit for more guidance : </a:t>
            </a:r>
            <a:r>
              <a:rPr lang="en-US" dirty="0"/>
              <a:t>https://my.girlscouts.org/content/girlscouts-vtk/en/vtk.details.html?elem=190616400000</a:t>
            </a:r>
          </a:p>
          <a:p>
            <a:pPr marL="171450" indent="-171450">
              <a:buFont typeface="Arial"/>
              <a:buChar char="•"/>
            </a:pPr>
            <a:r>
              <a:rPr lang="en-US" dirty="0">
                <a:cs typeface="Calibri" panose="020F0502020204030204"/>
              </a:rPr>
              <a:t>Another great resource: "Getting Adults to Help" training in our volunteer eLearning portal: </a:t>
            </a:r>
            <a:r>
              <a:rPr lang="en-US" dirty="0">
                <a:hlinkClick r:id="rId4"/>
              </a:rPr>
              <a:t>https://training.gsnorcal.org/login/index.php</a:t>
            </a:r>
            <a:r>
              <a:rPr lang="en-US" dirty="0"/>
              <a:t>  To find it, under Troop Leaders, click on Daisy Leader (Grades K-1). Then click "New troop Leader Course (Part 1 &amp; Part 2).  Then scroll to Part 1: Troop Basics and select "Getting Adults to Help (Avg. 20 Min.)  or scroll down further to </a:t>
            </a:r>
            <a:r>
              <a:rPr lang="en-US" dirty="0">
                <a:cs typeface="Calibri" panose="020F0502020204030204"/>
              </a:rPr>
              <a:t> "Meeting with Parents (Avg. 5 Min.)"</a:t>
            </a:r>
          </a:p>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833926A0-22F4-4BDC-B1F1-BFBA86BB3E1E}" type="slidenum">
              <a:rPr lang="en-US" smtClean="0"/>
              <a:t>40</a:t>
            </a:fld>
            <a:endParaRPr lang="en-US"/>
          </a:p>
        </p:txBody>
      </p:sp>
    </p:spTree>
    <p:extLst>
      <p:ext uri="{BB962C8B-B14F-4D97-AF65-F5344CB8AC3E}">
        <p14:creationId xmlns:p14="http://schemas.microsoft.com/office/powerpoint/2010/main" val="401962220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girls cross arms right over left. They can hold hands with another person in their house if available. Tell girls to close their eyes and make a wish. Show girls how to "spin out" of the circle.</a:t>
            </a:r>
          </a:p>
          <a:p>
            <a:endParaRPr lang="en-US" dirty="0">
              <a:cs typeface="Calibri"/>
            </a:endParaRPr>
          </a:p>
          <a:p>
            <a:r>
              <a:rPr lang="en-US" dirty="0">
                <a:cs typeface="Calibri"/>
              </a:rPr>
              <a:t>If Friendship Squeeze starter is a </a:t>
            </a:r>
            <a:r>
              <a:rPr lang="en-US" dirty="0" err="1">
                <a:cs typeface="Calibri"/>
              </a:rPr>
              <a:t>Kaper</a:t>
            </a:r>
            <a:r>
              <a:rPr lang="en-US" dirty="0">
                <a:cs typeface="Calibri"/>
              </a:rPr>
              <a:t>, let the girl know how she will lead the squeeze next time.</a:t>
            </a:r>
          </a:p>
          <a:p>
            <a:endParaRPr lang="en-US" dirty="0">
              <a:cs typeface="Calibri"/>
            </a:endParaRPr>
          </a:p>
          <a:p>
            <a:r>
              <a:rPr lang="en-US" dirty="0">
                <a:cs typeface="Calibri"/>
              </a:rPr>
              <a:t>Don't forget to send a follow up email!</a:t>
            </a:r>
          </a:p>
          <a:p>
            <a:endParaRPr lang="en-US" dirty="0">
              <a:cs typeface="Calibri"/>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833926A0-22F4-4BDC-B1F1-BFBA86BB3E1E}" type="slidenum">
              <a:rPr lang="en-US" smtClean="0"/>
              <a:t>41</a:t>
            </a:fld>
            <a:endParaRPr lang="en-US"/>
          </a:p>
        </p:txBody>
      </p:sp>
    </p:spTree>
    <p:extLst>
      <p:ext uri="{BB962C8B-B14F-4D97-AF65-F5344CB8AC3E}">
        <p14:creationId xmlns:p14="http://schemas.microsoft.com/office/powerpoint/2010/main" val="191925855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b="1" dirty="0"/>
              <a:t>Send Follow-up Email within 24 hours of the meeting: (</a:t>
            </a:r>
            <a:r>
              <a:rPr lang="en-US" b="1" u="sng" dirty="0"/>
              <a:t>edit underlined text accordingly</a:t>
            </a:r>
            <a:r>
              <a:rPr lang="en-US" b="1" dirty="0"/>
              <a:t>)</a:t>
            </a:r>
            <a:endParaRPr lang="en-US" b="1" dirty="0">
              <a:cs typeface="Calibri"/>
            </a:endParaRPr>
          </a:p>
          <a:p>
            <a:endParaRPr lang="en-US" dirty="0"/>
          </a:p>
          <a:p>
            <a:r>
              <a:rPr lang="en-US" dirty="0">
                <a:cs typeface="Calibri"/>
              </a:rPr>
              <a:t>Follow-up Email for 2nd Brownie Sisterhood meeting</a:t>
            </a:r>
          </a:p>
          <a:p>
            <a:endParaRPr lang="en-US" dirty="0"/>
          </a:p>
          <a:p>
            <a:r>
              <a:rPr lang="en-US" dirty="0"/>
              <a:t>Dear Brownies, </a:t>
            </a:r>
            <a:endParaRPr lang="en-US" dirty="0">
              <a:cs typeface="Calibri"/>
            </a:endParaRPr>
          </a:p>
          <a:p>
            <a:r>
              <a:rPr lang="en-US" dirty="0"/>
              <a:t>  </a:t>
            </a:r>
            <a:endParaRPr lang="en-US" dirty="0">
              <a:cs typeface="Calibri"/>
            </a:endParaRPr>
          </a:p>
          <a:p>
            <a:r>
              <a:rPr lang="en-US" dirty="0"/>
              <a:t>It was wonderful to meet with you! Do you remember what we did at our meeting? We opened with the Girl Scout Promise and played a scavenger hunt game! We then learned about </a:t>
            </a:r>
            <a:r>
              <a:rPr lang="en-US" dirty="0" err="1"/>
              <a:t>kapers</a:t>
            </a:r>
            <a:r>
              <a:rPr lang="en-US" dirty="0"/>
              <a:t> (jobs) that we will all do to help our troop!  After that, we enjoyed a snack and a story about brownie elves. Wasn’t it cool to learn that new Brownie song?</a:t>
            </a:r>
            <a:r>
              <a:rPr lang="en-US" dirty="0">
                <a:cs typeface="Calibri"/>
              </a:rPr>
              <a:t>  If you want to practice the song at home you can learn it here: </a:t>
            </a:r>
            <a:r>
              <a:rPr lang="en-US" dirty="0">
                <a:hlinkClick r:id="rId3"/>
              </a:rPr>
              <a:t>https://www.youtube.com/watch?time_continue=3&amp;v=KQLo5VuKwyE&amp;feature=emb_logo</a:t>
            </a:r>
            <a:r>
              <a:rPr lang="en-US" dirty="0"/>
              <a:t> </a:t>
            </a:r>
            <a:endParaRPr lang="en-US" dirty="0">
              <a:cs typeface="Calibri"/>
            </a:endParaRPr>
          </a:p>
          <a:p>
            <a:endParaRPr lang="en-US" dirty="0"/>
          </a:p>
          <a:p>
            <a:r>
              <a:rPr lang="en-US" dirty="0"/>
              <a:t>Do you remember what your </a:t>
            </a:r>
            <a:r>
              <a:rPr lang="en-US" dirty="0" err="1"/>
              <a:t>Kaper</a:t>
            </a:r>
            <a:r>
              <a:rPr lang="en-US" dirty="0"/>
              <a:t> (job) is for our next meeting?  Be ready next meeting to do your </a:t>
            </a:r>
            <a:r>
              <a:rPr lang="en-US" dirty="0" err="1"/>
              <a:t>Kaper</a:t>
            </a:r>
            <a:r>
              <a:rPr lang="en-US" dirty="0"/>
              <a:t>! Below is a list of who is doing which </a:t>
            </a:r>
            <a:r>
              <a:rPr lang="en-US" dirty="0" err="1"/>
              <a:t>Kaper</a:t>
            </a:r>
            <a:r>
              <a:rPr lang="en-US" dirty="0"/>
              <a:t> next meeting and what that job means:</a:t>
            </a:r>
            <a:endParaRPr lang="en-US" dirty="0">
              <a:cs typeface="Calibri"/>
            </a:endParaRPr>
          </a:p>
          <a:p>
            <a:r>
              <a:rPr lang="en-US" u="sng" dirty="0"/>
              <a:t>(girl's name): (</a:t>
            </a:r>
            <a:r>
              <a:rPr lang="en-US" u="sng" dirty="0" err="1"/>
              <a:t>kaper</a:t>
            </a:r>
            <a:r>
              <a:rPr lang="en-US" u="sng" dirty="0"/>
              <a:t>)</a:t>
            </a:r>
            <a:endParaRPr lang="en-US" dirty="0"/>
          </a:p>
          <a:p>
            <a:r>
              <a:rPr lang="en-US" u="sng" dirty="0"/>
              <a:t>(girl's name): (</a:t>
            </a:r>
            <a:r>
              <a:rPr lang="en-US" u="sng" dirty="0" err="1"/>
              <a:t>kaper</a:t>
            </a:r>
            <a:r>
              <a:rPr lang="en-US" u="sng" dirty="0"/>
              <a:t>)</a:t>
            </a:r>
            <a:endParaRPr lang="en-US" dirty="0"/>
          </a:p>
          <a:p>
            <a:r>
              <a:rPr lang="en-US" u="sng" dirty="0"/>
              <a:t>(girl's name): (</a:t>
            </a:r>
            <a:r>
              <a:rPr lang="en-US" u="sng" dirty="0" err="1"/>
              <a:t>kaper</a:t>
            </a:r>
            <a:r>
              <a:rPr lang="en-US" u="sng" dirty="0"/>
              <a:t>)</a:t>
            </a:r>
            <a:endParaRPr lang="en-US" dirty="0"/>
          </a:p>
          <a:p>
            <a:r>
              <a:rPr lang="en-US" u="sng" dirty="0"/>
              <a:t>(girl's name): (</a:t>
            </a:r>
            <a:r>
              <a:rPr lang="en-US" u="sng" dirty="0" err="1"/>
              <a:t>kaper</a:t>
            </a:r>
            <a:r>
              <a:rPr lang="en-US" u="sng" dirty="0"/>
              <a:t>)</a:t>
            </a:r>
            <a:endParaRPr lang="en-US" dirty="0"/>
          </a:p>
          <a:p>
            <a:r>
              <a:rPr lang="en-US" u="sng" dirty="0"/>
              <a:t>(girl's name): (</a:t>
            </a:r>
            <a:r>
              <a:rPr lang="en-US" u="sng" dirty="0" err="1"/>
              <a:t>kaper</a:t>
            </a:r>
            <a:r>
              <a:rPr lang="en-US" u="sng" dirty="0"/>
              <a:t>)</a:t>
            </a:r>
            <a:endParaRPr lang="en-US" dirty="0"/>
          </a:p>
          <a:p>
            <a:r>
              <a:rPr lang="en-US" u="sng" dirty="0"/>
              <a:t>(girl's name): (</a:t>
            </a:r>
            <a:r>
              <a:rPr lang="en-US" u="sng" dirty="0" err="1"/>
              <a:t>kaper</a:t>
            </a:r>
            <a:r>
              <a:rPr lang="en-US" u="sng" dirty="0"/>
              <a:t>)</a:t>
            </a:r>
            <a:endParaRPr lang="en-US" dirty="0"/>
          </a:p>
          <a:p>
            <a:endParaRPr lang="en-US" dirty="0">
              <a:cs typeface="Calibri"/>
            </a:endParaRPr>
          </a:p>
          <a:p>
            <a:r>
              <a:rPr lang="en-US" dirty="0"/>
              <a:t>Now, it is time to get ready for your next meeting. Do you remember what to bring? </a:t>
            </a:r>
            <a:endParaRPr lang="en-US" dirty="0">
              <a:cs typeface="Calibri"/>
            </a:endParaRPr>
          </a:p>
          <a:p>
            <a:pPr marL="628650" lvl="1" indent="-171450">
              <a:buFont typeface="Arial,Sans-Serif"/>
              <a:buChar char="•"/>
            </a:pPr>
            <a:r>
              <a:rPr lang="en-US" dirty="0"/>
              <a:t>Bring two square pieces of paper to work on Origami</a:t>
            </a:r>
            <a:endParaRPr lang="en-US" dirty="0">
              <a:cs typeface="Calibri"/>
            </a:endParaRPr>
          </a:p>
          <a:p>
            <a:pPr lvl="1"/>
            <a:r>
              <a:rPr lang="en-US" dirty="0"/>
              <a:t>  </a:t>
            </a:r>
            <a:endParaRPr lang="en-US" dirty="0">
              <a:cs typeface="Calibri"/>
            </a:endParaRPr>
          </a:p>
          <a:p>
            <a:r>
              <a:rPr lang="en-US" dirty="0"/>
              <a:t>I will see you again on </a:t>
            </a:r>
            <a:r>
              <a:rPr lang="en-US" u="sng" dirty="0"/>
              <a:t>(date)</a:t>
            </a:r>
            <a:r>
              <a:rPr lang="en-US" dirty="0"/>
              <a:t> at </a:t>
            </a:r>
            <a:r>
              <a:rPr lang="en-US" u="sng" dirty="0"/>
              <a:t>(time) a</a:t>
            </a:r>
            <a:r>
              <a:rPr lang="en-US" dirty="0"/>
              <a:t>nd send you a reminder again on (</a:t>
            </a:r>
            <a:r>
              <a:rPr lang="en-US" u="sng" dirty="0"/>
              <a:t>Friday morning)</a:t>
            </a:r>
            <a:r>
              <a:rPr lang="en-US" dirty="0"/>
              <a:t> with the Zoom link. Until then, have a good rest of the week, read a lot, remember to go out and get some fresh air and exercise. </a:t>
            </a:r>
            <a:endParaRPr lang="en-US" dirty="0">
              <a:cs typeface="Calibri"/>
            </a:endParaRPr>
          </a:p>
          <a:p>
            <a:endParaRPr lang="en-US" dirty="0"/>
          </a:p>
          <a:p>
            <a:r>
              <a:rPr lang="en-US" dirty="0"/>
              <a:t>See you then!</a:t>
            </a:r>
            <a:endParaRPr lang="en-US" dirty="0">
              <a:cs typeface="Calibri"/>
            </a:endParaRPr>
          </a:p>
          <a:p>
            <a:endParaRPr lang="en-US" dirty="0">
              <a:cs typeface="Calibri"/>
            </a:endParaRPr>
          </a:p>
          <a:p>
            <a:r>
              <a:rPr lang="en-US" dirty="0">
                <a:cs typeface="Calibri"/>
              </a:rPr>
              <a:t>Your Leader,</a:t>
            </a:r>
          </a:p>
          <a:p>
            <a:r>
              <a:rPr lang="en-US" u="sng" dirty="0">
                <a:cs typeface="Calibri"/>
              </a:rPr>
              <a:t>(leader's name)</a:t>
            </a:r>
          </a:p>
          <a:p>
            <a:endParaRPr lang="en-US" dirty="0"/>
          </a:p>
          <a:p>
            <a:endParaRPr lang="en-US" dirty="0"/>
          </a:p>
          <a:p>
            <a:r>
              <a:rPr lang="en-US" b="1" dirty="0" err="1"/>
              <a:t>Kaper</a:t>
            </a:r>
            <a:r>
              <a:rPr lang="en-US" b="1" dirty="0"/>
              <a:t> Descriptions:</a:t>
            </a:r>
            <a:r>
              <a:rPr lang="en-US" dirty="0"/>
              <a:t> </a:t>
            </a:r>
            <a:r>
              <a:rPr lang="en-US" u="sng" dirty="0"/>
              <a:t>(delete ones you are not using/ modify)</a:t>
            </a:r>
            <a:endParaRPr lang="en-US" dirty="0"/>
          </a:p>
          <a:p>
            <a:r>
              <a:rPr lang="en-US" dirty="0"/>
              <a:t>Promise Leader: Leads the group is saying the GS Promise. The girl starts the Promise "On my honor.." and the rest of the girls join in.</a:t>
            </a:r>
            <a:endParaRPr lang="en-US" dirty="0">
              <a:cs typeface="Calibri"/>
            </a:endParaRPr>
          </a:p>
          <a:p>
            <a:r>
              <a:rPr lang="en-US" dirty="0"/>
              <a:t>Law Leader: Leads the group in saying the GS Law. The girl starts the Law "I will do my best to be..." and the rest of the girls join in.</a:t>
            </a:r>
            <a:endParaRPr lang="en-US" dirty="0">
              <a:cs typeface="Calibri"/>
            </a:endParaRPr>
          </a:p>
          <a:p>
            <a:r>
              <a:rPr lang="en-US" dirty="0"/>
              <a:t>Reporter: Reports back to the group a summary of what we did at the previous meeting.</a:t>
            </a:r>
            <a:endParaRPr lang="en-US" dirty="0">
              <a:cs typeface="Calibri"/>
            </a:endParaRPr>
          </a:p>
          <a:p>
            <a:r>
              <a:rPr lang="en-US" dirty="0"/>
              <a:t>Chat Monitor: Reports comments from the Zoom chat, makes sure everyone is being nice in the chat, </a:t>
            </a:r>
            <a:endParaRPr lang="en-US" dirty="0">
              <a:cs typeface="Calibri"/>
            </a:endParaRPr>
          </a:p>
          <a:p>
            <a:r>
              <a:rPr lang="en-US" dirty="0"/>
              <a:t>Clean up Captain: After snack or craft, leads the group and encourages them to clean up their surroundings. "A Girl Scout always leaves a place cleaner than she found it"</a:t>
            </a:r>
            <a:endParaRPr lang="en-US" dirty="0">
              <a:cs typeface="Calibri"/>
            </a:endParaRPr>
          </a:p>
          <a:p>
            <a:r>
              <a:rPr lang="en-US" dirty="0"/>
              <a:t>Attendance Taker: Takes the attendance at the beginning of each meeting.</a:t>
            </a:r>
            <a:endParaRPr lang="en-US" dirty="0">
              <a:cs typeface="Calibri"/>
            </a:endParaRPr>
          </a:p>
          <a:p>
            <a:r>
              <a:rPr lang="en-US" dirty="0"/>
              <a:t>Supply Checker: Reminds other scouts of the supplies needed for that meeting in the beginning. Check to make sure everyone has everything they need and helps to come up with alternatives if missing supplies.</a:t>
            </a:r>
            <a:endParaRPr lang="en-US" dirty="0">
              <a:cs typeface="Calibri"/>
            </a:endParaRPr>
          </a:p>
          <a:p>
            <a:r>
              <a:rPr lang="en-US" dirty="0"/>
              <a:t>Song Leader: Starts the song for the group or leads the song in repeat after me.</a:t>
            </a:r>
            <a:endParaRPr lang="en-US" dirty="0">
              <a:cs typeface="Calibri"/>
            </a:endParaRPr>
          </a:p>
          <a:p>
            <a:r>
              <a:rPr lang="en-US" dirty="0"/>
              <a:t>Joke Teller: Brings 1 or 2 jokes to the meeting to share with the troop</a:t>
            </a:r>
            <a:endParaRPr lang="en-US" dirty="0">
              <a:cs typeface="Calibri"/>
            </a:endParaRPr>
          </a:p>
          <a:p>
            <a:r>
              <a:rPr lang="en-US" dirty="0"/>
              <a:t>Friendship Squeeze Starter: Once girls are crossing their arms, she tells the girls to close their eyes and make a wish and squeeze once.</a:t>
            </a:r>
            <a:endParaRPr lang="en-US" dirty="0">
              <a:cs typeface="Calibri"/>
            </a:endParaRPr>
          </a:p>
          <a:p>
            <a:endParaRPr lang="en-US" dirty="0">
              <a:cs typeface="Calibri"/>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833926A0-22F4-4BDC-B1F1-BFBA86BB3E1E}" type="slidenum">
              <a:rPr lang="en-US" smtClean="0"/>
              <a:t>42</a:t>
            </a:fld>
            <a:endParaRPr lang="en-US"/>
          </a:p>
        </p:txBody>
      </p:sp>
    </p:spTree>
    <p:extLst>
      <p:ext uri="{BB962C8B-B14F-4D97-AF65-F5344CB8AC3E}">
        <p14:creationId xmlns:p14="http://schemas.microsoft.com/office/powerpoint/2010/main" val="266315648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Meeting 3 summary:</a:t>
            </a:r>
          </a:p>
          <a:p>
            <a:r>
              <a:rPr lang="en-US" dirty="0"/>
              <a:t>Opening, </a:t>
            </a:r>
            <a:r>
              <a:rPr lang="en-US" dirty="0" err="1"/>
              <a:t>Kapers</a:t>
            </a:r>
            <a:r>
              <a:rPr lang="en-US" dirty="0"/>
              <a:t>, scavenger hunt, Internet safety pledge, making origami hearts, Brownie Song, closing.</a:t>
            </a:r>
          </a:p>
          <a:p>
            <a:r>
              <a:rPr lang="en-US" dirty="0"/>
              <a:t> </a:t>
            </a:r>
            <a:endParaRPr lang="en-US" dirty="0">
              <a:cs typeface="Calibri"/>
            </a:endParaRPr>
          </a:p>
          <a:p>
            <a:r>
              <a:rPr lang="en-US" b="1" dirty="0"/>
              <a:t>Meeting 3:</a:t>
            </a:r>
            <a:endParaRPr lang="en-US" b="1" dirty="0">
              <a:cs typeface="Calibri"/>
            </a:endParaRPr>
          </a:p>
          <a:p>
            <a:r>
              <a:rPr lang="en-US" b="1" dirty="0"/>
              <a:t>Brownie "Making Friends" Meeting 3: </a:t>
            </a:r>
            <a:r>
              <a:rPr lang="en-US" dirty="0"/>
              <a:t> about 30 minutes </a:t>
            </a:r>
          </a:p>
          <a:p>
            <a:endParaRPr lang="en-US" dirty="0"/>
          </a:p>
          <a:p>
            <a:r>
              <a:rPr lang="en-US" dirty="0"/>
              <a:t>Welcome: Opening Question / Attendance – 3 minutes </a:t>
            </a:r>
          </a:p>
          <a:p>
            <a:r>
              <a:rPr lang="en-US" dirty="0"/>
              <a:t>Zoom and Meeting Rules –1 minute (optional) </a:t>
            </a:r>
          </a:p>
          <a:p>
            <a:r>
              <a:rPr lang="en-US" dirty="0" err="1"/>
              <a:t>Kaper</a:t>
            </a:r>
            <a:r>
              <a:rPr lang="en-US" dirty="0"/>
              <a:t> Chart Review: - 2 minutes </a:t>
            </a:r>
          </a:p>
          <a:p>
            <a:r>
              <a:rPr lang="en-US" dirty="0"/>
              <a:t>Opening: GS Promise, GS Law  – 2 minutes </a:t>
            </a:r>
          </a:p>
          <a:p>
            <a:r>
              <a:rPr lang="en-US" dirty="0"/>
              <a:t>Game: Scavenger Hunt (and sharing) - 5 minutes </a:t>
            </a:r>
          </a:p>
          <a:p>
            <a:r>
              <a:rPr lang="en-US" dirty="0"/>
              <a:t>Discussion: "How can we show friends we care?" - 3 minutes </a:t>
            </a:r>
          </a:p>
          <a:p>
            <a:r>
              <a:rPr lang="en-US" dirty="0"/>
              <a:t>Badge activity: origami hearts – 5-10 minutes </a:t>
            </a:r>
          </a:p>
          <a:p>
            <a:r>
              <a:rPr lang="en-US" dirty="0"/>
              <a:t>Closing: Prep for Next Meeting, </a:t>
            </a:r>
            <a:r>
              <a:rPr lang="en-US" dirty="0" err="1"/>
              <a:t>Kaper</a:t>
            </a:r>
            <a:r>
              <a:rPr lang="en-US" dirty="0"/>
              <a:t> switch, Brownie Song, Friendship Circle – 5 minutes</a:t>
            </a:r>
          </a:p>
          <a:p>
            <a:endParaRPr lang="en-US" dirty="0">
              <a:cs typeface="Calibri"/>
            </a:endParaRPr>
          </a:p>
        </p:txBody>
      </p:sp>
      <p:sp>
        <p:nvSpPr>
          <p:cNvPr id="4" name="Slide Number Placeholder 3"/>
          <p:cNvSpPr>
            <a:spLocks noGrp="1"/>
          </p:cNvSpPr>
          <p:nvPr>
            <p:ph type="sldNum" sz="quarter" idx="5"/>
          </p:nvPr>
        </p:nvSpPr>
        <p:spPr/>
        <p:txBody>
          <a:bodyPr/>
          <a:lstStyle/>
          <a:p>
            <a:fld id="{C2D940B1-E3F7-4912-A81E-7C4EA195769E}" type="slidenum">
              <a:rPr lang="en-US" smtClean="0"/>
              <a:t>43</a:t>
            </a:fld>
            <a:endParaRPr lang="en-US"/>
          </a:p>
        </p:txBody>
      </p:sp>
    </p:spTree>
    <p:extLst>
      <p:ext uri="{BB962C8B-B14F-4D97-AF65-F5344CB8AC3E}">
        <p14:creationId xmlns:p14="http://schemas.microsoft.com/office/powerpoint/2010/main" val="365710706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SAY:</a:t>
            </a:r>
            <a:endParaRPr lang="en-US"/>
          </a:p>
          <a:p>
            <a:endParaRPr lang="en-US" i="1">
              <a:cs typeface="Calibri"/>
            </a:endParaRPr>
          </a:p>
        </p:txBody>
      </p:sp>
      <p:sp>
        <p:nvSpPr>
          <p:cNvPr id="4" name="Slide Number Placeholder 3"/>
          <p:cNvSpPr>
            <a:spLocks noGrp="1"/>
          </p:cNvSpPr>
          <p:nvPr>
            <p:ph type="sldNum" sz="quarter" idx="5"/>
          </p:nvPr>
        </p:nvSpPr>
        <p:spPr/>
        <p:txBody>
          <a:bodyPr/>
          <a:lstStyle/>
          <a:p>
            <a:fld id="{C2D940B1-E3F7-4912-A81E-7C4EA195769E}" type="slidenum">
              <a:rPr lang="en-US" smtClean="0"/>
              <a:t>44</a:t>
            </a:fld>
            <a:endParaRPr lang="en-US"/>
          </a:p>
        </p:txBody>
      </p:sp>
    </p:spTree>
    <p:extLst>
      <p:ext uri="{BB962C8B-B14F-4D97-AF65-F5344CB8AC3E}">
        <p14:creationId xmlns:p14="http://schemas.microsoft.com/office/powerpoint/2010/main" val="364614027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Take attendance and ask girls about the 2 things they are interested in. Make a note of their interests.</a:t>
            </a:r>
          </a:p>
          <a:p>
            <a:endParaRPr lang="en-US" dirty="0">
              <a:cs typeface="Calibri"/>
            </a:endParaRPr>
          </a:p>
          <a:p>
            <a:r>
              <a:rPr lang="en-US" dirty="0">
                <a:cs typeface="Calibri"/>
              </a:rPr>
              <a:t>You can use this information to pick some badge options for the girls for later in the year.</a:t>
            </a:r>
          </a:p>
          <a:p>
            <a:endParaRPr lang="en-US" dirty="0">
              <a:cs typeface="Calibri"/>
            </a:endParaRPr>
          </a:p>
          <a:p>
            <a:r>
              <a:rPr lang="en-US" dirty="0">
                <a:cs typeface="Calibri"/>
              </a:rPr>
              <a:t>Badges and requirements can be found here: </a:t>
            </a:r>
            <a:r>
              <a:rPr lang="en-US" dirty="0"/>
              <a:t>Badge Explorer--  </a:t>
            </a:r>
            <a:r>
              <a:rPr lang="en-US" dirty="0">
                <a:hlinkClick r:id="rId3"/>
              </a:rPr>
              <a:t>https://www.girlscouts.org/en/our-program/badges/badge_explorer.html</a:t>
            </a:r>
            <a:r>
              <a:rPr lang="en-US" dirty="0"/>
              <a:t> </a:t>
            </a:r>
            <a:endParaRPr lang="en-US" dirty="0">
              <a:cs typeface="Calibri"/>
            </a:endParaRPr>
          </a:p>
          <a:p>
            <a:endParaRPr lang="en-US" dirty="0">
              <a:cs typeface="Calibri"/>
            </a:endParaRPr>
          </a:p>
          <a:p>
            <a:endParaRPr lang="en-US" dirty="0">
              <a:cs typeface="Calibri"/>
            </a:endParaRPr>
          </a:p>
          <a:p>
            <a:r>
              <a:rPr lang="en-US" dirty="0">
                <a:cs typeface="Calibri"/>
              </a:rPr>
              <a:t>Badges and other awards: </a:t>
            </a:r>
            <a:r>
              <a:rPr lang="en-US" dirty="0">
                <a:hlinkClick r:id="rId4"/>
              </a:rPr>
              <a:t>https://www.girlscouts.org/content/dam/girlscouts-gsusa/forms-and-documents/our-program/Badges/GSUSA_BrownieBadgesAwardsAndPins2019_Guide.pdf</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C2D940B1-E3F7-4912-A81E-7C4EA195769E}" type="slidenum">
              <a:rPr lang="en-US" smtClean="0"/>
              <a:t>45</a:t>
            </a:fld>
            <a:endParaRPr lang="en-US"/>
          </a:p>
        </p:txBody>
      </p:sp>
    </p:spTree>
    <p:extLst>
      <p:ext uri="{BB962C8B-B14F-4D97-AF65-F5344CB8AC3E}">
        <p14:creationId xmlns:p14="http://schemas.microsoft.com/office/powerpoint/2010/main" val="29211579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Show girls how to use Zoom if they don't already know.</a:t>
            </a:r>
          </a:p>
          <a:p>
            <a:endParaRPr lang="en-US"/>
          </a:p>
          <a:p>
            <a:r>
              <a:rPr lang="en-US"/>
              <a:t>Show them how to mute/unmute themselves and where the chat is.  You can also show them how to use the hand raise function if you wish to use that feature.</a:t>
            </a:r>
          </a:p>
          <a:p>
            <a:endParaRPr lang="en-US">
              <a:cs typeface="Calibri"/>
            </a:endParaRPr>
          </a:p>
        </p:txBody>
      </p:sp>
      <p:sp>
        <p:nvSpPr>
          <p:cNvPr id="4" name="Slide Number Placeholder 3"/>
          <p:cNvSpPr>
            <a:spLocks noGrp="1"/>
          </p:cNvSpPr>
          <p:nvPr>
            <p:ph type="sldNum" sz="quarter" idx="5"/>
          </p:nvPr>
        </p:nvSpPr>
        <p:spPr/>
        <p:txBody>
          <a:bodyPr/>
          <a:lstStyle/>
          <a:p>
            <a:fld id="{C2D940B1-E3F7-4912-A81E-7C4EA195769E}" type="slidenum">
              <a:rPr lang="en-US" smtClean="0"/>
              <a:t>46</a:t>
            </a:fld>
            <a:endParaRPr lang="en-US"/>
          </a:p>
        </p:txBody>
      </p:sp>
    </p:spTree>
    <p:extLst>
      <p:ext uri="{BB962C8B-B14F-4D97-AF65-F5344CB8AC3E}">
        <p14:creationId xmlns:p14="http://schemas.microsoft.com/office/powerpoint/2010/main" val="72635737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over meeting rules with the girls.</a:t>
            </a:r>
          </a:p>
          <a:p>
            <a:endParaRPr lang="en-US" dirty="0"/>
          </a:p>
          <a:p>
            <a:r>
              <a:rPr lang="en-US" dirty="0"/>
              <a:t>Please customize this slide to rules you prefer for your meetings. Some suggestions are:</a:t>
            </a:r>
            <a:endParaRPr lang="en-US" dirty="0">
              <a:cs typeface="Calibri"/>
            </a:endParaRPr>
          </a:p>
          <a:p>
            <a:r>
              <a:rPr lang="en-US" dirty="0"/>
              <a:t>- Be respectful in Chat and do not type the same thing over and over</a:t>
            </a:r>
            <a:endParaRPr lang="en-US" dirty="0">
              <a:cs typeface="Calibri"/>
            </a:endParaRPr>
          </a:p>
          <a:p>
            <a:r>
              <a:rPr lang="en-US" dirty="0"/>
              <a:t>- Listen to others when they are talking.</a:t>
            </a:r>
            <a:endParaRPr lang="en-US" dirty="0">
              <a:cs typeface="Calibri"/>
            </a:endParaRPr>
          </a:p>
          <a:p>
            <a:endParaRPr lang="en-US" dirty="0">
              <a:cs typeface="Calibri"/>
            </a:endParaRPr>
          </a:p>
          <a:p>
            <a:r>
              <a:rPr lang="en-US" dirty="0">
                <a:cs typeface="Calibri"/>
              </a:rPr>
              <a:t>In a later meeting, we will go over the Girl Scout Internet Safety Pledge which will likely reiterate some of these rules.</a:t>
            </a:r>
          </a:p>
        </p:txBody>
      </p:sp>
      <p:sp>
        <p:nvSpPr>
          <p:cNvPr id="4" name="Slide Number Placeholder 3"/>
          <p:cNvSpPr>
            <a:spLocks noGrp="1"/>
          </p:cNvSpPr>
          <p:nvPr>
            <p:ph type="sldNum" sz="quarter" idx="5"/>
          </p:nvPr>
        </p:nvSpPr>
        <p:spPr/>
        <p:txBody>
          <a:bodyPr/>
          <a:lstStyle/>
          <a:p>
            <a:fld id="{C2D940B1-E3F7-4912-A81E-7C4EA195769E}" type="slidenum">
              <a:rPr lang="en-US" smtClean="0"/>
              <a:t>47</a:t>
            </a:fld>
            <a:endParaRPr lang="en-US"/>
          </a:p>
        </p:txBody>
      </p:sp>
    </p:spTree>
    <p:extLst>
      <p:ext uri="{BB962C8B-B14F-4D97-AF65-F5344CB8AC3E}">
        <p14:creationId xmlns:p14="http://schemas.microsoft.com/office/powerpoint/2010/main" val="40133385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Optional pledge of allegiance</a:t>
            </a:r>
          </a:p>
        </p:txBody>
      </p:sp>
      <p:sp>
        <p:nvSpPr>
          <p:cNvPr id="4" name="Slide Number Placeholder 3"/>
          <p:cNvSpPr>
            <a:spLocks noGrp="1"/>
          </p:cNvSpPr>
          <p:nvPr>
            <p:ph type="sldNum" sz="quarter" idx="5"/>
          </p:nvPr>
        </p:nvSpPr>
        <p:spPr/>
        <p:txBody>
          <a:bodyPr/>
          <a:lstStyle/>
          <a:p>
            <a:fld id="{C2D940B1-E3F7-4912-A81E-7C4EA195769E}" type="slidenum">
              <a:rPr lang="en-US" smtClean="0"/>
              <a:t>48</a:t>
            </a:fld>
            <a:endParaRPr lang="en-US"/>
          </a:p>
        </p:txBody>
      </p:sp>
    </p:spTree>
    <p:extLst>
      <p:ext uri="{BB962C8B-B14F-4D97-AF65-F5344CB8AC3E}">
        <p14:creationId xmlns:p14="http://schemas.microsoft.com/office/powerpoint/2010/main" val="403556611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D940B1-E3F7-4912-A81E-7C4EA195769E}" type="slidenum">
              <a:rPr lang="en-US" smtClean="0"/>
              <a:t>49</a:t>
            </a:fld>
            <a:endParaRPr lang="en-US"/>
          </a:p>
        </p:txBody>
      </p:sp>
    </p:spTree>
    <p:extLst>
      <p:ext uri="{BB962C8B-B14F-4D97-AF65-F5344CB8AC3E}">
        <p14:creationId xmlns:p14="http://schemas.microsoft.com/office/powerpoint/2010/main" val="18005657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cs typeface="Calibri"/>
              </a:rPr>
              <a:t>Volunteer Toolkit (for leaders and parents):</a:t>
            </a:r>
          </a:p>
          <a:p>
            <a:endParaRPr lang="en-US" dirty="0">
              <a:cs typeface="Calibri"/>
            </a:endParaRPr>
          </a:p>
          <a:p>
            <a:r>
              <a:rPr lang="en-US" dirty="0">
                <a:cs typeface="Calibri"/>
              </a:rPr>
              <a:t>General Volunteer Toolkit Link: </a:t>
            </a:r>
            <a:r>
              <a:rPr lang="en-US" dirty="0"/>
              <a:t>https://www.gsnorcal.org/en/for-volunteers/volunteer-toolkit.html</a:t>
            </a:r>
          </a:p>
          <a:p>
            <a:r>
              <a:rPr lang="en-US" dirty="0">
                <a:cs typeface="Calibri"/>
              </a:rPr>
              <a:t>Video tutorials (quick and easy!):</a:t>
            </a:r>
            <a:endParaRPr lang="en-US" dirty="0"/>
          </a:p>
          <a:p>
            <a:pPr marL="171450" indent="-171450">
              <a:buFont typeface="Arial"/>
              <a:buChar char="•"/>
            </a:pPr>
            <a:r>
              <a:rPr lang="en-US" dirty="0"/>
              <a:t>How to Set Up Your Year Plan </a:t>
            </a:r>
            <a:r>
              <a:rPr lang="en-US" dirty="0">
                <a:hlinkClick r:id="rId3"/>
              </a:rPr>
              <a:t>https://www.youtube.com/watch?v=n0nrh4NJBFk&amp;list=PLZaWZO965rJ2_OmlsOCwnzUe0xkhTBhrG&amp;index=1</a:t>
            </a:r>
            <a:r>
              <a:rPr lang="en-US" dirty="0"/>
              <a:t> </a:t>
            </a:r>
            <a:endParaRPr lang="en-US" dirty="0">
              <a:cs typeface="Calibri"/>
            </a:endParaRPr>
          </a:p>
          <a:p>
            <a:pPr marL="171450" indent="-171450">
              <a:buFont typeface="Arial"/>
              <a:buChar char="•"/>
            </a:pPr>
            <a:r>
              <a:rPr lang="en-US" dirty="0"/>
              <a:t>Meeting Plan Overview </a:t>
            </a:r>
            <a:r>
              <a:rPr lang="en-US" dirty="0">
                <a:hlinkClick r:id="rId4"/>
              </a:rPr>
              <a:t>https://www.youtube.com/watch?v=AHw9W6YyOPU&amp;list=PLZaWZO965rJ2_OmlsOCwnzUe0xkhTBhrG&amp;index=2</a:t>
            </a:r>
            <a:r>
              <a:rPr lang="en-US" dirty="0"/>
              <a:t> </a:t>
            </a:r>
            <a:endParaRPr lang="en-US" dirty="0">
              <a:cs typeface="Calibri"/>
            </a:endParaRPr>
          </a:p>
          <a:p>
            <a:pPr marL="171450" indent="-171450">
              <a:buFont typeface="Arial"/>
              <a:buChar char="•"/>
            </a:pPr>
            <a:r>
              <a:rPr lang="en-US" dirty="0"/>
              <a:t>Setting Meeting Dates and Locations </a:t>
            </a:r>
            <a:r>
              <a:rPr lang="en-US" dirty="0">
                <a:hlinkClick r:id="rId5"/>
              </a:rPr>
              <a:t>https://www.youtube.com/watch?v=R_nGzg4Ux3w&amp;list=PLZaWZO965rJ2_OmlsOCwnzUe0xkhTBhrG&amp;index=3</a:t>
            </a:r>
            <a:r>
              <a:rPr lang="en-US" dirty="0"/>
              <a:t> </a:t>
            </a:r>
            <a:endParaRPr lang="en-US" dirty="0">
              <a:cs typeface="Calibri"/>
            </a:endParaRPr>
          </a:p>
          <a:p>
            <a:pPr marL="171450" indent="-171450">
              <a:buFont typeface="Arial"/>
              <a:buChar char="•"/>
            </a:pPr>
            <a:r>
              <a:rPr lang="en-US" dirty="0"/>
              <a:t>Customizing Your Year Plan </a:t>
            </a:r>
            <a:r>
              <a:rPr lang="en-US" dirty="0">
                <a:hlinkClick r:id="rId6"/>
              </a:rPr>
              <a:t>https://www.youtube.com/watch?v=uTdSFjJcFu0&amp;list=PLZaWZO965rJ2_OmlsOCwnzUe0xkhTBhrG&amp;index=4</a:t>
            </a:r>
            <a:r>
              <a:rPr lang="en-US" dirty="0"/>
              <a:t> </a:t>
            </a:r>
            <a:endParaRPr lang="en-US" dirty="0">
              <a:cs typeface="Calibri"/>
            </a:endParaRPr>
          </a:p>
          <a:p>
            <a:endParaRPr lang="en-US" dirty="0">
              <a:cs typeface="Calibri"/>
            </a:endParaRPr>
          </a:p>
          <a:p>
            <a:r>
              <a:rPr lang="en-US" dirty="0">
                <a:cs typeface="Calibri"/>
              </a:rPr>
              <a:t>Badge Explorer (with badge requirements): </a:t>
            </a:r>
            <a:r>
              <a:rPr lang="en-US" dirty="0"/>
              <a:t> </a:t>
            </a:r>
            <a:r>
              <a:rPr lang="en-US" dirty="0">
                <a:hlinkClick r:id="rId7"/>
              </a:rPr>
              <a:t>https://www.girlscouts.org/en/our-program/badges/badge_explorer.html</a:t>
            </a:r>
            <a:r>
              <a:rPr lang="en-US" dirty="0"/>
              <a:t> </a:t>
            </a:r>
            <a:endParaRPr lang="en-US" dirty="0">
              <a:cs typeface="Calibri"/>
            </a:endParaRPr>
          </a:p>
          <a:p>
            <a:endParaRPr lang="en-US" dirty="0">
              <a:cs typeface="Calibri"/>
            </a:endParaRPr>
          </a:p>
          <a:p>
            <a:endParaRPr lang="en-US" dirty="0">
              <a:cs typeface="Calibri"/>
            </a:endParaRPr>
          </a:p>
          <a:p>
            <a:r>
              <a:rPr lang="en-US" dirty="0">
                <a:cs typeface="Calibri"/>
              </a:rPr>
              <a:t>Zoom:</a:t>
            </a:r>
          </a:p>
          <a:p>
            <a:r>
              <a:rPr lang="en-US" dirty="0">
                <a:cs typeface="Calibri"/>
              </a:rPr>
              <a:t>General: It can be easier/smoother to use two computer monitors if you have access.</a:t>
            </a:r>
          </a:p>
          <a:p>
            <a:endParaRPr lang="en-US" dirty="0">
              <a:cs typeface="Calibri"/>
            </a:endParaRPr>
          </a:p>
          <a:p>
            <a:r>
              <a:rPr lang="en-US" b="1" dirty="0">
                <a:cs typeface="Calibri"/>
              </a:rPr>
              <a:t>How to disable annotations:</a:t>
            </a:r>
            <a:r>
              <a:rPr lang="en-US" dirty="0">
                <a:cs typeface="Calibri"/>
              </a:rPr>
              <a:t> This can only be done while the host is sharing their screen. To set it up beforehand, open a zoom meeting and select share screen.  Once sharing right click on the three dots/More on the right side of the menu bar. Click "disable participants annotation"   When you start the next meeting, this setting should remain saved, but it's good to check when you start sharing your screen during the meeting.  If your girls know not to annotate inappropriately, then there is no need to disable this feature and you may choose to use it as part of your meeting—maybe your troop can create a picture together on the screen.</a:t>
            </a:r>
          </a:p>
          <a:p>
            <a:endParaRPr lang="en-US" dirty="0">
              <a:cs typeface="Calibri"/>
            </a:endParaRPr>
          </a:p>
          <a:p>
            <a:r>
              <a:rPr lang="en-US" b="1" dirty="0">
                <a:cs typeface="Calibri"/>
              </a:rPr>
              <a:t>How to share a video:</a:t>
            </a:r>
            <a:r>
              <a:rPr lang="en-US" dirty="0">
                <a:cs typeface="Calibri"/>
              </a:rPr>
              <a:t> Only a host or co-host can share a screen.  Select "Share Screen" and click on the window with the video.  Make sure to check the boxes in the bottom left corner that say "Share Computer Sound" and "Optimize for Video Sharing" and then click "share."  Make sure there are no "zoom" boxes over the video screen such as the chat, participants list, or control panel.  This will appear to participants as a gray box blocking the screen.  If you are experienced with Zoom, some of these settings can be changed in Zoom settings: </a:t>
            </a:r>
            <a:r>
              <a:rPr lang="en-US" dirty="0">
                <a:hlinkClick r:id="rId8"/>
              </a:rPr>
              <a:t>https://zoom.us/</a:t>
            </a:r>
            <a:r>
              <a:rPr lang="en-US" dirty="0"/>
              <a:t> </a:t>
            </a:r>
            <a:endParaRPr lang="en-US" dirty="0">
              <a:cs typeface="Calibri"/>
            </a:endParaRPr>
          </a:p>
          <a:p>
            <a:endParaRPr lang="en-US" dirty="0">
              <a:cs typeface="Calibri"/>
            </a:endParaRPr>
          </a:p>
          <a:p>
            <a:r>
              <a:rPr lang="en-US" b="1" dirty="0">
                <a:cs typeface="Calibri"/>
              </a:rPr>
              <a:t>How to see girls' videos while you are screen sharing:</a:t>
            </a:r>
            <a:r>
              <a:rPr lang="en-US" dirty="0">
                <a:cs typeface="Calibri"/>
              </a:rPr>
              <a:t> While screen sharing, go to the menu bar and click on the three dots/More on the right hand side.  Select "View Participant Videos"</a:t>
            </a:r>
          </a:p>
          <a:p>
            <a:endParaRPr lang="en-US" dirty="0">
              <a:cs typeface="Calibri"/>
            </a:endParaRPr>
          </a:p>
          <a:p>
            <a:r>
              <a:rPr lang="en-US" b="1" dirty="0">
                <a:cs typeface="Calibri"/>
              </a:rPr>
              <a:t>How to Poll: </a:t>
            </a:r>
            <a:r>
              <a:rPr lang="en-US" dirty="0">
                <a:cs typeface="Calibri"/>
              </a:rPr>
              <a:t>When you start the meeting, click Polls on the menu bar.  This will take you to a browser window where you can give the Poll a title, question, and possible answers.  When you are done you can click the Polls button on the menu again and your poll will show up.  You can click Launch Poll to start polling the girls.  You can end polling and relaunch at anytime.  You can also add additional poll questions.  (If you don't see the Polls menu, try making your Zoom window full screen or by clicking the More tab on the menu bar)</a:t>
            </a: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833926A0-22F4-4BDC-B1F1-BFBA86BB3E1E}" type="slidenum">
              <a:rPr lang="en-US" smtClean="0"/>
              <a:t>5</a:t>
            </a:fld>
            <a:endParaRPr lang="en-US"/>
          </a:p>
        </p:txBody>
      </p:sp>
    </p:spTree>
    <p:extLst>
      <p:ext uri="{BB962C8B-B14F-4D97-AF65-F5344CB8AC3E}">
        <p14:creationId xmlns:p14="http://schemas.microsoft.com/office/powerpoint/2010/main" val="320902695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cs typeface="Calibri"/>
            </a:endParaRPr>
          </a:p>
        </p:txBody>
      </p:sp>
      <p:sp>
        <p:nvSpPr>
          <p:cNvPr id="4" name="Slide Number Placeholder 3"/>
          <p:cNvSpPr>
            <a:spLocks noGrp="1"/>
          </p:cNvSpPr>
          <p:nvPr>
            <p:ph type="sldNum" sz="quarter" idx="5"/>
          </p:nvPr>
        </p:nvSpPr>
        <p:spPr/>
        <p:txBody>
          <a:bodyPr/>
          <a:lstStyle/>
          <a:p>
            <a:fld id="{C2D940B1-E3F7-4912-A81E-7C4EA195769E}" type="slidenum">
              <a:rPr lang="en-US" smtClean="0"/>
              <a:t>50</a:t>
            </a:fld>
            <a:endParaRPr lang="en-US"/>
          </a:p>
        </p:txBody>
      </p:sp>
    </p:spTree>
    <p:extLst>
      <p:ext uri="{BB962C8B-B14F-4D97-AF65-F5344CB8AC3E}">
        <p14:creationId xmlns:p14="http://schemas.microsoft.com/office/powerpoint/2010/main" val="373518444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Learn about </a:t>
            </a:r>
            <a:r>
              <a:rPr lang="en-US" dirty="0" err="1"/>
              <a:t>Kapers</a:t>
            </a:r>
            <a:r>
              <a:rPr lang="en-US" dirty="0"/>
              <a:t>:</a:t>
            </a:r>
          </a:p>
          <a:p>
            <a:endParaRPr lang="en-US" b="1" dirty="0"/>
          </a:p>
          <a:p>
            <a:r>
              <a:rPr lang="en-US" b="1" dirty="0"/>
              <a:t>SAY:</a:t>
            </a:r>
            <a:endParaRPr lang="en-US" dirty="0"/>
          </a:p>
          <a:p>
            <a:r>
              <a:rPr lang="en-US" i="1" dirty="0" err="1"/>
              <a:t>Kapers</a:t>
            </a:r>
            <a:r>
              <a:rPr lang="en-US" i="1" dirty="0"/>
              <a:t> are another important part of our meetings. </a:t>
            </a:r>
            <a:r>
              <a:rPr lang="en-US" i="1" dirty="0" err="1"/>
              <a:t>Kaper</a:t>
            </a:r>
            <a:r>
              <a:rPr lang="en-US" i="1" dirty="0"/>
              <a:t> is another word for job. The jobs when we meet in person might be getting the room ready for the meeting, passing out supplies or snacks, or cleaning the room before leaving. While we are doing virtual meetings, we will have jobs like Promise Leader and Clean up Captain.  We use this </a:t>
            </a:r>
            <a:r>
              <a:rPr lang="en-US" i="1" dirty="0" err="1"/>
              <a:t>Kaper</a:t>
            </a:r>
            <a:r>
              <a:rPr lang="en-US" i="1" dirty="0"/>
              <a:t> Chart to hand out these jobs and make sure we all have something to do. When everyone pitches in to help with chores, the work is lighter for all.</a:t>
            </a:r>
            <a:endParaRPr lang="en-US" dirty="0"/>
          </a:p>
          <a:p>
            <a:endParaRPr lang="en-US" dirty="0"/>
          </a:p>
          <a:p>
            <a:r>
              <a:rPr lang="en-US" dirty="0"/>
              <a:t>Here is a "Wheel of Names" tool that you can edit and use to assign </a:t>
            </a:r>
            <a:r>
              <a:rPr lang="en-US" dirty="0" err="1"/>
              <a:t>Kapers</a:t>
            </a:r>
            <a:r>
              <a:rPr lang="en-US" dirty="0"/>
              <a:t> or pick a girl at random for any reason—maybe to share first for an activity, or pick a song for the group to sing, etc.</a:t>
            </a:r>
          </a:p>
          <a:p>
            <a:r>
              <a:rPr lang="en-US" dirty="0">
                <a:hlinkClick r:id="rId3"/>
              </a:rPr>
              <a:t>https://wheelofnames.com/?fbclid=IwAR3B_y1iUK-VdEV0EMO6bpU653xTivfnrcvKS1o_y5eb98lqlqib6cwiG4E</a:t>
            </a:r>
            <a:endParaRPr lang="en-US" dirty="0"/>
          </a:p>
          <a:p>
            <a:endParaRPr lang="en-US" dirty="0"/>
          </a:p>
          <a:p>
            <a:r>
              <a:rPr lang="en-US" dirty="0"/>
              <a:t>Please edit this slide with the girls’ names in your troop. There are extra name boxes beside the slide.  You may not want to have all of these roles. To delete a role, click on the box where the job is listed and delete the text.  Or you can drag text boxes off the slide and they will not be visible while presenting.</a:t>
            </a:r>
            <a:endParaRPr lang="en-US" dirty="0">
              <a:cs typeface="Calibri" panose="020F0502020204030204"/>
            </a:endParaRPr>
          </a:p>
          <a:p>
            <a:endParaRPr lang="en-US" b="1" dirty="0">
              <a:cs typeface="Calibri"/>
            </a:endParaRPr>
          </a:p>
          <a:p>
            <a:endParaRPr lang="en-US" i="1" dirty="0">
              <a:cs typeface="Calibri"/>
            </a:endParaRPr>
          </a:p>
          <a:p>
            <a:r>
              <a:rPr lang="en-US" dirty="0">
                <a:cs typeface="Calibri"/>
              </a:rPr>
              <a:t>Possible jobs with descriptions:</a:t>
            </a:r>
          </a:p>
          <a:p>
            <a:r>
              <a:rPr lang="en-US" dirty="0">
                <a:cs typeface="Calibri"/>
              </a:rPr>
              <a:t>Promise Leader: Leads the group is saying the GS Promise. The girl starts the Promise "On my honor.." and the rest of the girls join in.</a:t>
            </a:r>
          </a:p>
          <a:p>
            <a:r>
              <a:rPr lang="en-US" dirty="0">
                <a:cs typeface="Calibri"/>
              </a:rPr>
              <a:t>Reporter: Reports back to the group a summary of what we did at the previous meeting.</a:t>
            </a:r>
          </a:p>
          <a:p>
            <a:r>
              <a:rPr lang="en-US" dirty="0">
                <a:cs typeface="Calibri"/>
              </a:rPr>
              <a:t>Clean up Captain: After snack or craft, leads the group and encourages them to clean up their surroundings. "A Girl Scout always leaves a place cleaner than she found it"</a:t>
            </a:r>
            <a:endParaRPr lang="en-US" dirty="0"/>
          </a:p>
          <a:p>
            <a:r>
              <a:rPr lang="en-US" dirty="0">
                <a:cs typeface="Calibri"/>
              </a:rPr>
              <a:t>Supply Checker: Reminds other scouts of the supplies needed for that meeting in the beginning. Check to make sure everyone has everything they need and helps to come up with alternatives if missing supplies.</a:t>
            </a:r>
          </a:p>
          <a:p>
            <a:r>
              <a:rPr lang="en-US" dirty="0">
                <a:cs typeface="Calibri"/>
              </a:rPr>
              <a:t>Song Leader:  Starts the song for the group or leads the song in repeat after me.</a:t>
            </a:r>
          </a:p>
          <a:p>
            <a:r>
              <a:rPr lang="en-US" dirty="0">
                <a:cs typeface="Calibri"/>
              </a:rPr>
              <a:t>Joke Teller: Brings 1 or 2 jokes to the meeting to share with the troop</a:t>
            </a:r>
          </a:p>
          <a:p>
            <a:r>
              <a:rPr lang="en-US" dirty="0">
                <a:cs typeface="Calibri"/>
              </a:rPr>
              <a:t>Friendship Squeeze Starter:  Once girls are crossing their arms, she tells the girls to close their eyes and make a wish and squeeze once.</a:t>
            </a:r>
            <a:endParaRPr lang="en-US" dirty="0"/>
          </a:p>
          <a:p>
            <a:endParaRPr lang="en-US" dirty="0"/>
          </a:p>
          <a:p>
            <a:r>
              <a:rPr lang="en-US" dirty="0"/>
              <a:t>You can set up a </a:t>
            </a:r>
            <a:r>
              <a:rPr lang="en-US" dirty="0" err="1"/>
              <a:t>Kaper</a:t>
            </a:r>
            <a:r>
              <a:rPr lang="en-US" dirty="0"/>
              <a:t> at the end of each meeting + send reminder to girls to be ready. </a:t>
            </a:r>
            <a:endParaRPr lang="en-US" dirty="0">
              <a:cs typeface="Calibri"/>
            </a:endParaRPr>
          </a:p>
          <a:p>
            <a:endParaRPr lang="en-US" dirty="0"/>
          </a:p>
          <a:p>
            <a:r>
              <a:rPr lang="en-US" dirty="0"/>
              <a:t>Once you fill out this slide for next week’s jobs, you can copy the slide and drag it down to near the beginning of next meeting. Right click, select “Duplicate Slide”, then click and hold the new slide to drag it. </a:t>
            </a:r>
            <a:endParaRPr lang="en-US" dirty="0">
              <a:cs typeface="Calibri"/>
            </a:endParaRPr>
          </a:p>
          <a:p>
            <a:r>
              <a:rPr lang="en-US" dirty="0"/>
              <a:t> </a:t>
            </a:r>
          </a:p>
          <a:p>
            <a:endParaRPr lang="en-US" dirty="0"/>
          </a:p>
        </p:txBody>
      </p:sp>
      <p:sp>
        <p:nvSpPr>
          <p:cNvPr id="4" name="Slide Number Placeholder 3"/>
          <p:cNvSpPr>
            <a:spLocks noGrp="1"/>
          </p:cNvSpPr>
          <p:nvPr>
            <p:ph type="sldNum" sz="quarter" idx="5"/>
          </p:nvPr>
        </p:nvSpPr>
        <p:spPr/>
        <p:txBody>
          <a:bodyPr/>
          <a:lstStyle/>
          <a:p>
            <a:fld id="{C2D940B1-E3F7-4912-A81E-7C4EA195769E}" type="slidenum">
              <a:rPr lang="en-US" smtClean="0"/>
              <a:t>51</a:t>
            </a:fld>
            <a:endParaRPr lang="en-US"/>
          </a:p>
        </p:txBody>
      </p:sp>
    </p:spTree>
    <p:extLst>
      <p:ext uri="{BB962C8B-B14F-4D97-AF65-F5344CB8AC3E}">
        <p14:creationId xmlns:p14="http://schemas.microsoft.com/office/powerpoint/2010/main" val="182468182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SAY:</a:t>
            </a:r>
            <a:endParaRPr lang="en-US"/>
          </a:p>
          <a:p>
            <a:r>
              <a:rPr lang="en-US" i="1"/>
              <a:t>It's time to play a game.  We are doing a 2 minute scavenger hunt!  When I say go, you will have 2 minutes to find </a:t>
            </a:r>
            <a:r>
              <a:rPr lang="en-US"/>
              <a:t>(read options on the screen)</a:t>
            </a:r>
            <a:r>
              <a:rPr lang="en-US" i="1"/>
              <a:t>. Can you wear of hold them all at once?</a:t>
            </a:r>
            <a:endParaRPr lang="en-US"/>
          </a:p>
          <a:p>
            <a:endParaRPr lang="en-US"/>
          </a:p>
          <a:p>
            <a:r>
              <a:rPr lang="en-US" i="1"/>
              <a:t>Your two minutes starts in 3...2....1...go!</a:t>
            </a:r>
            <a:endParaRPr lang="en-US"/>
          </a:p>
          <a:p>
            <a:endParaRPr lang="en-US"/>
          </a:p>
          <a:p>
            <a:endParaRPr lang="en-US"/>
          </a:p>
          <a:p>
            <a:r>
              <a:rPr lang="en-US"/>
              <a:t>Give the girls updates on how much time they have left ("1 minute and 10 seconds to go!") and when the return, have them share one of the things they found.</a:t>
            </a:r>
            <a:endParaRPr lang="en-US">
              <a:cs typeface="Calibri" panose="020F0502020204030204"/>
            </a:endParaRPr>
          </a:p>
        </p:txBody>
      </p:sp>
      <p:sp>
        <p:nvSpPr>
          <p:cNvPr id="4" name="Slide Number Placeholder 3"/>
          <p:cNvSpPr>
            <a:spLocks noGrp="1"/>
          </p:cNvSpPr>
          <p:nvPr>
            <p:ph type="sldNum" sz="quarter" idx="5"/>
          </p:nvPr>
        </p:nvSpPr>
        <p:spPr/>
        <p:txBody>
          <a:bodyPr/>
          <a:lstStyle/>
          <a:p>
            <a:fld id="{C2D940B1-E3F7-4912-A81E-7C4EA195769E}" type="slidenum">
              <a:rPr lang="en-US" smtClean="0"/>
              <a:t>52</a:t>
            </a:fld>
            <a:endParaRPr lang="en-US"/>
          </a:p>
        </p:txBody>
      </p:sp>
    </p:spTree>
    <p:extLst>
      <p:ext uri="{BB962C8B-B14F-4D97-AF65-F5344CB8AC3E}">
        <p14:creationId xmlns:p14="http://schemas.microsoft.com/office/powerpoint/2010/main" val="317169448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182880" algn="just">
              <a:lnSpc>
                <a:spcPct val="90000"/>
              </a:lnSpc>
              <a:spcBef>
                <a:spcPts val="1400"/>
              </a:spcBef>
            </a:pPr>
            <a:endParaRPr lang="en-US" b="1"/>
          </a:p>
          <a:p>
            <a:pPr marL="228600" indent="-182880" algn="just">
              <a:lnSpc>
                <a:spcPct val="90000"/>
              </a:lnSpc>
              <a:spcBef>
                <a:spcPts val="1400"/>
              </a:spcBef>
            </a:pPr>
            <a:endParaRPr lang="en-US" b="1">
              <a:cs typeface="Calibri" panose="020F0502020204030204"/>
            </a:endParaRPr>
          </a:p>
          <a:p>
            <a:pPr marL="228600" indent="-182880" algn="just">
              <a:lnSpc>
                <a:spcPct val="90000"/>
              </a:lnSpc>
              <a:spcBef>
                <a:spcPts val="1400"/>
              </a:spcBef>
            </a:pPr>
            <a:r>
              <a:rPr lang="en-US" b="1">
                <a:cs typeface="Calibri" panose="020F0502020204030204"/>
              </a:rPr>
              <a:t>Optional Game for Internet Safety Pledge:</a:t>
            </a:r>
          </a:p>
          <a:p>
            <a:pPr marL="228600" indent="-182880" algn="just">
              <a:lnSpc>
                <a:spcPct val="90000"/>
              </a:lnSpc>
              <a:spcBef>
                <a:spcPts val="1400"/>
              </a:spcBef>
            </a:pPr>
            <a:r>
              <a:rPr lang="en-US" i="1">
                <a:cs typeface="Calibri" panose="020F0502020204030204"/>
              </a:rPr>
              <a:t>Just like when we meet in person somewhere, the Girl Scouts have rules to keep everyone safe.  It's really important that while we are doing so many things on our computers, that we are very careful about being safe on the internet.  We have a Girl Scout internet safety pledge that all Girl Scouts agree to that helps keep us all safe online.  Now we will play a little game to see if you can figure out what the G8irl Scout Safety Pledge says.  I will read you a line and if you think it is part of the safety pledge give me a thumbs up, if you think it is not part of the pledge, give me a thumbs down.  Are you ready?</a:t>
            </a:r>
            <a:endParaRPr lang="en-US" b="1" i="1">
              <a:cs typeface="Calibri" panose="020F0502020204030204"/>
            </a:endParaRPr>
          </a:p>
          <a:p>
            <a:pPr marL="228600" indent="-182880" algn="just">
              <a:lnSpc>
                <a:spcPct val="90000"/>
              </a:lnSpc>
              <a:spcBef>
                <a:spcPts val="1400"/>
              </a:spcBef>
            </a:pPr>
            <a:endParaRPr lang="en-US">
              <a:cs typeface="Calibri" panose="020F0502020204030204"/>
            </a:endParaRPr>
          </a:p>
          <a:p>
            <a:pPr marL="228600" indent="-182880" algn="just">
              <a:lnSpc>
                <a:spcPct val="90000"/>
              </a:lnSpc>
              <a:spcBef>
                <a:spcPts val="1400"/>
              </a:spcBef>
            </a:pPr>
            <a:r>
              <a:rPr lang="en-US" b="1"/>
              <a:t>True or Fale:</a:t>
            </a:r>
            <a:endParaRPr lang="en-US"/>
          </a:p>
          <a:p>
            <a:pPr marL="228600" indent="-182880" algn="just">
              <a:lnSpc>
                <a:spcPct val="90000"/>
              </a:lnSpc>
              <a:spcBef>
                <a:spcPts val="1400"/>
              </a:spcBef>
            </a:pPr>
            <a:r>
              <a:rPr lang="en-US" i="1">
                <a:cs typeface="Calibri" panose="020F0502020204030204"/>
              </a:rPr>
              <a:t>After each statement and voting, you can ask some girls to shared why they thought it was True of False if they were correct.</a:t>
            </a:r>
          </a:p>
          <a:p>
            <a:pPr marL="228600" indent="-182880" algn="just">
              <a:lnSpc>
                <a:spcPct val="90000"/>
              </a:lnSpc>
              <a:spcBef>
                <a:spcPts val="1400"/>
              </a:spcBef>
            </a:pPr>
            <a:r>
              <a:rPr lang="en-US" i="1">
                <a:cs typeface="Calibri" panose="020F0502020204030204"/>
              </a:rPr>
              <a:t>Each statement will appear one by one if you click the slide.  Read the girls the statement, let them view it on the screen and then decide.  Explain the answers and help the discuss.</a:t>
            </a:r>
            <a:endParaRPr lang="en-US" i="1"/>
          </a:p>
          <a:p>
            <a:pPr marL="228600" indent="-182880" algn="just">
              <a:lnSpc>
                <a:spcPct val="90000"/>
              </a:lnSpc>
              <a:spcBef>
                <a:spcPts val="1400"/>
              </a:spcBef>
            </a:pPr>
            <a:endParaRPr lang="en-US" i="1"/>
          </a:p>
          <a:p>
            <a:pPr marL="228600" indent="-182880" algn="just">
              <a:lnSpc>
                <a:spcPct val="90000"/>
              </a:lnSpc>
              <a:spcBef>
                <a:spcPts val="1400"/>
              </a:spcBef>
            </a:pPr>
            <a:r>
              <a:rPr lang="en-US" i="1"/>
              <a:t>I will not give out personal information such as my address, telephone number, and the name of my school without the permission of my parent or guardian. (True)</a:t>
            </a:r>
            <a:endParaRPr lang="en-US" i="1">
              <a:cs typeface="Calibri"/>
            </a:endParaRPr>
          </a:p>
          <a:p>
            <a:pPr marL="228600" indent="-182880" algn="just">
              <a:lnSpc>
                <a:spcPct val="90000"/>
              </a:lnSpc>
              <a:spcBef>
                <a:spcPts val="1400"/>
              </a:spcBef>
            </a:pPr>
            <a:r>
              <a:rPr lang="en-US" i="1"/>
              <a:t>I will tell an adult right away if I come across or receive any information that makes me feel uncomfortable. (True)</a:t>
            </a:r>
            <a:endParaRPr lang="en-US" i="1">
              <a:cs typeface="Calibri"/>
            </a:endParaRPr>
          </a:p>
          <a:p>
            <a:pPr marL="228600" indent="-182880" algn="just">
              <a:lnSpc>
                <a:spcPct val="90000"/>
              </a:lnSpc>
              <a:spcBef>
                <a:spcPts val="1400"/>
              </a:spcBef>
            </a:pPr>
            <a:r>
              <a:rPr lang="en-US" i="1"/>
              <a:t>I will </a:t>
            </a:r>
            <a:r>
              <a:rPr lang="en-US" i="1" u="sng"/>
              <a:t>ignore</a:t>
            </a:r>
            <a:r>
              <a:rPr lang="en-US" i="1"/>
              <a:t> the rules of Internet sites, including those rules that are based on age of use and parental approval. (False)  (</a:t>
            </a:r>
            <a:r>
              <a:rPr lang="en-US" i="1" u="sng"/>
              <a:t>always follow</a:t>
            </a:r>
            <a:r>
              <a:rPr lang="en-US" i="1"/>
              <a:t>)</a:t>
            </a:r>
            <a:endParaRPr lang="en-US" i="1">
              <a:cs typeface="Calibri"/>
            </a:endParaRPr>
          </a:p>
          <a:p>
            <a:pPr marL="228600" indent="-182880" algn="just">
              <a:lnSpc>
                <a:spcPct val="90000"/>
              </a:lnSpc>
              <a:spcBef>
                <a:spcPts val="1400"/>
              </a:spcBef>
            </a:pPr>
            <a:r>
              <a:rPr lang="en-US" i="1">
                <a:cs typeface="Calibri"/>
              </a:rPr>
              <a:t>I will always have a snack before getting online. (False)</a:t>
            </a:r>
          </a:p>
          <a:p>
            <a:pPr algn="just"/>
            <a:r>
              <a:rPr lang="en-US" i="1"/>
              <a:t>I will never send a person my picture or anything else or agree to get together with someone I "meet" online without first checking with my parents or guardians. (True)</a:t>
            </a:r>
            <a:endParaRPr lang="en-US" i="1">
              <a:cs typeface="Calibri"/>
            </a:endParaRPr>
          </a:p>
          <a:p>
            <a:pPr algn="just">
              <a:lnSpc>
                <a:spcPct val="90000"/>
              </a:lnSpc>
              <a:spcBef>
                <a:spcPts val="1400"/>
              </a:spcBef>
            </a:pPr>
            <a:endParaRPr lang="en-US" i="1">
              <a:cs typeface="Calibri"/>
            </a:endParaRPr>
          </a:p>
          <a:p>
            <a:pPr algn="just">
              <a:lnSpc>
                <a:spcPct val="90000"/>
              </a:lnSpc>
              <a:spcBef>
                <a:spcPts val="1400"/>
              </a:spcBef>
            </a:pPr>
            <a:r>
              <a:rPr lang="en-US" i="1">
                <a:cs typeface="Calibri"/>
              </a:rPr>
              <a:t>The final question will be a </a:t>
            </a:r>
            <a:r>
              <a:rPr lang="en-US" b="1" i="1">
                <a:cs typeface="Calibri"/>
              </a:rPr>
              <a:t>multiple choice</a:t>
            </a:r>
            <a:r>
              <a:rPr lang="en-US" i="1">
                <a:cs typeface="Calibri"/>
              </a:rPr>
              <a:t>, hold up the number of fingers for the answer you think it is:</a:t>
            </a:r>
          </a:p>
          <a:p>
            <a:pPr algn="just">
              <a:lnSpc>
                <a:spcPct val="90000"/>
              </a:lnSpc>
              <a:spcBef>
                <a:spcPts val="1400"/>
              </a:spcBef>
            </a:pPr>
            <a:r>
              <a:rPr lang="en-US" i="1"/>
              <a:t>I will practice online etiquette (good manners) at all times when online by:</a:t>
            </a:r>
            <a:endParaRPr lang="en-US" i="1">
              <a:cs typeface="Calibri" panose="020F0502020204030204"/>
            </a:endParaRPr>
          </a:p>
          <a:p>
            <a:pPr lvl="1" algn="just">
              <a:lnSpc>
                <a:spcPct val="90000"/>
              </a:lnSpc>
              <a:spcBef>
                <a:spcPts val="200"/>
              </a:spcBef>
              <a:spcAft>
                <a:spcPts val="400"/>
              </a:spcAft>
            </a:pPr>
            <a:r>
              <a:rPr lang="en-US" i="1"/>
              <a:t>1. Not spamming others.</a:t>
            </a:r>
            <a:endParaRPr lang="en-US" i="1">
              <a:cs typeface="Calibri" panose="020F0502020204030204"/>
            </a:endParaRPr>
          </a:p>
          <a:p>
            <a:pPr lvl="1" algn="just">
              <a:lnSpc>
                <a:spcPct val="90000"/>
              </a:lnSpc>
              <a:spcBef>
                <a:spcPts val="200"/>
              </a:spcBef>
              <a:spcAft>
                <a:spcPts val="400"/>
              </a:spcAft>
            </a:pPr>
            <a:r>
              <a:rPr lang="en-US" i="1"/>
              <a:t>2. Not bullying or tolerating bullying (and will always tell a trusted adult if this is a problem).</a:t>
            </a:r>
            <a:endParaRPr lang="en-US" i="1">
              <a:cs typeface="Calibri" panose="020F0502020204030204"/>
            </a:endParaRPr>
          </a:p>
          <a:p>
            <a:pPr lvl="1" algn="just">
              <a:lnSpc>
                <a:spcPct val="90000"/>
              </a:lnSpc>
              <a:spcBef>
                <a:spcPts val="200"/>
              </a:spcBef>
              <a:spcAft>
                <a:spcPts val="400"/>
              </a:spcAft>
            </a:pPr>
            <a:r>
              <a:rPr lang="en-US" i="1"/>
              <a:t>3. Not using bad language.</a:t>
            </a:r>
            <a:endParaRPr lang="en-US" i="1">
              <a:cs typeface="Calibri"/>
            </a:endParaRPr>
          </a:p>
          <a:p>
            <a:pPr lvl="1" algn="just">
              <a:lnSpc>
                <a:spcPct val="90000"/>
              </a:lnSpc>
              <a:spcBef>
                <a:spcPts val="200"/>
              </a:spcBef>
              <a:spcAft>
                <a:spcPts val="400"/>
              </a:spcAft>
            </a:pPr>
            <a:r>
              <a:rPr lang="en-US" i="1">
                <a:cs typeface="Calibri"/>
              </a:rPr>
              <a:t>4. All of the Above</a:t>
            </a:r>
          </a:p>
          <a:p>
            <a:pPr lvl="1" algn="just">
              <a:lnSpc>
                <a:spcPct val="90000"/>
              </a:lnSpc>
              <a:spcBef>
                <a:spcPts val="200"/>
              </a:spcBef>
              <a:spcAft>
                <a:spcPts val="400"/>
              </a:spcAft>
            </a:pPr>
            <a:endParaRPr lang="en-US">
              <a:cs typeface="Calibri"/>
            </a:endParaRPr>
          </a:p>
          <a:p>
            <a:pPr marL="228600" indent="-182880" algn="just">
              <a:lnSpc>
                <a:spcPct val="90000"/>
              </a:lnSpc>
              <a:spcBef>
                <a:spcPts val="1400"/>
              </a:spcBef>
            </a:pPr>
            <a:r>
              <a:rPr lang="en-US">
                <a:cs typeface="Calibri"/>
              </a:rPr>
              <a:t>Answer: 4</a:t>
            </a:r>
          </a:p>
          <a:p>
            <a:pPr marL="228600" indent="-182880" algn="just">
              <a:lnSpc>
                <a:spcPct val="90000"/>
              </a:lnSpc>
              <a:spcBef>
                <a:spcPts val="1400"/>
              </a:spcBef>
            </a:pPr>
            <a:endParaRPr lang="en-US">
              <a:cs typeface="Calibri"/>
            </a:endParaRPr>
          </a:p>
          <a:p>
            <a:pPr marL="228600" indent="-182880" algn="just">
              <a:lnSpc>
                <a:spcPct val="90000"/>
              </a:lnSpc>
              <a:spcBef>
                <a:spcPts val="1400"/>
              </a:spcBef>
            </a:pPr>
            <a:endParaRPr lang="en-US">
              <a:cs typeface="Calibri"/>
            </a:endParaRPr>
          </a:p>
          <a:p>
            <a:pPr marL="228600" indent="-182880" algn="just">
              <a:lnSpc>
                <a:spcPct val="90000"/>
              </a:lnSpc>
              <a:spcBef>
                <a:spcPts val="1400"/>
              </a:spcBef>
            </a:pPr>
            <a:endParaRPr lang="en-US">
              <a:cs typeface="Calibri"/>
            </a:endParaRPr>
          </a:p>
          <a:p>
            <a:pPr marL="228600" indent="-182880" algn="just">
              <a:lnSpc>
                <a:spcPct val="90000"/>
              </a:lnSpc>
              <a:spcBef>
                <a:spcPts val="1400"/>
              </a:spcBef>
            </a:pPr>
            <a:endParaRPr lang="en-US" b="1"/>
          </a:p>
          <a:p>
            <a:pPr marL="228600" indent="-182880" algn="just">
              <a:lnSpc>
                <a:spcPct val="90000"/>
              </a:lnSpc>
              <a:spcBef>
                <a:spcPts val="1400"/>
              </a:spcBef>
            </a:pPr>
            <a:endParaRPr lang="en-US" b="1"/>
          </a:p>
          <a:p>
            <a:pPr marL="228600" indent="-182880" algn="just">
              <a:lnSpc>
                <a:spcPct val="90000"/>
              </a:lnSpc>
              <a:spcBef>
                <a:spcPts val="1400"/>
              </a:spcBef>
            </a:pPr>
            <a:endParaRPr lang="en-US" b="1"/>
          </a:p>
          <a:p>
            <a:pPr marL="228600" indent="-182880" algn="just">
              <a:lnSpc>
                <a:spcPct val="90000"/>
              </a:lnSpc>
              <a:spcBef>
                <a:spcPts val="1400"/>
              </a:spcBef>
            </a:pPr>
            <a:r>
              <a:rPr lang="en-US" b="1"/>
              <a:t>Girl Scout Internet Safety Pledge for All Girl Scouts</a:t>
            </a:r>
            <a:endParaRPr lang="en-US">
              <a:cs typeface="Calibri"/>
            </a:endParaRPr>
          </a:p>
          <a:p>
            <a:pPr marL="285750" indent="-285750" algn="just">
              <a:lnSpc>
                <a:spcPct val="90000"/>
              </a:lnSpc>
              <a:spcBef>
                <a:spcPts val="1400"/>
              </a:spcBef>
              <a:buFont typeface="Corbel,Sans-Serif"/>
              <a:buChar char="•"/>
            </a:pPr>
            <a:r>
              <a:rPr lang="en-US"/>
              <a:t>I will not give out personal information such as my address, telephone number(s), parent's or guardians' work address/telephone number(s), and the name and location of my school without the permission of my parent or guardian.</a:t>
            </a:r>
            <a:endParaRPr lang="en-US">
              <a:cs typeface="Calibri"/>
            </a:endParaRPr>
          </a:p>
          <a:p>
            <a:pPr marL="285750" indent="-285750" algn="just">
              <a:lnSpc>
                <a:spcPct val="90000"/>
              </a:lnSpc>
              <a:spcBef>
                <a:spcPts val="1400"/>
              </a:spcBef>
              <a:buFont typeface="Corbel,Sans-Serif"/>
              <a:buChar char="•"/>
            </a:pPr>
            <a:r>
              <a:rPr lang="en-US"/>
              <a:t>I will tell an adult right away if I come across or receive any information that makes me feel uncomfortable.</a:t>
            </a:r>
            <a:endParaRPr lang="en-US">
              <a:cs typeface="Calibri"/>
            </a:endParaRPr>
          </a:p>
          <a:p>
            <a:pPr marL="285750" indent="-285750" algn="just">
              <a:lnSpc>
                <a:spcPct val="90000"/>
              </a:lnSpc>
              <a:spcBef>
                <a:spcPts val="1400"/>
              </a:spcBef>
              <a:buFont typeface="Corbel,Sans-Serif"/>
              <a:buChar char="•"/>
            </a:pPr>
            <a:r>
              <a:rPr lang="en-US"/>
              <a:t>I will always follow the rules of Internet sites, including those rules that are based on age of use, parental approval and knowledge, and public laws.</a:t>
            </a:r>
            <a:endParaRPr lang="en-US">
              <a:cs typeface="Calibri"/>
            </a:endParaRPr>
          </a:p>
          <a:p>
            <a:pPr marL="285750" indent="-285750" algn="just">
              <a:lnSpc>
                <a:spcPct val="90000"/>
              </a:lnSpc>
              <a:spcBef>
                <a:spcPts val="1400"/>
              </a:spcBef>
              <a:buFont typeface="Corbel,Sans-Serif"/>
              <a:buChar char="•"/>
            </a:pPr>
            <a:r>
              <a:rPr lang="en-US"/>
              <a:t>I will never agree to get together with someone I "meet" online without first checking with my parents or guardians. If my parents or guardian agree to a meeting, I will arrange it in a public place and bring a parent or guardian along.</a:t>
            </a:r>
            <a:endParaRPr lang="en-US">
              <a:cs typeface="Calibri"/>
            </a:endParaRPr>
          </a:p>
          <a:p>
            <a:pPr marL="285750" indent="-285750" algn="just">
              <a:lnSpc>
                <a:spcPct val="90000"/>
              </a:lnSpc>
              <a:spcBef>
                <a:spcPts val="1400"/>
              </a:spcBef>
              <a:buFont typeface="Corbel,Sans-Serif"/>
              <a:buChar char="•"/>
            </a:pPr>
            <a:r>
              <a:rPr lang="en-US"/>
              <a:t>I will never send a person my picture or anything else without first checking with my parent or guardian.</a:t>
            </a:r>
            <a:endParaRPr lang="en-US">
              <a:cs typeface="Calibri"/>
            </a:endParaRPr>
          </a:p>
          <a:p>
            <a:pPr marL="285750" indent="-285750" algn="just">
              <a:lnSpc>
                <a:spcPct val="90000"/>
              </a:lnSpc>
              <a:spcBef>
                <a:spcPts val="1400"/>
              </a:spcBef>
              <a:buFont typeface="Corbel,Sans-Serif"/>
              <a:buChar char="•"/>
            </a:pPr>
            <a:r>
              <a:rPr lang="en-US"/>
              <a:t>I will talk with my parent or guardian so that we can set up rules for going online. We will decide on the time of day that I can be online, the length of time that I can be online, and appropriate areas for me to visit. I will not access other areas or break these rules without their permission.</a:t>
            </a:r>
            <a:endParaRPr lang="en-US">
              <a:cs typeface="Calibri"/>
            </a:endParaRPr>
          </a:p>
          <a:p>
            <a:pPr marL="285750" indent="-285750" algn="just">
              <a:lnSpc>
                <a:spcPct val="90000"/>
              </a:lnSpc>
              <a:spcBef>
                <a:spcPts val="1400"/>
              </a:spcBef>
              <a:buFont typeface="Corbel,Sans-Serif"/>
              <a:buChar char="•"/>
            </a:pPr>
            <a:r>
              <a:rPr lang="en-US"/>
              <a:t>I will follow all of the Girl Scout Terms and Conditions related to Digital Cookie, as well as all internet safety guidelines related to all other Girl Scout product sales.</a:t>
            </a:r>
            <a:endParaRPr lang="en-US">
              <a:cs typeface="Calibri"/>
            </a:endParaRPr>
          </a:p>
          <a:p>
            <a:pPr marL="285750" indent="-285750" algn="just">
              <a:lnSpc>
                <a:spcPct val="90000"/>
              </a:lnSpc>
              <a:spcBef>
                <a:spcPts val="1400"/>
              </a:spcBef>
              <a:buFont typeface="Corbel,Sans-Serif"/>
              <a:buChar char="•"/>
            </a:pPr>
            <a:r>
              <a:rPr lang="en-US"/>
              <a:t>I will practice online etiquette (good manners) at all times when online by:</a:t>
            </a:r>
            <a:endParaRPr lang="en-US">
              <a:cs typeface="Calibri"/>
            </a:endParaRPr>
          </a:p>
          <a:p>
            <a:pPr marL="742950" lvl="1" indent="-285750" algn="just">
              <a:lnSpc>
                <a:spcPct val="90000"/>
              </a:lnSpc>
              <a:spcBef>
                <a:spcPts val="200"/>
              </a:spcBef>
              <a:spcAft>
                <a:spcPts val="400"/>
              </a:spcAft>
              <a:buFont typeface="Corbel,Sans-Serif"/>
              <a:buChar char="•"/>
            </a:pPr>
            <a:r>
              <a:rPr lang="en-US"/>
              <a:t>Not spamming others.</a:t>
            </a:r>
            <a:endParaRPr lang="en-US">
              <a:cs typeface="Calibri"/>
            </a:endParaRPr>
          </a:p>
          <a:p>
            <a:pPr marL="742950" lvl="1" indent="-285750" algn="just">
              <a:lnSpc>
                <a:spcPct val="90000"/>
              </a:lnSpc>
              <a:spcBef>
                <a:spcPts val="200"/>
              </a:spcBef>
              <a:spcAft>
                <a:spcPts val="400"/>
              </a:spcAft>
              <a:buFont typeface="Corbel,Sans-Serif"/>
              <a:buChar char="•"/>
            </a:pPr>
            <a:r>
              <a:rPr lang="en-US"/>
              <a:t>Not bullying or tolerating bullying (and will always tell a trusted adult if this is a problem).</a:t>
            </a:r>
            <a:endParaRPr lang="en-US">
              <a:cs typeface="Calibri"/>
            </a:endParaRPr>
          </a:p>
          <a:p>
            <a:pPr marL="742950" lvl="1" indent="-285750" algn="just">
              <a:lnSpc>
                <a:spcPct val="90000"/>
              </a:lnSpc>
              <a:spcBef>
                <a:spcPts val="200"/>
              </a:spcBef>
              <a:spcAft>
                <a:spcPts val="400"/>
              </a:spcAft>
              <a:buFont typeface="Corbel,Sans-Serif"/>
              <a:buChar char="•"/>
            </a:pPr>
            <a:r>
              <a:rPr lang="en-US"/>
              <a:t>Not using bad language.</a:t>
            </a:r>
            <a:endParaRPr lang="en-US">
              <a:cs typeface="Calibri"/>
            </a:endParaRPr>
          </a:p>
          <a:p>
            <a:pPr marL="285750" indent="-285750" algn="just">
              <a:lnSpc>
                <a:spcPct val="90000"/>
              </a:lnSpc>
              <a:spcBef>
                <a:spcPts val="1400"/>
              </a:spcBef>
              <a:buFont typeface="Corbel,Sans-Serif"/>
              <a:buChar char="•"/>
            </a:pPr>
            <a:r>
              <a:rPr lang="en-US"/>
              <a:t>I will be guided by the Girl Scout Promise and Law in all that I do online.</a:t>
            </a:r>
            <a:endParaRPr lang="en-US">
              <a:cs typeface="Calibri"/>
            </a:endParaRPr>
          </a:p>
        </p:txBody>
      </p:sp>
      <p:sp>
        <p:nvSpPr>
          <p:cNvPr id="4" name="Slide Number Placeholder 3"/>
          <p:cNvSpPr>
            <a:spLocks noGrp="1"/>
          </p:cNvSpPr>
          <p:nvPr>
            <p:ph type="sldNum" sz="quarter" idx="5"/>
          </p:nvPr>
        </p:nvSpPr>
        <p:spPr/>
        <p:txBody>
          <a:bodyPr/>
          <a:lstStyle/>
          <a:p>
            <a:fld id="{C2D940B1-E3F7-4912-A81E-7C4EA195769E}" type="slidenum">
              <a:rPr lang="en-US" smtClean="0"/>
              <a:t>53</a:t>
            </a:fld>
            <a:endParaRPr lang="en-US"/>
          </a:p>
        </p:txBody>
      </p:sp>
    </p:spTree>
    <p:extLst>
      <p:ext uri="{BB962C8B-B14F-4D97-AF65-F5344CB8AC3E}">
        <p14:creationId xmlns:p14="http://schemas.microsoft.com/office/powerpoint/2010/main" val="333487750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182880" algn="just">
              <a:lnSpc>
                <a:spcPct val="90000"/>
              </a:lnSpc>
              <a:spcBef>
                <a:spcPts val="1400"/>
              </a:spcBef>
            </a:pPr>
            <a:r>
              <a:rPr lang="en-US" dirty="0">
                <a:cs typeface="Calibri"/>
              </a:rPr>
              <a:t>Here is the full list of the Girl Scout Internet Safety Pledge.</a:t>
            </a:r>
          </a:p>
          <a:p>
            <a:pPr marL="228600" indent="-182880" algn="just">
              <a:lnSpc>
                <a:spcPct val="90000"/>
              </a:lnSpc>
              <a:spcBef>
                <a:spcPts val="1400"/>
              </a:spcBef>
            </a:pPr>
            <a:endParaRPr lang="en-US" dirty="0">
              <a:cs typeface="Calibri"/>
            </a:endParaRPr>
          </a:p>
          <a:p>
            <a:pPr marL="228600" indent="-182880" algn="just">
              <a:lnSpc>
                <a:spcPct val="90000"/>
              </a:lnSpc>
              <a:spcBef>
                <a:spcPts val="1400"/>
              </a:spcBef>
            </a:pPr>
            <a:r>
              <a:rPr lang="en-US" dirty="0">
                <a:cs typeface="Calibri"/>
              </a:rPr>
              <a:t>You can decide if the girls will print and sign a version of the pledge.</a:t>
            </a:r>
          </a:p>
          <a:p>
            <a:pPr marL="228600" indent="-182880" algn="just">
              <a:lnSpc>
                <a:spcPct val="90000"/>
              </a:lnSpc>
              <a:spcBef>
                <a:spcPts val="1400"/>
              </a:spcBef>
            </a:pPr>
            <a:endParaRPr lang="en-US" dirty="0">
              <a:cs typeface="Calibri"/>
            </a:endParaRPr>
          </a:p>
          <a:p>
            <a:pPr marL="228600" indent="-182880" algn="just">
              <a:lnSpc>
                <a:spcPct val="90000"/>
              </a:lnSpc>
              <a:spcBef>
                <a:spcPts val="1400"/>
              </a:spcBef>
            </a:pPr>
            <a:r>
              <a:rPr lang="en-US" dirty="0">
                <a:hlinkClick r:id="rId3"/>
              </a:rPr>
              <a:t>https://www.gsnorcal.org/content/dam/girlscouts-gsnorcal/documents/volunteer_resources/risk/internet-safety-pledge.pdf</a:t>
            </a:r>
            <a:endParaRPr lang="en-US" dirty="0"/>
          </a:p>
          <a:p>
            <a:pPr marL="228600" indent="-182880" algn="just">
              <a:lnSpc>
                <a:spcPct val="90000"/>
              </a:lnSpc>
              <a:spcBef>
                <a:spcPts val="1400"/>
              </a:spcBef>
            </a:pPr>
            <a:endParaRPr lang="en-US" dirty="0"/>
          </a:p>
          <a:p>
            <a:pPr marL="228600" indent="-182880" algn="just">
              <a:lnSpc>
                <a:spcPct val="90000"/>
              </a:lnSpc>
              <a:spcBef>
                <a:spcPts val="1400"/>
              </a:spcBef>
            </a:pPr>
            <a:endParaRPr lang="en-US" dirty="0"/>
          </a:p>
          <a:p>
            <a:pPr marL="228600" indent="-182880" algn="just">
              <a:lnSpc>
                <a:spcPct val="90000"/>
              </a:lnSpc>
              <a:spcBef>
                <a:spcPts val="1400"/>
              </a:spcBef>
            </a:pPr>
            <a:endParaRPr lang="en-US" b="1" dirty="0"/>
          </a:p>
          <a:p>
            <a:pPr marL="228600" indent="-182880" algn="just">
              <a:lnSpc>
                <a:spcPct val="90000"/>
              </a:lnSpc>
              <a:spcBef>
                <a:spcPts val="1400"/>
              </a:spcBef>
            </a:pPr>
            <a:r>
              <a:rPr lang="en-US" b="1" dirty="0"/>
              <a:t>Girl Scout Internet Safety Pledge for All Girl Scouts</a:t>
            </a:r>
            <a:endParaRPr lang="en-US" dirty="0">
              <a:cs typeface="Calibri"/>
            </a:endParaRPr>
          </a:p>
          <a:p>
            <a:pPr marL="285750" indent="-285750" algn="just">
              <a:lnSpc>
                <a:spcPct val="90000"/>
              </a:lnSpc>
              <a:spcBef>
                <a:spcPts val="1400"/>
              </a:spcBef>
              <a:buFont typeface="Corbel,Sans-Serif"/>
              <a:buChar char="•"/>
            </a:pPr>
            <a:r>
              <a:rPr lang="en-US" dirty="0"/>
              <a:t>I will not give out personal information such as my address, telephone number(s), parent's or guardians' work address/telephone number(s), and the name and location of my school without the permission of my parent or guardian.</a:t>
            </a:r>
            <a:endParaRPr lang="en-US" dirty="0">
              <a:cs typeface="Calibri"/>
            </a:endParaRPr>
          </a:p>
          <a:p>
            <a:pPr marL="285750" indent="-285750" algn="just">
              <a:lnSpc>
                <a:spcPct val="90000"/>
              </a:lnSpc>
              <a:spcBef>
                <a:spcPts val="1400"/>
              </a:spcBef>
              <a:buFont typeface="Corbel,Sans-Serif"/>
              <a:buChar char="•"/>
            </a:pPr>
            <a:r>
              <a:rPr lang="en-US" dirty="0"/>
              <a:t>I will tell an adult right away if I come across or receive any information that makes me feel uncomfortable.</a:t>
            </a:r>
            <a:endParaRPr lang="en-US" dirty="0">
              <a:cs typeface="Calibri"/>
            </a:endParaRPr>
          </a:p>
          <a:p>
            <a:pPr marL="285750" indent="-285750" algn="just">
              <a:lnSpc>
                <a:spcPct val="90000"/>
              </a:lnSpc>
              <a:spcBef>
                <a:spcPts val="1400"/>
              </a:spcBef>
              <a:buFont typeface="Corbel,Sans-Serif"/>
              <a:buChar char="•"/>
            </a:pPr>
            <a:r>
              <a:rPr lang="en-US" dirty="0"/>
              <a:t>I will always follow the rules of Internet sites, including those rules that are based on age of use, parental approval and knowledge, and public laws.</a:t>
            </a:r>
            <a:endParaRPr lang="en-US" dirty="0">
              <a:cs typeface="Calibri"/>
            </a:endParaRPr>
          </a:p>
          <a:p>
            <a:pPr marL="285750" indent="-285750" algn="just">
              <a:lnSpc>
                <a:spcPct val="90000"/>
              </a:lnSpc>
              <a:spcBef>
                <a:spcPts val="1400"/>
              </a:spcBef>
              <a:buFont typeface="Corbel,Sans-Serif"/>
              <a:buChar char="•"/>
            </a:pPr>
            <a:r>
              <a:rPr lang="en-US" dirty="0"/>
              <a:t>I will never agree to get together with someone I "meet" online without first checking with my parents or guardians. If my parents or guardian agree to a meeting, I will arrange it in a public place and bring a parent or guardian along.</a:t>
            </a:r>
            <a:endParaRPr lang="en-US" dirty="0">
              <a:cs typeface="Calibri"/>
            </a:endParaRPr>
          </a:p>
          <a:p>
            <a:pPr marL="285750" indent="-285750" algn="just">
              <a:lnSpc>
                <a:spcPct val="90000"/>
              </a:lnSpc>
              <a:spcBef>
                <a:spcPts val="1400"/>
              </a:spcBef>
              <a:buFont typeface="Corbel,Sans-Serif"/>
              <a:buChar char="•"/>
            </a:pPr>
            <a:r>
              <a:rPr lang="en-US" dirty="0"/>
              <a:t>I will never send a person my picture or anything else without first checking with my parent or guardian.</a:t>
            </a:r>
            <a:endParaRPr lang="en-US" dirty="0">
              <a:cs typeface="Calibri"/>
            </a:endParaRPr>
          </a:p>
          <a:p>
            <a:pPr marL="285750" indent="-285750" algn="just">
              <a:lnSpc>
                <a:spcPct val="90000"/>
              </a:lnSpc>
              <a:spcBef>
                <a:spcPts val="1400"/>
              </a:spcBef>
              <a:buFont typeface="Corbel,Sans-Serif"/>
              <a:buChar char="•"/>
            </a:pPr>
            <a:r>
              <a:rPr lang="en-US" dirty="0"/>
              <a:t>I will talk with my parent or guardian so that we can set up rules for going online. We will decide on the time of day that I can be online, the length of time that I can be online, and appropriate areas for me to visit. I will not access other areas or break these rules without their permission.</a:t>
            </a:r>
            <a:endParaRPr lang="en-US" dirty="0">
              <a:cs typeface="Calibri"/>
            </a:endParaRPr>
          </a:p>
          <a:p>
            <a:pPr marL="285750" indent="-285750" algn="just">
              <a:lnSpc>
                <a:spcPct val="90000"/>
              </a:lnSpc>
              <a:spcBef>
                <a:spcPts val="1400"/>
              </a:spcBef>
              <a:buFont typeface="Corbel,Sans-Serif"/>
              <a:buChar char="•"/>
            </a:pPr>
            <a:r>
              <a:rPr lang="en-US" dirty="0"/>
              <a:t>I will follow all of the Girl Scout Terms and Conditions related to Digital Cookie, as well as all internet safety guidelines related to all other Girl Scout product sales.</a:t>
            </a:r>
            <a:endParaRPr lang="en-US" dirty="0">
              <a:cs typeface="Calibri"/>
            </a:endParaRPr>
          </a:p>
          <a:p>
            <a:pPr marL="285750" indent="-285750" algn="just">
              <a:lnSpc>
                <a:spcPct val="90000"/>
              </a:lnSpc>
              <a:spcBef>
                <a:spcPts val="1400"/>
              </a:spcBef>
              <a:buFont typeface="Corbel,Sans-Serif"/>
              <a:buChar char="•"/>
            </a:pPr>
            <a:r>
              <a:rPr lang="en-US" dirty="0"/>
              <a:t>I will practice online etiquette (good manners) at all times when online by:</a:t>
            </a:r>
            <a:endParaRPr lang="en-US" dirty="0">
              <a:cs typeface="Calibri"/>
            </a:endParaRPr>
          </a:p>
          <a:p>
            <a:pPr marL="742950" lvl="1" indent="-285750" algn="just">
              <a:lnSpc>
                <a:spcPct val="90000"/>
              </a:lnSpc>
              <a:spcBef>
                <a:spcPts val="200"/>
              </a:spcBef>
              <a:spcAft>
                <a:spcPts val="400"/>
              </a:spcAft>
              <a:buFont typeface="Corbel,Sans-Serif"/>
              <a:buChar char="•"/>
            </a:pPr>
            <a:r>
              <a:rPr lang="en-US" dirty="0"/>
              <a:t>Not spamming others.</a:t>
            </a:r>
            <a:endParaRPr lang="en-US" dirty="0">
              <a:cs typeface="Calibri"/>
            </a:endParaRPr>
          </a:p>
          <a:p>
            <a:pPr marL="742950" lvl="1" indent="-285750" algn="just">
              <a:lnSpc>
                <a:spcPct val="90000"/>
              </a:lnSpc>
              <a:spcBef>
                <a:spcPts val="200"/>
              </a:spcBef>
              <a:spcAft>
                <a:spcPts val="400"/>
              </a:spcAft>
              <a:buFont typeface="Corbel,Sans-Serif"/>
              <a:buChar char="•"/>
            </a:pPr>
            <a:r>
              <a:rPr lang="en-US" dirty="0"/>
              <a:t>Not bullying or tolerating bullying (and will always tell a trusted adult if this is a problem).</a:t>
            </a:r>
            <a:endParaRPr lang="en-US" dirty="0">
              <a:cs typeface="Calibri"/>
            </a:endParaRPr>
          </a:p>
          <a:p>
            <a:pPr marL="742950" lvl="1" indent="-285750" algn="just">
              <a:lnSpc>
                <a:spcPct val="90000"/>
              </a:lnSpc>
              <a:spcBef>
                <a:spcPts val="200"/>
              </a:spcBef>
              <a:spcAft>
                <a:spcPts val="400"/>
              </a:spcAft>
              <a:buFont typeface="Corbel,Sans-Serif"/>
              <a:buChar char="•"/>
            </a:pPr>
            <a:r>
              <a:rPr lang="en-US" dirty="0"/>
              <a:t>Not using bad language.</a:t>
            </a:r>
            <a:endParaRPr lang="en-US" dirty="0">
              <a:cs typeface="Calibri"/>
            </a:endParaRPr>
          </a:p>
          <a:p>
            <a:pPr marL="285750" indent="-285750" algn="just">
              <a:lnSpc>
                <a:spcPct val="90000"/>
              </a:lnSpc>
              <a:spcBef>
                <a:spcPts val="1400"/>
              </a:spcBef>
              <a:buFont typeface="Corbel,Sans-Serif"/>
              <a:buChar char="•"/>
            </a:pPr>
            <a:r>
              <a:rPr lang="en-US" dirty="0"/>
              <a:t>I will be guided by the Girl Scout Promise and Law in all that I do online.</a:t>
            </a:r>
            <a:endParaRPr lang="en-US" dirty="0">
              <a:cs typeface="Calibri"/>
            </a:endParaRPr>
          </a:p>
        </p:txBody>
      </p:sp>
      <p:sp>
        <p:nvSpPr>
          <p:cNvPr id="4" name="Slide Number Placeholder 3"/>
          <p:cNvSpPr>
            <a:spLocks noGrp="1"/>
          </p:cNvSpPr>
          <p:nvPr>
            <p:ph type="sldNum" sz="quarter" idx="5"/>
          </p:nvPr>
        </p:nvSpPr>
        <p:spPr/>
        <p:txBody>
          <a:bodyPr/>
          <a:lstStyle/>
          <a:p>
            <a:fld id="{C2D940B1-E3F7-4912-A81E-7C4EA195769E}" type="slidenum">
              <a:rPr lang="en-US" smtClean="0"/>
              <a:t>54</a:t>
            </a:fld>
            <a:endParaRPr lang="en-US"/>
          </a:p>
        </p:txBody>
      </p:sp>
    </p:spTree>
    <p:extLst>
      <p:ext uri="{BB962C8B-B14F-4D97-AF65-F5344CB8AC3E}">
        <p14:creationId xmlns:p14="http://schemas.microsoft.com/office/powerpoint/2010/main" val="104216104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Badge steps</a:t>
            </a:r>
            <a:r>
              <a:rPr lang="en-US" dirty="0"/>
              <a:t> </a:t>
            </a:r>
          </a:p>
          <a:p>
            <a:r>
              <a:rPr lang="en-US" b="1" dirty="0"/>
              <a:t>Step</a:t>
            </a:r>
            <a:r>
              <a:rPr lang="en-US" dirty="0"/>
              <a:t> 1 Make a Friendly Introduction (game) ... </a:t>
            </a:r>
            <a:endParaRPr lang="en-US" dirty="0">
              <a:cs typeface="Calibri"/>
            </a:endParaRPr>
          </a:p>
          <a:p>
            <a:r>
              <a:rPr lang="en-US" b="1" dirty="0"/>
              <a:t>Step</a:t>
            </a:r>
            <a:r>
              <a:rPr lang="en-US" dirty="0"/>
              <a:t> 2 Show </a:t>
            </a:r>
            <a:r>
              <a:rPr lang="en-US" b="1" dirty="0"/>
              <a:t>Friends</a:t>
            </a:r>
            <a:r>
              <a:rPr lang="en-US" dirty="0"/>
              <a:t> You Care (craft) –origami heart</a:t>
            </a:r>
            <a:endParaRPr lang="en-US" dirty="0">
              <a:cs typeface="Calibri"/>
            </a:endParaRPr>
          </a:p>
          <a:p>
            <a:r>
              <a:rPr lang="en-US" b="1" dirty="0"/>
              <a:t>Step</a:t>
            </a:r>
            <a:r>
              <a:rPr lang="en-US" dirty="0"/>
              <a:t> 3 Share a Favorite Activity. ... </a:t>
            </a:r>
            <a:endParaRPr lang="en-US" dirty="0">
              <a:cs typeface="Calibri"/>
            </a:endParaRPr>
          </a:p>
          <a:p>
            <a:r>
              <a:rPr lang="en-US" b="1" dirty="0"/>
              <a:t>Step</a:t>
            </a:r>
            <a:r>
              <a:rPr lang="en-US" dirty="0"/>
              <a:t> 4 Learn How to Disagree. </a:t>
            </a:r>
            <a:endParaRPr lang="en-US" dirty="0">
              <a:cs typeface="Calibri"/>
            </a:endParaRPr>
          </a:p>
          <a:p>
            <a:r>
              <a:rPr lang="en-US" b="1" dirty="0"/>
              <a:t>Step</a:t>
            </a:r>
            <a:r>
              <a:rPr lang="en-US" dirty="0"/>
              <a:t> 5 Practice Friendship (game) </a:t>
            </a:r>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fld id="{C2D940B1-E3F7-4912-A81E-7C4EA195769E}" type="slidenum">
              <a:rPr lang="en-US" smtClean="0"/>
              <a:t>55</a:t>
            </a:fld>
            <a:endParaRPr lang="en-US"/>
          </a:p>
        </p:txBody>
      </p:sp>
    </p:spTree>
    <p:extLst>
      <p:ext uri="{BB962C8B-B14F-4D97-AF65-F5344CB8AC3E}">
        <p14:creationId xmlns:p14="http://schemas.microsoft.com/office/powerpoint/2010/main" val="392652902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Step</a:t>
            </a:r>
            <a:r>
              <a:rPr lang="en-US" dirty="0"/>
              <a:t> 2 Show </a:t>
            </a:r>
            <a:r>
              <a:rPr lang="en-US" b="1" dirty="0"/>
              <a:t>Friends</a:t>
            </a:r>
            <a:r>
              <a:rPr lang="en-US" dirty="0"/>
              <a:t> You Care (craft) –origami heart</a:t>
            </a:r>
            <a:endParaRPr lang="en-US" dirty="0">
              <a:cs typeface="Calibri"/>
            </a:endParaRPr>
          </a:p>
          <a:p>
            <a:endParaRPr lang="en-US" dirty="0">
              <a:cs typeface="Calibri"/>
            </a:endParaRPr>
          </a:p>
          <a:p>
            <a:r>
              <a:rPr lang="en-US" b="1" dirty="0">
                <a:cs typeface="Calibri"/>
              </a:rPr>
              <a:t>SAY:</a:t>
            </a:r>
          </a:p>
          <a:p>
            <a:r>
              <a:rPr lang="en-US" i="1" dirty="0">
                <a:cs typeface="Calibri"/>
              </a:rPr>
              <a:t>There are so many ways we can show our friends that we care. Can you think of a way you've shown a friend that you care?</a:t>
            </a:r>
          </a:p>
          <a:p>
            <a:endParaRPr lang="en-US" i="1" dirty="0">
              <a:cs typeface="Calibri"/>
            </a:endParaRPr>
          </a:p>
          <a:p>
            <a:r>
              <a:rPr lang="en-US" i="1" dirty="0">
                <a:cs typeface="Calibri"/>
              </a:rPr>
              <a:t>Have you ever given a friend a gift to show that you care? Have you ever made a friend a gift?</a:t>
            </a:r>
          </a:p>
          <a:p>
            <a:endParaRPr lang="en-US" i="1" dirty="0">
              <a:cs typeface="Calibri"/>
            </a:endParaRPr>
          </a:p>
          <a:p>
            <a:r>
              <a:rPr lang="en-US" i="1" dirty="0">
                <a:cs typeface="Calibri"/>
              </a:rPr>
              <a:t>Today, we are going to learn how to make origami hearts. You can use that heart as part of a card or a bookmark or something else to give to your friend to show that you care.</a:t>
            </a:r>
          </a:p>
          <a:p>
            <a:endParaRPr lang="en-US" dirty="0">
              <a:cs typeface="Calibri"/>
            </a:endParaRPr>
          </a:p>
          <a:p>
            <a:endParaRPr lang="en-US" dirty="0">
              <a:cs typeface="Calibri"/>
            </a:endParaRPr>
          </a:p>
          <a:p>
            <a:r>
              <a:rPr lang="en-US" dirty="0">
                <a:cs typeface="Calibri"/>
              </a:rPr>
              <a:t>Make sure all the girls have paper. Help them cut the paper into squares.</a:t>
            </a:r>
            <a:endParaRPr lang="en-US" dirty="0"/>
          </a:p>
        </p:txBody>
      </p:sp>
      <p:sp>
        <p:nvSpPr>
          <p:cNvPr id="4" name="Slide Number Placeholder 3"/>
          <p:cNvSpPr>
            <a:spLocks noGrp="1"/>
          </p:cNvSpPr>
          <p:nvPr>
            <p:ph type="sldNum" sz="quarter" idx="5"/>
          </p:nvPr>
        </p:nvSpPr>
        <p:spPr/>
        <p:txBody>
          <a:bodyPr/>
          <a:lstStyle/>
          <a:p>
            <a:fld id="{C2D940B1-E3F7-4912-A81E-7C4EA195769E}" type="slidenum">
              <a:rPr lang="en-US" smtClean="0"/>
              <a:t>56</a:t>
            </a:fld>
            <a:endParaRPr lang="en-US"/>
          </a:p>
        </p:txBody>
      </p:sp>
    </p:spTree>
    <p:extLst>
      <p:ext uri="{BB962C8B-B14F-4D97-AF65-F5344CB8AC3E}">
        <p14:creationId xmlns:p14="http://schemas.microsoft.com/office/powerpoint/2010/main" val="24770088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Step</a:t>
            </a:r>
            <a:r>
              <a:rPr lang="en-US"/>
              <a:t> 2 Show </a:t>
            </a:r>
            <a:r>
              <a:rPr lang="en-US" b="1"/>
              <a:t>Friends</a:t>
            </a:r>
            <a:r>
              <a:rPr lang="en-US"/>
              <a:t> You Care (craft) –origami heart</a:t>
            </a:r>
            <a:endParaRPr lang="en-US">
              <a:cs typeface="Calibri"/>
            </a:endParaRPr>
          </a:p>
          <a:p>
            <a:endParaRPr lang="en-US">
              <a:cs typeface="Calibri"/>
            </a:endParaRPr>
          </a:p>
          <a:p>
            <a:r>
              <a:rPr lang="en-US">
                <a:cs typeface="Calibri"/>
              </a:rPr>
              <a:t>If the girls haven't cut their paper into squares yet, help them do that.</a:t>
            </a:r>
            <a:endParaRPr lang="en-US"/>
          </a:p>
          <a:p>
            <a:endParaRPr lang="en-US">
              <a:cs typeface="Calibri"/>
            </a:endParaRPr>
          </a:p>
          <a:p>
            <a:r>
              <a:rPr lang="en-US">
                <a:cs typeface="Calibri"/>
              </a:rPr>
              <a:t>Instructions:</a:t>
            </a:r>
          </a:p>
          <a:p>
            <a:pPr marL="171450" indent="-171450">
              <a:buFont typeface="Arial"/>
              <a:buChar char="•"/>
            </a:pPr>
            <a:r>
              <a:rPr lang="en-US">
                <a:cs typeface="Calibri"/>
              </a:rPr>
              <a:t>Fold paper in half diagonally (corner to corner) and then unfold, then fold paper diagonally in the other direction and then unfold, you will have lines showing you where the center is. (picture 1)</a:t>
            </a:r>
          </a:p>
          <a:p>
            <a:pPr marL="171450" indent="-171450">
              <a:buFont typeface="Arial"/>
              <a:buChar char="•"/>
            </a:pPr>
            <a:r>
              <a:rPr lang="en-US">
                <a:cs typeface="Calibri"/>
              </a:rPr>
              <a:t>Take the square and told it so one of the corners is facing up then fold down that corner so it meets the center (picture 2)</a:t>
            </a:r>
          </a:p>
          <a:p>
            <a:pPr marL="171450" indent="-171450">
              <a:buFont typeface="Arial"/>
              <a:buChar char="•"/>
            </a:pPr>
            <a:r>
              <a:rPr lang="en-US">
                <a:cs typeface="Calibri"/>
              </a:rPr>
              <a:t>Fold up the bottom corner so it meets the top (picture 3)</a:t>
            </a:r>
          </a:p>
          <a:p>
            <a:pPr marL="171450" indent="-171450">
              <a:buFont typeface="Arial"/>
              <a:buChar char="•"/>
            </a:pPr>
            <a:r>
              <a:rPr lang="en-US">
                <a:cs typeface="Calibri"/>
              </a:rPr>
              <a:t>Fold in the right side so it meets the middle (picture 4)</a:t>
            </a:r>
          </a:p>
          <a:p>
            <a:pPr marL="171450" indent="-171450">
              <a:buFont typeface="Arial"/>
              <a:buChar char="•"/>
            </a:pPr>
            <a:r>
              <a:rPr lang="en-US">
                <a:cs typeface="Calibri"/>
              </a:rPr>
              <a:t>Fold in the left side so it meets the middle (pictures 5 &amp; 6)</a:t>
            </a:r>
          </a:p>
          <a:p>
            <a:pPr marL="171450" indent="-171450">
              <a:buFont typeface="Arial"/>
              <a:buChar char="•"/>
            </a:pPr>
            <a:r>
              <a:rPr lang="en-US">
                <a:cs typeface="Calibri"/>
              </a:rPr>
              <a:t>Flip over the heat and fold down the two corners at the top and fold in the two corners on the sides (picture 7)</a:t>
            </a:r>
          </a:p>
          <a:p>
            <a:pPr marL="171450" indent="-171450">
              <a:buFont typeface="Arial"/>
              <a:buChar char="•"/>
            </a:pPr>
            <a:r>
              <a:rPr lang="en-US">
                <a:cs typeface="Calibri"/>
              </a:rPr>
              <a:t>Flip over and you have an origami heart! (picture 8)</a:t>
            </a:r>
          </a:p>
          <a:p>
            <a:endParaRPr lang="en-US">
              <a:cs typeface="Calibri"/>
            </a:endParaRPr>
          </a:p>
          <a:p>
            <a:endParaRPr lang="en-US">
              <a:cs typeface="Calibri"/>
            </a:endParaRPr>
          </a:p>
          <a:p>
            <a:r>
              <a:rPr lang="en-US">
                <a:cs typeface="Calibri"/>
              </a:rPr>
              <a:t>If you want to watch a video tutorial on this origami: </a:t>
            </a:r>
            <a:r>
              <a:rPr lang="en-US">
                <a:hlinkClick r:id="rId3"/>
              </a:rPr>
              <a:t>https://www.youtube.com/watch?v=Z-BIL6p1Te8</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C2D940B1-E3F7-4912-A81E-7C4EA195769E}" type="slidenum">
              <a:rPr lang="en-US" smtClean="0"/>
              <a:t>57</a:t>
            </a:fld>
            <a:endParaRPr lang="en-US"/>
          </a:p>
        </p:txBody>
      </p:sp>
    </p:spTree>
    <p:extLst>
      <p:ext uri="{BB962C8B-B14F-4D97-AF65-F5344CB8AC3E}">
        <p14:creationId xmlns:p14="http://schemas.microsoft.com/office/powerpoint/2010/main" val="396291528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Practice the Brownie Smile Song:</a:t>
            </a:r>
          </a:p>
          <a:p>
            <a:endParaRPr lang="en-US">
              <a:cs typeface="Calibri"/>
            </a:endParaRPr>
          </a:p>
          <a:p>
            <a:r>
              <a:rPr lang="en-US" b="1" dirty="0">
                <a:cs typeface="Calibri"/>
              </a:rPr>
              <a:t>Lyrics: </a:t>
            </a:r>
            <a:r>
              <a:rPr lang="en-US" dirty="0">
                <a:cs typeface="Calibri"/>
              </a:rPr>
              <a:t>(and hand motions)</a:t>
            </a:r>
          </a:p>
          <a:p>
            <a:r>
              <a:rPr lang="en-US" b="1" dirty="0">
                <a:cs typeface="Calibri"/>
              </a:rPr>
              <a:t>I've got something in my pocket</a:t>
            </a:r>
            <a:r>
              <a:rPr lang="en-US" dirty="0">
                <a:cs typeface="Calibri"/>
              </a:rPr>
              <a:t>   (reach in imaginary chest pocket or pants pocket)</a:t>
            </a:r>
          </a:p>
          <a:p>
            <a:r>
              <a:rPr lang="en-US" b="1" dirty="0">
                <a:cs typeface="Calibri"/>
              </a:rPr>
              <a:t>That belongs across my face </a:t>
            </a:r>
            <a:r>
              <a:rPr lang="en-US" dirty="0">
                <a:cs typeface="Calibri"/>
              </a:rPr>
              <a:t>  (point to face)</a:t>
            </a:r>
          </a:p>
          <a:p>
            <a:endParaRPr lang="en-US">
              <a:cs typeface="Calibri"/>
            </a:endParaRPr>
          </a:p>
          <a:p>
            <a:r>
              <a:rPr lang="en-US" b="1" dirty="0">
                <a:cs typeface="Calibri"/>
              </a:rPr>
              <a:t>I keep it very close to me</a:t>
            </a:r>
            <a:r>
              <a:rPr lang="en-US" dirty="0">
                <a:cs typeface="Calibri"/>
              </a:rPr>
              <a:t>  (pull both hands into chest like your hugging something close)</a:t>
            </a:r>
          </a:p>
          <a:p>
            <a:r>
              <a:rPr lang="en-US" b="1" dirty="0">
                <a:cs typeface="Calibri"/>
              </a:rPr>
              <a:t>In a most convenient place</a:t>
            </a:r>
            <a:r>
              <a:rPr lang="en-US" dirty="0">
                <a:cs typeface="Calibri"/>
              </a:rPr>
              <a:t> </a:t>
            </a:r>
            <a:r>
              <a:rPr lang="en-US" dirty="0"/>
              <a:t>(pull both hands into chest like your hugging something close)</a:t>
            </a:r>
            <a:endParaRPr lang="en-US">
              <a:cs typeface="Calibri"/>
            </a:endParaRPr>
          </a:p>
          <a:p>
            <a:endParaRPr lang="en-US">
              <a:cs typeface="Calibri"/>
            </a:endParaRPr>
          </a:p>
          <a:p>
            <a:r>
              <a:rPr lang="en-US" b="1" dirty="0">
                <a:cs typeface="Calibri"/>
              </a:rPr>
              <a:t>I'm sure you couldn't guess it </a:t>
            </a:r>
            <a:r>
              <a:rPr lang="en-US" dirty="0">
                <a:cs typeface="Calibri"/>
              </a:rPr>
              <a:t> </a:t>
            </a:r>
            <a:r>
              <a:rPr lang="en-US" dirty="0"/>
              <a:t>(wave finger back and forth)</a:t>
            </a:r>
            <a:endParaRPr lang="en-US">
              <a:cs typeface="Calibri"/>
            </a:endParaRPr>
          </a:p>
          <a:p>
            <a:r>
              <a:rPr lang="en-US" b="1" dirty="0">
                <a:cs typeface="Calibri"/>
              </a:rPr>
              <a:t>If you guessed a long </a:t>
            </a:r>
            <a:r>
              <a:rPr lang="en-US" b="1" dirty="0" err="1">
                <a:cs typeface="Calibri"/>
              </a:rPr>
              <a:t>long</a:t>
            </a:r>
            <a:r>
              <a:rPr lang="en-US" b="1" dirty="0">
                <a:cs typeface="Calibri"/>
              </a:rPr>
              <a:t> while </a:t>
            </a:r>
            <a:r>
              <a:rPr lang="en-US" dirty="0"/>
              <a:t>(wave finger back and forth)</a:t>
            </a:r>
            <a:endParaRPr lang="en-US">
              <a:cs typeface="Calibri"/>
            </a:endParaRPr>
          </a:p>
          <a:p>
            <a:endParaRPr lang="en-US">
              <a:cs typeface="Calibri"/>
            </a:endParaRPr>
          </a:p>
          <a:p>
            <a:r>
              <a:rPr lang="en-US" b="1" dirty="0">
                <a:cs typeface="Calibri"/>
              </a:rPr>
              <a:t>So I'll take it out and put it on</a:t>
            </a:r>
            <a:r>
              <a:rPr lang="en-US" dirty="0">
                <a:cs typeface="Calibri"/>
              </a:rPr>
              <a:t>  (take it out of your pocket)</a:t>
            </a:r>
          </a:p>
          <a:p>
            <a:r>
              <a:rPr lang="en-US" b="1" dirty="0">
                <a:cs typeface="Calibri"/>
              </a:rPr>
              <a:t>It's a great big... brownie smile.</a:t>
            </a:r>
            <a:r>
              <a:rPr lang="en-US" dirty="0">
                <a:cs typeface="Calibri"/>
              </a:rPr>
              <a:t> (smile and put fingers on cheeks)</a:t>
            </a:r>
          </a:p>
          <a:p>
            <a:endParaRPr lang="en-US">
              <a:cs typeface="Calibri"/>
            </a:endParaRPr>
          </a:p>
          <a:p>
            <a:endParaRPr lang="en-US">
              <a:cs typeface="Calibri"/>
            </a:endParaRPr>
          </a:p>
          <a:p>
            <a:r>
              <a:rPr lang="en-US" dirty="0">
                <a:cs typeface="Calibri"/>
              </a:rPr>
              <a:t>Brownie Smile Song on YouTube: </a:t>
            </a:r>
            <a:r>
              <a:rPr lang="en-US" dirty="0">
                <a:hlinkClick r:id="rId3"/>
              </a:rPr>
              <a:t>https://www.youtube.com/watch?time_continue=3&amp;v=KQLo5VuKwyE&amp;feature=emb_logo</a:t>
            </a:r>
            <a:endParaRPr lang="en-US">
              <a:cs typeface="Calibri"/>
            </a:endParaRPr>
          </a:p>
          <a:p>
            <a:endParaRPr lang="en-US">
              <a:cs typeface="Calibri"/>
            </a:endParaRPr>
          </a:p>
          <a:p>
            <a:r>
              <a:rPr lang="en-US" dirty="0">
                <a:cs typeface="Calibri"/>
              </a:rPr>
              <a:t>Girl Scout singing Brownie Smile Song with hand motions: </a:t>
            </a:r>
            <a:r>
              <a:rPr lang="en-US" dirty="0">
                <a:hlinkClick r:id="rId4"/>
              </a:rPr>
              <a:t>https://www.youtube.com/watch?v=S-E_Og1fPxc</a:t>
            </a:r>
            <a:endParaRPr lang="en-US"/>
          </a:p>
          <a:p>
            <a:endParaRPr lang="en-US"/>
          </a:p>
          <a:p>
            <a:endParaRPr lang="en-US"/>
          </a:p>
          <a:p>
            <a:r>
              <a:rPr lang="en-US" i="1" dirty="0">
                <a:cs typeface="Calibri"/>
              </a:rPr>
              <a:t>We'll practice this song again next week but you can practice at home if you want.</a:t>
            </a:r>
          </a:p>
          <a:p>
            <a:endParaRPr lang="en-US">
              <a:cs typeface="Calibri"/>
            </a:endParaRPr>
          </a:p>
          <a:p>
            <a:r>
              <a:rPr lang="en-US" dirty="0">
                <a:cs typeface="Calibri"/>
              </a:rPr>
              <a:t>If Song Leader is Kaper, </a:t>
            </a:r>
            <a:r>
              <a:rPr lang="en-US" b="1" dirty="0">
                <a:cs typeface="Calibri"/>
              </a:rPr>
              <a:t>SAY:</a:t>
            </a:r>
          </a:p>
          <a:p>
            <a:r>
              <a:rPr lang="en-US" i="1" dirty="0">
                <a:cs typeface="Calibri"/>
              </a:rPr>
              <a:t>Next week our Song Leader will start us out or help us remember the hand motions.  Does that sound good (girl's name)?</a:t>
            </a: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C2D940B1-E3F7-4912-A81E-7C4EA195769E}" type="slidenum">
              <a:rPr lang="en-US" smtClean="0"/>
              <a:t>58</a:t>
            </a:fld>
            <a:endParaRPr lang="en-US"/>
          </a:p>
        </p:txBody>
      </p:sp>
    </p:spTree>
    <p:extLst>
      <p:ext uri="{BB962C8B-B14F-4D97-AF65-F5344CB8AC3E}">
        <p14:creationId xmlns:p14="http://schemas.microsoft.com/office/powerpoint/2010/main" val="250651595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a:p>
            <a:endParaRPr lang="en-US">
              <a:cs typeface="Calibri"/>
            </a:endParaRP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C2D940B1-E3F7-4912-A81E-7C4EA195769E}" type="slidenum">
              <a:rPr lang="en-US" smtClean="0"/>
              <a:t>59</a:t>
            </a:fld>
            <a:endParaRPr lang="en-US"/>
          </a:p>
        </p:txBody>
      </p:sp>
    </p:spTree>
    <p:extLst>
      <p:ext uri="{BB962C8B-B14F-4D97-AF65-F5344CB8AC3E}">
        <p14:creationId xmlns:p14="http://schemas.microsoft.com/office/powerpoint/2010/main" val="29300781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r>
              <a:rPr lang="en-US" dirty="0"/>
              <a:t>These links are listed in the Notes of the slides where they are applicable.  They are compiled here if you need to find all of them in one place.</a:t>
            </a:r>
          </a:p>
          <a:p>
            <a:endParaRPr lang="en-US" dirty="0"/>
          </a:p>
          <a:p>
            <a:endParaRPr lang="en-US" dirty="0"/>
          </a:p>
          <a:p>
            <a:r>
              <a:rPr lang="en-US" b="1" u="sng" dirty="0"/>
              <a:t>Virtual Troop Leading Resources:</a:t>
            </a:r>
            <a:endParaRPr lang="en-US" dirty="0"/>
          </a:p>
          <a:p>
            <a:pPr marL="0" indent="0">
              <a:buFont typeface="Arial,Sans-Serif"/>
              <a:buNone/>
            </a:pPr>
            <a:endParaRPr lang="en-US" dirty="0"/>
          </a:p>
          <a:p>
            <a:pPr marL="171450" indent="-171450">
              <a:buFont typeface="Arial,Sans-Serif"/>
              <a:buChar char="•"/>
            </a:pPr>
            <a:r>
              <a:rPr lang="en-US" dirty="0"/>
              <a:t>Here is a </a:t>
            </a:r>
            <a:r>
              <a:rPr lang="en-US" b="1" dirty="0"/>
              <a:t>"Wheel of Names" </a:t>
            </a:r>
            <a:r>
              <a:rPr lang="en-US" dirty="0"/>
              <a:t>tool that you can edit and use to assign </a:t>
            </a:r>
            <a:r>
              <a:rPr lang="en-US" dirty="0" err="1"/>
              <a:t>Kapers</a:t>
            </a:r>
            <a:r>
              <a:rPr lang="en-US" dirty="0"/>
              <a:t> or pick a girl at random for any reason—maybe to share first for an activity, or pick a song for the group to sing, etc. </a:t>
            </a:r>
            <a:r>
              <a:rPr lang="en-US" dirty="0">
                <a:hlinkClick r:id="rId3"/>
              </a:rPr>
              <a:t>https://wheelofnames.com/?fbclid=IwAR3B_y1iUK-VdEV0EMO6bpU653xTivfnrcvKS1o_y5eb98lqlqib6cwiG4E</a:t>
            </a:r>
            <a:endParaRPr lang="en-US" dirty="0"/>
          </a:p>
          <a:p>
            <a:pPr marL="171450" indent="-171450">
              <a:buFont typeface="Arial,Sans-Serif"/>
              <a:buChar char="•"/>
            </a:pPr>
            <a:endParaRPr lang="en-US" dirty="0"/>
          </a:p>
          <a:p>
            <a:pPr marL="171450" indent="-171450">
              <a:buFont typeface="Arial,Sans-Serif"/>
              <a:buChar char="•"/>
            </a:pPr>
            <a:r>
              <a:rPr lang="en-US" dirty="0"/>
              <a:t>Link to virtual</a:t>
            </a:r>
            <a:r>
              <a:rPr lang="en-US" b="1" dirty="0"/>
              <a:t> Ice Breakers</a:t>
            </a:r>
            <a:r>
              <a:rPr lang="en-US" dirty="0"/>
              <a:t>:  (Pre-made icebreaker slides at end of this presentation) </a:t>
            </a:r>
            <a:r>
              <a:rPr lang="en-US" dirty="0">
                <a:hlinkClick r:id="rId4"/>
              </a:rPr>
              <a:t>https://www.girlscouts.org/en/girl-scouts-at-home/troop-leaders/digital-icebreakers-games.html</a:t>
            </a:r>
            <a:endParaRPr lang="en-US" dirty="0"/>
          </a:p>
          <a:p>
            <a:pPr marL="0" indent="0">
              <a:buFont typeface="Arial,Sans-Serif"/>
              <a:buNone/>
            </a:pPr>
            <a:endParaRPr lang="en-US" dirty="0"/>
          </a:p>
          <a:p>
            <a:pPr marL="171450" indent="-171450">
              <a:buFont typeface="Arial,Sans-Serif"/>
              <a:buChar char="•"/>
            </a:pPr>
            <a:r>
              <a:rPr lang="en-US" dirty="0"/>
              <a:t>Girl Scout </a:t>
            </a:r>
            <a:r>
              <a:rPr lang="en-US" b="1" dirty="0"/>
              <a:t>Internet Safety Pledge</a:t>
            </a:r>
            <a:r>
              <a:rPr lang="en-US" dirty="0"/>
              <a:t>: </a:t>
            </a:r>
            <a:r>
              <a:rPr lang="en-US" dirty="0">
                <a:hlinkClick r:id="rId5"/>
              </a:rPr>
              <a:t>https://www.gsnorcal.org/content/dam/girlscouts-gsnorcal/documents/volunteer_resources/risk/internet-safety-pledge.pdf</a:t>
            </a:r>
            <a:endParaRPr lang="en-US" dirty="0"/>
          </a:p>
          <a:p>
            <a:pPr marL="171450" indent="-171450">
              <a:buFont typeface="Arial,Sans-Serif"/>
              <a:buChar char="•"/>
            </a:pPr>
            <a:endParaRPr lang="en-US" dirty="0"/>
          </a:p>
          <a:p>
            <a:endParaRPr lang="en-US" dirty="0"/>
          </a:p>
          <a:p>
            <a:endParaRPr lang="en-US" dirty="0"/>
          </a:p>
          <a:p>
            <a:r>
              <a:rPr lang="en-US" b="1" u="sng" dirty="0"/>
              <a:t>General Resources:</a:t>
            </a:r>
            <a:endParaRPr lang="en-US" dirty="0"/>
          </a:p>
          <a:p>
            <a:endParaRPr lang="en-US" dirty="0"/>
          </a:p>
          <a:p>
            <a:r>
              <a:rPr lang="en-US" dirty="0"/>
              <a:t>Badge Explorer (with badge requirements, interactive):  </a:t>
            </a:r>
            <a:r>
              <a:rPr lang="en-US" dirty="0">
                <a:hlinkClick r:id="rId6"/>
              </a:rPr>
              <a:t>https://www.girlscouts.org/en/our-program/badges/badge_explorer.html</a:t>
            </a:r>
            <a:r>
              <a:rPr lang="en-US" dirty="0"/>
              <a:t> </a:t>
            </a:r>
          </a:p>
          <a:p>
            <a:endParaRPr lang="en-US" dirty="0"/>
          </a:p>
          <a:p>
            <a:r>
              <a:rPr lang="en-US" dirty="0"/>
              <a:t>Badges and other awards: </a:t>
            </a:r>
            <a:r>
              <a:rPr lang="en-US" dirty="0">
                <a:hlinkClick r:id="rId7"/>
              </a:rPr>
              <a:t>https://www.girlscouts.org/content/dam/girlscouts-gsusa/forms-and-documents/our-program/Badges/GSUSA_BrownieBadgesAwardsAndPins2019_Guide.pdf</a:t>
            </a:r>
          </a:p>
          <a:p>
            <a:endParaRPr lang="en-US" dirty="0"/>
          </a:p>
          <a:p>
            <a:r>
              <a:rPr lang="en-US" b="1" dirty="0"/>
              <a:t>Girl Scout Law Song </a:t>
            </a:r>
            <a:r>
              <a:rPr lang="en-US" dirty="0"/>
              <a:t>video made by older Girl Scouts.  Challenge the girls to watch the video at home and practice the song.</a:t>
            </a:r>
          </a:p>
          <a:p>
            <a:r>
              <a:rPr lang="en-US" dirty="0">
                <a:hlinkClick r:id="rId8"/>
              </a:rPr>
              <a:t>https://www.youtube.com/watch?v=6dF8dUi37x8&amp;t=1s</a:t>
            </a:r>
            <a:r>
              <a:rPr lang="en-US" dirty="0"/>
              <a:t> (start the video 30 seconds in, after they finish singing the song once, stop the video)  </a:t>
            </a:r>
          </a:p>
          <a:p>
            <a:endParaRPr lang="en-US" dirty="0"/>
          </a:p>
          <a:p>
            <a:endParaRPr lang="en-US" dirty="0"/>
          </a:p>
        </p:txBody>
      </p:sp>
      <p:sp>
        <p:nvSpPr>
          <p:cNvPr id="4" name="Slide Number Placeholder 3"/>
          <p:cNvSpPr>
            <a:spLocks noGrp="1"/>
          </p:cNvSpPr>
          <p:nvPr>
            <p:ph type="sldNum" sz="quarter" idx="5"/>
          </p:nvPr>
        </p:nvSpPr>
        <p:spPr/>
        <p:txBody>
          <a:bodyPr/>
          <a:lstStyle/>
          <a:p>
            <a:fld id="{833926A0-22F4-4BDC-B1F1-BFBA86BB3E1E}" type="slidenum">
              <a:rPr lang="en-US" smtClean="0"/>
              <a:t>6</a:t>
            </a:fld>
            <a:endParaRPr lang="en-US"/>
          </a:p>
        </p:txBody>
      </p:sp>
    </p:spTree>
    <p:extLst>
      <p:ext uri="{BB962C8B-B14F-4D97-AF65-F5344CB8AC3E}">
        <p14:creationId xmlns:p14="http://schemas.microsoft.com/office/powerpoint/2010/main" val="164781674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the end of every meeting, bring the adults over and clue them in and get them involved:</a:t>
            </a:r>
          </a:p>
          <a:p>
            <a:endParaRPr lang="en-US" dirty="0"/>
          </a:p>
          <a:p>
            <a:r>
              <a:rPr lang="en-US" dirty="0"/>
              <a:t>"I'll send you the follow up email. Who can help me at the next meeting and be present so that we have enough adults?"</a:t>
            </a:r>
            <a:endParaRPr lang="en-US" dirty="0">
              <a:cs typeface="Calibri"/>
            </a:endParaRPr>
          </a:p>
          <a:p>
            <a:endParaRPr lang="en-US" dirty="0">
              <a:cs typeface="Calibri"/>
            </a:endParaRPr>
          </a:p>
          <a:p>
            <a:r>
              <a:rPr lang="en-US" dirty="0">
                <a:cs typeface="Calibri"/>
              </a:rPr>
              <a:t>Suggestions of what you can ask them to help specifically with an activity: </a:t>
            </a:r>
          </a:p>
          <a:p>
            <a:r>
              <a:rPr lang="en-US" dirty="0">
                <a:cs typeface="Calibri"/>
              </a:rPr>
              <a:t>"Next week, we are working on a mural, can anyone help out with that?" </a:t>
            </a:r>
          </a:p>
          <a:p>
            <a:r>
              <a:rPr lang="en-US" dirty="0">
                <a:cs typeface="Calibri"/>
              </a:rPr>
              <a:t>"Next week, we are going to read a story for a petal. Whose name can I put down for helping with the story?" </a:t>
            </a:r>
          </a:p>
          <a:p>
            <a:r>
              <a:rPr lang="en-US" dirty="0">
                <a:cs typeface="Calibri"/>
              </a:rPr>
              <a:t>"Who can help out when the girls do a craft?"  </a:t>
            </a:r>
          </a:p>
          <a:p>
            <a:r>
              <a:rPr lang="en-US" dirty="0">
                <a:cs typeface="Calibri"/>
              </a:rPr>
              <a:t>"Who is good at singing and would like to lead a song?"</a:t>
            </a:r>
          </a:p>
          <a:p>
            <a:endParaRPr lang="en-US" dirty="0">
              <a:cs typeface="Calibri"/>
            </a:endParaRPr>
          </a:p>
          <a:p>
            <a:r>
              <a:rPr lang="en-US" dirty="0">
                <a:cs typeface="Calibri"/>
              </a:rPr>
              <a:t>Plan out the help you will need for the four meetings. Use Sign-up Genius to get parents to sign up for specific duties.</a:t>
            </a:r>
          </a:p>
          <a:p>
            <a:endParaRPr lang="en-US" dirty="0">
              <a:cs typeface="Calibri"/>
            </a:endParaRPr>
          </a:p>
          <a:p>
            <a:endParaRPr lang="en-US" dirty="0">
              <a:cs typeface="Calibri"/>
            </a:endParaRPr>
          </a:p>
          <a:p>
            <a:r>
              <a:rPr lang="en-US" dirty="0">
                <a:cs typeface="Calibri"/>
              </a:rPr>
              <a:t>Suggestions of what you can discuss with parents:</a:t>
            </a:r>
          </a:p>
          <a:p>
            <a:pPr marL="171450" indent="-171450">
              <a:buFont typeface="Arial"/>
              <a:buChar char="•"/>
            </a:pPr>
            <a:r>
              <a:rPr lang="en-US" dirty="0">
                <a:cs typeface="Calibri"/>
              </a:rPr>
              <a:t>Make sure everyone has your phone and email, knows the troop number, and has all the information about the next troop meting (date, time, location and any supplies the girls will need to bring).</a:t>
            </a:r>
          </a:p>
          <a:p>
            <a:pPr marL="171450" indent="-171450">
              <a:buFont typeface="Arial"/>
              <a:buChar char="•"/>
            </a:pPr>
            <a:r>
              <a:rPr lang="en-US" dirty="0">
                <a:cs typeface="Calibri"/>
              </a:rPr>
              <a:t>Make Her Experience Memorable (a resource for parents on how they can help):</a:t>
            </a:r>
            <a:r>
              <a:rPr lang="en-US" dirty="0"/>
              <a:t> </a:t>
            </a:r>
            <a:r>
              <a:rPr lang="en-US" dirty="0">
                <a:hlinkClick r:id="rId3"/>
              </a:rPr>
              <a:t> https://my.girlscouts.org/content/dam-resources2/girlscouts-vtkcontent/Parent-Hub/02_MV_VTKMake%20HerExperienceMemorable_flyer_8.5x11.pdf</a:t>
            </a:r>
            <a:endParaRPr lang="en-US" dirty="0">
              <a:cs typeface="Calibri"/>
              <a:hlinkClick r:id="" action="ppaction://noaction"/>
            </a:endParaRPr>
          </a:p>
          <a:p>
            <a:endParaRPr lang="en-US" dirty="0">
              <a:cs typeface="Calibri" panose="020F0502020204030204"/>
            </a:endParaRPr>
          </a:p>
          <a:p>
            <a:endParaRPr lang="en-US" dirty="0">
              <a:cs typeface="Calibri" panose="020F0502020204030204"/>
            </a:endParaRPr>
          </a:p>
          <a:p>
            <a:r>
              <a:rPr lang="en-US" dirty="0">
                <a:cs typeface="Calibri" panose="020F0502020204030204"/>
              </a:rPr>
              <a:t>More Parent Meeting Resources:</a:t>
            </a:r>
          </a:p>
          <a:p>
            <a:pPr marL="171450" indent="-171450">
              <a:buFont typeface="Arial"/>
              <a:buChar char="•"/>
            </a:pPr>
            <a:r>
              <a:rPr lang="en-US" dirty="0">
                <a:cs typeface="Calibri" panose="020F0502020204030204"/>
              </a:rPr>
              <a:t>See Brownie Intro Meeting in Volunteer Toolkit for more guidance : </a:t>
            </a:r>
            <a:r>
              <a:rPr lang="en-US" dirty="0"/>
              <a:t>https://my.girlscouts.org/content/girlscouts-vtk/en/vtk.details.html?elem=190616400000</a:t>
            </a:r>
          </a:p>
          <a:p>
            <a:pPr marL="171450" indent="-171450">
              <a:buFont typeface="Arial"/>
              <a:buChar char="•"/>
            </a:pPr>
            <a:r>
              <a:rPr lang="en-US" dirty="0">
                <a:cs typeface="Calibri" panose="020F0502020204030204"/>
              </a:rPr>
              <a:t>Another great resource: "Getting Adults to Help" training in our volunteer eLearning portal: </a:t>
            </a:r>
            <a:r>
              <a:rPr lang="en-US" dirty="0">
                <a:hlinkClick r:id="rId4"/>
              </a:rPr>
              <a:t>https://training.gsnorcal.org/login/index.php</a:t>
            </a:r>
            <a:r>
              <a:rPr lang="en-US" dirty="0"/>
              <a:t>  To find it, under Troop Leaders, click on Daisy Leader (Grades K-1). Then click "New troop Leader Course (Part 1 &amp; Part 2).  Then scroll to Part 1: Troop Basics and select "Getting Adults to Help (Avg. 20 Min.)  or scroll down further to </a:t>
            </a:r>
            <a:r>
              <a:rPr lang="en-US" dirty="0">
                <a:cs typeface="Calibri" panose="020F0502020204030204"/>
              </a:rPr>
              <a:t> "Meeting with Parents (Avg. 5 Min.)"</a:t>
            </a:r>
          </a:p>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833926A0-22F4-4BDC-B1F1-BFBA86BB3E1E}" type="slidenum">
              <a:rPr lang="en-US" smtClean="0"/>
              <a:t>60</a:t>
            </a:fld>
            <a:endParaRPr lang="en-US"/>
          </a:p>
        </p:txBody>
      </p:sp>
    </p:spTree>
    <p:extLst>
      <p:ext uri="{BB962C8B-B14F-4D97-AF65-F5344CB8AC3E}">
        <p14:creationId xmlns:p14="http://schemas.microsoft.com/office/powerpoint/2010/main" val="219494675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girls cross arms right over left. They can hold hands with another person in their house if available. Tell girls to close their eyes and make a wish. Show girls how to "spin out" of the circle.</a:t>
            </a:r>
          </a:p>
          <a:p>
            <a:endParaRPr lang="en-US" dirty="0">
              <a:cs typeface="Calibri"/>
            </a:endParaRPr>
          </a:p>
          <a:p>
            <a:r>
              <a:rPr lang="en-US" dirty="0">
                <a:cs typeface="Calibri"/>
              </a:rPr>
              <a:t>If Friendship Squeeze starter is a </a:t>
            </a:r>
            <a:r>
              <a:rPr lang="en-US" dirty="0" err="1">
                <a:cs typeface="Calibri"/>
              </a:rPr>
              <a:t>Kaper</a:t>
            </a:r>
            <a:r>
              <a:rPr lang="en-US" dirty="0">
                <a:cs typeface="Calibri"/>
              </a:rPr>
              <a:t>, let the girl know how she will lead the squeeze next time.</a:t>
            </a:r>
          </a:p>
          <a:p>
            <a:endParaRPr lang="en-US" dirty="0">
              <a:cs typeface="Calibri"/>
            </a:endParaRPr>
          </a:p>
          <a:p>
            <a:r>
              <a:rPr lang="en-US" dirty="0">
                <a:cs typeface="Calibri"/>
              </a:rPr>
              <a:t>Don't forget to send a follow up email!</a:t>
            </a:r>
          </a:p>
          <a:p>
            <a:endParaRPr lang="en-US" dirty="0">
              <a:cs typeface="Calibri"/>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833926A0-22F4-4BDC-B1F1-BFBA86BB3E1E}" type="slidenum">
              <a:rPr lang="en-US" smtClean="0"/>
              <a:t>61</a:t>
            </a:fld>
            <a:endParaRPr lang="en-US"/>
          </a:p>
        </p:txBody>
      </p:sp>
    </p:spTree>
    <p:extLst>
      <p:ext uri="{BB962C8B-B14F-4D97-AF65-F5344CB8AC3E}">
        <p14:creationId xmlns:p14="http://schemas.microsoft.com/office/powerpoint/2010/main" val="206245074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b="1" dirty="0"/>
              <a:t>Send Follow-up Email within 24 hours of the meeting: (</a:t>
            </a:r>
            <a:r>
              <a:rPr lang="en-US" b="1" u="sng" dirty="0"/>
              <a:t>edit underlined text accordingly</a:t>
            </a:r>
            <a:r>
              <a:rPr lang="en-US" b="1" dirty="0"/>
              <a:t>)</a:t>
            </a:r>
            <a:endParaRPr lang="en-US" b="1" dirty="0">
              <a:cs typeface="Calibri"/>
            </a:endParaRPr>
          </a:p>
          <a:p>
            <a:endParaRPr lang="en-US" dirty="0"/>
          </a:p>
          <a:p>
            <a:r>
              <a:rPr lang="en-US" dirty="0">
                <a:cs typeface="Calibri"/>
              </a:rPr>
              <a:t>Follow-up Email for 3rd Brownie meeting:</a:t>
            </a:r>
          </a:p>
          <a:p>
            <a:endParaRPr lang="en-US" dirty="0"/>
          </a:p>
          <a:p>
            <a:r>
              <a:rPr lang="en-US" dirty="0"/>
              <a:t>Dear Brownies, </a:t>
            </a:r>
            <a:endParaRPr lang="en-US" dirty="0">
              <a:cs typeface="Calibri"/>
            </a:endParaRPr>
          </a:p>
          <a:p>
            <a:r>
              <a:rPr lang="en-US" dirty="0"/>
              <a:t>  </a:t>
            </a:r>
            <a:endParaRPr lang="en-US" dirty="0">
              <a:cs typeface="Calibri"/>
            </a:endParaRPr>
          </a:p>
          <a:p>
            <a:r>
              <a:rPr lang="en-US" dirty="0"/>
              <a:t>It was wonderful to meet with you! Do you remember what we did at our meeting? We opened with the Girl Scout Promise then played a scavenger hunt game! We all helped out by doing our </a:t>
            </a:r>
            <a:r>
              <a:rPr lang="en-US" dirty="0" err="1"/>
              <a:t>kapers</a:t>
            </a:r>
            <a:r>
              <a:rPr lang="en-US" dirty="0"/>
              <a:t>.  After that, we played a game to learn about the Girl Scout Internet Safety Pledge and made origami hearts to show our friends that we care.  So far we have completed 2 steps of the Making Friends Badge by: </a:t>
            </a:r>
          </a:p>
          <a:p>
            <a:r>
              <a:rPr lang="en-US" dirty="0"/>
              <a:t>1. Making a Friendly Introduction (with a game) </a:t>
            </a:r>
            <a:endParaRPr lang="en-US" dirty="0">
              <a:cs typeface="Calibri"/>
            </a:endParaRPr>
          </a:p>
          <a:p>
            <a:r>
              <a:rPr lang="en-US" dirty="0"/>
              <a:t>2. By Showing Friends we Care (with a craft)</a:t>
            </a:r>
            <a:endParaRPr lang="en-US" dirty="0">
              <a:cs typeface="Calibri" panose="020F0502020204030204"/>
            </a:endParaRPr>
          </a:p>
          <a:p>
            <a:endParaRPr lang="en-US" dirty="0">
              <a:cs typeface="Calibri" panose="020F0502020204030204"/>
            </a:endParaRPr>
          </a:p>
          <a:p>
            <a:r>
              <a:rPr lang="en-US" dirty="0">
                <a:cs typeface="Calibri" panose="020F0502020204030204"/>
              </a:rPr>
              <a:t>We are only 2 steps away from earning our badge!</a:t>
            </a:r>
            <a:endParaRPr lang="en-US" dirty="0"/>
          </a:p>
          <a:p>
            <a:endParaRPr lang="en-US" dirty="0"/>
          </a:p>
          <a:p>
            <a:r>
              <a:rPr lang="en-US" dirty="0"/>
              <a:t>Also, do you remember what your </a:t>
            </a:r>
            <a:r>
              <a:rPr lang="en-US" dirty="0" err="1"/>
              <a:t>Kaper</a:t>
            </a:r>
            <a:r>
              <a:rPr lang="en-US" dirty="0"/>
              <a:t> (job) is for our next meeting?  Be ready next meeting to do your </a:t>
            </a:r>
            <a:r>
              <a:rPr lang="en-US" dirty="0" err="1"/>
              <a:t>Kaper</a:t>
            </a:r>
            <a:r>
              <a:rPr lang="en-US" dirty="0"/>
              <a:t>! Below is a list of who is doing which </a:t>
            </a:r>
            <a:r>
              <a:rPr lang="en-US" dirty="0" err="1"/>
              <a:t>Kaper</a:t>
            </a:r>
            <a:r>
              <a:rPr lang="en-US" dirty="0"/>
              <a:t> next meeting and what that job means:</a:t>
            </a:r>
            <a:endParaRPr lang="en-US" dirty="0">
              <a:cs typeface="Calibri"/>
            </a:endParaRPr>
          </a:p>
          <a:p>
            <a:r>
              <a:rPr lang="en-US" u="sng" dirty="0"/>
              <a:t>(girl's name): (</a:t>
            </a:r>
            <a:r>
              <a:rPr lang="en-US" u="sng" dirty="0" err="1"/>
              <a:t>kaper</a:t>
            </a:r>
            <a:r>
              <a:rPr lang="en-US" u="sng" dirty="0"/>
              <a:t>)</a:t>
            </a:r>
            <a:endParaRPr lang="en-US" dirty="0"/>
          </a:p>
          <a:p>
            <a:r>
              <a:rPr lang="en-US" u="sng" dirty="0"/>
              <a:t>(girl's name): (</a:t>
            </a:r>
            <a:r>
              <a:rPr lang="en-US" u="sng" dirty="0" err="1"/>
              <a:t>kaper</a:t>
            </a:r>
            <a:r>
              <a:rPr lang="en-US" u="sng" dirty="0"/>
              <a:t>)</a:t>
            </a:r>
            <a:endParaRPr lang="en-US" dirty="0"/>
          </a:p>
          <a:p>
            <a:r>
              <a:rPr lang="en-US" u="sng" dirty="0"/>
              <a:t>(girl's name): (</a:t>
            </a:r>
            <a:r>
              <a:rPr lang="en-US" u="sng" dirty="0" err="1"/>
              <a:t>kaper</a:t>
            </a:r>
            <a:r>
              <a:rPr lang="en-US" u="sng" dirty="0"/>
              <a:t>)</a:t>
            </a:r>
            <a:endParaRPr lang="en-US" dirty="0"/>
          </a:p>
          <a:p>
            <a:r>
              <a:rPr lang="en-US" u="sng" dirty="0"/>
              <a:t>(girl's name): (</a:t>
            </a:r>
            <a:r>
              <a:rPr lang="en-US" u="sng" dirty="0" err="1"/>
              <a:t>kaper</a:t>
            </a:r>
            <a:r>
              <a:rPr lang="en-US" u="sng" dirty="0"/>
              <a:t>)</a:t>
            </a:r>
            <a:endParaRPr lang="en-US" dirty="0"/>
          </a:p>
          <a:p>
            <a:r>
              <a:rPr lang="en-US" u="sng" dirty="0"/>
              <a:t>(girl's name): (</a:t>
            </a:r>
            <a:r>
              <a:rPr lang="en-US" u="sng" dirty="0" err="1"/>
              <a:t>kaper</a:t>
            </a:r>
            <a:r>
              <a:rPr lang="en-US" u="sng" dirty="0"/>
              <a:t>)</a:t>
            </a:r>
            <a:endParaRPr lang="en-US" dirty="0"/>
          </a:p>
          <a:p>
            <a:r>
              <a:rPr lang="en-US" u="sng" dirty="0"/>
              <a:t>(girl's name): (</a:t>
            </a:r>
            <a:r>
              <a:rPr lang="en-US" u="sng" dirty="0" err="1"/>
              <a:t>kaper</a:t>
            </a:r>
            <a:r>
              <a:rPr lang="en-US" u="sng" dirty="0"/>
              <a:t>)</a:t>
            </a:r>
            <a:endParaRPr lang="en-US" dirty="0"/>
          </a:p>
          <a:p>
            <a:endParaRPr lang="en-US" u="sng" dirty="0">
              <a:cs typeface="Calibri"/>
            </a:endParaRPr>
          </a:p>
          <a:p>
            <a:r>
              <a:rPr lang="en-US" dirty="0" err="1">
                <a:cs typeface="Calibri"/>
              </a:rPr>
              <a:t>Kaper</a:t>
            </a:r>
            <a:r>
              <a:rPr lang="en-US" dirty="0">
                <a:cs typeface="Calibri"/>
              </a:rPr>
              <a:t> descriptions below.</a:t>
            </a:r>
            <a:endParaRPr lang="en-US" dirty="0"/>
          </a:p>
          <a:p>
            <a:endParaRPr lang="en-US" dirty="0">
              <a:cs typeface="Calibri"/>
            </a:endParaRPr>
          </a:p>
          <a:p>
            <a:r>
              <a:rPr lang="en-US" dirty="0"/>
              <a:t>Now, it is time to get ready for your next meeting. Do you remember what the challenges are? </a:t>
            </a:r>
            <a:endParaRPr lang="en-US" dirty="0">
              <a:cs typeface="Calibri"/>
            </a:endParaRPr>
          </a:p>
          <a:p>
            <a:pPr marL="628650" lvl="1" indent="-171450">
              <a:buFont typeface="Arial,Sans-Serif"/>
              <a:buChar char="•"/>
            </a:pPr>
            <a:r>
              <a:rPr lang="en-US" dirty="0"/>
              <a:t> Make an origami heart craft for a friend, or write them a card about why their friendship is important to you.</a:t>
            </a:r>
            <a:endParaRPr lang="en-US" dirty="0">
              <a:cs typeface="Calibri"/>
            </a:endParaRPr>
          </a:p>
          <a:p>
            <a:pPr marL="628650" lvl="1" indent="-171450">
              <a:buFont typeface="Arial,Sans-Serif"/>
              <a:buChar char="•"/>
            </a:pPr>
            <a:r>
              <a:rPr lang="en-US" dirty="0">
                <a:cs typeface="Calibri"/>
              </a:rPr>
              <a:t>Supplies for next week: </a:t>
            </a:r>
            <a:r>
              <a:rPr lang="en-US" dirty="0"/>
              <a:t>paper, markers or crayons</a:t>
            </a:r>
            <a:endParaRPr lang="en-US" dirty="0">
              <a:cs typeface="Calibri"/>
            </a:endParaRPr>
          </a:p>
          <a:p>
            <a:pPr lvl="1"/>
            <a:r>
              <a:rPr lang="en-US" dirty="0"/>
              <a:t>  </a:t>
            </a:r>
            <a:endParaRPr lang="en-US" dirty="0">
              <a:cs typeface="Calibri"/>
            </a:endParaRPr>
          </a:p>
          <a:p>
            <a:r>
              <a:rPr lang="en-US" dirty="0"/>
              <a:t>We will see you again on </a:t>
            </a:r>
            <a:r>
              <a:rPr lang="en-US" u="sng" dirty="0"/>
              <a:t>(date)</a:t>
            </a:r>
            <a:r>
              <a:rPr lang="en-US" dirty="0"/>
              <a:t> at </a:t>
            </a:r>
            <a:r>
              <a:rPr lang="en-US" u="sng" dirty="0"/>
              <a:t>(time)</a:t>
            </a:r>
            <a:r>
              <a:rPr lang="en-US" dirty="0"/>
              <a:t>. We will send you a reminder again on (</a:t>
            </a:r>
            <a:r>
              <a:rPr lang="en-US" u="sng" dirty="0"/>
              <a:t>Friday morning)</a:t>
            </a:r>
            <a:r>
              <a:rPr lang="en-US" dirty="0"/>
              <a:t> with the Zoom link. Until then, have a good rest of the week, read a lot, remember to go out and get some fresh air and exercise. </a:t>
            </a:r>
            <a:endParaRPr lang="en-US" dirty="0">
              <a:cs typeface="Calibri"/>
            </a:endParaRPr>
          </a:p>
          <a:p>
            <a:endParaRPr lang="en-US" dirty="0"/>
          </a:p>
          <a:p>
            <a:r>
              <a:rPr lang="en-US" dirty="0"/>
              <a:t>See you then!</a:t>
            </a:r>
            <a:endParaRPr lang="en-US" dirty="0">
              <a:cs typeface="Calibri"/>
            </a:endParaRPr>
          </a:p>
          <a:p>
            <a:endParaRPr lang="en-US" dirty="0">
              <a:cs typeface="Calibri"/>
            </a:endParaRPr>
          </a:p>
          <a:p>
            <a:r>
              <a:rPr lang="en-US" dirty="0">
                <a:cs typeface="Calibri"/>
              </a:rPr>
              <a:t>Your Leader,</a:t>
            </a:r>
          </a:p>
          <a:p>
            <a:r>
              <a:rPr lang="en-US" u="sng" dirty="0">
                <a:cs typeface="Calibri"/>
              </a:rPr>
              <a:t>(leader's name)</a:t>
            </a:r>
          </a:p>
          <a:p>
            <a:endParaRPr lang="en-US" dirty="0"/>
          </a:p>
          <a:p>
            <a:r>
              <a:rPr lang="en-US" b="1" dirty="0" err="1"/>
              <a:t>Kaper</a:t>
            </a:r>
            <a:r>
              <a:rPr lang="en-US" b="1" dirty="0"/>
              <a:t> Descriptions:</a:t>
            </a:r>
            <a:r>
              <a:rPr lang="en-US" dirty="0"/>
              <a:t> </a:t>
            </a:r>
            <a:r>
              <a:rPr lang="en-US" u="sng" dirty="0"/>
              <a:t>(delete ones you are not using/ modify)</a:t>
            </a:r>
            <a:endParaRPr lang="en-US" dirty="0"/>
          </a:p>
          <a:p>
            <a:r>
              <a:rPr lang="en-US" dirty="0"/>
              <a:t>Promise Leader: Leads the group is saying the GS Promise. The girl starts the Promise "On my honor.." and the rest of the girls join in.</a:t>
            </a:r>
            <a:endParaRPr lang="en-US" dirty="0">
              <a:cs typeface="Calibri"/>
            </a:endParaRPr>
          </a:p>
          <a:p>
            <a:r>
              <a:rPr lang="en-US" dirty="0"/>
              <a:t>Law Leader: Leads the group in saying the GS Law. The girl starts the Law "I will do my best to be..." and the rest of the girls join in.</a:t>
            </a:r>
            <a:endParaRPr lang="en-US" dirty="0">
              <a:cs typeface="Calibri"/>
            </a:endParaRPr>
          </a:p>
          <a:p>
            <a:r>
              <a:rPr lang="en-US" dirty="0"/>
              <a:t>Reporter: Reports back to the group a summary of what we did at the previous meeting.</a:t>
            </a:r>
            <a:endParaRPr lang="en-US" dirty="0">
              <a:cs typeface="Calibri"/>
            </a:endParaRPr>
          </a:p>
          <a:p>
            <a:r>
              <a:rPr lang="en-US" dirty="0"/>
              <a:t>Chat Monitor: Reports comments from the Zoom chat, makes sure everyone is being nice in the chat, </a:t>
            </a:r>
            <a:endParaRPr lang="en-US" dirty="0">
              <a:cs typeface="Calibri"/>
            </a:endParaRPr>
          </a:p>
          <a:p>
            <a:r>
              <a:rPr lang="en-US" dirty="0"/>
              <a:t>Clean up Captain: After snack or craft, leads the group and encourages them to clean up their surroundings. "A Girl Scout always leaves a place cleaner than she found it"</a:t>
            </a:r>
            <a:endParaRPr lang="en-US" dirty="0">
              <a:cs typeface="Calibri"/>
            </a:endParaRPr>
          </a:p>
          <a:p>
            <a:r>
              <a:rPr lang="en-US" dirty="0"/>
              <a:t>Attendance Taker: Takes the attendance at the beginning of each meeting.</a:t>
            </a:r>
            <a:endParaRPr lang="en-US" dirty="0">
              <a:cs typeface="Calibri"/>
            </a:endParaRPr>
          </a:p>
          <a:p>
            <a:r>
              <a:rPr lang="en-US" dirty="0"/>
              <a:t>Supply Checker: Reminds other scouts of the supplies needed for that meeting in the beginning. Check to make sure everyone has everything they need and helps to come up with alternatives if missing supplies.</a:t>
            </a:r>
            <a:endParaRPr lang="en-US" dirty="0">
              <a:cs typeface="Calibri"/>
            </a:endParaRPr>
          </a:p>
          <a:p>
            <a:r>
              <a:rPr lang="en-US" dirty="0"/>
              <a:t>Song Leader: Starts the song for the group or leads the song in repeat after me.</a:t>
            </a:r>
            <a:endParaRPr lang="en-US" dirty="0">
              <a:cs typeface="Calibri"/>
            </a:endParaRPr>
          </a:p>
          <a:p>
            <a:r>
              <a:rPr lang="en-US" dirty="0"/>
              <a:t>Joke Teller: Brings 1 or 2 jokes to the meeting to share with the troop</a:t>
            </a:r>
            <a:endParaRPr lang="en-US" dirty="0">
              <a:cs typeface="Calibri"/>
            </a:endParaRPr>
          </a:p>
          <a:p>
            <a:r>
              <a:rPr lang="en-US" dirty="0"/>
              <a:t>Friendship Squeeze Starter: Once girls are crossing their arms, she tells the girls to close their eyes and make a wish and squeeze once.</a:t>
            </a:r>
            <a:endParaRPr lang="en-US" dirty="0">
              <a:cs typeface="Calibri"/>
            </a:endParaRPr>
          </a:p>
          <a:p>
            <a:endParaRPr lang="en-US" dirty="0">
              <a:cs typeface="Calibri"/>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833926A0-22F4-4BDC-B1F1-BFBA86BB3E1E}" type="slidenum">
              <a:rPr lang="en-US" smtClean="0"/>
              <a:t>62</a:t>
            </a:fld>
            <a:endParaRPr lang="en-US"/>
          </a:p>
        </p:txBody>
      </p:sp>
    </p:spTree>
    <p:extLst>
      <p:ext uri="{BB962C8B-B14F-4D97-AF65-F5344CB8AC3E}">
        <p14:creationId xmlns:p14="http://schemas.microsoft.com/office/powerpoint/2010/main" val="128514189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Meeting 4 summary:</a:t>
            </a:r>
          </a:p>
          <a:p>
            <a:r>
              <a:rPr lang="en-US" dirty="0" err="1"/>
              <a:t>Kaper</a:t>
            </a:r>
            <a:r>
              <a:rPr lang="en-US" dirty="0"/>
              <a:t> review, opening, scavenger hunt, badge activity: learn to disagree, closing.</a:t>
            </a:r>
          </a:p>
          <a:p>
            <a:endParaRPr lang="en-US" b="1" dirty="0">
              <a:cs typeface="Calibri"/>
            </a:endParaRPr>
          </a:p>
          <a:p>
            <a:r>
              <a:rPr lang="en-US" b="1" dirty="0"/>
              <a:t>Meeting 4:</a:t>
            </a:r>
            <a:endParaRPr lang="en-US" b="1" dirty="0">
              <a:cs typeface="Calibri"/>
            </a:endParaRPr>
          </a:p>
          <a:p>
            <a:r>
              <a:rPr lang="en-US" b="1" dirty="0"/>
              <a:t>Brownie "Making Friends" Meeting 4:</a:t>
            </a:r>
            <a:r>
              <a:rPr lang="en-US" dirty="0"/>
              <a:t>  about 35 minutes </a:t>
            </a:r>
          </a:p>
          <a:p>
            <a:endParaRPr lang="en-US" dirty="0"/>
          </a:p>
          <a:p>
            <a:r>
              <a:rPr lang="en-US" dirty="0"/>
              <a:t>Welcome: Opening Question / Attendance – 3 minutes </a:t>
            </a:r>
          </a:p>
          <a:p>
            <a:r>
              <a:rPr lang="en-US" dirty="0"/>
              <a:t>Zoom and Meeting Rules – 2-3 minutes (optional) </a:t>
            </a:r>
          </a:p>
          <a:p>
            <a:r>
              <a:rPr lang="en-US" dirty="0" err="1"/>
              <a:t>Kaper</a:t>
            </a:r>
            <a:r>
              <a:rPr lang="en-US" dirty="0"/>
              <a:t> Chart Review: - 5 minutes </a:t>
            </a:r>
          </a:p>
          <a:p>
            <a:r>
              <a:rPr lang="en-US" dirty="0"/>
              <a:t>Opening: GS Promise, GS Law  – 2-5 minutes</a:t>
            </a:r>
          </a:p>
          <a:p>
            <a:r>
              <a:rPr lang="en-US" dirty="0"/>
              <a:t>Game: Scavenger Hunt (and sharing) - 5 minutes </a:t>
            </a:r>
          </a:p>
          <a:p>
            <a:r>
              <a:rPr lang="en-US" dirty="0"/>
              <a:t>Badge activity: Learn to Disagree  – 5-10 minutes </a:t>
            </a:r>
          </a:p>
          <a:p>
            <a:r>
              <a:rPr lang="en-US" dirty="0"/>
              <a:t>Closing: Prep for Next Meeting: </a:t>
            </a:r>
            <a:r>
              <a:rPr lang="en-US" dirty="0" err="1"/>
              <a:t>Kaper</a:t>
            </a:r>
            <a:r>
              <a:rPr lang="en-US" dirty="0"/>
              <a:t> switch, Brownie Song, Friendship Circle – 3-5 minutes</a:t>
            </a:r>
          </a:p>
          <a:p>
            <a:r>
              <a:rPr lang="en-US" dirty="0"/>
              <a:t> </a:t>
            </a:r>
            <a:endParaRPr lang="en-US" dirty="0">
              <a:cs typeface="Calibri"/>
            </a:endParaRPr>
          </a:p>
          <a:p>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C2D940B1-E3F7-4912-A81E-7C4EA195769E}" type="slidenum">
              <a:rPr lang="en-US" smtClean="0"/>
              <a:t>63</a:t>
            </a:fld>
            <a:endParaRPr lang="en-US"/>
          </a:p>
        </p:txBody>
      </p:sp>
    </p:spTree>
    <p:extLst>
      <p:ext uri="{BB962C8B-B14F-4D97-AF65-F5344CB8AC3E}">
        <p14:creationId xmlns:p14="http://schemas.microsoft.com/office/powerpoint/2010/main" val="89111732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SAY:</a:t>
            </a:r>
            <a:endParaRPr lang="en-US"/>
          </a:p>
          <a:p>
            <a:endParaRPr lang="en-US" i="1">
              <a:cs typeface="Calibri"/>
            </a:endParaRPr>
          </a:p>
        </p:txBody>
      </p:sp>
      <p:sp>
        <p:nvSpPr>
          <p:cNvPr id="4" name="Slide Number Placeholder 3"/>
          <p:cNvSpPr>
            <a:spLocks noGrp="1"/>
          </p:cNvSpPr>
          <p:nvPr>
            <p:ph type="sldNum" sz="quarter" idx="5"/>
          </p:nvPr>
        </p:nvSpPr>
        <p:spPr/>
        <p:txBody>
          <a:bodyPr/>
          <a:lstStyle/>
          <a:p>
            <a:fld id="{C2D940B1-E3F7-4912-A81E-7C4EA195769E}" type="slidenum">
              <a:rPr lang="en-US" smtClean="0"/>
              <a:t>64</a:t>
            </a:fld>
            <a:endParaRPr lang="en-US"/>
          </a:p>
        </p:txBody>
      </p:sp>
    </p:spTree>
    <p:extLst>
      <p:ext uri="{BB962C8B-B14F-4D97-AF65-F5344CB8AC3E}">
        <p14:creationId xmlns:p14="http://schemas.microsoft.com/office/powerpoint/2010/main" val="281372842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Take attendance and ask girls about the 2 things they are interested in. Make a note of their interests.</a:t>
            </a:r>
          </a:p>
          <a:p>
            <a:endParaRPr lang="en-US" dirty="0">
              <a:cs typeface="Calibri"/>
            </a:endParaRPr>
          </a:p>
          <a:p>
            <a:r>
              <a:rPr lang="en-US" dirty="0">
                <a:cs typeface="Calibri"/>
              </a:rPr>
              <a:t>You can use this information to pick some badge options for the girls for later in the year.</a:t>
            </a:r>
          </a:p>
          <a:p>
            <a:endParaRPr lang="en-US" dirty="0">
              <a:cs typeface="Calibri"/>
            </a:endParaRPr>
          </a:p>
          <a:p>
            <a:r>
              <a:rPr lang="en-US" dirty="0">
                <a:cs typeface="Calibri"/>
              </a:rPr>
              <a:t>Badges and requirements can be found here: </a:t>
            </a:r>
            <a:r>
              <a:rPr lang="en-US" dirty="0"/>
              <a:t>Badge Explorer--  </a:t>
            </a:r>
            <a:r>
              <a:rPr lang="en-US" dirty="0">
                <a:hlinkClick r:id="rId3"/>
              </a:rPr>
              <a:t>https://www.girlscouts.org/en/our-program/badges/badge_explorer.html</a:t>
            </a:r>
            <a:r>
              <a:rPr lang="en-US" dirty="0"/>
              <a:t> </a:t>
            </a:r>
            <a:endParaRPr lang="en-US" dirty="0">
              <a:cs typeface="Calibri"/>
            </a:endParaRPr>
          </a:p>
          <a:p>
            <a:endParaRPr lang="en-US" dirty="0">
              <a:cs typeface="Calibri"/>
            </a:endParaRPr>
          </a:p>
          <a:p>
            <a:endParaRPr lang="en-US" dirty="0">
              <a:cs typeface="Calibri"/>
            </a:endParaRPr>
          </a:p>
          <a:p>
            <a:r>
              <a:rPr lang="en-US" dirty="0">
                <a:cs typeface="Calibri"/>
              </a:rPr>
              <a:t>Badges and other awards: </a:t>
            </a:r>
            <a:r>
              <a:rPr lang="en-US" dirty="0">
                <a:hlinkClick r:id="rId4"/>
              </a:rPr>
              <a:t>https://www.girlscouts.org/content/dam/girlscouts-gsusa/forms-and-documents/our-program/Badges/GSUSA_BrownieBadgesAwardsAndPins2019_Guide.pdf</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C2D940B1-E3F7-4912-A81E-7C4EA195769E}" type="slidenum">
              <a:rPr lang="en-US" smtClean="0"/>
              <a:t>65</a:t>
            </a:fld>
            <a:endParaRPr lang="en-US"/>
          </a:p>
        </p:txBody>
      </p:sp>
    </p:spTree>
    <p:extLst>
      <p:ext uri="{BB962C8B-B14F-4D97-AF65-F5344CB8AC3E}">
        <p14:creationId xmlns:p14="http://schemas.microsoft.com/office/powerpoint/2010/main" val="18920211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Show girls how to use Zoom if they don't already know.</a:t>
            </a:r>
          </a:p>
          <a:p>
            <a:endParaRPr lang="en-US"/>
          </a:p>
          <a:p>
            <a:r>
              <a:rPr lang="en-US"/>
              <a:t>Show them how to mute/unmute themselves and where the chat is.  You can also show them how to use the hand raise function if you wish to use that feature.</a:t>
            </a:r>
          </a:p>
          <a:p>
            <a:endParaRPr lang="en-US">
              <a:cs typeface="Calibri"/>
            </a:endParaRPr>
          </a:p>
        </p:txBody>
      </p:sp>
      <p:sp>
        <p:nvSpPr>
          <p:cNvPr id="4" name="Slide Number Placeholder 3"/>
          <p:cNvSpPr>
            <a:spLocks noGrp="1"/>
          </p:cNvSpPr>
          <p:nvPr>
            <p:ph type="sldNum" sz="quarter" idx="5"/>
          </p:nvPr>
        </p:nvSpPr>
        <p:spPr/>
        <p:txBody>
          <a:bodyPr/>
          <a:lstStyle/>
          <a:p>
            <a:fld id="{C2D940B1-E3F7-4912-A81E-7C4EA195769E}" type="slidenum">
              <a:rPr lang="en-US" smtClean="0"/>
              <a:t>66</a:t>
            </a:fld>
            <a:endParaRPr lang="en-US"/>
          </a:p>
        </p:txBody>
      </p:sp>
    </p:spTree>
    <p:extLst>
      <p:ext uri="{BB962C8B-B14F-4D97-AF65-F5344CB8AC3E}">
        <p14:creationId xmlns:p14="http://schemas.microsoft.com/office/powerpoint/2010/main" val="395212949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over meeting rules with the girls.</a:t>
            </a:r>
          </a:p>
          <a:p>
            <a:endParaRPr lang="en-US" dirty="0"/>
          </a:p>
          <a:p>
            <a:r>
              <a:rPr lang="en-US" dirty="0"/>
              <a:t>Please customize this slide to rules you prefer for your meetings. Some suggestions are:</a:t>
            </a:r>
            <a:endParaRPr lang="en-US" dirty="0">
              <a:cs typeface="Calibri"/>
            </a:endParaRPr>
          </a:p>
          <a:p>
            <a:r>
              <a:rPr lang="en-US" dirty="0"/>
              <a:t>- Be respectful in Chat and do not type the same thing over and over</a:t>
            </a:r>
            <a:endParaRPr lang="en-US" dirty="0">
              <a:cs typeface="Calibri"/>
            </a:endParaRPr>
          </a:p>
          <a:p>
            <a:r>
              <a:rPr lang="en-US" dirty="0"/>
              <a:t>- Listen to others when they are talking.</a:t>
            </a:r>
            <a:endParaRPr lang="en-US" dirty="0">
              <a:cs typeface="Calibri"/>
            </a:endParaRPr>
          </a:p>
          <a:p>
            <a:endParaRPr lang="en-US" dirty="0">
              <a:cs typeface="Calibri"/>
            </a:endParaRPr>
          </a:p>
          <a:p>
            <a:r>
              <a:rPr lang="en-US" dirty="0">
                <a:cs typeface="Calibri"/>
              </a:rPr>
              <a:t>In a later meeting, we will go over the Girl Scout Internet Safety Pledge which will likely reiterate some of these rules.</a:t>
            </a:r>
          </a:p>
        </p:txBody>
      </p:sp>
      <p:sp>
        <p:nvSpPr>
          <p:cNvPr id="4" name="Slide Number Placeholder 3"/>
          <p:cNvSpPr>
            <a:spLocks noGrp="1"/>
          </p:cNvSpPr>
          <p:nvPr>
            <p:ph type="sldNum" sz="quarter" idx="5"/>
          </p:nvPr>
        </p:nvSpPr>
        <p:spPr/>
        <p:txBody>
          <a:bodyPr/>
          <a:lstStyle/>
          <a:p>
            <a:fld id="{C2D940B1-E3F7-4912-A81E-7C4EA195769E}" type="slidenum">
              <a:rPr lang="en-US" smtClean="0"/>
              <a:t>67</a:t>
            </a:fld>
            <a:endParaRPr lang="en-US"/>
          </a:p>
        </p:txBody>
      </p:sp>
    </p:spTree>
    <p:extLst>
      <p:ext uri="{BB962C8B-B14F-4D97-AF65-F5344CB8AC3E}">
        <p14:creationId xmlns:p14="http://schemas.microsoft.com/office/powerpoint/2010/main" val="356777971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Optional pledge of allegiance</a:t>
            </a:r>
          </a:p>
        </p:txBody>
      </p:sp>
      <p:sp>
        <p:nvSpPr>
          <p:cNvPr id="4" name="Slide Number Placeholder 3"/>
          <p:cNvSpPr>
            <a:spLocks noGrp="1"/>
          </p:cNvSpPr>
          <p:nvPr>
            <p:ph type="sldNum" sz="quarter" idx="5"/>
          </p:nvPr>
        </p:nvSpPr>
        <p:spPr/>
        <p:txBody>
          <a:bodyPr/>
          <a:lstStyle/>
          <a:p>
            <a:fld id="{C2D940B1-E3F7-4912-A81E-7C4EA195769E}" type="slidenum">
              <a:rPr lang="en-US" smtClean="0"/>
              <a:t>68</a:t>
            </a:fld>
            <a:endParaRPr lang="en-US"/>
          </a:p>
        </p:txBody>
      </p:sp>
    </p:spTree>
    <p:extLst>
      <p:ext uri="{BB962C8B-B14F-4D97-AF65-F5344CB8AC3E}">
        <p14:creationId xmlns:p14="http://schemas.microsoft.com/office/powerpoint/2010/main" val="347035517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D940B1-E3F7-4912-A81E-7C4EA195769E}" type="slidenum">
              <a:rPr lang="en-US" smtClean="0"/>
              <a:t>69</a:t>
            </a:fld>
            <a:endParaRPr lang="en-US"/>
          </a:p>
        </p:txBody>
      </p:sp>
    </p:spTree>
    <p:extLst>
      <p:ext uri="{BB962C8B-B14F-4D97-AF65-F5344CB8AC3E}">
        <p14:creationId xmlns:p14="http://schemas.microsoft.com/office/powerpoint/2010/main" val="29144432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cs typeface="Calibri"/>
              </a:rPr>
              <a:t>Volunteer Toolkit Curriculum: Brownie Intro Meeting</a:t>
            </a:r>
            <a:endParaRPr lang="en-US" dirty="0">
              <a:cs typeface="Calibri"/>
            </a:endParaRPr>
          </a:p>
          <a:p>
            <a:endParaRPr lang="en-US" b="1" dirty="0"/>
          </a:p>
          <a:p>
            <a:r>
              <a:rPr lang="en-US" b="1" dirty="0">
                <a:effectLst/>
              </a:rPr>
              <a:t>Activity 2: Trefoil Name Tag</a:t>
            </a:r>
            <a:endParaRPr lang="en-US" dirty="0"/>
          </a:p>
          <a:p>
            <a:r>
              <a:rPr lang="en-US" b="1" dirty="0"/>
              <a:t>Materials</a:t>
            </a:r>
            <a:endParaRPr lang="en-US" dirty="0"/>
          </a:p>
          <a:p>
            <a:r>
              <a:rPr lang="en-US" b="1" dirty="0"/>
              <a:t>Girl Scout Trefoil Name Tag template</a:t>
            </a:r>
            <a:endParaRPr lang="en-US" dirty="0"/>
          </a:p>
          <a:p>
            <a:r>
              <a:rPr lang="en-US" b="1" dirty="0"/>
              <a:t>Girl Scout Promise template</a:t>
            </a:r>
            <a:endParaRPr lang="en-US" dirty="0"/>
          </a:p>
          <a:p>
            <a:r>
              <a:rPr lang="en-US" dirty="0"/>
              <a:t>Yarn pre-cut in 2-4 foot sections</a:t>
            </a:r>
            <a:endParaRPr lang="en-US" dirty="0">
              <a:cs typeface="Calibri"/>
            </a:endParaRPr>
          </a:p>
          <a:p>
            <a:r>
              <a:rPr lang="en-US" dirty="0"/>
              <a:t>Scissors, hole-punch, glue-stick, markers/crayons/colored pencils, stickers.</a:t>
            </a:r>
            <a:endParaRPr lang="en-US" dirty="0">
              <a:cs typeface="Calibri"/>
            </a:endParaRPr>
          </a:p>
          <a:p>
            <a:r>
              <a:rPr lang="en-US" b="1" dirty="0"/>
              <a:t>Steps</a:t>
            </a:r>
            <a:endParaRPr lang="en-US" dirty="0"/>
          </a:p>
          <a:p>
            <a:r>
              <a:rPr lang="en-US" dirty="0"/>
              <a:t>Have the Trefoil name tag supplies ready so girls can start making them as they wait for others to arrive.</a:t>
            </a:r>
            <a:endParaRPr lang="en-US" dirty="0">
              <a:cs typeface="Calibri"/>
            </a:endParaRPr>
          </a:p>
          <a:p>
            <a:r>
              <a:rPr lang="en-US" dirty="0"/>
              <a:t>INSTRUCTIONS:</a:t>
            </a:r>
            <a:endParaRPr lang="en-US" dirty="0">
              <a:cs typeface="Calibri"/>
            </a:endParaRPr>
          </a:p>
          <a:p>
            <a:r>
              <a:rPr lang="en-US" dirty="0"/>
              <a:t>Give each girl a copy of the </a:t>
            </a:r>
            <a:r>
              <a:rPr lang="en-US" b="1" dirty="0"/>
              <a:t>Girl Scout Trefoil Name Tag template.</a:t>
            </a:r>
            <a:endParaRPr lang="en-US" dirty="0"/>
          </a:p>
          <a:p>
            <a:r>
              <a:rPr lang="en-US" dirty="0"/>
              <a:t>Have girls cut out the trefoil and punch holes where noted.</a:t>
            </a:r>
            <a:endParaRPr lang="en-US" dirty="0">
              <a:cs typeface="Calibri"/>
            </a:endParaRPr>
          </a:p>
          <a:p>
            <a:r>
              <a:rPr lang="en-US" dirty="0"/>
              <a:t>Have girls write their names on the trefoil and decorate it.</a:t>
            </a:r>
            <a:endParaRPr lang="en-US" dirty="0">
              <a:cs typeface="Calibri"/>
            </a:endParaRPr>
          </a:p>
          <a:p>
            <a:r>
              <a:rPr lang="en-US" dirty="0"/>
              <a:t>Have girls glue the </a:t>
            </a:r>
            <a:r>
              <a:rPr lang="en-US" b="1" dirty="0"/>
              <a:t>Girl Scout Promise template</a:t>
            </a:r>
            <a:r>
              <a:rPr lang="en-US" dirty="0"/>
              <a:t> to the back.</a:t>
            </a:r>
            <a:endParaRPr lang="en-US" dirty="0">
              <a:cs typeface="Calibri"/>
            </a:endParaRPr>
          </a:p>
          <a:p>
            <a:r>
              <a:rPr lang="en-US" dirty="0"/>
              <a:t>Tie each end of a piece of yarn through the holes on the trefoil.</a:t>
            </a:r>
            <a:endParaRPr lang="en-US" dirty="0">
              <a:cs typeface="Calibri"/>
            </a:endParaRPr>
          </a:p>
          <a:p>
            <a:r>
              <a:rPr lang="en-US" dirty="0"/>
              <a:t>Have girls wear the name tags during the meeting so they can start to know each others' names.</a:t>
            </a:r>
            <a:endParaRPr lang="en-US" dirty="0">
              <a:cs typeface="Calibri"/>
            </a:endParaRPr>
          </a:p>
          <a:p>
            <a:endParaRPr lang="en-US" b="1" dirty="0">
              <a:effectLst/>
            </a:endParaRPr>
          </a:p>
          <a:p>
            <a:r>
              <a:rPr lang="en-US" b="1" dirty="0">
                <a:effectLst/>
              </a:rPr>
              <a:t>Activity 3: Action Name Introduction Game</a:t>
            </a:r>
            <a:endParaRPr lang="en-US" b="1" dirty="0">
              <a:effectLst/>
              <a:cs typeface="Calibri"/>
            </a:endParaRPr>
          </a:p>
          <a:p>
            <a:r>
              <a:rPr lang="en-US" b="1" dirty="0"/>
              <a:t>Materials</a:t>
            </a:r>
            <a:endParaRPr lang="en-US" dirty="0"/>
          </a:p>
          <a:p>
            <a:r>
              <a:rPr lang="en-US" dirty="0"/>
              <a:t>None</a:t>
            </a:r>
            <a:endParaRPr lang="en-US" dirty="0">
              <a:cs typeface="Calibri"/>
            </a:endParaRPr>
          </a:p>
          <a:p>
            <a:r>
              <a:rPr lang="en-US" b="1" dirty="0"/>
              <a:t>Steps</a:t>
            </a:r>
            <a:endParaRPr lang="en-US" dirty="0"/>
          </a:p>
          <a:p>
            <a:r>
              <a:rPr lang="en-US" b="1" dirty="0"/>
              <a:t>SAY:</a:t>
            </a:r>
            <a:endParaRPr lang="en-US" dirty="0"/>
          </a:p>
          <a:p>
            <a:r>
              <a:rPr lang="en-US" i="1" dirty="0"/>
              <a:t>Welcome! Are you looking forward to being Brownies this year? Are you ready to start our Brownie adventures together?</a:t>
            </a:r>
            <a:endParaRPr lang="en-US" dirty="0"/>
          </a:p>
          <a:p>
            <a:r>
              <a:rPr lang="en-US" i="1" dirty="0"/>
              <a:t>This is our Brownie circle. It's a special place where we will come together to share thoughts and ideas and make decisions and plans for our troop. In the Brownie Ring, everyone gets a chance to talk, and everyone listens to what others have to say. </a:t>
            </a:r>
            <a:endParaRPr lang="en-US" dirty="0"/>
          </a:p>
          <a:p>
            <a:r>
              <a:rPr lang="en-US" i="1" dirty="0"/>
              <a:t>During this meeting, we are going to learn a little about Girl Scouts and spend some time getting to know each other better. Let's do that now.</a:t>
            </a:r>
            <a:endParaRPr lang="en-US" dirty="0"/>
          </a:p>
          <a:p>
            <a:r>
              <a:rPr lang="en-US" i="1" dirty="0"/>
              <a:t>Each person is going to say their name along with an action-word to go with their name (such as "Swimming Samantha or Jumping Jennifer"), and then you will show the action to the group. So if my name was Samantha, I would say Swimming Samantha and then pretend to swim. Got it?</a:t>
            </a:r>
            <a:endParaRPr lang="en-US" dirty="0"/>
          </a:p>
          <a:p>
            <a:r>
              <a:rPr lang="en-US" i="1" dirty="0"/>
              <a:t>Let's try! Everyone stand up -we might need some space for this.</a:t>
            </a:r>
            <a:endParaRPr lang="en-US" dirty="0"/>
          </a:p>
          <a:p>
            <a:r>
              <a:rPr lang="en-US" dirty="0"/>
              <a:t>Start the game by saying your action name and then perform the action.</a:t>
            </a:r>
            <a:endParaRPr lang="en-US" dirty="0">
              <a:cs typeface="Calibri"/>
            </a:endParaRPr>
          </a:p>
          <a:p>
            <a:r>
              <a:rPr lang="en-US" i="1" dirty="0"/>
              <a:t>Have girls repeat your action name and do the action.</a:t>
            </a:r>
            <a:endParaRPr lang="en-US" dirty="0"/>
          </a:p>
          <a:p>
            <a:r>
              <a:rPr lang="en-US" dirty="0"/>
              <a:t>Now ask the girl to your left to say her action name and perform her action. Her action name should start with the same letter as her first name.</a:t>
            </a:r>
            <a:endParaRPr lang="en-US" dirty="0">
              <a:cs typeface="Calibri"/>
            </a:endParaRPr>
          </a:p>
          <a:p>
            <a:r>
              <a:rPr lang="en-US" i="1" dirty="0"/>
              <a:t>Great! Now let's all try to remember from the beginning.</a:t>
            </a:r>
            <a:endParaRPr lang="en-US" dirty="0"/>
          </a:p>
          <a:p>
            <a:r>
              <a:rPr lang="en-US" dirty="0"/>
              <a:t>Everyone says her action name and performs the action, then the next girl's name and performs the action, and then the third girl will introduce her action name and perform her action. The group will then repeat all the action names and perform the actions of all girls before her, and so on, until all girls have been introduced.</a:t>
            </a:r>
            <a:endParaRPr lang="en-US" dirty="0">
              <a:cs typeface="Calibri"/>
            </a:endParaRPr>
          </a:p>
          <a:p>
            <a:endParaRPr lang="en-US" b="1" dirty="0"/>
          </a:p>
          <a:p>
            <a:r>
              <a:rPr lang="en-US" b="1" dirty="0"/>
              <a:t>Keep It Girl-Led Tip</a:t>
            </a:r>
            <a:endParaRPr lang="en-US" dirty="0"/>
          </a:p>
          <a:p>
            <a:r>
              <a:rPr lang="en-US" dirty="0"/>
              <a:t>Let girls choose their own action word for their name. Don't decide for them, or let other girls decide for them. If a girl is struggling to come up with a word, ask if she would like the group's help before giving her hints.</a:t>
            </a:r>
            <a:endParaRPr lang="en-US" dirty="0">
              <a:cs typeface="Calibri"/>
            </a:endParaRPr>
          </a:p>
          <a:p>
            <a:r>
              <a:rPr lang="en-US" dirty="0"/>
              <a:t>After the game, introduce yourself by telling a little about you, including whether you're related to any girls in the troop.</a:t>
            </a:r>
            <a:endParaRPr lang="en-US" dirty="0">
              <a:cs typeface="Calibri"/>
            </a:endParaRPr>
          </a:p>
          <a:p>
            <a:r>
              <a:rPr lang="en-US" b="1" dirty="0"/>
              <a:t>SAY:</a:t>
            </a:r>
            <a:endParaRPr lang="en-US" dirty="0"/>
          </a:p>
          <a:p>
            <a:r>
              <a:rPr lang="en-US" i="1" dirty="0"/>
              <a:t>I will be guiding you this year as we have our troop meetings, do activities, earn badges and awards, sell cookies, and so much more. The most important thing that I want you to know is that this is YOUR Brownie troop and you get to make the plans and decisions.</a:t>
            </a:r>
            <a:endParaRPr lang="en-US" dirty="0"/>
          </a:p>
          <a:p>
            <a:r>
              <a:rPr lang="en-US" i="1" dirty="0"/>
              <a:t>How does that sound?</a:t>
            </a:r>
            <a:endParaRPr lang="en-US" dirty="0"/>
          </a:p>
          <a:p>
            <a:r>
              <a:rPr lang="en-US" i="1" dirty="0"/>
              <a:t>I will help to guide you and make sure we always stay safe.</a:t>
            </a:r>
            <a:endParaRPr lang="en-US" dirty="0"/>
          </a:p>
          <a:p>
            <a:r>
              <a:rPr lang="en-US" dirty="0"/>
              <a:t>Cadettes or members of your Friends and Family Network should also introduce themselves.</a:t>
            </a:r>
            <a:endParaRPr lang="en-US" dirty="0">
              <a:cs typeface="Calibri"/>
            </a:endParaRPr>
          </a:p>
          <a:p>
            <a:endParaRPr lang="en-US" b="1" dirty="0">
              <a:effectLst/>
            </a:endParaRPr>
          </a:p>
          <a:p>
            <a:r>
              <a:rPr lang="en-US" b="1" dirty="0">
                <a:effectLst/>
              </a:rPr>
              <a:t>Activity 4: Girl Scout Traditions</a:t>
            </a:r>
            <a:endParaRPr lang="en-US" b="1" dirty="0">
              <a:effectLst/>
              <a:cs typeface="Calibri"/>
            </a:endParaRPr>
          </a:p>
          <a:p>
            <a:r>
              <a:rPr lang="en-US" b="1" dirty="0"/>
              <a:t>Materials</a:t>
            </a:r>
            <a:endParaRPr lang="en-US" dirty="0"/>
          </a:p>
          <a:p>
            <a:r>
              <a:rPr lang="en-US" dirty="0"/>
              <a:t>Optional: Poster with the </a:t>
            </a:r>
            <a:r>
              <a:rPr lang="en-US" dirty="0">
                <a:hlinkClick r:id="rId3"/>
              </a:rPr>
              <a:t>Girl Scout Promise and Law</a:t>
            </a:r>
            <a:r>
              <a:rPr lang="en-US" dirty="0"/>
              <a:t> written on it, hung where girls can easily read it.</a:t>
            </a:r>
            <a:endParaRPr lang="en-US" dirty="0">
              <a:cs typeface="Calibri"/>
            </a:endParaRPr>
          </a:p>
          <a:p>
            <a:r>
              <a:rPr lang="en-US" b="1" dirty="0"/>
              <a:t>Steps</a:t>
            </a:r>
            <a:endParaRPr lang="en-US" dirty="0"/>
          </a:p>
          <a:p>
            <a:r>
              <a:rPr lang="en-US" b="1" dirty="0"/>
              <a:t>(</a:t>
            </a:r>
            <a:r>
              <a:rPr lang="en-US" dirty="0"/>
              <a:t>Note: The Opening Ceremony is usually done at the very beginning of the troop meeting. It's a way for you to officially get the meeting started. We didn't do it right away at this meeting, because you needed time to get to know the other girls. The opening ceremony will be the way you start meetings in the future.)</a:t>
            </a:r>
            <a:endParaRPr lang="en-US" dirty="0">
              <a:cs typeface="Calibri"/>
            </a:endParaRPr>
          </a:p>
          <a:p>
            <a:r>
              <a:rPr lang="en-US" dirty="0"/>
              <a:t>You can either do one of the pre-planned ceremonies in your meeting plan or substitute your own. For example, girls may recite the Pledge of Allegiance or the </a:t>
            </a:r>
            <a:r>
              <a:rPr lang="en-US" dirty="0">
                <a:hlinkClick r:id="rId3"/>
              </a:rPr>
              <a:t>Girl Scout Promise and Law</a:t>
            </a:r>
            <a:r>
              <a:rPr lang="en-US" dirty="0"/>
              <a:t>. They may hold a Flag Ceremony, recite a poem, or sing a song.</a:t>
            </a:r>
            <a:endParaRPr lang="en-US" dirty="0">
              <a:cs typeface="Calibri"/>
            </a:endParaRPr>
          </a:p>
          <a:p>
            <a:endParaRPr lang="en-US" b="1" dirty="0"/>
          </a:p>
          <a:p>
            <a:r>
              <a:rPr lang="en-US" b="1" dirty="0"/>
              <a:t>Keep It Girl-Led Tip</a:t>
            </a:r>
            <a:endParaRPr lang="en-US" dirty="0"/>
          </a:p>
          <a:p>
            <a:r>
              <a:rPr lang="en-US" dirty="0"/>
              <a:t>Let girls decide how they'd like to open their meeting. You can give them choices until they start coming up with their own ideas.</a:t>
            </a:r>
            <a:endParaRPr lang="en-US" dirty="0">
              <a:cs typeface="Calibri"/>
            </a:endParaRPr>
          </a:p>
          <a:p>
            <a:r>
              <a:rPr lang="en-US" b="1" dirty="0"/>
              <a:t>SAY:</a:t>
            </a:r>
            <a:endParaRPr lang="en-US" dirty="0"/>
          </a:p>
          <a:p>
            <a:r>
              <a:rPr lang="en-US" i="1" dirty="0"/>
              <a:t>Are you ready to learn about Brownie Girl Scout traditions?</a:t>
            </a:r>
            <a:endParaRPr lang="en-US" dirty="0"/>
          </a:p>
          <a:p>
            <a:r>
              <a:rPr lang="en-US" i="1" dirty="0"/>
              <a:t>Let's start by learning the Girl Scout Sign. Girl Scouts make the Girl Scout Sign when they recite the Girl Scout Promise and the Girl Scout Law.</a:t>
            </a:r>
            <a:endParaRPr lang="en-US" dirty="0"/>
          </a:p>
          <a:p>
            <a:r>
              <a:rPr lang="en-US" i="1" dirty="0"/>
              <a:t>Hold up your right hand with the three middle fingers up and hold your thumb and pinky finger together.</a:t>
            </a:r>
            <a:endParaRPr lang="en-US" dirty="0"/>
          </a:p>
          <a:p>
            <a:r>
              <a:rPr lang="en-US" i="1" dirty="0"/>
              <a:t>Now let's recite the Girl Scout Promise. Repeat after me as I say each line one at a time.</a:t>
            </a:r>
            <a:endParaRPr lang="en-US" dirty="0"/>
          </a:p>
          <a:p>
            <a:pPr lvl="1"/>
            <a:r>
              <a:rPr lang="en-US" dirty="0"/>
              <a:t>On my honor,</a:t>
            </a:r>
            <a:endParaRPr lang="en-US" dirty="0">
              <a:cs typeface="Calibri"/>
            </a:endParaRPr>
          </a:p>
          <a:p>
            <a:pPr lvl="1"/>
            <a:r>
              <a:rPr lang="en-US" dirty="0"/>
              <a:t>I will try,</a:t>
            </a:r>
            <a:endParaRPr lang="en-US" dirty="0">
              <a:cs typeface="Calibri"/>
            </a:endParaRPr>
          </a:p>
          <a:p>
            <a:pPr lvl="1"/>
            <a:r>
              <a:rPr lang="en-US" dirty="0"/>
              <a:t>to serve God and my country,</a:t>
            </a:r>
            <a:endParaRPr lang="en-US" dirty="0">
              <a:cs typeface="Calibri"/>
            </a:endParaRPr>
          </a:p>
          <a:p>
            <a:pPr lvl="1"/>
            <a:r>
              <a:rPr lang="en-US" dirty="0"/>
              <a:t>to help people at all times,</a:t>
            </a:r>
            <a:endParaRPr lang="en-US" dirty="0">
              <a:cs typeface="Calibri"/>
            </a:endParaRPr>
          </a:p>
          <a:p>
            <a:pPr lvl="1"/>
            <a:r>
              <a:rPr lang="en-US" dirty="0"/>
              <a:t>And to live by the Girl Scout Law.</a:t>
            </a:r>
            <a:endParaRPr lang="en-US" dirty="0">
              <a:cs typeface="Calibri"/>
            </a:endParaRPr>
          </a:p>
          <a:p>
            <a:r>
              <a:rPr lang="en-US" i="1" dirty="0"/>
              <a:t>Great job! Did you notice that when we say the Promise, we are holding up three fingers and there are three parts to the Girl Scout Promise? What were the three parts?</a:t>
            </a:r>
            <a:endParaRPr lang="en-US" dirty="0"/>
          </a:p>
          <a:p>
            <a:pPr lvl="1"/>
            <a:r>
              <a:rPr lang="en-US" i="1" dirty="0"/>
              <a:t>Serve God and my country</a:t>
            </a:r>
            <a:endParaRPr lang="en-US" dirty="0"/>
          </a:p>
          <a:p>
            <a:pPr lvl="1"/>
            <a:r>
              <a:rPr lang="en-US" i="1" dirty="0"/>
              <a:t>Help people at all times</a:t>
            </a:r>
            <a:endParaRPr lang="en-US" dirty="0"/>
          </a:p>
          <a:p>
            <a:pPr lvl="1"/>
            <a:r>
              <a:rPr lang="en-US" i="1" dirty="0"/>
              <a:t>Live by the Girl Scout Law</a:t>
            </a:r>
            <a:endParaRPr lang="en-US" dirty="0"/>
          </a:p>
          <a:p>
            <a:r>
              <a:rPr lang="en-US" i="1" dirty="0"/>
              <a:t>The three fingers that we hold up remind us that we are making these three important promises. These three parts of our Girl Scout Promise are also represented by the three clover shapes on your name tag. That shape is called a trefoil and it is the symbol for Girl Scouts. </a:t>
            </a:r>
            <a:endParaRPr lang="en-US" dirty="0"/>
          </a:p>
          <a:p>
            <a:r>
              <a:rPr lang="en-US" i="1" dirty="0"/>
              <a:t>Flip your name tag over; what is on the back?</a:t>
            </a:r>
            <a:endParaRPr lang="en-US" dirty="0"/>
          </a:p>
          <a:p>
            <a:r>
              <a:rPr lang="en-US" i="1" dirty="0"/>
              <a:t>That's right! It's the Girl Scout Promise. Now you can practice it at home.</a:t>
            </a:r>
            <a:endParaRPr lang="en-US" dirty="0"/>
          </a:p>
          <a:p>
            <a:r>
              <a:rPr lang="en-US" b="1" dirty="0"/>
              <a:t>IF TIME, ASK:</a:t>
            </a:r>
            <a:endParaRPr lang="en-US" dirty="0"/>
          </a:p>
          <a:p>
            <a:r>
              <a:rPr lang="en-US" i="1" dirty="0"/>
              <a:t>What does it mean to make a promise?</a:t>
            </a:r>
            <a:endParaRPr lang="en-US" dirty="0"/>
          </a:p>
          <a:p>
            <a:r>
              <a:rPr lang="en-US" i="1" dirty="0"/>
              <a:t>Why is it important to keep our promises?</a:t>
            </a:r>
            <a:endParaRPr lang="en-US" dirty="0"/>
          </a:p>
          <a:p>
            <a:r>
              <a:rPr lang="en-US" i="1" dirty="0"/>
              <a:t>What happens if we forget a promise?</a:t>
            </a:r>
            <a:endParaRPr lang="en-US" dirty="0"/>
          </a:p>
          <a:p>
            <a:r>
              <a:rPr lang="en-US" i="1" dirty="0"/>
              <a:t>What do the words I will try mean?</a:t>
            </a:r>
            <a:endParaRPr lang="en-US" dirty="0"/>
          </a:p>
          <a:p>
            <a:r>
              <a:rPr lang="en-US" i="1" dirty="0"/>
              <a:t>Do you think these three parts of the Promise are good things to live by?</a:t>
            </a:r>
            <a:endParaRPr lang="en-US" dirty="0"/>
          </a:p>
          <a:p>
            <a:r>
              <a:rPr lang="en-US" b="1" dirty="0"/>
              <a:t>Variation:</a:t>
            </a:r>
            <a:r>
              <a:rPr lang="en-US" dirty="0"/>
              <a:t> For troops who already know the Girl Scout Promise, use this opportunity to refresh girls' memory and then ask girls to share a time when they had a chance to put the Girl Scout Promise into action.</a:t>
            </a:r>
            <a:endParaRPr lang="en-US" dirty="0">
              <a:cs typeface="Calibri"/>
            </a:endParaRPr>
          </a:p>
          <a:p>
            <a:r>
              <a:rPr lang="en-US" b="1" dirty="0"/>
              <a:t>SAY:</a:t>
            </a:r>
            <a:endParaRPr lang="en-US" dirty="0"/>
          </a:p>
          <a:p>
            <a:r>
              <a:rPr lang="en-US" i="1" dirty="0"/>
              <a:t>Did you notice in the last line of the Girl Scout Promise that we are promising to live by the Girl Scout Law? Are you wondering what you just promised to live by? Let's find out by reciting the Girl Scout Law. </a:t>
            </a:r>
            <a:endParaRPr lang="en-US" dirty="0"/>
          </a:p>
          <a:p>
            <a:r>
              <a:rPr lang="en-US" i="1" dirty="0"/>
              <a:t>Let's all do the Girl Scout Sign together</a:t>
            </a:r>
            <a:endParaRPr lang="en-US" dirty="0"/>
          </a:p>
          <a:p>
            <a:r>
              <a:rPr lang="en-US" i="1" dirty="0"/>
              <a:t>Now let's recite the Girl Scout Promise.</a:t>
            </a:r>
            <a:endParaRPr lang="en-US" dirty="0"/>
          </a:p>
          <a:p>
            <a:r>
              <a:rPr lang="en-US" i="1" dirty="0"/>
              <a:t>I will say a line and then repeat after me.</a:t>
            </a:r>
            <a:endParaRPr lang="en-US" dirty="0"/>
          </a:p>
          <a:p>
            <a:r>
              <a:rPr lang="en-US" b="1" dirty="0"/>
              <a:t>Recite the Girl Scout Law:</a:t>
            </a:r>
            <a:endParaRPr lang="en-US" dirty="0"/>
          </a:p>
          <a:p>
            <a:r>
              <a:rPr lang="en-US" dirty="0"/>
              <a:t>I will do my best to be</a:t>
            </a:r>
            <a:endParaRPr lang="en-US" dirty="0">
              <a:cs typeface="Calibri"/>
            </a:endParaRPr>
          </a:p>
          <a:p>
            <a:r>
              <a:rPr lang="en-US" dirty="0"/>
              <a:t>honest and fair,</a:t>
            </a:r>
            <a:endParaRPr lang="en-US" dirty="0">
              <a:cs typeface="Calibri"/>
            </a:endParaRPr>
          </a:p>
          <a:p>
            <a:r>
              <a:rPr lang="en-US" dirty="0"/>
              <a:t>friendly and helpful,</a:t>
            </a:r>
            <a:endParaRPr lang="en-US" dirty="0">
              <a:cs typeface="Calibri"/>
            </a:endParaRPr>
          </a:p>
          <a:p>
            <a:r>
              <a:rPr lang="en-US" dirty="0"/>
              <a:t>considerate and caring,</a:t>
            </a:r>
            <a:endParaRPr lang="en-US" dirty="0">
              <a:cs typeface="Calibri"/>
            </a:endParaRPr>
          </a:p>
          <a:p>
            <a:r>
              <a:rPr lang="en-US" dirty="0"/>
              <a:t>courageous and strong,</a:t>
            </a:r>
            <a:endParaRPr lang="en-US" dirty="0">
              <a:cs typeface="Calibri"/>
            </a:endParaRPr>
          </a:p>
          <a:p>
            <a:r>
              <a:rPr lang="en-US" dirty="0"/>
              <a:t>and responsible for what I say and do,</a:t>
            </a:r>
            <a:endParaRPr lang="en-US" dirty="0">
              <a:cs typeface="Calibri"/>
            </a:endParaRPr>
          </a:p>
          <a:p>
            <a:r>
              <a:rPr lang="en-US" dirty="0"/>
              <a:t>and to</a:t>
            </a:r>
            <a:endParaRPr lang="en-US" dirty="0">
              <a:cs typeface="Calibri"/>
            </a:endParaRPr>
          </a:p>
          <a:p>
            <a:r>
              <a:rPr lang="en-US" dirty="0"/>
              <a:t>respect myself and others,</a:t>
            </a:r>
            <a:endParaRPr lang="en-US" dirty="0">
              <a:cs typeface="Calibri"/>
            </a:endParaRPr>
          </a:p>
          <a:p>
            <a:r>
              <a:rPr lang="en-US" dirty="0"/>
              <a:t>respect authority,</a:t>
            </a:r>
            <a:endParaRPr lang="en-US" dirty="0">
              <a:cs typeface="Calibri"/>
            </a:endParaRPr>
          </a:p>
          <a:p>
            <a:r>
              <a:rPr lang="en-US" dirty="0"/>
              <a:t>use resources wisely,</a:t>
            </a:r>
            <a:endParaRPr lang="en-US" dirty="0">
              <a:cs typeface="Calibri"/>
            </a:endParaRPr>
          </a:p>
          <a:p>
            <a:r>
              <a:rPr lang="en-US" dirty="0"/>
              <a:t>make the world a better place,</a:t>
            </a:r>
            <a:endParaRPr lang="en-US" dirty="0">
              <a:cs typeface="Calibri"/>
            </a:endParaRPr>
          </a:p>
          <a:p>
            <a:r>
              <a:rPr lang="en-US" dirty="0"/>
              <a:t>and be a sister to every Girl Scout.</a:t>
            </a:r>
            <a:endParaRPr lang="en-US" dirty="0">
              <a:cs typeface="Calibri"/>
            </a:endParaRPr>
          </a:p>
          <a:p>
            <a:r>
              <a:rPr lang="en-US" b="1" dirty="0"/>
              <a:t>Variation:</a:t>
            </a:r>
            <a:r>
              <a:rPr lang="en-US" dirty="0"/>
              <a:t> Show the YouTube video of girls reciting the </a:t>
            </a:r>
            <a:r>
              <a:rPr lang="en-US" dirty="0">
                <a:hlinkClick r:id="rId3"/>
              </a:rPr>
              <a:t>Girl Scout Promise and Law</a:t>
            </a:r>
            <a:r>
              <a:rPr lang="en-US" dirty="0"/>
              <a:t> and then have them repeat the Girl Scout Law after you.</a:t>
            </a:r>
            <a:endParaRPr lang="en-US" dirty="0">
              <a:cs typeface="Calibri"/>
            </a:endParaRPr>
          </a:p>
          <a:p>
            <a:r>
              <a:rPr lang="en-US" dirty="0"/>
              <a:t>For girls who already know the Girl Scout Law, ask them which line of the Girl Scout Law they value the most and why.</a:t>
            </a:r>
            <a:endParaRPr lang="en-US" dirty="0">
              <a:cs typeface="Calibri"/>
            </a:endParaRPr>
          </a:p>
          <a:p>
            <a:r>
              <a:rPr lang="en-US" b="1" dirty="0"/>
              <a:t>SAY:</a:t>
            </a:r>
            <a:endParaRPr lang="en-US" dirty="0"/>
          </a:p>
          <a:p>
            <a:r>
              <a:rPr lang="en-US" i="1" dirty="0"/>
              <a:t>We usually do an opening ceremony at every Brownie meeting. We'll start by saying the </a:t>
            </a:r>
            <a:r>
              <a:rPr lang="en-US" i="1" dirty="0">
                <a:hlinkClick r:id="rId3"/>
              </a:rPr>
              <a:t>Girl Scout Promise and Law</a:t>
            </a:r>
            <a:r>
              <a:rPr lang="en-US" i="1" dirty="0"/>
              <a:t>.</a:t>
            </a:r>
            <a:endParaRPr lang="en-US" dirty="0"/>
          </a:p>
          <a:p>
            <a:r>
              <a:rPr lang="en-US" i="1" dirty="0"/>
              <a:t>Next let's learn two more Girl Scout Traditions: the Girl Scout Quiet Sign and the Girl Scout Handshake.</a:t>
            </a:r>
            <a:endParaRPr lang="en-US" dirty="0"/>
          </a:p>
          <a:p>
            <a:r>
              <a:rPr lang="en-US" i="1" dirty="0"/>
              <a:t>Girl Scouts all over the world use the Quiet Sign as a way to get everyone's attention. Let's give it a try. Here's how you make the Quiet Sign:</a:t>
            </a:r>
            <a:endParaRPr lang="en-US" dirty="0"/>
          </a:p>
          <a:p>
            <a:r>
              <a:rPr lang="en-US" i="1" dirty="0"/>
              <a:t>Raise your right hand with all fingers extended straight up.</a:t>
            </a:r>
            <a:endParaRPr lang="en-US" dirty="0"/>
          </a:p>
          <a:p>
            <a:r>
              <a:rPr lang="en-US" i="1" dirty="0"/>
              <a:t>Got it? Great! Now, everybody make the Quiet Sign.</a:t>
            </a:r>
            <a:endParaRPr lang="en-US" dirty="0"/>
          </a:p>
          <a:p>
            <a:r>
              <a:rPr lang="en-US" i="1" dirty="0"/>
              <a:t>The Quiet Sign is a way to let everyone know it is time to be quiet and pay attention without raising your voice. </a:t>
            </a:r>
            <a:endParaRPr lang="en-US" dirty="0"/>
          </a:p>
          <a:p>
            <a:r>
              <a:rPr lang="en-US" i="1" dirty="0"/>
              <a:t>When you see someone raise their right hand (the Quiet Sign), then you raise your right hand and stop talking. When other people see you with your hand up, they'll stop talking and raise their hands, too. You'd be surprised how fast you can make a room go quiet! In fact, let's make this into a game!</a:t>
            </a:r>
            <a:endParaRPr lang="en-US" dirty="0"/>
          </a:p>
          <a:p>
            <a:r>
              <a:rPr lang="en-US" i="1" dirty="0"/>
              <a:t>Everyone stand up and wiggle, jump in place, make any kind of animal noise you can think of. When you see me do the Quiet Sign, then stop what you are doing, raise your right hand and be quiet. Ready to try? Let's see how quickly you can do it.</a:t>
            </a:r>
            <a:endParaRPr lang="en-US" dirty="0"/>
          </a:p>
          <a:p>
            <a:r>
              <a:rPr lang="en-US" i="1" dirty="0"/>
              <a:t>GO!</a:t>
            </a:r>
            <a:endParaRPr lang="en-US" dirty="0"/>
          </a:p>
          <a:p>
            <a:r>
              <a:rPr lang="en-US" dirty="0"/>
              <a:t>Let girls make a bunch of noise and then raise your right hand in the Quiet Sign. Do not say anything, just stand in place quietly with your right hand raised and all fingers extended. Wait for all girls to stop what they are doing, raise their right hand, and quiet down. Do not start talking until all girls' hands are raised and they are all quiet. You might need to try this a few times until girls get it. This is a great tool to use throughout the year when you need to get girl's attention.</a:t>
            </a:r>
            <a:endParaRPr lang="en-US" dirty="0">
              <a:cs typeface="Calibri"/>
            </a:endParaRPr>
          </a:p>
          <a:p>
            <a:r>
              <a:rPr lang="en-US" b="1" dirty="0"/>
              <a:t>SAY:</a:t>
            </a:r>
            <a:endParaRPr lang="en-US" dirty="0"/>
          </a:p>
          <a:p>
            <a:r>
              <a:rPr lang="en-US" i="1" dirty="0"/>
              <a:t>Now let's try the Girl Scout Handshake.</a:t>
            </a:r>
            <a:endParaRPr lang="en-US" dirty="0"/>
          </a:p>
          <a:p>
            <a:r>
              <a:rPr lang="en-US" i="1" dirty="0"/>
              <a:t>This is a way for Girl Scouts to greet each other.</a:t>
            </a:r>
            <a:endParaRPr lang="en-US" dirty="0"/>
          </a:p>
          <a:p>
            <a:r>
              <a:rPr lang="en-US" i="1" dirty="0"/>
              <a:t>Find a partner and face each other.</a:t>
            </a:r>
            <a:endParaRPr lang="en-US" dirty="0"/>
          </a:p>
          <a:p>
            <a:r>
              <a:rPr lang="en-US" i="1" dirty="0"/>
              <a:t>Raise your right hand and make the Girl Scout Sign.</a:t>
            </a:r>
            <a:endParaRPr lang="en-US" dirty="0"/>
          </a:p>
          <a:p>
            <a:r>
              <a:rPr lang="en-US" i="1" dirty="0"/>
              <a:t>Now shake left hands with your partner.</a:t>
            </a:r>
            <a:endParaRPr lang="en-US" dirty="0"/>
          </a:p>
          <a:p>
            <a:r>
              <a:rPr lang="en-US" i="1" dirty="0"/>
              <a:t>This is a special way to remind us that we are all sisters because we belong to Girl Scouts.</a:t>
            </a:r>
            <a:endParaRPr lang="en-US" dirty="0"/>
          </a:p>
          <a:p>
            <a:r>
              <a:rPr lang="en-US" i="1" dirty="0"/>
              <a:t>Find two new friends to practice the Girl Scout sign with.</a:t>
            </a:r>
            <a:endParaRPr lang="en-US" dirty="0"/>
          </a:p>
          <a:p>
            <a:r>
              <a:rPr lang="en-US" b="1" dirty="0"/>
              <a:t>Variation: </a:t>
            </a:r>
            <a:r>
              <a:rPr lang="en-US" dirty="0"/>
              <a:t>For girls who already know these traditions, use this chance to talk about them. Did any girls go to a Girl Scout Camp or other Girl Scout activity over the summer where they used the Quiet Sign, said the Girl Scout Promise, or where they learned any other Girl Scout traditions? Use this time to ask questions and let them share. Keep in mind, they may have forgotten these traditions over the summer and may need time to refresh their memory.</a:t>
            </a:r>
            <a:endParaRPr lang="en-US" dirty="0">
              <a:cs typeface="Calibri"/>
            </a:endParaRPr>
          </a:p>
          <a:p>
            <a:r>
              <a:rPr lang="en-US" b="1" dirty="0">
                <a:effectLst/>
              </a:rPr>
              <a:t>Activity 5: Girl Scout Law Keepsake</a:t>
            </a:r>
            <a:endParaRPr lang="en-US" b="1" dirty="0">
              <a:effectLst/>
              <a:cs typeface="Calibri"/>
            </a:endParaRPr>
          </a:p>
          <a:p>
            <a:r>
              <a:rPr lang="en-US" b="1" dirty="0"/>
              <a:t>Materials</a:t>
            </a:r>
            <a:endParaRPr lang="en-US" dirty="0"/>
          </a:p>
          <a:p>
            <a:r>
              <a:rPr lang="en-US" dirty="0"/>
              <a:t>12 Popsicle sticks (regular size, not jumbo) for EACH girl (plus some extra just in case)</a:t>
            </a:r>
            <a:endParaRPr lang="en-US" dirty="0">
              <a:cs typeface="Calibri"/>
            </a:endParaRPr>
          </a:p>
          <a:p>
            <a:r>
              <a:rPr lang="en-US" b="1" dirty="0"/>
              <a:t>Girl Scout Law Template</a:t>
            </a:r>
            <a:endParaRPr lang="en-US" dirty="0"/>
          </a:p>
          <a:p>
            <a:r>
              <a:rPr lang="en-US" dirty="0"/>
              <a:t>Scissors</a:t>
            </a:r>
            <a:endParaRPr lang="en-US" dirty="0">
              <a:cs typeface="Calibri"/>
            </a:endParaRPr>
          </a:p>
          <a:p>
            <a:r>
              <a:rPr lang="en-US" dirty="0"/>
              <a:t>Masking tape</a:t>
            </a:r>
            <a:endParaRPr lang="en-US" dirty="0">
              <a:cs typeface="Calibri"/>
            </a:endParaRPr>
          </a:p>
          <a:p>
            <a:r>
              <a:rPr lang="en-US" dirty="0"/>
              <a:t>Ribbon or yarn</a:t>
            </a:r>
            <a:endParaRPr lang="en-US" dirty="0">
              <a:cs typeface="Calibri"/>
            </a:endParaRPr>
          </a:p>
          <a:p>
            <a:r>
              <a:rPr lang="en-US" dirty="0"/>
              <a:t>Markers or crayons</a:t>
            </a:r>
            <a:endParaRPr lang="en-US" dirty="0">
              <a:cs typeface="Calibri"/>
            </a:endParaRPr>
          </a:p>
          <a:p>
            <a:r>
              <a:rPr lang="en-US" b="1" dirty="0"/>
              <a:t>Prepare Ahead:</a:t>
            </a:r>
            <a:endParaRPr lang="en-US" dirty="0"/>
          </a:p>
          <a:p>
            <a:r>
              <a:rPr lang="en-US" dirty="0"/>
              <a:t>In the interest of time, pre-cut the Girl Scout Law from the </a:t>
            </a:r>
            <a:r>
              <a:rPr lang="en-US" b="1" dirty="0"/>
              <a:t>Girl Scout Law Template</a:t>
            </a:r>
            <a:r>
              <a:rPr lang="en-US" dirty="0"/>
              <a:t>.</a:t>
            </a:r>
            <a:endParaRPr lang="en-US" dirty="0">
              <a:cs typeface="Calibri"/>
            </a:endParaRPr>
          </a:p>
          <a:p>
            <a:r>
              <a:rPr lang="en-US" b="1" dirty="0"/>
              <a:t>Steps</a:t>
            </a:r>
            <a:endParaRPr lang="en-US" dirty="0"/>
          </a:p>
          <a:p>
            <a:endParaRPr lang="en-US" b="1" dirty="0"/>
          </a:p>
          <a:p>
            <a:r>
              <a:rPr lang="en-US" b="1" dirty="0"/>
              <a:t>Instructions for Girl Scout Law Keepsake:</a:t>
            </a:r>
            <a:endParaRPr lang="en-US" dirty="0"/>
          </a:p>
          <a:p>
            <a:r>
              <a:rPr lang="en-US" dirty="0"/>
              <a:t>Girls will line up their 12 Popsicle sticks, one on top of each other, horizontally. When all 12 are lined up, they will use pieces of masking tape to connect the sticks together.</a:t>
            </a:r>
            <a:endParaRPr lang="en-US" dirty="0">
              <a:cs typeface="Calibri"/>
            </a:endParaRPr>
          </a:p>
          <a:p>
            <a:r>
              <a:rPr lang="en-US" dirty="0"/>
              <a:t>Girls will then turn the Popsicle stick over so that no masking tape is showing.</a:t>
            </a:r>
            <a:endParaRPr lang="en-US" dirty="0">
              <a:cs typeface="Calibri"/>
            </a:endParaRPr>
          </a:p>
          <a:p>
            <a:r>
              <a:rPr lang="en-US" dirty="0"/>
              <a:t>Girls will then tape the Girl Scout Law to the front (non-tape side) of the Popsicle sticks.</a:t>
            </a:r>
            <a:endParaRPr lang="en-US" dirty="0">
              <a:cs typeface="Calibri"/>
            </a:endParaRPr>
          </a:p>
          <a:p>
            <a:r>
              <a:rPr lang="en-US" dirty="0"/>
              <a:t>Finish by taping a piece of ribbon or yarn to the back so girls can hang their keepsake at home.</a:t>
            </a:r>
            <a:endParaRPr lang="en-US" dirty="0">
              <a:cs typeface="Calibri"/>
            </a:endParaRPr>
          </a:p>
          <a:p>
            <a:r>
              <a:rPr lang="en-US" dirty="0"/>
              <a:t>Have them write their name on the back in marker.</a:t>
            </a:r>
            <a:endParaRPr lang="en-US" dirty="0">
              <a:cs typeface="Calibri"/>
            </a:endParaRPr>
          </a:p>
          <a:p>
            <a:r>
              <a:rPr lang="en-US" b="1" dirty="0"/>
              <a:t>SAY:</a:t>
            </a:r>
            <a:endParaRPr lang="en-US" dirty="0"/>
          </a:p>
          <a:p>
            <a:r>
              <a:rPr lang="en-US" i="1" dirty="0"/>
              <a:t>So now you have both the Girl Scout Promise on your nametag and the Girl Scout Law keepsake that you can take home and hang someplace where you can see them. That will remind you of how Girl Scouts act and how important it is to be Girl Scout!</a:t>
            </a:r>
            <a:endParaRPr lang="en-US" dirty="0"/>
          </a:p>
          <a:p>
            <a:endParaRPr lang="en-US" b="1" dirty="0">
              <a:effectLst/>
            </a:endParaRPr>
          </a:p>
          <a:p>
            <a:r>
              <a:rPr lang="en-US" b="1" dirty="0">
                <a:effectLst/>
              </a:rPr>
              <a:t>Activity 6: Story and Snack</a:t>
            </a:r>
            <a:endParaRPr lang="en-US" b="1" dirty="0">
              <a:effectLst/>
              <a:cs typeface="Calibri"/>
            </a:endParaRPr>
          </a:p>
          <a:p>
            <a:r>
              <a:rPr lang="en-US" b="1" dirty="0"/>
              <a:t>Materials</a:t>
            </a:r>
            <a:endParaRPr lang="en-US" dirty="0"/>
          </a:p>
          <a:p>
            <a:r>
              <a:rPr lang="en-US" dirty="0"/>
              <a:t>Healthy snack such as fruit, granola, veggies with dip, etc.</a:t>
            </a:r>
            <a:endParaRPr lang="en-US" dirty="0">
              <a:cs typeface="Calibri"/>
            </a:endParaRPr>
          </a:p>
          <a:p>
            <a:r>
              <a:rPr lang="en-US" b="1" dirty="0"/>
              <a:t>A Note about Snacks:</a:t>
            </a:r>
            <a:endParaRPr lang="en-US" dirty="0"/>
          </a:p>
          <a:p>
            <a:r>
              <a:rPr lang="en-US" dirty="0"/>
              <a:t>Girls may need a small snack during their 1½ hour meeting to tide them over. Feel free to schedule snack time when girls need it.</a:t>
            </a:r>
            <a:endParaRPr lang="en-US" dirty="0">
              <a:cs typeface="Calibri"/>
            </a:endParaRPr>
          </a:p>
          <a:p>
            <a:r>
              <a:rPr lang="en-US" dirty="0"/>
              <a:t>Talk to the girls' families before the first meeting about any food allergies.</a:t>
            </a:r>
            <a:endParaRPr lang="en-US" dirty="0">
              <a:cs typeface="Calibri"/>
            </a:endParaRPr>
          </a:p>
          <a:p>
            <a:r>
              <a:rPr lang="en-US" dirty="0"/>
              <a:t>The first few meetings you may want to bring snacks. You may want to create a sign-up sheet so that family members can share the task.</a:t>
            </a:r>
            <a:endParaRPr lang="en-US" dirty="0">
              <a:cs typeface="Calibri"/>
            </a:endParaRPr>
          </a:p>
          <a:p>
            <a:r>
              <a:rPr lang="en-US" b="1" dirty="0"/>
              <a:t>Steps</a:t>
            </a:r>
            <a:endParaRPr lang="en-US" dirty="0"/>
          </a:p>
          <a:p>
            <a:r>
              <a:rPr lang="en-US" dirty="0"/>
              <a:t>Ask a couple girls to volunteer to pass out snacks.</a:t>
            </a:r>
            <a:endParaRPr lang="en-US" dirty="0">
              <a:cs typeface="Calibri"/>
            </a:endParaRPr>
          </a:p>
          <a:p>
            <a:r>
              <a:rPr lang="en-US" b="1" dirty="0"/>
              <a:t>SAY:</a:t>
            </a:r>
            <a:endParaRPr lang="en-US" dirty="0"/>
          </a:p>
          <a:p>
            <a:r>
              <a:rPr lang="en-US" i="1" dirty="0"/>
              <a:t>Have you been wondering at all why Girl Scouts in second- and third-grade are called Brownies? While you're eating your snacks, I'll read The </a:t>
            </a:r>
            <a:r>
              <a:rPr lang="en-US" i="1" dirty="0">
                <a:hlinkClick r:id="rId4"/>
              </a:rPr>
              <a:t>Brownie Story</a:t>
            </a:r>
            <a:r>
              <a:rPr lang="en-US" i="1" dirty="0"/>
              <a:t>. It's a traditional story that has been told to Brownies for years and years - and it tells how Brownies got their name.</a:t>
            </a:r>
            <a:endParaRPr lang="en-US" dirty="0"/>
          </a:p>
          <a:p>
            <a:r>
              <a:rPr lang="en-US" b="1" dirty="0"/>
              <a:t>READ: </a:t>
            </a:r>
            <a:r>
              <a:rPr lang="en-US" dirty="0"/>
              <a:t>The </a:t>
            </a:r>
            <a:r>
              <a:rPr lang="en-US" dirty="0">
                <a:hlinkClick r:id="rId4"/>
              </a:rPr>
              <a:t>Brownie Story</a:t>
            </a:r>
            <a:r>
              <a:rPr lang="en-US" dirty="0"/>
              <a:t> while the girls are eating snack.</a:t>
            </a:r>
            <a:endParaRPr lang="en-US" dirty="0">
              <a:cs typeface="Calibri"/>
            </a:endParaRPr>
          </a:p>
          <a:p>
            <a:r>
              <a:rPr lang="en-US" b="1" dirty="0"/>
              <a:t>Tip:</a:t>
            </a:r>
            <a:r>
              <a:rPr lang="en-US" dirty="0"/>
              <a:t> Short on time? Feel free to skip through the story or just tell it in your own words. Use different voices or add sound effects if you want to amp up the fun factor!</a:t>
            </a:r>
            <a:endParaRPr lang="en-US" dirty="0">
              <a:cs typeface="Calibri"/>
            </a:endParaRPr>
          </a:p>
          <a:p>
            <a:endParaRPr lang="en-US" b="1" dirty="0"/>
          </a:p>
          <a:p>
            <a:r>
              <a:rPr lang="en-US" b="1" dirty="0"/>
              <a:t>SAY:</a:t>
            </a:r>
            <a:endParaRPr lang="en-US" dirty="0"/>
          </a:p>
          <a:p>
            <a:r>
              <a:rPr lang="en-US" i="1" dirty="0"/>
              <a:t>Who were the Brownies?</a:t>
            </a:r>
            <a:endParaRPr lang="en-US" dirty="0"/>
          </a:p>
          <a:p>
            <a:r>
              <a:rPr lang="en-US" i="1" dirty="0"/>
              <a:t>What did they do?</a:t>
            </a:r>
            <a:endParaRPr lang="en-US" dirty="0"/>
          </a:p>
          <a:p>
            <a:r>
              <a:rPr lang="en-US" i="1" dirty="0"/>
              <a:t>How do you think you could be like the Brownies in the story?</a:t>
            </a:r>
            <a:endParaRPr lang="en-US" dirty="0"/>
          </a:p>
          <a:p>
            <a:r>
              <a:rPr lang="en-US" i="1" dirty="0"/>
              <a:t>That's right! We can clean up after ourselves at all our Girl Scout Brownie activities. Girl Scouts always leave a place cleaner than they found it!</a:t>
            </a:r>
            <a:endParaRPr lang="en-US" dirty="0"/>
          </a:p>
          <a:p>
            <a:r>
              <a:rPr lang="en-US" i="1" dirty="0"/>
              <a:t>We should start now! Are you ready, Brownies? How could we leave this room cleaner than we found it?</a:t>
            </a:r>
            <a:endParaRPr lang="en-US" dirty="0"/>
          </a:p>
          <a:p>
            <a:r>
              <a:rPr lang="en-US" dirty="0"/>
              <a:t>Let girls suggest ways to tidy the room (throw away trash, push in chairs, sweep, put away supplies, etc.). Give them time to clean up and then ask them to come back to the Brownie Ring for the closing ceremony.</a:t>
            </a:r>
            <a:endParaRPr lang="en-US" dirty="0">
              <a:cs typeface="Calibri"/>
            </a:endParaRPr>
          </a:p>
          <a:p>
            <a:endParaRPr lang="en-US" b="1" dirty="0"/>
          </a:p>
          <a:p>
            <a:r>
              <a:rPr lang="en-US" b="1" dirty="0"/>
              <a:t>OPTIONAL:</a:t>
            </a:r>
            <a:endParaRPr lang="en-US" dirty="0"/>
          </a:p>
          <a:p>
            <a:r>
              <a:rPr lang="en-US" dirty="0"/>
              <a:t>Sing the Brownie Clean-up song while girls are tidying up. Cleaning up is much more fun if you sing while you work.</a:t>
            </a:r>
            <a:endParaRPr lang="en-US" dirty="0">
              <a:cs typeface="Calibri"/>
            </a:endParaRPr>
          </a:p>
          <a:p>
            <a:r>
              <a:rPr lang="en-US" dirty="0"/>
              <a:t>Brownie Clean-up song (tune is London Bridge)</a:t>
            </a:r>
            <a:endParaRPr lang="en-US" dirty="0">
              <a:cs typeface="Calibri"/>
            </a:endParaRPr>
          </a:p>
          <a:p>
            <a:r>
              <a:rPr lang="en-US" dirty="0"/>
              <a:t>Weave the magic in and out, in and out in and out,</a:t>
            </a:r>
            <a:endParaRPr lang="en-US" dirty="0">
              <a:cs typeface="Calibri"/>
            </a:endParaRPr>
          </a:p>
          <a:p>
            <a:r>
              <a:rPr lang="en-US" dirty="0"/>
              <a:t>Weave the magic in and out, for we are Brownies.</a:t>
            </a:r>
            <a:endParaRPr lang="en-US" dirty="0">
              <a:cs typeface="Calibri"/>
            </a:endParaRPr>
          </a:p>
          <a:p>
            <a:r>
              <a:rPr lang="en-US" dirty="0"/>
              <a:t>We have tidied everything, everything, everything,</a:t>
            </a:r>
            <a:endParaRPr lang="en-US" dirty="0">
              <a:cs typeface="Calibri"/>
            </a:endParaRPr>
          </a:p>
          <a:p>
            <a:r>
              <a:rPr lang="en-US" dirty="0"/>
              <a:t>We have tidied everything, for we are Brownies.</a:t>
            </a:r>
            <a:endParaRPr lang="en-US" dirty="0">
              <a:cs typeface="Calibri"/>
            </a:endParaRPr>
          </a:p>
          <a:p>
            <a:endParaRPr lang="en-US" dirty="0"/>
          </a:p>
          <a:p>
            <a:r>
              <a:rPr lang="en-US" b="1" dirty="0">
                <a:effectLst/>
              </a:rPr>
              <a:t>Activity 7: Closing Ceremony: Friendship Circle</a:t>
            </a:r>
            <a:endParaRPr lang="en-US" b="1" dirty="0">
              <a:effectLst/>
              <a:cs typeface="Calibri"/>
            </a:endParaRPr>
          </a:p>
          <a:p>
            <a:r>
              <a:rPr lang="en-US" b="1" dirty="0"/>
              <a:t>Reminder:</a:t>
            </a:r>
            <a:r>
              <a:rPr lang="en-US" dirty="0"/>
              <a:t> If you are doing the combined Parent/Caregiver and Daisy Intro Meeting, both come together for the closing.  </a:t>
            </a:r>
            <a:endParaRPr lang="en-US" dirty="0">
              <a:cs typeface="Calibri"/>
            </a:endParaRPr>
          </a:p>
          <a:p>
            <a:r>
              <a:rPr lang="en-US" b="1" dirty="0"/>
              <a:t>Materials</a:t>
            </a:r>
            <a:endParaRPr lang="en-US" dirty="0"/>
          </a:p>
          <a:p>
            <a:r>
              <a:rPr lang="en-US" dirty="0"/>
              <a:t>None</a:t>
            </a:r>
            <a:endParaRPr lang="en-US" dirty="0">
              <a:cs typeface="Calibri"/>
            </a:endParaRPr>
          </a:p>
          <a:p>
            <a:r>
              <a:rPr lang="en-US" b="1" dirty="0"/>
              <a:t>Steps</a:t>
            </a:r>
            <a:endParaRPr lang="en-US" dirty="0"/>
          </a:p>
          <a:p>
            <a:r>
              <a:rPr lang="en-US" dirty="0"/>
              <a:t>Gather girls in their Brownie Ring. Use the Quiet Sign to get their attention.</a:t>
            </a:r>
            <a:endParaRPr lang="en-US" dirty="0">
              <a:cs typeface="Calibri"/>
            </a:endParaRPr>
          </a:p>
          <a:p>
            <a:endParaRPr lang="en-US" dirty="0"/>
          </a:p>
          <a:p>
            <a:r>
              <a:rPr lang="en-US" b="1" dirty="0"/>
              <a:t>SAY:</a:t>
            </a:r>
            <a:endParaRPr lang="en-US" dirty="0"/>
          </a:p>
          <a:p>
            <a:r>
              <a:rPr lang="en-US" i="1" dirty="0"/>
              <a:t>When we get together for Brownie meetings, it's important that everyone does their part so everybody will have a happy time together.</a:t>
            </a:r>
            <a:endParaRPr lang="en-US" dirty="0"/>
          </a:p>
          <a:p>
            <a:r>
              <a:rPr lang="en-US" i="1" dirty="0"/>
              <a:t>Our meetings will be very similar to today's meeting. We'll usually open with our </a:t>
            </a:r>
            <a:r>
              <a:rPr lang="en-US" i="1" dirty="0">
                <a:hlinkClick r:id="rId3"/>
              </a:rPr>
              <a:t>Girl Scout Promise and Law</a:t>
            </a:r>
            <a:r>
              <a:rPr lang="en-US" i="1" dirty="0"/>
              <a:t>, so you may want to practice at home.</a:t>
            </a:r>
            <a:endParaRPr lang="en-US" dirty="0"/>
          </a:p>
          <a:p>
            <a:r>
              <a:rPr lang="en-US" i="1" dirty="0"/>
              <a:t>We'll use the Quiet Sign to get everyone's attention</a:t>
            </a:r>
            <a:endParaRPr lang="en-US" dirty="0"/>
          </a:p>
          <a:p>
            <a:r>
              <a:rPr lang="en-US" i="1" dirty="0"/>
              <a:t>And we'll always have lots of fun together</a:t>
            </a:r>
            <a:endParaRPr lang="en-US" dirty="0"/>
          </a:p>
          <a:p>
            <a:r>
              <a:rPr lang="en-US" i="1" dirty="0"/>
              <a:t>At our next meeting, you'll start planning what you want to do this year, so get ready! That will be exciting!</a:t>
            </a:r>
            <a:endParaRPr lang="en-US" dirty="0"/>
          </a:p>
          <a:p>
            <a:r>
              <a:rPr lang="en-US" i="1" dirty="0"/>
              <a:t>Another important thing we will do at our meetings are </a:t>
            </a:r>
            <a:r>
              <a:rPr lang="en-US" i="1" dirty="0" err="1"/>
              <a:t>Kapers</a:t>
            </a:r>
            <a:r>
              <a:rPr lang="en-US" i="1" dirty="0"/>
              <a:t>. </a:t>
            </a:r>
            <a:r>
              <a:rPr lang="en-US" i="1" dirty="0" err="1"/>
              <a:t>Kapers</a:t>
            </a:r>
            <a:r>
              <a:rPr lang="en-US" i="1" dirty="0"/>
              <a:t> are another word for jobs. Just like the Brownies in the story that we heard at snack time, when everyone pitches in to help with chores, the work is lighter for all. The jobs might be getting the room ready for the meeting, passing out supplies for an activity, passing out snacks, or cleaning the room before leaving. Girl Scout Brownies like to be helpful and should always leave a place cleaner than they found it. </a:t>
            </a:r>
            <a:endParaRPr lang="en-US" dirty="0"/>
          </a:p>
          <a:p>
            <a:r>
              <a:rPr lang="en-US" i="1" dirty="0"/>
              <a:t>It's time to do our closing ceremony to end our meeting</a:t>
            </a:r>
            <a:endParaRPr lang="en-US" dirty="0"/>
          </a:p>
          <a:p>
            <a:r>
              <a:rPr lang="en-US" i="1" dirty="0"/>
              <a:t>For this closing ceremony, we're going to do a traditional Girl Scout Friendship Circle and sing the Make New Friends song </a:t>
            </a:r>
            <a:endParaRPr lang="en-US" dirty="0"/>
          </a:p>
          <a:p>
            <a:r>
              <a:rPr lang="en-US" i="1" dirty="0"/>
              <a:t>Let's start by getting in our Friendship Circle</a:t>
            </a:r>
            <a:endParaRPr lang="en-US" dirty="0"/>
          </a:p>
          <a:p>
            <a:r>
              <a:rPr lang="en-US" i="1" dirty="0"/>
              <a:t>Stand shoulder-to-shoulder in a circle</a:t>
            </a:r>
            <a:endParaRPr lang="en-US" dirty="0"/>
          </a:p>
          <a:p>
            <a:r>
              <a:rPr lang="en-US" i="1" dirty="0"/>
              <a:t>Now cross your right arm over your left arm</a:t>
            </a:r>
            <a:endParaRPr lang="en-US" dirty="0"/>
          </a:p>
          <a:p>
            <a:r>
              <a:rPr lang="en-US" dirty="0"/>
              <a:t>You might want to take a quick minute to make sure all the right arms are crossed over the left. Girls will keep arms crossed in the Friendship Circle to sing Make New Friends and for the Friendship Squeeze</a:t>
            </a:r>
            <a:endParaRPr lang="en-US" dirty="0">
              <a:cs typeface="Calibri"/>
            </a:endParaRPr>
          </a:p>
          <a:p>
            <a:r>
              <a:rPr lang="en-US" i="1" dirty="0"/>
              <a:t>Now hold hands with the girl on each side of you.</a:t>
            </a:r>
            <a:endParaRPr lang="en-US" dirty="0"/>
          </a:p>
          <a:p>
            <a:r>
              <a:rPr lang="en-US" i="1" dirty="0"/>
              <a:t>This is our Friendship Circle. The Friendship Circle stands for an unbroken chain of friendship with Girl Scouts and Girl Guides around the world.</a:t>
            </a:r>
            <a:endParaRPr lang="en-US" dirty="0"/>
          </a:p>
          <a:p>
            <a:r>
              <a:rPr lang="en-US" i="1" dirty="0"/>
              <a:t>Now let's learn the Make New Friends song, an all-time favorite song that Girl Scouts like to sing.</a:t>
            </a:r>
            <a:endParaRPr lang="en-US" dirty="0"/>
          </a:p>
          <a:p>
            <a:r>
              <a:rPr lang="en-US" i="1" dirty="0"/>
              <a:t>Does anybody know this song?</a:t>
            </a:r>
            <a:endParaRPr lang="en-US" dirty="0"/>
          </a:p>
          <a:p>
            <a:r>
              <a:rPr lang="en-US" i="1" dirty="0"/>
              <a:t>Will you help me sing it once, and then we will try it again.</a:t>
            </a:r>
            <a:endParaRPr lang="en-US" i="1" dirty="0">
              <a:cs typeface="Calibri"/>
            </a:endParaRPr>
          </a:p>
          <a:p>
            <a:endParaRPr lang="en-US" dirty="0"/>
          </a:p>
          <a:p>
            <a:r>
              <a:rPr lang="en-US" b="1" dirty="0"/>
              <a:t>Sing Make New Friends</a:t>
            </a:r>
            <a:endParaRPr lang="en-US" dirty="0"/>
          </a:p>
          <a:p>
            <a:r>
              <a:rPr lang="en-US" dirty="0"/>
              <a:t>Make new friends, but keep the old.</a:t>
            </a:r>
            <a:endParaRPr lang="en-US" dirty="0">
              <a:cs typeface="Calibri"/>
            </a:endParaRPr>
          </a:p>
          <a:p>
            <a:r>
              <a:rPr lang="en-US" dirty="0"/>
              <a:t>One is silver and the other's gold.</a:t>
            </a:r>
            <a:endParaRPr lang="en-US" dirty="0">
              <a:cs typeface="Calibri"/>
            </a:endParaRPr>
          </a:p>
          <a:p>
            <a:r>
              <a:rPr lang="en-US" dirty="0"/>
              <a:t>A circle's round, it has no end.</a:t>
            </a:r>
            <a:endParaRPr lang="en-US" dirty="0">
              <a:cs typeface="Calibri"/>
            </a:endParaRPr>
          </a:p>
          <a:p>
            <a:r>
              <a:rPr lang="en-US" dirty="0"/>
              <a:t>That's how long I want to be your friend.</a:t>
            </a:r>
            <a:endParaRPr lang="en-US" dirty="0">
              <a:cs typeface="Calibri"/>
            </a:endParaRPr>
          </a:p>
          <a:p>
            <a:r>
              <a:rPr lang="en-US" dirty="0"/>
              <a:t>Sing twice so that girls catch on.</a:t>
            </a:r>
            <a:endParaRPr lang="en-US" dirty="0">
              <a:cs typeface="Calibri"/>
            </a:endParaRPr>
          </a:p>
          <a:p>
            <a:r>
              <a:rPr lang="en-US" b="1" dirty="0"/>
              <a:t>SAY:</a:t>
            </a:r>
            <a:endParaRPr lang="en-US" dirty="0"/>
          </a:p>
          <a:p>
            <a:r>
              <a:rPr lang="en-US" i="1" dirty="0"/>
              <a:t>Now let's close our meeting with the Friendship Squeeze</a:t>
            </a:r>
            <a:endParaRPr lang="en-US" dirty="0"/>
          </a:p>
          <a:p>
            <a:r>
              <a:rPr lang="en-US" i="1" dirty="0"/>
              <a:t>Who would like to start the Friendship Squeeze?</a:t>
            </a:r>
            <a:endParaRPr lang="en-US" dirty="0"/>
          </a:p>
          <a:p>
            <a:r>
              <a:rPr lang="en-US" dirty="0"/>
              <a:t>Choose a volunteer to start the Squeeze. Have girls quiet down.</a:t>
            </a:r>
            <a:endParaRPr lang="en-US" dirty="0">
              <a:cs typeface="Calibri"/>
            </a:endParaRPr>
          </a:p>
          <a:p>
            <a:r>
              <a:rPr lang="en-US" i="1" dirty="0"/>
              <a:t>Think of a silent wish that you would like to pass along.</a:t>
            </a:r>
            <a:endParaRPr lang="en-US" dirty="0"/>
          </a:p>
          <a:p>
            <a:r>
              <a:rPr lang="en-US" i="1" dirty="0"/>
              <a:t>Once you get the wish and the squeeze passed to you, then you'll use your right hand to squeeze the hand of the friend next to you and it will travel all around the circle.</a:t>
            </a:r>
            <a:endParaRPr lang="en-US" dirty="0"/>
          </a:p>
          <a:p>
            <a:r>
              <a:rPr lang="en-US" i="1" dirty="0"/>
              <a:t>The last person to have her hand squeezed will say, Goodbye, Brownie Girl Scouts.</a:t>
            </a:r>
            <a:endParaRPr lang="en-US" dirty="0"/>
          </a:p>
          <a:p>
            <a:r>
              <a:rPr lang="en-US" i="1" dirty="0"/>
              <a:t>Ready?</a:t>
            </a:r>
            <a:endParaRPr lang="en-US" dirty="0"/>
          </a:p>
          <a:p>
            <a:r>
              <a:rPr lang="en-US" dirty="0"/>
              <a:t>Ask girl who volunteered to start the Friendship Squeeze. After the squeeze has gone all the way around the circle, girl who began the squeeze says, Goodbye, Brownie Girl Scouts.</a:t>
            </a:r>
            <a:endParaRPr lang="en-US" dirty="0">
              <a:cs typeface="Calibri"/>
            </a:endParaRPr>
          </a:p>
          <a:p>
            <a:r>
              <a:rPr lang="en-US" i="1" dirty="0"/>
              <a:t>Now everyone raise your joined hands and twist clockwise out of the circle so that everyone is untwisted and facing away from the circle.</a:t>
            </a:r>
            <a:endParaRPr lang="en-US" dirty="0"/>
          </a:p>
          <a:p>
            <a:r>
              <a:rPr lang="en-US" i="1" dirty="0"/>
              <a:t>Remember to keep your Girl Scout promise and Girl Scout Law where you can see them and practice at home.</a:t>
            </a:r>
            <a:endParaRPr lang="en-US" dirty="0"/>
          </a:p>
          <a:p>
            <a:r>
              <a:rPr lang="en-US" i="1" dirty="0"/>
              <a:t>The next meeting is________________________</a:t>
            </a:r>
            <a:endParaRPr lang="en-US" dirty="0"/>
          </a:p>
          <a:p>
            <a:r>
              <a:rPr lang="en-US" i="1" dirty="0"/>
              <a:t>See you next time, Brownies!</a:t>
            </a:r>
            <a:endParaRPr lang="en-US" dirty="0"/>
          </a:p>
          <a:p>
            <a:endParaRPr lang="en-US" dirty="0"/>
          </a:p>
        </p:txBody>
      </p:sp>
      <p:sp>
        <p:nvSpPr>
          <p:cNvPr id="4" name="Slide Number Placeholder 3"/>
          <p:cNvSpPr>
            <a:spLocks noGrp="1"/>
          </p:cNvSpPr>
          <p:nvPr>
            <p:ph type="sldNum" sz="quarter" idx="5"/>
          </p:nvPr>
        </p:nvSpPr>
        <p:spPr/>
        <p:txBody>
          <a:bodyPr/>
          <a:lstStyle/>
          <a:p>
            <a:fld id="{C2D940B1-E3F7-4912-A81E-7C4EA195769E}" type="slidenum">
              <a:rPr lang="en-US" smtClean="0"/>
              <a:t>7</a:t>
            </a:fld>
            <a:endParaRPr lang="en-US"/>
          </a:p>
        </p:txBody>
      </p:sp>
    </p:spTree>
    <p:extLst>
      <p:ext uri="{BB962C8B-B14F-4D97-AF65-F5344CB8AC3E}">
        <p14:creationId xmlns:p14="http://schemas.microsoft.com/office/powerpoint/2010/main" val="203624322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cs typeface="Calibri"/>
            </a:endParaRPr>
          </a:p>
        </p:txBody>
      </p:sp>
      <p:sp>
        <p:nvSpPr>
          <p:cNvPr id="4" name="Slide Number Placeholder 3"/>
          <p:cNvSpPr>
            <a:spLocks noGrp="1"/>
          </p:cNvSpPr>
          <p:nvPr>
            <p:ph type="sldNum" sz="quarter" idx="5"/>
          </p:nvPr>
        </p:nvSpPr>
        <p:spPr/>
        <p:txBody>
          <a:bodyPr/>
          <a:lstStyle/>
          <a:p>
            <a:fld id="{C2D940B1-E3F7-4912-A81E-7C4EA195769E}" type="slidenum">
              <a:rPr lang="en-US" smtClean="0"/>
              <a:t>70</a:t>
            </a:fld>
            <a:endParaRPr lang="en-US"/>
          </a:p>
        </p:txBody>
      </p:sp>
    </p:spTree>
    <p:extLst>
      <p:ext uri="{BB962C8B-B14F-4D97-AF65-F5344CB8AC3E}">
        <p14:creationId xmlns:p14="http://schemas.microsoft.com/office/powerpoint/2010/main" val="296164443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Learn about </a:t>
            </a:r>
            <a:r>
              <a:rPr lang="en-US" dirty="0" err="1"/>
              <a:t>Kapers</a:t>
            </a:r>
            <a:r>
              <a:rPr lang="en-US" dirty="0"/>
              <a:t>:</a:t>
            </a:r>
          </a:p>
          <a:p>
            <a:endParaRPr lang="en-US" b="1" dirty="0"/>
          </a:p>
          <a:p>
            <a:r>
              <a:rPr lang="en-US" b="1" dirty="0"/>
              <a:t>SAY:</a:t>
            </a:r>
            <a:endParaRPr lang="en-US" dirty="0"/>
          </a:p>
          <a:p>
            <a:r>
              <a:rPr lang="en-US" i="1" dirty="0" err="1"/>
              <a:t>Kapers</a:t>
            </a:r>
            <a:r>
              <a:rPr lang="en-US" i="1" dirty="0"/>
              <a:t> are another important part of our meetings. </a:t>
            </a:r>
            <a:r>
              <a:rPr lang="en-US" i="1" dirty="0" err="1"/>
              <a:t>Kaper</a:t>
            </a:r>
            <a:r>
              <a:rPr lang="en-US" i="1" dirty="0"/>
              <a:t> is another word for job. The jobs when we meet in person might be getting the room ready for the meeting, passing out supplies or snacks, or cleaning the room before leaving. While we are doing virtual meetings, we will have jobs like Promise Leader and Clean up Captain.  We use this </a:t>
            </a:r>
            <a:r>
              <a:rPr lang="en-US" i="1" dirty="0" err="1"/>
              <a:t>Kaper</a:t>
            </a:r>
            <a:r>
              <a:rPr lang="en-US" i="1" dirty="0"/>
              <a:t> Chart to hand out these jobs and make sure we all have something to do. When everyone pitches in to help with chores, the work is lighter for all.</a:t>
            </a:r>
            <a:endParaRPr lang="en-US" dirty="0"/>
          </a:p>
          <a:p>
            <a:endParaRPr lang="en-US" dirty="0"/>
          </a:p>
          <a:p>
            <a:r>
              <a:rPr lang="en-US" dirty="0"/>
              <a:t>Here is a "Wheel of Names" tool that you can edit and use to assign </a:t>
            </a:r>
            <a:r>
              <a:rPr lang="en-US" dirty="0" err="1"/>
              <a:t>Kapers</a:t>
            </a:r>
            <a:r>
              <a:rPr lang="en-US" dirty="0"/>
              <a:t> or pick a girl at random for any reason—maybe to share first for an activity, or pick a song for the group to sing, etc.</a:t>
            </a:r>
          </a:p>
          <a:p>
            <a:r>
              <a:rPr lang="en-US" dirty="0">
                <a:hlinkClick r:id="rId3"/>
              </a:rPr>
              <a:t>https://wheelofnames.com/?fbclid=IwAR3B_y1iUK-VdEV0EMO6bpU653xTivfnrcvKS1o_y5eb98lqlqib6cwiG4E</a:t>
            </a:r>
            <a:endParaRPr lang="en-US" dirty="0"/>
          </a:p>
          <a:p>
            <a:endParaRPr lang="en-US" dirty="0"/>
          </a:p>
          <a:p>
            <a:r>
              <a:rPr lang="en-US" dirty="0"/>
              <a:t>Please edit this slide with the girls’ names in your troop. There are extra name boxes beside the slide.  You may not want to have all of these roles. To delete a role, click on the box where the job is listed and delete the text.  Or you can drag text boxes off the slide and they will not be visible while presenting.</a:t>
            </a:r>
            <a:endParaRPr lang="en-US" dirty="0">
              <a:cs typeface="Calibri" panose="020F0502020204030204"/>
            </a:endParaRPr>
          </a:p>
          <a:p>
            <a:endParaRPr lang="en-US" b="1" dirty="0">
              <a:cs typeface="Calibri"/>
            </a:endParaRPr>
          </a:p>
          <a:p>
            <a:endParaRPr lang="en-US" i="1" dirty="0">
              <a:cs typeface="Calibri"/>
            </a:endParaRPr>
          </a:p>
          <a:p>
            <a:r>
              <a:rPr lang="en-US" dirty="0">
                <a:cs typeface="Calibri"/>
              </a:rPr>
              <a:t>Possible jobs with descriptions:</a:t>
            </a:r>
          </a:p>
          <a:p>
            <a:r>
              <a:rPr lang="en-US" dirty="0">
                <a:cs typeface="Calibri"/>
              </a:rPr>
              <a:t>Promise Leader: Leads the group is saying the GS Promise. The girl starts the Promise "On my honor.." and the rest of the girls join in.</a:t>
            </a:r>
          </a:p>
          <a:p>
            <a:r>
              <a:rPr lang="en-US" dirty="0">
                <a:cs typeface="Calibri"/>
              </a:rPr>
              <a:t>Reporter: Reports back to the group a summary of what we did at the previous meeting.</a:t>
            </a:r>
          </a:p>
          <a:p>
            <a:r>
              <a:rPr lang="en-US" dirty="0">
                <a:cs typeface="Calibri"/>
              </a:rPr>
              <a:t>Clean up Captain: After snack or craft, leads the group and encourages them to clean up their surroundings. "A Girl Scout always leaves a place cleaner than she found it"</a:t>
            </a:r>
            <a:endParaRPr lang="en-US" dirty="0"/>
          </a:p>
          <a:p>
            <a:r>
              <a:rPr lang="en-US" dirty="0">
                <a:cs typeface="Calibri"/>
              </a:rPr>
              <a:t>Supply Checker: Reminds other scouts of the supplies needed for that meeting in the beginning. Check to make sure everyone has everything they need and helps to come up with alternatives if missing supplies.</a:t>
            </a:r>
          </a:p>
          <a:p>
            <a:r>
              <a:rPr lang="en-US" dirty="0">
                <a:cs typeface="Calibri"/>
              </a:rPr>
              <a:t>Song Leader:  Starts the song for the group or leads the song in repeat after me.</a:t>
            </a:r>
          </a:p>
          <a:p>
            <a:r>
              <a:rPr lang="en-US" dirty="0">
                <a:cs typeface="Calibri"/>
              </a:rPr>
              <a:t>Joke Teller: Brings 1 or 2 jokes to the meeting to share with the troop</a:t>
            </a:r>
          </a:p>
          <a:p>
            <a:r>
              <a:rPr lang="en-US" dirty="0">
                <a:cs typeface="Calibri"/>
              </a:rPr>
              <a:t>Friendship Squeeze Starter:  Once girls are crossing their arms, she tells the girls to close their eyes and make a wish and squeeze once.</a:t>
            </a:r>
            <a:endParaRPr lang="en-US" dirty="0"/>
          </a:p>
          <a:p>
            <a:endParaRPr lang="en-US" dirty="0"/>
          </a:p>
          <a:p>
            <a:r>
              <a:rPr lang="en-US" dirty="0"/>
              <a:t>You can set up a </a:t>
            </a:r>
            <a:r>
              <a:rPr lang="en-US" dirty="0" err="1"/>
              <a:t>Kaper</a:t>
            </a:r>
            <a:r>
              <a:rPr lang="en-US" dirty="0"/>
              <a:t> at the end of each meeting + send reminder to girls to be ready. </a:t>
            </a:r>
            <a:endParaRPr lang="en-US" dirty="0">
              <a:cs typeface="Calibri"/>
            </a:endParaRPr>
          </a:p>
          <a:p>
            <a:endParaRPr lang="en-US" dirty="0"/>
          </a:p>
          <a:p>
            <a:r>
              <a:rPr lang="en-US" dirty="0"/>
              <a:t>Once you fill out this slide for next week’s jobs, you can copy the slide and drag it down to near the beginning of next meeting. Right click, select “Duplicate Slide”, then click and hold the new slide to drag it. </a:t>
            </a:r>
            <a:endParaRPr lang="en-US" dirty="0">
              <a:cs typeface="Calibri"/>
            </a:endParaRPr>
          </a:p>
          <a:p>
            <a:r>
              <a:rPr lang="en-US" dirty="0"/>
              <a:t> </a:t>
            </a:r>
          </a:p>
          <a:p>
            <a:endParaRPr lang="en-US" dirty="0"/>
          </a:p>
        </p:txBody>
      </p:sp>
      <p:sp>
        <p:nvSpPr>
          <p:cNvPr id="4" name="Slide Number Placeholder 3"/>
          <p:cNvSpPr>
            <a:spLocks noGrp="1"/>
          </p:cNvSpPr>
          <p:nvPr>
            <p:ph type="sldNum" sz="quarter" idx="5"/>
          </p:nvPr>
        </p:nvSpPr>
        <p:spPr/>
        <p:txBody>
          <a:bodyPr/>
          <a:lstStyle/>
          <a:p>
            <a:fld id="{C2D940B1-E3F7-4912-A81E-7C4EA195769E}" type="slidenum">
              <a:rPr lang="en-US" smtClean="0"/>
              <a:t>71</a:t>
            </a:fld>
            <a:endParaRPr lang="en-US"/>
          </a:p>
        </p:txBody>
      </p:sp>
    </p:spTree>
    <p:extLst>
      <p:ext uri="{BB962C8B-B14F-4D97-AF65-F5344CB8AC3E}">
        <p14:creationId xmlns:p14="http://schemas.microsoft.com/office/powerpoint/2010/main" val="313159263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SAY:</a:t>
            </a:r>
            <a:endParaRPr lang="en-US"/>
          </a:p>
          <a:p>
            <a:r>
              <a:rPr lang="en-US" i="1"/>
              <a:t>It's time to play a game.  We are doing a 2 minute scavenger hunt!  When I say go, you will have 2 minutes to find </a:t>
            </a:r>
            <a:r>
              <a:rPr lang="en-US"/>
              <a:t>(read options on the screen)</a:t>
            </a:r>
            <a:r>
              <a:rPr lang="en-US" i="1"/>
              <a:t>. Can you wear of hold them all at once?</a:t>
            </a:r>
            <a:endParaRPr lang="en-US"/>
          </a:p>
          <a:p>
            <a:endParaRPr lang="en-US"/>
          </a:p>
          <a:p>
            <a:r>
              <a:rPr lang="en-US" i="1"/>
              <a:t>Your two minutes starts in 3...2....1...go!</a:t>
            </a:r>
            <a:endParaRPr lang="en-US"/>
          </a:p>
          <a:p>
            <a:endParaRPr lang="en-US"/>
          </a:p>
          <a:p>
            <a:endParaRPr lang="en-US"/>
          </a:p>
          <a:p>
            <a:r>
              <a:rPr lang="en-US"/>
              <a:t>Give the girls updates on how much time they have left ("1 minute and 10 seconds to go!") and when the return, have them share one of the things they found.</a:t>
            </a:r>
            <a:endParaRPr lang="en-US">
              <a:cs typeface="Calibri" panose="020F0502020204030204"/>
            </a:endParaRPr>
          </a:p>
        </p:txBody>
      </p:sp>
      <p:sp>
        <p:nvSpPr>
          <p:cNvPr id="4" name="Slide Number Placeholder 3"/>
          <p:cNvSpPr>
            <a:spLocks noGrp="1"/>
          </p:cNvSpPr>
          <p:nvPr>
            <p:ph type="sldNum" sz="quarter" idx="5"/>
          </p:nvPr>
        </p:nvSpPr>
        <p:spPr/>
        <p:txBody>
          <a:bodyPr/>
          <a:lstStyle/>
          <a:p>
            <a:fld id="{C2D940B1-E3F7-4912-A81E-7C4EA195769E}" type="slidenum">
              <a:rPr lang="en-US" smtClean="0"/>
              <a:t>72</a:t>
            </a:fld>
            <a:endParaRPr lang="en-US"/>
          </a:p>
        </p:txBody>
      </p:sp>
    </p:spTree>
    <p:extLst>
      <p:ext uri="{BB962C8B-B14F-4D97-AF65-F5344CB8AC3E}">
        <p14:creationId xmlns:p14="http://schemas.microsoft.com/office/powerpoint/2010/main" val="123952331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p>
          <a:p>
            <a:endParaRPr lang="en-US" b="1">
              <a:cs typeface="Calibri" panose="020F0502020204030204"/>
            </a:endParaRPr>
          </a:p>
          <a:p>
            <a:r>
              <a:rPr lang="en-US" b="1"/>
              <a:t>Badge steps</a:t>
            </a:r>
            <a:r>
              <a:rPr lang="en-US"/>
              <a:t> </a:t>
            </a:r>
          </a:p>
          <a:p>
            <a:r>
              <a:rPr lang="en-US" b="1"/>
              <a:t>Step</a:t>
            </a:r>
            <a:r>
              <a:rPr lang="en-US"/>
              <a:t> 1 Make a Friendly Introduction (game) ... </a:t>
            </a:r>
            <a:endParaRPr lang="en-US">
              <a:cs typeface="Calibri"/>
            </a:endParaRPr>
          </a:p>
          <a:p>
            <a:r>
              <a:rPr lang="en-US" b="1"/>
              <a:t>Step</a:t>
            </a:r>
            <a:r>
              <a:rPr lang="en-US"/>
              <a:t> 2 Show Friends You Care (craft) –origami heart</a:t>
            </a:r>
            <a:endParaRPr lang="en-US">
              <a:cs typeface="Calibri"/>
            </a:endParaRPr>
          </a:p>
          <a:p>
            <a:r>
              <a:rPr lang="en-US" b="1"/>
              <a:t>Step</a:t>
            </a:r>
            <a:r>
              <a:rPr lang="en-US"/>
              <a:t> 3 Share a Favorite Activity. ... </a:t>
            </a:r>
            <a:endParaRPr lang="en-US">
              <a:cs typeface="Calibri"/>
            </a:endParaRPr>
          </a:p>
          <a:p>
            <a:r>
              <a:rPr lang="en-US" b="1"/>
              <a:t>Step</a:t>
            </a:r>
            <a:r>
              <a:rPr lang="en-US"/>
              <a:t> 4 Learn How to Disagree. </a:t>
            </a:r>
            <a:endParaRPr lang="en-US">
              <a:cs typeface="Calibri"/>
            </a:endParaRPr>
          </a:p>
          <a:p>
            <a:r>
              <a:rPr lang="en-US" b="1"/>
              <a:t>Step</a:t>
            </a:r>
            <a:r>
              <a:rPr lang="en-US"/>
              <a:t> 5 Practice Friendship (game) </a:t>
            </a:r>
            <a:endParaRPr lang="en-US">
              <a:cs typeface="Calibri"/>
            </a:endParaRPr>
          </a:p>
          <a:p>
            <a:endParaRPr lang="en-US"/>
          </a:p>
        </p:txBody>
      </p:sp>
      <p:sp>
        <p:nvSpPr>
          <p:cNvPr id="4" name="Slide Number Placeholder 3"/>
          <p:cNvSpPr>
            <a:spLocks noGrp="1"/>
          </p:cNvSpPr>
          <p:nvPr>
            <p:ph type="sldNum" sz="quarter" idx="5"/>
          </p:nvPr>
        </p:nvSpPr>
        <p:spPr/>
        <p:txBody>
          <a:bodyPr/>
          <a:lstStyle/>
          <a:p>
            <a:fld id="{C2D940B1-E3F7-4912-A81E-7C4EA195769E}" type="slidenum">
              <a:rPr lang="en-US" smtClean="0"/>
              <a:t>73</a:t>
            </a:fld>
            <a:endParaRPr lang="en-US"/>
          </a:p>
        </p:txBody>
      </p:sp>
    </p:spTree>
    <p:extLst>
      <p:ext uri="{BB962C8B-B14F-4D97-AF65-F5344CB8AC3E}">
        <p14:creationId xmlns:p14="http://schemas.microsoft.com/office/powerpoint/2010/main" val="192707092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Have two girls volunteer to role play one of these scenarios.  Ask them to demonstrate how to work out this disagreement.</a:t>
            </a:r>
          </a:p>
          <a:p>
            <a:endParaRPr lang="en-US" dirty="0">
              <a:cs typeface="Calibri"/>
            </a:endParaRPr>
          </a:p>
          <a:p>
            <a:endParaRPr lang="en-US" dirty="0">
              <a:cs typeface="Calibri"/>
            </a:endParaRPr>
          </a:p>
          <a:p>
            <a:r>
              <a:rPr lang="en-US" dirty="0"/>
              <a:t>Other Scenario examples:</a:t>
            </a:r>
            <a:endParaRPr lang="en-US" dirty="0">
              <a:cs typeface="Calibri"/>
            </a:endParaRPr>
          </a:p>
          <a:p>
            <a:r>
              <a:rPr lang="en-US" dirty="0"/>
              <a:t>• Your friend wants to play soccer but you want to play something else.</a:t>
            </a:r>
            <a:endParaRPr lang="en-US" dirty="0">
              <a:cs typeface="Calibri"/>
            </a:endParaRPr>
          </a:p>
          <a:p>
            <a:r>
              <a:rPr lang="en-US" dirty="0"/>
              <a:t>• Your friend beats you in a game you are playing together.</a:t>
            </a:r>
            <a:endParaRPr lang="en-US" dirty="0">
              <a:cs typeface="Calibri"/>
            </a:endParaRPr>
          </a:p>
          <a:p>
            <a:r>
              <a:rPr lang="en-US" dirty="0"/>
              <a:t>• Your friend says something to you that hurts your feelings.</a:t>
            </a:r>
            <a:endParaRPr lang="en-US" dirty="0">
              <a:cs typeface="Calibri"/>
            </a:endParaRPr>
          </a:p>
          <a:p>
            <a:r>
              <a:rPr lang="en-US" dirty="0"/>
              <a:t>• Your friend is ignoring you because she is mad at you about something.</a:t>
            </a:r>
            <a:endParaRPr lang="en-US" dirty="0">
              <a:cs typeface="Calibri"/>
            </a:endParaRPr>
          </a:p>
          <a:p>
            <a:r>
              <a:rPr lang="en-US" dirty="0"/>
              <a:t>• You and your friend both want to use the same jump rope at the same time.</a:t>
            </a:r>
            <a:endParaRPr lang="en-US" dirty="0">
              <a:cs typeface="Calibri"/>
            </a:endParaRPr>
          </a:p>
          <a:p>
            <a:r>
              <a:rPr lang="en-US" dirty="0"/>
              <a:t>• Your friend forgot to bring a toy to play with at recess today.</a:t>
            </a:r>
            <a:endParaRPr lang="en-US" dirty="0">
              <a:cs typeface="Calibri"/>
            </a:endParaRPr>
          </a:p>
          <a:p>
            <a:r>
              <a:rPr lang="en-US" dirty="0"/>
              <a:t>• Your friend is sitting all alone with no one to play with.</a:t>
            </a:r>
            <a:endParaRPr lang="en-US" dirty="0">
              <a:cs typeface="Calibri"/>
            </a:endParaRPr>
          </a:p>
          <a:p>
            <a:endParaRPr lang="en-US" dirty="0">
              <a:cs typeface="Calibri"/>
            </a:endParaRPr>
          </a:p>
          <a:p>
            <a:r>
              <a:rPr lang="en-US" dirty="0">
                <a:cs typeface="Calibri"/>
              </a:rPr>
              <a:t>Additional activity:</a:t>
            </a:r>
          </a:p>
          <a:p>
            <a:r>
              <a:rPr lang="en-US" dirty="0">
                <a:cs typeface="Calibri"/>
              </a:rPr>
              <a:t>If you want, you can break the girls up into pairs in Breakout Rooms and allow them 5 minutes to prepare a skit about a scenario you assign them.</a:t>
            </a:r>
          </a:p>
          <a:p>
            <a:endParaRPr lang="en-US" dirty="0">
              <a:cs typeface="Calibri"/>
            </a:endParaRPr>
          </a:p>
          <a:p>
            <a:r>
              <a:rPr lang="en-US" dirty="0"/>
              <a:t>1. Give girls five minutes to quietly prepare the scene they are going to act out, including how to</a:t>
            </a:r>
            <a:endParaRPr lang="en-US" dirty="0">
              <a:cs typeface="Calibri"/>
            </a:endParaRPr>
          </a:p>
          <a:p>
            <a:r>
              <a:rPr lang="en-US" dirty="0"/>
              <a:t>resolve their scenario. The scenes should be brief—no longer than one minute each.</a:t>
            </a:r>
            <a:endParaRPr lang="en-US" dirty="0">
              <a:cs typeface="Calibri"/>
            </a:endParaRPr>
          </a:p>
          <a:p>
            <a:endParaRPr lang="en-US" dirty="0">
              <a:cs typeface="Calibri"/>
            </a:endParaRPr>
          </a:p>
          <a:p>
            <a:r>
              <a:rPr lang="en-US" dirty="0"/>
              <a:t>2. Gather as a large group and allow each pair one minute to act out their scene in front of the rest of</a:t>
            </a:r>
            <a:endParaRPr lang="en-US" dirty="0">
              <a:cs typeface="Calibri"/>
            </a:endParaRPr>
          </a:p>
          <a:p>
            <a:r>
              <a:rPr lang="en-US" dirty="0"/>
              <a:t>the group. After each skit, allow the group to discuss briefly what was acted out and the</a:t>
            </a:r>
            <a:endParaRPr lang="en-US" dirty="0">
              <a:cs typeface="Calibri"/>
            </a:endParaRPr>
          </a:p>
          <a:p>
            <a:r>
              <a:rPr lang="en-US" dirty="0"/>
              <a:t>characteristics of good and bad friends.</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C2D940B1-E3F7-4912-A81E-7C4EA195769E}" type="slidenum">
              <a:rPr lang="en-US" smtClean="0"/>
              <a:t>74</a:t>
            </a:fld>
            <a:endParaRPr lang="en-US"/>
          </a:p>
        </p:txBody>
      </p:sp>
    </p:spTree>
    <p:extLst>
      <p:ext uri="{BB962C8B-B14F-4D97-AF65-F5344CB8AC3E}">
        <p14:creationId xmlns:p14="http://schemas.microsoft.com/office/powerpoint/2010/main" val="319032491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a:p>
            <a:endParaRPr lang="en-US">
              <a:cs typeface="Calibri"/>
            </a:endParaRP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C2D940B1-E3F7-4912-A81E-7C4EA195769E}" type="slidenum">
              <a:rPr lang="en-US" smtClean="0"/>
              <a:t>75</a:t>
            </a:fld>
            <a:endParaRPr lang="en-US"/>
          </a:p>
        </p:txBody>
      </p:sp>
    </p:spTree>
    <p:extLst>
      <p:ext uri="{BB962C8B-B14F-4D97-AF65-F5344CB8AC3E}">
        <p14:creationId xmlns:p14="http://schemas.microsoft.com/office/powerpoint/2010/main" val="265889955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Practice the Brownie Smile Song:</a:t>
            </a:r>
          </a:p>
          <a:p>
            <a:endParaRPr lang="en-US">
              <a:cs typeface="Calibri"/>
            </a:endParaRPr>
          </a:p>
          <a:p>
            <a:r>
              <a:rPr lang="en-US" b="1" dirty="0">
                <a:cs typeface="Calibri"/>
              </a:rPr>
              <a:t>Lyrics: </a:t>
            </a:r>
            <a:r>
              <a:rPr lang="en-US" dirty="0">
                <a:cs typeface="Calibri"/>
              </a:rPr>
              <a:t>(and hand motions)</a:t>
            </a:r>
          </a:p>
          <a:p>
            <a:r>
              <a:rPr lang="en-US" b="1" dirty="0">
                <a:cs typeface="Calibri"/>
              </a:rPr>
              <a:t>I've got something in my pocket</a:t>
            </a:r>
            <a:r>
              <a:rPr lang="en-US" dirty="0">
                <a:cs typeface="Calibri"/>
              </a:rPr>
              <a:t>   (reach in imaginary chest pocket or pants pocket)</a:t>
            </a:r>
          </a:p>
          <a:p>
            <a:r>
              <a:rPr lang="en-US" b="1" dirty="0">
                <a:cs typeface="Calibri"/>
              </a:rPr>
              <a:t>That belongs across my face </a:t>
            </a:r>
            <a:r>
              <a:rPr lang="en-US" dirty="0">
                <a:cs typeface="Calibri"/>
              </a:rPr>
              <a:t>  (point to face)</a:t>
            </a:r>
          </a:p>
          <a:p>
            <a:endParaRPr lang="en-US">
              <a:cs typeface="Calibri"/>
            </a:endParaRPr>
          </a:p>
          <a:p>
            <a:r>
              <a:rPr lang="en-US" b="1" dirty="0">
                <a:cs typeface="Calibri"/>
              </a:rPr>
              <a:t>I keep it very close to me</a:t>
            </a:r>
            <a:r>
              <a:rPr lang="en-US" dirty="0">
                <a:cs typeface="Calibri"/>
              </a:rPr>
              <a:t>  (pull both hands into chest like your hugging something close)</a:t>
            </a:r>
          </a:p>
          <a:p>
            <a:r>
              <a:rPr lang="en-US" b="1" dirty="0">
                <a:cs typeface="Calibri"/>
              </a:rPr>
              <a:t>In a most convenient place</a:t>
            </a:r>
            <a:r>
              <a:rPr lang="en-US" dirty="0">
                <a:cs typeface="Calibri"/>
              </a:rPr>
              <a:t> </a:t>
            </a:r>
            <a:r>
              <a:rPr lang="en-US" dirty="0"/>
              <a:t>(pull both hands into chest like your hugging something close)</a:t>
            </a:r>
            <a:endParaRPr lang="en-US">
              <a:cs typeface="Calibri"/>
            </a:endParaRPr>
          </a:p>
          <a:p>
            <a:endParaRPr lang="en-US">
              <a:cs typeface="Calibri"/>
            </a:endParaRPr>
          </a:p>
          <a:p>
            <a:r>
              <a:rPr lang="en-US" b="1" dirty="0">
                <a:cs typeface="Calibri"/>
              </a:rPr>
              <a:t>I'm sure you couldn't guess it </a:t>
            </a:r>
            <a:r>
              <a:rPr lang="en-US" dirty="0">
                <a:cs typeface="Calibri"/>
              </a:rPr>
              <a:t> </a:t>
            </a:r>
            <a:r>
              <a:rPr lang="en-US" dirty="0"/>
              <a:t>(wave finger back and forth)</a:t>
            </a:r>
            <a:endParaRPr lang="en-US">
              <a:cs typeface="Calibri"/>
            </a:endParaRPr>
          </a:p>
          <a:p>
            <a:r>
              <a:rPr lang="en-US" b="1" dirty="0">
                <a:cs typeface="Calibri"/>
              </a:rPr>
              <a:t>If you guessed a long </a:t>
            </a:r>
            <a:r>
              <a:rPr lang="en-US" b="1" dirty="0" err="1">
                <a:cs typeface="Calibri"/>
              </a:rPr>
              <a:t>long</a:t>
            </a:r>
            <a:r>
              <a:rPr lang="en-US" b="1" dirty="0">
                <a:cs typeface="Calibri"/>
              </a:rPr>
              <a:t> while </a:t>
            </a:r>
            <a:r>
              <a:rPr lang="en-US" dirty="0"/>
              <a:t>(wave finger back and forth)</a:t>
            </a:r>
            <a:endParaRPr lang="en-US">
              <a:cs typeface="Calibri"/>
            </a:endParaRPr>
          </a:p>
          <a:p>
            <a:endParaRPr lang="en-US">
              <a:cs typeface="Calibri"/>
            </a:endParaRPr>
          </a:p>
          <a:p>
            <a:r>
              <a:rPr lang="en-US" b="1" dirty="0">
                <a:cs typeface="Calibri"/>
              </a:rPr>
              <a:t>So I'll take it out and put it on</a:t>
            </a:r>
            <a:r>
              <a:rPr lang="en-US" dirty="0">
                <a:cs typeface="Calibri"/>
              </a:rPr>
              <a:t>  (take it out of your pocket)</a:t>
            </a:r>
          </a:p>
          <a:p>
            <a:r>
              <a:rPr lang="en-US" b="1" dirty="0">
                <a:cs typeface="Calibri"/>
              </a:rPr>
              <a:t>It's a great big... brownie smile.</a:t>
            </a:r>
            <a:r>
              <a:rPr lang="en-US" dirty="0">
                <a:cs typeface="Calibri"/>
              </a:rPr>
              <a:t> (smile and put fingers on cheeks)</a:t>
            </a:r>
          </a:p>
          <a:p>
            <a:endParaRPr lang="en-US">
              <a:cs typeface="Calibri"/>
            </a:endParaRPr>
          </a:p>
          <a:p>
            <a:endParaRPr lang="en-US">
              <a:cs typeface="Calibri"/>
            </a:endParaRPr>
          </a:p>
          <a:p>
            <a:r>
              <a:rPr lang="en-US" dirty="0">
                <a:cs typeface="Calibri"/>
              </a:rPr>
              <a:t>Brownie Smile Song on YouTube: </a:t>
            </a:r>
            <a:r>
              <a:rPr lang="en-US" dirty="0">
                <a:hlinkClick r:id="rId3"/>
              </a:rPr>
              <a:t>https://www.youtube.com/watch?time_continue=3&amp;v=KQLo5VuKwyE&amp;feature=emb_logo</a:t>
            </a:r>
            <a:endParaRPr lang="en-US">
              <a:cs typeface="Calibri"/>
            </a:endParaRPr>
          </a:p>
          <a:p>
            <a:endParaRPr lang="en-US">
              <a:cs typeface="Calibri"/>
            </a:endParaRPr>
          </a:p>
          <a:p>
            <a:r>
              <a:rPr lang="en-US" dirty="0">
                <a:cs typeface="Calibri"/>
              </a:rPr>
              <a:t>Girl Scout singing Brownie Smile Song with hand motions: </a:t>
            </a:r>
            <a:r>
              <a:rPr lang="en-US" dirty="0">
                <a:hlinkClick r:id="rId4"/>
              </a:rPr>
              <a:t>https://www.youtube.com/watch?v=S-E_Og1fPxc</a:t>
            </a:r>
            <a:endParaRPr lang="en-US"/>
          </a:p>
          <a:p>
            <a:endParaRPr lang="en-US"/>
          </a:p>
          <a:p>
            <a:endParaRPr lang="en-US"/>
          </a:p>
          <a:p>
            <a:r>
              <a:rPr lang="en-US" i="1" dirty="0">
                <a:cs typeface="Calibri"/>
              </a:rPr>
              <a:t>We'll practice this song again next week but you can practice at home if you want.</a:t>
            </a:r>
          </a:p>
          <a:p>
            <a:endParaRPr lang="en-US">
              <a:cs typeface="Calibri"/>
            </a:endParaRPr>
          </a:p>
          <a:p>
            <a:r>
              <a:rPr lang="en-US" dirty="0">
                <a:cs typeface="Calibri"/>
              </a:rPr>
              <a:t>If Song Leader is Kaper, </a:t>
            </a:r>
            <a:r>
              <a:rPr lang="en-US" b="1" dirty="0">
                <a:cs typeface="Calibri"/>
              </a:rPr>
              <a:t>SAY:</a:t>
            </a:r>
          </a:p>
          <a:p>
            <a:r>
              <a:rPr lang="en-US" i="1" dirty="0">
                <a:cs typeface="Calibri"/>
              </a:rPr>
              <a:t>Next week our Song Leader will start us out or help us remember the hand motions.  Does that sound good (girl's name)?</a:t>
            </a: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C2D940B1-E3F7-4912-A81E-7C4EA195769E}" type="slidenum">
              <a:rPr lang="en-US" smtClean="0"/>
              <a:t>76</a:t>
            </a:fld>
            <a:endParaRPr lang="en-US"/>
          </a:p>
        </p:txBody>
      </p:sp>
    </p:spTree>
    <p:extLst>
      <p:ext uri="{BB962C8B-B14F-4D97-AF65-F5344CB8AC3E}">
        <p14:creationId xmlns:p14="http://schemas.microsoft.com/office/powerpoint/2010/main" val="89186666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the end of every meeting, bring the adults over and clue them in and get them involved:</a:t>
            </a:r>
          </a:p>
          <a:p>
            <a:endParaRPr lang="en-US" dirty="0"/>
          </a:p>
          <a:p>
            <a:r>
              <a:rPr lang="en-US" dirty="0"/>
              <a:t>"I'll send you the follow up email. Who can help me at the next meeting and be present so that we have enough adults?"</a:t>
            </a:r>
            <a:endParaRPr lang="en-US" dirty="0">
              <a:cs typeface="Calibri"/>
            </a:endParaRPr>
          </a:p>
          <a:p>
            <a:endParaRPr lang="en-US" dirty="0">
              <a:cs typeface="Calibri"/>
            </a:endParaRPr>
          </a:p>
          <a:p>
            <a:r>
              <a:rPr lang="en-US" dirty="0">
                <a:cs typeface="Calibri"/>
              </a:rPr>
              <a:t>Suggestions of what you can ask them to help specifically with an activity: </a:t>
            </a:r>
          </a:p>
          <a:p>
            <a:r>
              <a:rPr lang="en-US" dirty="0">
                <a:cs typeface="Calibri"/>
              </a:rPr>
              <a:t>"Next week, we are working on a mural, can anyone help out with that?" </a:t>
            </a:r>
          </a:p>
          <a:p>
            <a:r>
              <a:rPr lang="en-US" dirty="0">
                <a:cs typeface="Calibri"/>
              </a:rPr>
              <a:t>"Next week, we are going to read a story for a petal. Whose name can I put down for helping with the story?" </a:t>
            </a:r>
          </a:p>
          <a:p>
            <a:r>
              <a:rPr lang="en-US" dirty="0">
                <a:cs typeface="Calibri"/>
              </a:rPr>
              <a:t>"Who can help out when the girls do a craft?"  </a:t>
            </a:r>
          </a:p>
          <a:p>
            <a:r>
              <a:rPr lang="en-US" dirty="0">
                <a:cs typeface="Calibri"/>
              </a:rPr>
              <a:t>"Who is good at singing and would like to lead a song?"</a:t>
            </a:r>
          </a:p>
          <a:p>
            <a:endParaRPr lang="en-US" dirty="0">
              <a:cs typeface="Calibri"/>
            </a:endParaRPr>
          </a:p>
          <a:p>
            <a:r>
              <a:rPr lang="en-US" dirty="0">
                <a:cs typeface="Calibri"/>
              </a:rPr>
              <a:t>Plan out the help you will need for the four meetings. Use Sign-up Genius to get parents to sign up for specific duties.</a:t>
            </a:r>
          </a:p>
          <a:p>
            <a:endParaRPr lang="en-US" dirty="0">
              <a:cs typeface="Calibri"/>
            </a:endParaRPr>
          </a:p>
          <a:p>
            <a:endParaRPr lang="en-US" dirty="0">
              <a:cs typeface="Calibri"/>
            </a:endParaRPr>
          </a:p>
          <a:p>
            <a:r>
              <a:rPr lang="en-US" dirty="0">
                <a:cs typeface="Calibri"/>
              </a:rPr>
              <a:t>Suggestions of what you can discuss with parents:</a:t>
            </a:r>
          </a:p>
          <a:p>
            <a:pPr marL="171450" indent="-171450">
              <a:buFont typeface="Arial"/>
              <a:buChar char="•"/>
            </a:pPr>
            <a:r>
              <a:rPr lang="en-US" dirty="0">
                <a:cs typeface="Calibri"/>
              </a:rPr>
              <a:t>Make sure everyone has your phone and email, knows the troop number, and has all the information about the next troop meting (date, time, location and any supplies the girls will need to bring).</a:t>
            </a:r>
          </a:p>
          <a:p>
            <a:pPr marL="171450" indent="-171450">
              <a:buFont typeface="Arial"/>
              <a:buChar char="•"/>
            </a:pPr>
            <a:r>
              <a:rPr lang="en-US" dirty="0">
                <a:cs typeface="Calibri"/>
              </a:rPr>
              <a:t>Make Her Experience Memorable (a resource for parents on how they can help):</a:t>
            </a:r>
            <a:r>
              <a:rPr lang="en-US" dirty="0"/>
              <a:t> </a:t>
            </a:r>
            <a:r>
              <a:rPr lang="en-US" dirty="0">
                <a:hlinkClick r:id="rId3"/>
              </a:rPr>
              <a:t> https://my.girlscouts.org/content/dam-resources2/girlscouts-vtkcontent/Parent-Hub/02_MV_VTKMake%20HerExperienceMemorable_flyer_8.5x11.pdf</a:t>
            </a:r>
            <a:endParaRPr lang="en-US" dirty="0">
              <a:cs typeface="Calibri"/>
              <a:hlinkClick r:id="" action="ppaction://noaction"/>
            </a:endParaRPr>
          </a:p>
          <a:p>
            <a:endParaRPr lang="en-US" dirty="0">
              <a:cs typeface="Calibri" panose="020F0502020204030204"/>
            </a:endParaRPr>
          </a:p>
          <a:p>
            <a:endParaRPr lang="en-US" dirty="0">
              <a:cs typeface="Calibri" panose="020F0502020204030204"/>
            </a:endParaRPr>
          </a:p>
          <a:p>
            <a:r>
              <a:rPr lang="en-US" dirty="0">
                <a:cs typeface="Calibri" panose="020F0502020204030204"/>
              </a:rPr>
              <a:t>More Parent Meeting Resources:</a:t>
            </a:r>
          </a:p>
          <a:p>
            <a:pPr marL="171450" indent="-171450">
              <a:buFont typeface="Arial"/>
              <a:buChar char="•"/>
            </a:pPr>
            <a:r>
              <a:rPr lang="en-US" dirty="0">
                <a:cs typeface="Calibri" panose="020F0502020204030204"/>
              </a:rPr>
              <a:t>See Brownie Intro Meeting in Volunteer Toolkit for more guidance : </a:t>
            </a:r>
            <a:r>
              <a:rPr lang="en-US" dirty="0"/>
              <a:t>https://my.girlscouts.org/content/girlscouts-vtk/en/vtk.details.html?elem=190616400000</a:t>
            </a:r>
          </a:p>
          <a:p>
            <a:pPr marL="171450" indent="-171450">
              <a:buFont typeface="Arial"/>
              <a:buChar char="•"/>
            </a:pPr>
            <a:r>
              <a:rPr lang="en-US" dirty="0">
                <a:cs typeface="Calibri" panose="020F0502020204030204"/>
              </a:rPr>
              <a:t>Another great resource: "Getting Adults to Help" training in our volunteer eLearning portal: </a:t>
            </a:r>
            <a:r>
              <a:rPr lang="en-US" dirty="0">
                <a:hlinkClick r:id="rId4"/>
              </a:rPr>
              <a:t>https://training.gsnorcal.org/login/index.php</a:t>
            </a:r>
            <a:r>
              <a:rPr lang="en-US" dirty="0"/>
              <a:t>  To find it, under Troop Leaders, click on Daisy Leader (Grades K-1). Then click "New troop Leader Course (Part 1 &amp; Part 2).  Then scroll to Part 1: Troop Basics and select "Getting Adults to Help (Avg. 20 Min.)  or scroll down further to </a:t>
            </a:r>
            <a:r>
              <a:rPr lang="en-US" dirty="0">
                <a:cs typeface="Calibri" panose="020F0502020204030204"/>
              </a:rPr>
              <a:t> "Meeting with Parents (Avg. 5 Min.)"</a:t>
            </a:r>
          </a:p>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833926A0-22F4-4BDC-B1F1-BFBA86BB3E1E}" type="slidenum">
              <a:rPr lang="en-US" smtClean="0"/>
              <a:t>77</a:t>
            </a:fld>
            <a:endParaRPr lang="en-US"/>
          </a:p>
        </p:txBody>
      </p:sp>
    </p:spTree>
    <p:extLst>
      <p:ext uri="{BB962C8B-B14F-4D97-AF65-F5344CB8AC3E}">
        <p14:creationId xmlns:p14="http://schemas.microsoft.com/office/powerpoint/2010/main" val="93894443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girls cross arms right over left. They can hold hands with another person in their house if available. Tell girls to close their eyes and make a wish. Show girls how to "spin out" of the circle.</a:t>
            </a:r>
          </a:p>
          <a:p>
            <a:endParaRPr lang="en-US" dirty="0">
              <a:cs typeface="Calibri"/>
            </a:endParaRPr>
          </a:p>
          <a:p>
            <a:r>
              <a:rPr lang="en-US" dirty="0">
                <a:cs typeface="Calibri"/>
              </a:rPr>
              <a:t>If Friendship Squeeze starter is a </a:t>
            </a:r>
            <a:r>
              <a:rPr lang="en-US" dirty="0" err="1">
                <a:cs typeface="Calibri"/>
              </a:rPr>
              <a:t>Kaper</a:t>
            </a:r>
            <a:r>
              <a:rPr lang="en-US" dirty="0">
                <a:cs typeface="Calibri"/>
              </a:rPr>
              <a:t>, let the girl know how she will lead the squeeze next time.</a:t>
            </a:r>
          </a:p>
          <a:p>
            <a:endParaRPr lang="en-US" dirty="0">
              <a:cs typeface="Calibri"/>
            </a:endParaRPr>
          </a:p>
          <a:p>
            <a:r>
              <a:rPr lang="en-US" dirty="0">
                <a:cs typeface="Calibri"/>
              </a:rPr>
              <a:t>Don't forget to send a follow up email!</a:t>
            </a:r>
          </a:p>
          <a:p>
            <a:endParaRPr lang="en-US" dirty="0">
              <a:cs typeface="Calibri"/>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833926A0-22F4-4BDC-B1F1-BFBA86BB3E1E}" type="slidenum">
              <a:rPr lang="en-US" smtClean="0"/>
              <a:t>78</a:t>
            </a:fld>
            <a:endParaRPr lang="en-US"/>
          </a:p>
        </p:txBody>
      </p:sp>
    </p:spTree>
    <p:extLst>
      <p:ext uri="{BB962C8B-B14F-4D97-AF65-F5344CB8AC3E}">
        <p14:creationId xmlns:p14="http://schemas.microsoft.com/office/powerpoint/2010/main" val="129427963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b="1" dirty="0"/>
              <a:t>Send Follow-up Email within 24 hours of the meeting: (</a:t>
            </a:r>
            <a:r>
              <a:rPr lang="en-US" b="1" u="sng" dirty="0"/>
              <a:t>edit underlined text accordingly</a:t>
            </a:r>
            <a:r>
              <a:rPr lang="en-US" b="1" dirty="0"/>
              <a:t>)</a:t>
            </a:r>
            <a:endParaRPr lang="en-US" b="1" dirty="0">
              <a:cs typeface="Calibri"/>
            </a:endParaRPr>
          </a:p>
          <a:p>
            <a:endParaRPr lang="en-US" dirty="0"/>
          </a:p>
          <a:p>
            <a:endParaRPr lang="en-US" dirty="0">
              <a:cs typeface="Calibri"/>
            </a:endParaRPr>
          </a:p>
          <a:p>
            <a:r>
              <a:rPr lang="en-US" dirty="0">
                <a:cs typeface="Calibri"/>
              </a:rPr>
              <a:t>Follow-up Email for 4th Brownie meeting: </a:t>
            </a:r>
          </a:p>
          <a:p>
            <a:endParaRPr lang="en-US" dirty="0"/>
          </a:p>
          <a:p>
            <a:r>
              <a:rPr lang="en-US" dirty="0"/>
              <a:t>Dear Brownies, </a:t>
            </a:r>
            <a:endParaRPr lang="en-US" dirty="0">
              <a:cs typeface="Calibri"/>
            </a:endParaRPr>
          </a:p>
          <a:p>
            <a:r>
              <a:rPr lang="en-US" dirty="0"/>
              <a:t>  </a:t>
            </a:r>
            <a:endParaRPr lang="en-US" dirty="0">
              <a:cs typeface="Calibri"/>
            </a:endParaRPr>
          </a:p>
          <a:p>
            <a:r>
              <a:rPr lang="en-US" dirty="0"/>
              <a:t>It was wonderful to meet with you! Do you remember what we did at our meeting? We opened with the Girl Scout Promise then played a scavenger hunt game! We all helped out by doing our </a:t>
            </a:r>
            <a:r>
              <a:rPr lang="en-US" dirty="0" err="1"/>
              <a:t>kapers</a:t>
            </a:r>
            <a:r>
              <a:rPr lang="en-US" dirty="0"/>
              <a:t>.  After that, we played a game to learn about how we can disagree with friends and solve conflicts.  This week we completed another step of the Making Friends Badge by: </a:t>
            </a:r>
          </a:p>
          <a:p>
            <a:pPr marL="171450" indent="-171450">
              <a:buFont typeface="Arial"/>
              <a:buChar char="•"/>
            </a:pPr>
            <a:r>
              <a:rPr lang="en-US" dirty="0">
                <a:cs typeface="Calibri"/>
              </a:rPr>
              <a:t>Learn how to disagree (with a game)</a:t>
            </a:r>
          </a:p>
          <a:p>
            <a:endParaRPr lang="en-US" dirty="0">
              <a:cs typeface="Calibri"/>
            </a:endParaRPr>
          </a:p>
          <a:p>
            <a:r>
              <a:rPr lang="en-US" dirty="0">
                <a:cs typeface="Calibri"/>
              </a:rPr>
              <a:t>We are only 2 steps away from earning our badge! (3 of 5 steps completed!)</a:t>
            </a:r>
            <a:endParaRPr lang="en-US" dirty="0"/>
          </a:p>
          <a:p>
            <a:endParaRPr lang="en-US" dirty="0"/>
          </a:p>
          <a:p>
            <a:r>
              <a:rPr lang="en-US" dirty="0"/>
              <a:t>Also, do you remember what your </a:t>
            </a:r>
            <a:r>
              <a:rPr lang="en-US" dirty="0" err="1"/>
              <a:t>Kaper</a:t>
            </a:r>
            <a:r>
              <a:rPr lang="en-US" dirty="0"/>
              <a:t> (job) is for our next meeting?  Be ready next meeting to do your </a:t>
            </a:r>
            <a:r>
              <a:rPr lang="en-US" dirty="0" err="1"/>
              <a:t>Kaper</a:t>
            </a:r>
            <a:r>
              <a:rPr lang="en-US" dirty="0"/>
              <a:t>! Below is a list of who is doing which </a:t>
            </a:r>
            <a:r>
              <a:rPr lang="en-US" dirty="0" err="1"/>
              <a:t>Kaper</a:t>
            </a:r>
            <a:r>
              <a:rPr lang="en-US" dirty="0"/>
              <a:t> next meeting and what that job means:</a:t>
            </a:r>
            <a:endParaRPr lang="en-US" dirty="0">
              <a:cs typeface="Calibri"/>
            </a:endParaRPr>
          </a:p>
          <a:p>
            <a:r>
              <a:rPr lang="en-US" u="sng" dirty="0"/>
              <a:t>(girl's name): (</a:t>
            </a:r>
            <a:r>
              <a:rPr lang="en-US" u="sng" dirty="0" err="1"/>
              <a:t>kaper</a:t>
            </a:r>
            <a:r>
              <a:rPr lang="en-US" u="sng" dirty="0"/>
              <a:t>)</a:t>
            </a:r>
            <a:endParaRPr lang="en-US" dirty="0"/>
          </a:p>
          <a:p>
            <a:r>
              <a:rPr lang="en-US" u="sng" dirty="0"/>
              <a:t>(girl's name): (</a:t>
            </a:r>
            <a:r>
              <a:rPr lang="en-US" u="sng" dirty="0" err="1"/>
              <a:t>kaper</a:t>
            </a:r>
            <a:r>
              <a:rPr lang="en-US" u="sng" dirty="0"/>
              <a:t>)</a:t>
            </a:r>
            <a:endParaRPr lang="en-US" dirty="0"/>
          </a:p>
          <a:p>
            <a:r>
              <a:rPr lang="en-US" u="sng" dirty="0"/>
              <a:t>(girl's name): (</a:t>
            </a:r>
            <a:r>
              <a:rPr lang="en-US" u="sng" dirty="0" err="1"/>
              <a:t>kaper</a:t>
            </a:r>
            <a:r>
              <a:rPr lang="en-US" u="sng" dirty="0"/>
              <a:t>)</a:t>
            </a:r>
            <a:endParaRPr lang="en-US" dirty="0"/>
          </a:p>
          <a:p>
            <a:r>
              <a:rPr lang="en-US" u="sng" dirty="0"/>
              <a:t>(girl's name): (</a:t>
            </a:r>
            <a:r>
              <a:rPr lang="en-US" u="sng" dirty="0" err="1"/>
              <a:t>kaper</a:t>
            </a:r>
            <a:r>
              <a:rPr lang="en-US" u="sng" dirty="0"/>
              <a:t>)</a:t>
            </a:r>
            <a:endParaRPr lang="en-US" dirty="0"/>
          </a:p>
          <a:p>
            <a:r>
              <a:rPr lang="en-US" u="sng" dirty="0"/>
              <a:t>(girl's name): (</a:t>
            </a:r>
            <a:r>
              <a:rPr lang="en-US" u="sng" dirty="0" err="1"/>
              <a:t>kaper</a:t>
            </a:r>
            <a:r>
              <a:rPr lang="en-US" u="sng" dirty="0"/>
              <a:t>)</a:t>
            </a:r>
            <a:endParaRPr lang="en-US" dirty="0"/>
          </a:p>
          <a:p>
            <a:r>
              <a:rPr lang="en-US" u="sng" dirty="0"/>
              <a:t>(girl's name): (</a:t>
            </a:r>
            <a:r>
              <a:rPr lang="en-US" u="sng" dirty="0" err="1"/>
              <a:t>kaper</a:t>
            </a:r>
            <a:r>
              <a:rPr lang="en-US" u="sng" dirty="0"/>
              <a:t>)</a:t>
            </a:r>
            <a:endParaRPr lang="en-US" dirty="0"/>
          </a:p>
          <a:p>
            <a:endParaRPr lang="en-US" dirty="0">
              <a:cs typeface="Calibri"/>
            </a:endParaRPr>
          </a:p>
          <a:p>
            <a:r>
              <a:rPr lang="en-US" dirty="0"/>
              <a:t>Now, it is time to get ready for your next meeting. Do you remember what the challenges are? </a:t>
            </a:r>
            <a:endParaRPr lang="en-US" dirty="0">
              <a:cs typeface="Calibri"/>
            </a:endParaRPr>
          </a:p>
          <a:p>
            <a:pPr marL="628650" lvl="1" indent="-171450">
              <a:buFont typeface="Arial,Sans-Serif"/>
              <a:buChar char="•"/>
            </a:pPr>
            <a:r>
              <a:rPr lang="en-US" dirty="0"/>
              <a:t>Next meeting is our Talent Show! Prepare 3 minutes to show or teach us about one of your favorite things!  Feel free to include your whole family.</a:t>
            </a:r>
            <a:endParaRPr lang="en-US" dirty="0">
              <a:cs typeface="Calibri"/>
            </a:endParaRPr>
          </a:p>
          <a:p>
            <a:pPr marL="628650" lvl="1" indent="-171450">
              <a:buFont typeface="Arial,Sans-Serif"/>
              <a:buChar char="•"/>
            </a:pPr>
            <a:r>
              <a:rPr lang="en-US" dirty="0">
                <a:cs typeface="Calibri"/>
              </a:rPr>
              <a:t>Supplies for next week: </a:t>
            </a:r>
            <a:r>
              <a:rPr lang="en-US" dirty="0"/>
              <a:t>paper, markers or crayons</a:t>
            </a:r>
            <a:endParaRPr lang="en-US" dirty="0">
              <a:cs typeface="Calibri"/>
            </a:endParaRPr>
          </a:p>
          <a:p>
            <a:pPr lvl="1"/>
            <a:r>
              <a:rPr lang="en-US" dirty="0"/>
              <a:t>  </a:t>
            </a:r>
            <a:endParaRPr lang="en-US" dirty="0">
              <a:cs typeface="Calibri"/>
            </a:endParaRPr>
          </a:p>
          <a:p>
            <a:r>
              <a:rPr lang="en-US" dirty="0"/>
              <a:t>We will see you again on </a:t>
            </a:r>
            <a:r>
              <a:rPr lang="en-US" u="sng" dirty="0"/>
              <a:t>(date)</a:t>
            </a:r>
            <a:r>
              <a:rPr lang="en-US" dirty="0"/>
              <a:t> at </a:t>
            </a:r>
            <a:r>
              <a:rPr lang="en-US" u="sng" dirty="0"/>
              <a:t>(time)</a:t>
            </a:r>
            <a:r>
              <a:rPr lang="en-US" dirty="0"/>
              <a:t>. We will send you a reminder again on (</a:t>
            </a:r>
            <a:r>
              <a:rPr lang="en-US" u="sng" dirty="0"/>
              <a:t>Friday morning)</a:t>
            </a:r>
            <a:r>
              <a:rPr lang="en-US" dirty="0"/>
              <a:t> with the Zoom link. Until then, have a good rest of the week, read a lot, remember to go out and get some fresh air and exercise. Bring your parents to next meeting so they can see the Talent Show as well!</a:t>
            </a:r>
            <a:endParaRPr lang="en-US" dirty="0">
              <a:cs typeface="Calibri"/>
            </a:endParaRPr>
          </a:p>
          <a:p>
            <a:endParaRPr lang="en-US" dirty="0"/>
          </a:p>
          <a:p>
            <a:r>
              <a:rPr lang="en-US" dirty="0"/>
              <a:t>See you then.</a:t>
            </a:r>
            <a:endParaRPr lang="en-US" dirty="0">
              <a:cs typeface="Calibri"/>
            </a:endParaRPr>
          </a:p>
          <a:p>
            <a:endParaRPr lang="en-US" dirty="0">
              <a:cs typeface="Calibri"/>
            </a:endParaRPr>
          </a:p>
          <a:p>
            <a:r>
              <a:rPr lang="en-US" dirty="0">
                <a:cs typeface="Calibri"/>
              </a:rPr>
              <a:t>Your Leader,</a:t>
            </a:r>
          </a:p>
          <a:p>
            <a:r>
              <a:rPr lang="en-US" u="sng" dirty="0">
                <a:cs typeface="Calibri"/>
              </a:rPr>
              <a:t>(leader's name)</a:t>
            </a:r>
          </a:p>
          <a:p>
            <a:endParaRPr lang="en-US" dirty="0">
              <a:cs typeface="Calibri"/>
            </a:endParaRPr>
          </a:p>
          <a:p>
            <a:r>
              <a:rPr lang="en-US" b="1" dirty="0" err="1"/>
              <a:t>Kaper</a:t>
            </a:r>
            <a:r>
              <a:rPr lang="en-US" b="1" dirty="0"/>
              <a:t> Descriptions:</a:t>
            </a:r>
            <a:r>
              <a:rPr lang="en-US" dirty="0"/>
              <a:t> </a:t>
            </a:r>
            <a:r>
              <a:rPr lang="en-US" u="sng" dirty="0"/>
              <a:t>(delete ones you are not using/ modify)</a:t>
            </a:r>
            <a:endParaRPr lang="en-US" dirty="0"/>
          </a:p>
          <a:p>
            <a:r>
              <a:rPr lang="en-US" dirty="0"/>
              <a:t>Promise Leader: Leads the group is saying the GS Promise. The girl starts the Promise "On my honor.." and the rest of the girls join in.</a:t>
            </a:r>
            <a:endParaRPr lang="en-US" dirty="0">
              <a:cs typeface="Calibri"/>
            </a:endParaRPr>
          </a:p>
          <a:p>
            <a:r>
              <a:rPr lang="en-US" dirty="0"/>
              <a:t>Law Leader: Leads the group in saying the GS Law. The girl starts the Law "I will do my best to be..." and the rest of the girls join in.</a:t>
            </a:r>
            <a:endParaRPr lang="en-US" dirty="0">
              <a:cs typeface="Calibri"/>
            </a:endParaRPr>
          </a:p>
          <a:p>
            <a:r>
              <a:rPr lang="en-US" dirty="0"/>
              <a:t>Reporter: Reports back to the group a summary of what we did at the previous meeting.</a:t>
            </a:r>
            <a:endParaRPr lang="en-US" dirty="0">
              <a:cs typeface="Calibri"/>
            </a:endParaRPr>
          </a:p>
          <a:p>
            <a:r>
              <a:rPr lang="en-US" dirty="0"/>
              <a:t>Chat Monitor: Reports comments from the Zoom chat, makes sure everyone is being nice in the chat, </a:t>
            </a:r>
            <a:endParaRPr lang="en-US" dirty="0">
              <a:cs typeface="Calibri"/>
            </a:endParaRPr>
          </a:p>
          <a:p>
            <a:r>
              <a:rPr lang="en-US" dirty="0"/>
              <a:t>Clean up Captain: After snack or craft, leads the group and encourages them to clean up their surroundings. "A Girl Scout always leaves a place cleaner than she found it"</a:t>
            </a:r>
            <a:endParaRPr lang="en-US" dirty="0">
              <a:cs typeface="Calibri"/>
            </a:endParaRPr>
          </a:p>
          <a:p>
            <a:r>
              <a:rPr lang="en-US" dirty="0"/>
              <a:t>Attendance Taker: Takes the attendance at the beginning of each meeting.</a:t>
            </a:r>
            <a:endParaRPr lang="en-US" dirty="0">
              <a:cs typeface="Calibri"/>
            </a:endParaRPr>
          </a:p>
          <a:p>
            <a:r>
              <a:rPr lang="en-US" dirty="0"/>
              <a:t>Supply Checker: Reminds other scouts of the supplies needed for that meeting in the beginning. Check to make sure everyone has everything they need and helps to come up with alternatives if missing supplies.</a:t>
            </a:r>
            <a:endParaRPr lang="en-US" dirty="0">
              <a:cs typeface="Calibri"/>
            </a:endParaRPr>
          </a:p>
          <a:p>
            <a:r>
              <a:rPr lang="en-US" dirty="0"/>
              <a:t>Song Leader: Starts the song for the group or leads the song in repeat after me.</a:t>
            </a:r>
            <a:endParaRPr lang="en-US" dirty="0">
              <a:cs typeface="Calibri"/>
            </a:endParaRPr>
          </a:p>
          <a:p>
            <a:r>
              <a:rPr lang="en-US" dirty="0"/>
              <a:t>Joke Teller: Brings 1 or 2 jokes to the meeting to share with the troop</a:t>
            </a:r>
            <a:endParaRPr lang="en-US" dirty="0">
              <a:cs typeface="Calibri"/>
            </a:endParaRPr>
          </a:p>
          <a:p>
            <a:r>
              <a:rPr lang="en-US" dirty="0"/>
              <a:t>Friendship Squeeze Starter: Once girls are crossing their arms, she tells the girls to close their eyes and make a wish and squeeze once.</a:t>
            </a:r>
            <a:endParaRPr lang="en-US" dirty="0">
              <a:cs typeface="Calibri"/>
            </a:endParaRPr>
          </a:p>
          <a:p>
            <a:endParaRPr lang="en-US" dirty="0">
              <a:cs typeface="Calibri"/>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833926A0-22F4-4BDC-B1F1-BFBA86BB3E1E}" type="slidenum">
              <a:rPr lang="en-US" smtClean="0"/>
              <a:t>79</a:t>
            </a:fld>
            <a:endParaRPr lang="en-US"/>
          </a:p>
        </p:txBody>
      </p:sp>
    </p:spTree>
    <p:extLst>
      <p:ext uri="{BB962C8B-B14F-4D97-AF65-F5344CB8AC3E}">
        <p14:creationId xmlns:p14="http://schemas.microsoft.com/office/powerpoint/2010/main" val="37927832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cs typeface="Calibri"/>
              </a:rPr>
              <a:t>Links in this packet:</a:t>
            </a:r>
          </a:p>
          <a:p>
            <a:endParaRPr lang="en-US">
              <a:cs typeface="Calibri"/>
            </a:endParaRPr>
          </a:p>
          <a:p>
            <a:endParaRPr lang="en-US">
              <a:cs typeface="Calibri"/>
            </a:endParaRPr>
          </a:p>
          <a:p>
            <a:r>
              <a:rPr lang="en-US">
                <a:cs typeface="Calibri"/>
              </a:rPr>
              <a:t>Girl Scout Law Song:</a:t>
            </a:r>
            <a:r>
              <a:rPr lang="en-US"/>
              <a:t> </a:t>
            </a:r>
            <a:r>
              <a:rPr lang="en-US">
                <a:hlinkClick r:id="rId3"/>
              </a:rPr>
              <a:t>https://www.youtube.com/watch?v=6dF8dUi37x8&amp;t=1s</a:t>
            </a:r>
            <a:r>
              <a:rPr lang="en-US"/>
              <a:t> </a:t>
            </a:r>
            <a:endParaRPr lang="en-US">
              <a:cs typeface="Calibri"/>
            </a:endParaRPr>
          </a:p>
          <a:p>
            <a:endParaRPr lang="en-US">
              <a:cs typeface="Calibri"/>
            </a:endParaRPr>
          </a:p>
          <a:p>
            <a:r>
              <a:rPr lang="en-US"/>
              <a:t>Brownie Smile Song on YouTube: </a:t>
            </a:r>
            <a:r>
              <a:rPr lang="en-US">
                <a:hlinkClick r:id="rId4"/>
              </a:rPr>
              <a:t>https://www.youtube.com/watch?time_continue=3&amp;v=KQLo5VuKwyE&amp;feature=emb_logo</a:t>
            </a:r>
            <a:endParaRPr lang="en-US"/>
          </a:p>
          <a:p>
            <a:endParaRPr lang="en-US"/>
          </a:p>
          <a:p>
            <a:r>
              <a:rPr lang="en-US"/>
              <a:t>Girl Scout singing Brownie Smile Song with hand motions: </a:t>
            </a:r>
            <a:r>
              <a:rPr lang="en-US">
                <a:hlinkClick r:id="rId5"/>
              </a:rPr>
              <a:t>https://www.youtube.com/watch?v=S-E_Og1fPxc</a:t>
            </a:r>
            <a:endParaRPr lang="en-US"/>
          </a:p>
          <a:p>
            <a:endParaRPr lang="en-US">
              <a:cs typeface="Calibri"/>
            </a:endParaRPr>
          </a:p>
          <a:p>
            <a:r>
              <a:rPr lang="en-US">
                <a:cs typeface="Calibri"/>
              </a:rPr>
              <a:t>Girl Scout Internet Safety Pledge: </a:t>
            </a:r>
            <a:r>
              <a:rPr lang="en-US">
                <a:cs typeface="Calibri"/>
                <a:hlinkClick r:id="rId6"/>
              </a:rPr>
              <a:t>https</a:t>
            </a:r>
            <a:r>
              <a:rPr lang="en-US">
                <a:hlinkClick r:id="rId6"/>
              </a:rPr>
              <a:t>://www.gsnorcal.org/content/dam/girlscouts-gsnorcal/documents/volunteer_resources/risk/internet-safety-pledge.pdf</a:t>
            </a:r>
            <a:endParaRPr lang="en-US">
              <a:cs typeface="Calibri"/>
              <a:hlinkClick r:id="rId6"/>
            </a:endParaRPr>
          </a:p>
          <a:p>
            <a:endParaRPr lang="en-US">
              <a:cs typeface="Calibri"/>
            </a:endParaRPr>
          </a:p>
          <a:p>
            <a:r>
              <a:rPr lang="en-US"/>
              <a:t>Badge Explorer (with badge requirements):  </a:t>
            </a:r>
            <a:r>
              <a:rPr lang="en-US">
                <a:hlinkClick r:id="rId7"/>
              </a:rPr>
              <a:t>https://www.girlscouts.org/en/our-program/badges/badge_explorer.html</a:t>
            </a:r>
            <a:r>
              <a:rPr lang="en-US"/>
              <a:t> </a:t>
            </a:r>
            <a:endParaRPr lang="en-US">
              <a:cs typeface="Calibri"/>
            </a:endParaRPr>
          </a:p>
          <a:p>
            <a:endParaRPr lang="en-US">
              <a:cs typeface="Calibri"/>
            </a:endParaRPr>
          </a:p>
          <a:p>
            <a:r>
              <a:rPr lang="en-US"/>
              <a:t>Badges and other awards: </a:t>
            </a:r>
            <a:r>
              <a:rPr lang="en-US">
                <a:hlinkClick r:id="rId8"/>
              </a:rPr>
              <a:t>https://www.girlscouts.org/content/dam/girlscouts-gsusa/forms-and-documents/our-program/Badges/GSUSA_BrownieBadgesAwardsAndPins2019_Guide.pdf</a:t>
            </a:r>
            <a:endParaRPr lang="en-US"/>
          </a:p>
        </p:txBody>
      </p:sp>
      <p:sp>
        <p:nvSpPr>
          <p:cNvPr id="4" name="Slide Number Placeholder 3"/>
          <p:cNvSpPr>
            <a:spLocks noGrp="1"/>
          </p:cNvSpPr>
          <p:nvPr>
            <p:ph type="sldNum" sz="quarter" idx="5"/>
          </p:nvPr>
        </p:nvSpPr>
        <p:spPr/>
        <p:txBody>
          <a:bodyPr/>
          <a:lstStyle/>
          <a:p>
            <a:fld id="{C2D940B1-E3F7-4912-A81E-7C4EA195769E}" type="slidenum">
              <a:rPr lang="en-US" smtClean="0"/>
              <a:t>8</a:t>
            </a:fld>
            <a:endParaRPr lang="en-US"/>
          </a:p>
        </p:txBody>
      </p:sp>
    </p:spTree>
    <p:extLst>
      <p:ext uri="{BB962C8B-B14F-4D97-AF65-F5344CB8AC3E}">
        <p14:creationId xmlns:p14="http://schemas.microsoft.com/office/powerpoint/2010/main" val="386432904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 Meeting 5 summary:</a:t>
            </a:r>
            <a:endParaRPr lang="en-US" b="1" dirty="0">
              <a:cs typeface="Calibri"/>
            </a:endParaRPr>
          </a:p>
          <a:p>
            <a:r>
              <a:rPr lang="en-US" dirty="0"/>
              <a:t>Opening, traffic light game, learn Girl Scout handshake, talent show, closing</a:t>
            </a:r>
          </a:p>
          <a:p>
            <a:endParaRPr lang="en-US" dirty="0"/>
          </a:p>
          <a:p>
            <a:r>
              <a:rPr lang="en-US" b="1" dirty="0"/>
              <a:t>Meeting 5:</a:t>
            </a:r>
            <a:endParaRPr lang="en-US" b="1" dirty="0">
              <a:cs typeface="Calibri"/>
            </a:endParaRPr>
          </a:p>
          <a:p>
            <a:r>
              <a:rPr lang="en-US" b="1" dirty="0"/>
              <a:t>Brownie "Making Friends" Meeting 5</a:t>
            </a:r>
            <a:r>
              <a:rPr lang="en-US" dirty="0"/>
              <a:t>:  about 35-45 minutes</a:t>
            </a:r>
          </a:p>
          <a:p>
            <a:r>
              <a:rPr lang="en-US" dirty="0"/>
              <a:t> </a:t>
            </a:r>
          </a:p>
          <a:p>
            <a:r>
              <a:rPr lang="en-US" dirty="0"/>
              <a:t>Welcome:  chatting  - 2 minutes </a:t>
            </a:r>
          </a:p>
          <a:p>
            <a:r>
              <a:rPr lang="en-US" dirty="0"/>
              <a:t>Welcome: Opening Question / Attendance – 3 minutes </a:t>
            </a:r>
          </a:p>
          <a:p>
            <a:r>
              <a:rPr lang="en-US" dirty="0" err="1"/>
              <a:t>Kapers</a:t>
            </a:r>
            <a:r>
              <a:rPr lang="en-US" dirty="0"/>
              <a:t>:  5 minutes </a:t>
            </a:r>
          </a:p>
          <a:p>
            <a:r>
              <a:rPr lang="en-US" dirty="0"/>
              <a:t>Opening: GS Promise, GS Law  – 2 minutes</a:t>
            </a:r>
          </a:p>
          <a:p>
            <a:r>
              <a:rPr lang="en-US" dirty="0"/>
              <a:t>Game: Traffic Light Game – 3-5 minutes </a:t>
            </a:r>
          </a:p>
          <a:p>
            <a:r>
              <a:rPr lang="en-US" dirty="0"/>
              <a:t>GS Tradition: Girl Scout Handshake – 3 minutes </a:t>
            </a:r>
          </a:p>
          <a:p>
            <a:r>
              <a:rPr lang="en-US" dirty="0"/>
              <a:t>Badge activity: Talent show! -- 20 minutes </a:t>
            </a:r>
          </a:p>
          <a:p>
            <a:r>
              <a:rPr lang="en-US" dirty="0"/>
              <a:t>Closing: Prep for Next Meeting, Friendship Circle – 3 minutes</a:t>
            </a:r>
          </a:p>
          <a:p>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C2D940B1-E3F7-4912-A81E-7C4EA195769E}" type="slidenum">
              <a:rPr lang="en-US" smtClean="0"/>
              <a:t>80</a:t>
            </a:fld>
            <a:endParaRPr lang="en-US"/>
          </a:p>
        </p:txBody>
      </p:sp>
    </p:spTree>
    <p:extLst>
      <p:ext uri="{BB962C8B-B14F-4D97-AF65-F5344CB8AC3E}">
        <p14:creationId xmlns:p14="http://schemas.microsoft.com/office/powerpoint/2010/main" val="178262062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cs typeface="Calibri"/>
            </a:endParaRPr>
          </a:p>
          <a:p>
            <a:endParaRPr lang="en-US"/>
          </a:p>
        </p:txBody>
      </p:sp>
      <p:sp>
        <p:nvSpPr>
          <p:cNvPr id="4" name="Slide Number Placeholder 3"/>
          <p:cNvSpPr>
            <a:spLocks noGrp="1"/>
          </p:cNvSpPr>
          <p:nvPr>
            <p:ph type="sldNum" sz="quarter" idx="5"/>
          </p:nvPr>
        </p:nvSpPr>
        <p:spPr/>
        <p:txBody>
          <a:bodyPr/>
          <a:lstStyle/>
          <a:p>
            <a:fld id="{C2D940B1-E3F7-4912-A81E-7C4EA195769E}" type="slidenum">
              <a:rPr lang="en-US" smtClean="0"/>
              <a:t>81</a:t>
            </a:fld>
            <a:endParaRPr lang="en-US"/>
          </a:p>
        </p:txBody>
      </p:sp>
    </p:spTree>
    <p:extLst>
      <p:ext uri="{BB962C8B-B14F-4D97-AF65-F5344CB8AC3E}">
        <p14:creationId xmlns:p14="http://schemas.microsoft.com/office/powerpoint/2010/main" val="162179430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Take attendance and ask girls about the 2 things they are interested in. Make a note of their interests.</a:t>
            </a:r>
          </a:p>
          <a:p>
            <a:endParaRPr lang="en-US" dirty="0">
              <a:cs typeface="Calibri"/>
            </a:endParaRPr>
          </a:p>
          <a:p>
            <a:r>
              <a:rPr lang="en-US" dirty="0">
                <a:cs typeface="Calibri"/>
              </a:rPr>
              <a:t>You can use this information to pick some badge options for the girls for later in the year.</a:t>
            </a:r>
          </a:p>
          <a:p>
            <a:endParaRPr lang="en-US" dirty="0">
              <a:cs typeface="Calibri"/>
            </a:endParaRPr>
          </a:p>
          <a:p>
            <a:r>
              <a:rPr lang="en-US" dirty="0">
                <a:cs typeface="Calibri"/>
              </a:rPr>
              <a:t>Badges and requirements can be found here: </a:t>
            </a:r>
            <a:r>
              <a:rPr lang="en-US" dirty="0"/>
              <a:t>Badge Explorer--  </a:t>
            </a:r>
            <a:r>
              <a:rPr lang="en-US" dirty="0">
                <a:hlinkClick r:id="rId3"/>
              </a:rPr>
              <a:t>https://www.girlscouts.org/en/our-program/badges/badge_explorer.html</a:t>
            </a:r>
            <a:r>
              <a:rPr lang="en-US" dirty="0"/>
              <a:t> </a:t>
            </a:r>
            <a:endParaRPr lang="en-US" dirty="0">
              <a:cs typeface="Calibri"/>
            </a:endParaRPr>
          </a:p>
          <a:p>
            <a:endParaRPr lang="en-US" dirty="0">
              <a:cs typeface="Calibri"/>
            </a:endParaRPr>
          </a:p>
          <a:p>
            <a:endParaRPr lang="en-US" dirty="0">
              <a:cs typeface="Calibri"/>
            </a:endParaRPr>
          </a:p>
          <a:p>
            <a:r>
              <a:rPr lang="en-US" dirty="0">
                <a:cs typeface="Calibri"/>
              </a:rPr>
              <a:t>Badges and other awards: </a:t>
            </a:r>
            <a:r>
              <a:rPr lang="en-US" dirty="0">
                <a:hlinkClick r:id="rId4"/>
              </a:rPr>
              <a:t>https://www.girlscouts.org/content/dam/girlscouts-gsusa/forms-and-documents/our-program/Badges/GSUSA_BrownieBadgesAwardsAndPins2019_Guide.pdf</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C2D940B1-E3F7-4912-A81E-7C4EA195769E}" type="slidenum">
              <a:rPr lang="en-US" smtClean="0"/>
              <a:t>82</a:t>
            </a:fld>
            <a:endParaRPr lang="en-US"/>
          </a:p>
        </p:txBody>
      </p:sp>
    </p:spTree>
    <p:extLst>
      <p:ext uri="{BB962C8B-B14F-4D97-AF65-F5344CB8AC3E}">
        <p14:creationId xmlns:p14="http://schemas.microsoft.com/office/powerpoint/2010/main" val="360383431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Show girls how to use Zoom if they don't already know.</a:t>
            </a:r>
          </a:p>
          <a:p>
            <a:endParaRPr lang="en-US"/>
          </a:p>
          <a:p>
            <a:r>
              <a:rPr lang="en-US"/>
              <a:t>Show them how to mute/unmute themselves and where the chat is.  You can also show them how to use the hand raise function if you wish to use that feature.</a:t>
            </a:r>
          </a:p>
          <a:p>
            <a:endParaRPr lang="en-US">
              <a:cs typeface="Calibri"/>
            </a:endParaRPr>
          </a:p>
        </p:txBody>
      </p:sp>
      <p:sp>
        <p:nvSpPr>
          <p:cNvPr id="4" name="Slide Number Placeholder 3"/>
          <p:cNvSpPr>
            <a:spLocks noGrp="1"/>
          </p:cNvSpPr>
          <p:nvPr>
            <p:ph type="sldNum" sz="quarter" idx="5"/>
          </p:nvPr>
        </p:nvSpPr>
        <p:spPr/>
        <p:txBody>
          <a:bodyPr/>
          <a:lstStyle/>
          <a:p>
            <a:fld id="{C2D940B1-E3F7-4912-A81E-7C4EA195769E}" type="slidenum">
              <a:rPr lang="en-US" smtClean="0"/>
              <a:t>83</a:t>
            </a:fld>
            <a:endParaRPr lang="en-US"/>
          </a:p>
        </p:txBody>
      </p:sp>
    </p:spTree>
    <p:extLst>
      <p:ext uri="{BB962C8B-B14F-4D97-AF65-F5344CB8AC3E}">
        <p14:creationId xmlns:p14="http://schemas.microsoft.com/office/powerpoint/2010/main" val="53017403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over meeting rules with the girls.</a:t>
            </a:r>
          </a:p>
          <a:p>
            <a:endParaRPr lang="en-US" dirty="0"/>
          </a:p>
          <a:p>
            <a:r>
              <a:rPr lang="en-US" dirty="0"/>
              <a:t>Please customize this slide to rules you prefer for your meetings. Some suggestions are:</a:t>
            </a:r>
            <a:endParaRPr lang="en-US" dirty="0">
              <a:cs typeface="Calibri"/>
            </a:endParaRPr>
          </a:p>
          <a:p>
            <a:r>
              <a:rPr lang="en-US" dirty="0"/>
              <a:t>- Be respectful in Chat and do not type the same thing over and over</a:t>
            </a:r>
            <a:endParaRPr lang="en-US" dirty="0">
              <a:cs typeface="Calibri"/>
            </a:endParaRPr>
          </a:p>
          <a:p>
            <a:r>
              <a:rPr lang="en-US" dirty="0"/>
              <a:t>- Listen to others when they are talking.</a:t>
            </a:r>
            <a:endParaRPr lang="en-US" dirty="0">
              <a:cs typeface="Calibri"/>
            </a:endParaRPr>
          </a:p>
          <a:p>
            <a:endParaRPr lang="en-US" dirty="0">
              <a:cs typeface="Calibri"/>
            </a:endParaRPr>
          </a:p>
          <a:p>
            <a:r>
              <a:rPr lang="en-US" dirty="0">
                <a:cs typeface="Calibri"/>
              </a:rPr>
              <a:t>In a later meeting, we will go over the Girl Scout Internet Safety Pledge which will likely reiterate some of these rules.</a:t>
            </a:r>
          </a:p>
        </p:txBody>
      </p:sp>
      <p:sp>
        <p:nvSpPr>
          <p:cNvPr id="4" name="Slide Number Placeholder 3"/>
          <p:cNvSpPr>
            <a:spLocks noGrp="1"/>
          </p:cNvSpPr>
          <p:nvPr>
            <p:ph type="sldNum" sz="quarter" idx="5"/>
          </p:nvPr>
        </p:nvSpPr>
        <p:spPr/>
        <p:txBody>
          <a:bodyPr/>
          <a:lstStyle/>
          <a:p>
            <a:fld id="{C2D940B1-E3F7-4912-A81E-7C4EA195769E}" type="slidenum">
              <a:rPr lang="en-US" smtClean="0"/>
              <a:t>84</a:t>
            </a:fld>
            <a:endParaRPr lang="en-US"/>
          </a:p>
        </p:txBody>
      </p:sp>
    </p:spTree>
    <p:extLst>
      <p:ext uri="{BB962C8B-B14F-4D97-AF65-F5344CB8AC3E}">
        <p14:creationId xmlns:p14="http://schemas.microsoft.com/office/powerpoint/2010/main" val="3471142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Optional pledge of allegiance</a:t>
            </a:r>
          </a:p>
        </p:txBody>
      </p:sp>
      <p:sp>
        <p:nvSpPr>
          <p:cNvPr id="4" name="Slide Number Placeholder 3"/>
          <p:cNvSpPr>
            <a:spLocks noGrp="1"/>
          </p:cNvSpPr>
          <p:nvPr>
            <p:ph type="sldNum" sz="quarter" idx="5"/>
          </p:nvPr>
        </p:nvSpPr>
        <p:spPr/>
        <p:txBody>
          <a:bodyPr/>
          <a:lstStyle/>
          <a:p>
            <a:fld id="{C2D940B1-E3F7-4912-A81E-7C4EA195769E}" type="slidenum">
              <a:rPr lang="en-US" smtClean="0"/>
              <a:t>85</a:t>
            </a:fld>
            <a:endParaRPr lang="en-US"/>
          </a:p>
        </p:txBody>
      </p:sp>
    </p:spTree>
    <p:extLst>
      <p:ext uri="{BB962C8B-B14F-4D97-AF65-F5344CB8AC3E}">
        <p14:creationId xmlns:p14="http://schemas.microsoft.com/office/powerpoint/2010/main" val="415141425"/>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D940B1-E3F7-4912-A81E-7C4EA195769E}" type="slidenum">
              <a:rPr lang="en-US" smtClean="0"/>
              <a:t>86</a:t>
            </a:fld>
            <a:endParaRPr lang="en-US"/>
          </a:p>
        </p:txBody>
      </p:sp>
    </p:spTree>
    <p:extLst>
      <p:ext uri="{BB962C8B-B14F-4D97-AF65-F5344CB8AC3E}">
        <p14:creationId xmlns:p14="http://schemas.microsoft.com/office/powerpoint/2010/main" val="3543750969"/>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cs typeface="Calibri"/>
            </a:endParaRPr>
          </a:p>
        </p:txBody>
      </p:sp>
      <p:sp>
        <p:nvSpPr>
          <p:cNvPr id="4" name="Slide Number Placeholder 3"/>
          <p:cNvSpPr>
            <a:spLocks noGrp="1"/>
          </p:cNvSpPr>
          <p:nvPr>
            <p:ph type="sldNum" sz="quarter" idx="5"/>
          </p:nvPr>
        </p:nvSpPr>
        <p:spPr/>
        <p:txBody>
          <a:bodyPr/>
          <a:lstStyle/>
          <a:p>
            <a:fld id="{C2D940B1-E3F7-4912-A81E-7C4EA195769E}" type="slidenum">
              <a:rPr lang="en-US" smtClean="0"/>
              <a:t>87</a:t>
            </a:fld>
            <a:endParaRPr lang="en-US"/>
          </a:p>
        </p:txBody>
      </p:sp>
    </p:spTree>
    <p:extLst>
      <p:ext uri="{BB962C8B-B14F-4D97-AF65-F5344CB8AC3E}">
        <p14:creationId xmlns:p14="http://schemas.microsoft.com/office/powerpoint/2010/main" val="1426566403"/>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Learn about </a:t>
            </a:r>
            <a:r>
              <a:rPr lang="en-US" dirty="0" err="1"/>
              <a:t>Kapers</a:t>
            </a:r>
            <a:r>
              <a:rPr lang="en-US" dirty="0"/>
              <a:t>:</a:t>
            </a:r>
          </a:p>
          <a:p>
            <a:endParaRPr lang="en-US" b="1" dirty="0"/>
          </a:p>
          <a:p>
            <a:r>
              <a:rPr lang="en-US" b="1" dirty="0"/>
              <a:t>SAY:</a:t>
            </a:r>
            <a:endParaRPr lang="en-US" dirty="0"/>
          </a:p>
          <a:p>
            <a:r>
              <a:rPr lang="en-US" i="1" dirty="0" err="1"/>
              <a:t>Kapers</a:t>
            </a:r>
            <a:r>
              <a:rPr lang="en-US" i="1" dirty="0"/>
              <a:t> are another important part of our meetings. </a:t>
            </a:r>
            <a:r>
              <a:rPr lang="en-US" i="1" dirty="0" err="1"/>
              <a:t>Kaper</a:t>
            </a:r>
            <a:r>
              <a:rPr lang="en-US" i="1" dirty="0"/>
              <a:t> is another word for job. The jobs when we meet in person might be getting the room ready for the meeting, passing out supplies or snacks, or cleaning the room before leaving. While we are doing virtual meetings, we will have jobs like Promise Leader and Clean up Captain.  We use this </a:t>
            </a:r>
            <a:r>
              <a:rPr lang="en-US" i="1" dirty="0" err="1"/>
              <a:t>Kaper</a:t>
            </a:r>
            <a:r>
              <a:rPr lang="en-US" i="1" dirty="0"/>
              <a:t> Chart to hand out these jobs and make sure we all have something to do. When everyone pitches in to help with chores, the work is lighter for all.</a:t>
            </a:r>
            <a:endParaRPr lang="en-US" dirty="0"/>
          </a:p>
          <a:p>
            <a:endParaRPr lang="en-US" dirty="0"/>
          </a:p>
          <a:p>
            <a:r>
              <a:rPr lang="en-US" dirty="0"/>
              <a:t>Here is a "Wheel of Names" tool that you can edit and use to assign </a:t>
            </a:r>
            <a:r>
              <a:rPr lang="en-US" dirty="0" err="1"/>
              <a:t>Kapers</a:t>
            </a:r>
            <a:r>
              <a:rPr lang="en-US" dirty="0"/>
              <a:t> or pick a girl at random for any reason—maybe to share first for an activity, or pick a song for the group to sing, etc.</a:t>
            </a:r>
          </a:p>
          <a:p>
            <a:r>
              <a:rPr lang="en-US" dirty="0">
                <a:hlinkClick r:id="rId3"/>
              </a:rPr>
              <a:t>https://wheelofnames.com/?fbclid=IwAR3B_y1iUK-VdEV0EMO6bpU653xTivfnrcvKS1o_y5eb98lqlqib6cwiG4E</a:t>
            </a:r>
            <a:endParaRPr lang="en-US" dirty="0"/>
          </a:p>
          <a:p>
            <a:endParaRPr lang="en-US" dirty="0"/>
          </a:p>
          <a:p>
            <a:r>
              <a:rPr lang="en-US" dirty="0"/>
              <a:t>Please edit this slide with the girls’ names in your troop. There are extra name boxes beside the slide.  You may not want to have all of these roles. To delete a role, click on the box where the job is listed and delete the text.  Or you can drag text boxes off the slide and they will not be visible while presenting.</a:t>
            </a:r>
            <a:endParaRPr lang="en-US" dirty="0">
              <a:cs typeface="Calibri" panose="020F0502020204030204"/>
            </a:endParaRPr>
          </a:p>
          <a:p>
            <a:endParaRPr lang="en-US" b="1" dirty="0">
              <a:cs typeface="Calibri"/>
            </a:endParaRPr>
          </a:p>
          <a:p>
            <a:endParaRPr lang="en-US" i="1" dirty="0">
              <a:cs typeface="Calibri"/>
            </a:endParaRPr>
          </a:p>
          <a:p>
            <a:r>
              <a:rPr lang="en-US" dirty="0">
                <a:cs typeface="Calibri"/>
              </a:rPr>
              <a:t>Possible jobs with descriptions:</a:t>
            </a:r>
          </a:p>
          <a:p>
            <a:r>
              <a:rPr lang="en-US" dirty="0">
                <a:cs typeface="Calibri"/>
              </a:rPr>
              <a:t>Promise Leader: Leads the group is saying the GS Promise. The girl starts the Promise "On my honor.." and the rest of the girls join in.</a:t>
            </a:r>
          </a:p>
          <a:p>
            <a:r>
              <a:rPr lang="en-US" dirty="0">
                <a:cs typeface="Calibri"/>
              </a:rPr>
              <a:t>Reporter: Reports back to the group a summary of what we did at the previous meeting.</a:t>
            </a:r>
          </a:p>
          <a:p>
            <a:r>
              <a:rPr lang="en-US" dirty="0">
                <a:cs typeface="Calibri"/>
              </a:rPr>
              <a:t>Clean up Captain: After snack or craft, leads the group and encourages them to clean up their surroundings. "A Girl Scout always leaves a place cleaner than she found it"</a:t>
            </a:r>
            <a:endParaRPr lang="en-US" dirty="0"/>
          </a:p>
          <a:p>
            <a:r>
              <a:rPr lang="en-US" dirty="0">
                <a:cs typeface="Calibri"/>
              </a:rPr>
              <a:t>Supply Checker: Reminds other scouts of the supplies needed for that meeting in the beginning. Check to make sure everyone has everything they need and helps to come up with alternatives if missing supplies.</a:t>
            </a:r>
          </a:p>
          <a:p>
            <a:r>
              <a:rPr lang="en-US" dirty="0">
                <a:cs typeface="Calibri"/>
              </a:rPr>
              <a:t>Song Leader:  Starts the song for the group or leads the song in repeat after me.</a:t>
            </a:r>
          </a:p>
          <a:p>
            <a:r>
              <a:rPr lang="en-US" dirty="0">
                <a:cs typeface="Calibri"/>
              </a:rPr>
              <a:t>Joke Teller: Brings 1 or 2 jokes to the meeting to share with the troop</a:t>
            </a:r>
          </a:p>
          <a:p>
            <a:r>
              <a:rPr lang="en-US" dirty="0">
                <a:cs typeface="Calibri"/>
              </a:rPr>
              <a:t>Friendship Squeeze Starter:  Once girls are crossing their arms, she tells the girls to close their eyes and make a wish and squeeze once.</a:t>
            </a:r>
            <a:endParaRPr lang="en-US" dirty="0"/>
          </a:p>
          <a:p>
            <a:endParaRPr lang="en-US" dirty="0"/>
          </a:p>
          <a:p>
            <a:r>
              <a:rPr lang="en-US" dirty="0"/>
              <a:t>You can set up a </a:t>
            </a:r>
            <a:r>
              <a:rPr lang="en-US" dirty="0" err="1"/>
              <a:t>Kaper</a:t>
            </a:r>
            <a:r>
              <a:rPr lang="en-US" dirty="0"/>
              <a:t> at the end of each meeting + send reminder to girls to be ready. </a:t>
            </a:r>
            <a:endParaRPr lang="en-US" dirty="0">
              <a:cs typeface="Calibri"/>
            </a:endParaRPr>
          </a:p>
          <a:p>
            <a:endParaRPr lang="en-US" dirty="0"/>
          </a:p>
          <a:p>
            <a:r>
              <a:rPr lang="en-US" dirty="0"/>
              <a:t>Once you fill out this slide for next week’s jobs, you can copy the slide and drag it down to near the beginning of next meeting. Right click, select “Duplicate Slide”, then click and hold the new slide to drag it. </a:t>
            </a:r>
            <a:endParaRPr lang="en-US" dirty="0">
              <a:cs typeface="Calibri"/>
            </a:endParaRPr>
          </a:p>
          <a:p>
            <a:r>
              <a:rPr lang="en-US" dirty="0"/>
              <a:t> </a:t>
            </a:r>
          </a:p>
          <a:p>
            <a:endParaRPr lang="en-US" dirty="0"/>
          </a:p>
        </p:txBody>
      </p:sp>
      <p:sp>
        <p:nvSpPr>
          <p:cNvPr id="4" name="Slide Number Placeholder 3"/>
          <p:cNvSpPr>
            <a:spLocks noGrp="1"/>
          </p:cNvSpPr>
          <p:nvPr>
            <p:ph type="sldNum" sz="quarter" idx="5"/>
          </p:nvPr>
        </p:nvSpPr>
        <p:spPr/>
        <p:txBody>
          <a:bodyPr/>
          <a:lstStyle/>
          <a:p>
            <a:fld id="{C2D940B1-E3F7-4912-A81E-7C4EA195769E}" type="slidenum">
              <a:rPr lang="en-US" smtClean="0"/>
              <a:t>88</a:t>
            </a:fld>
            <a:endParaRPr lang="en-US"/>
          </a:p>
        </p:txBody>
      </p:sp>
    </p:spTree>
    <p:extLst>
      <p:ext uri="{BB962C8B-B14F-4D97-AF65-F5344CB8AC3E}">
        <p14:creationId xmlns:p14="http://schemas.microsoft.com/office/powerpoint/2010/main" val="2871301829"/>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C2D940B1-E3F7-4912-A81E-7C4EA195769E}" type="slidenum">
              <a:rPr lang="en-US" smtClean="0"/>
              <a:t>90</a:t>
            </a:fld>
            <a:endParaRPr lang="en-US"/>
          </a:p>
        </p:txBody>
      </p:sp>
    </p:spTree>
    <p:extLst>
      <p:ext uri="{BB962C8B-B14F-4D97-AF65-F5344CB8AC3E}">
        <p14:creationId xmlns:p14="http://schemas.microsoft.com/office/powerpoint/2010/main" val="554984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Meeting 1 summary: </a:t>
            </a:r>
            <a:endParaRPr lang="en-US"/>
          </a:p>
          <a:p>
            <a:r>
              <a:rPr lang="en-US"/>
              <a:t>Opening, scavenger hunt, play Action Name Game, learn about Making New Friends badge, hear about talent show, discussion about what brownies do, closing.</a:t>
            </a:r>
            <a:endParaRPr lang="en-US">
              <a:cs typeface="Calibri"/>
            </a:endParaRPr>
          </a:p>
          <a:p>
            <a:endParaRPr lang="en-US" b="1"/>
          </a:p>
          <a:p>
            <a:r>
              <a:rPr lang="en-US" b="1"/>
              <a:t>Meeting 1:</a:t>
            </a:r>
            <a:endParaRPr lang="en-US" b="1">
              <a:cs typeface="Calibri"/>
            </a:endParaRPr>
          </a:p>
          <a:p>
            <a:r>
              <a:rPr lang="en-US" b="1"/>
              <a:t>Brownie Intro Meeting:</a:t>
            </a:r>
            <a:r>
              <a:rPr lang="en-US"/>
              <a:t>  about 30 minutes </a:t>
            </a:r>
            <a:endParaRPr lang="en-US">
              <a:cs typeface="Calibri"/>
            </a:endParaRPr>
          </a:p>
          <a:p>
            <a:r>
              <a:rPr lang="en-US"/>
              <a:t>Welcome:  chatting  - 2 minutes </a:t>
            </a:r>
            <a:endParaRPr lang="en-US">
              <a:cs typeface="Calibri"/>
            </a:endParaRPr>
          </a:p>
          <a:p>
            <a:r>
              <a:rPr lang="en-US"/>
              <a:t>Welcome: Opening Question  – 3 minutes </a:t>
            </a:r>
            <a:endParaRPr lang="en-US">
              <a:cs typeface="Calibri"/>
            </a:endParaRPr>
          </a:p>
          <a:p>
            <a:r>
              <a:rPr lang="en-US"/>
              <a:t>Zoom and Meeting Rules – 2-3 minutes </a:t>
            </a:r>
            <a:endParaRPr lang="en-US">
              <a:cs typeface="Calibri"/>
            </a:endParaRPr>
          </a:p>
          <a:p>
            <a:r>
              <a:rPr lang="en-US"/>
              <a:t>Opening: Pledge of Allegiance, GS Promise, GS Law  – 2 minutes</a:t>
            </a:r>
            <a:endParaRPr lang="en-US">
              <a:cs typeface="Calibri"/>
            </a:endParaRPr>
          </a:p>
          <a:p>
            <a:r>
              <a:rPr lang="en-US"/>
              <a:t>Game: Scavenger Hunt (and sharing) - 5 minutes </a:t>
            </a:r>
            <a:endParaRPr lang="en-US">
              <a:cs typeface="Calibri"/>
            </a:endParaRPr>
          </a:p>
          <a:p>
            <a:r>
              <a:rPr lang="en-US"/>
              <a:t>Introductions: Action Name Game – 5 minutes </a:t>
            </a:r>
            <a:endParaRPr lang="en-US">
              <a:cs typeface="Calibri"/>
            </a:endParaRPr>
          </a:p>
          <a:p>
            <a:r>
              <a:rPr lang="en-US"/>
              <a:t>Badge activity: explain badges and Making Friends Badge – 3-5 minutes </a:t>
            </a:r>
            <a:endParaRPr lang="en-US">
              <a:cs typeface="Calibri"/>
            </a:endParaRPr>
          </a:p>
          <a:p>
            <a:r>
              <a:rPr lang="en-US"/>
              <a:t>Explain Talent Show, Prep for Next Meeting and Friendship Circle – 5 minutes </a:t>
            </a:r>
            <a:endParaRPr lang="en-US">
              <a:cs typeface="Calibri"/>
            </a:endParaRPr>
          </a:p>
          <a:p>
            <a:endParaRPr lang="en-US" b="1"/>
          </a:p>
          <a:p>
            <a:endParaRPr lang="en-US">
              <a:cs typeface="Calibri" panose="020F0502020204030204"/>
            </a:endParaRPr>
          </a:p>
          <a:p>
            <a:r>
              <a:rPr lang="en-US" b="1">
                <a:cs typeface="Calibri"/>
              </a:rPr>
              <a:t>Badge Requirements:</a:t>
            </a:r>
            <a:endParaRPr lang="en-US" b="1"/>
          </a:p>
          <a:p>
            <a:r>
              <a:rPr lang="en-US" b="1"/>
              <a:t>Making Friends</a:t>
            </a:r>
            <a:endParaRPr lang="en-US"/>
          </a:p>
          <a:p>
            <a:r>
              <a:rPr lang="en-US" b="1"/>
              <a:t>Step</a:t>
            </a:r>
            <a:r>
              <a:rPr lang="en-US"/>
              <a:t> 1 Make a Friendly Introduction (game) </a:t>
            </a:r>
            <a:endParaRPr lang="en-US">
              <a:cs typeface="Calibri"/>
            </a:endParaRPr>
          </a:p>
          <a:p>
            <a:r>
              <a:rPr lang="en-US" b="1"/>
              <a:t>Step</a:t>
            </a:r>
            <a:r>
              <a:rPr lang="en-US"/>
              <a:t> 2 Show Friends You Care (craft) </a:t>
            </a:r>
            <a:endParaRPr lang="en-US">
              <a:cs typeface="Calibri"/>
            </a:endParaRPr>
          </a:p>
          <a:p>
            <a:r>
              <a:rPr lang="en-US" b="1"/>
              <a:t>Step</a:t>
            </a:r>
            <a:r>
              <a:rPr lang="en-US"/>
              <a:t> 3 Share a Favorite Activity. </a:t>
            </a:r>
            <a:endParaRPr lang="en-US">
              <a:cs typeface="Calibri"/>
            </a:endParaRPr>
          </a:p>
          <a:p>
            <a:r>
              <a:rPr lang="en-US" b="1"/>
              <a:t>Step</a:t>
            </a:r>
            <a:r>
              <a:rPr lang="en-US"/>
              <a:t> 4 Learn How to Disagree. </a:t>
            </a:r>
            <a:endParaRPr lang="en-US">
              <a:cs typeface="Calibri"/>
            </a:endParaRPr>
          </a:p>
          <a:p>
            <a:r>
              <a:rPr lang="en-US" b="1"/>
              <a:t>Step</a:t>
            </a:r>
            <a:r>
              <a:rPr lang="en-US"/>
              <a:t> 5 Practice Friendship (pledge) </a:t>
            </a:r>
            <a:endParaRPr lang="en-US">
              <a:cs typeface="Calibri"/>
            </a:endParaRPr>
          </a:p>
          <a:p>
            <a:endParaRPr lang="en-US">
              <a:cs typeface="Calibri"/>
            </a:endParaRPr>
          </a:p>
          <a:p>
            <a:endParaRPr lang="en-US">
              <a:cs typeface="Calibri"/>
            </a:endParaRPr>
          </a:p>
          <a:p>
            <a:endParaRPr lang="en-US"/>
          </a:p>
        </p:txBody>
      </p:sp>
      <p:sp>
        <p:nvSpPr>
          <p:cNvPr id="4" name="Slide Number Placeholder 3"/>
          <p:cNvSpPr>
            <a:spLocks noGrp="1"/>
          </p:cNvSpPr>
          <p:nvPr>
            <p:ph type="sldNum" sz="quarter" idx="5"/>
          </p:nvPr>
        </p:nvSpPr>
        <p:spPr/>
        <p:txBody>
          <a:bodyPr/>
          <a:lstStyle/>
          <a:p>
            <a:fld id="{C2D940B1-E3F7-4912-A81E-7C4EA195769E}" type="slidenum">
              <a:rPr lang="en-US" smtClean="0"/>
              <a:t>9</a:t>
            </a:fld>
            <a:endParaRPr lang="en-US"/>
          </a:p>
        </p:txBody>
      </p:sp>
    </p:spTree>
    <p:extLst>
      <p:ext uri="{BB962C8B-B14F-4D97-AF65-F5344CB8AC3E}">
        <p14:creationId xmlns:p14="http://schemas.microsoft.com/office/powerpoint/2010/main" val="1984257040"/>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Badge steps</a:t>
            </a:r>
            <a:r>
              <a:rPr lang="en-US"/>
              <a:t> </a:t>
            </a:r>
          </a:p>
          <a:p>
            <a:r>
              <a:rPr lang="en-US" b="1"/>
              <a:t>Step</a:t>
            </a:r>
            <a:r>
              <a:rPr lang="en-US"/>
              <a:t> 1 Make a Friendly Introduction (game) ... </a:t>
            </a:r>
            <a:endParaRPr lang="en-US">
              <a:cs typeface="Calibri"/>
            </a:endParaRPr>
          </a:p>
          <a:p>
            <a:r>
              <a:rPr lang="en-US" b="1"/>
              <a:t>Step</a:t>
            </a:r>
            <a:r>
              <a:rPr lang="en-US"/>
              <a:t> 2 Show </a:t>
            </a:r>
            <a:r>
              <a:rPr lang="en-US" b="1"/>
              <a:t>Friends</a:t>
            </a:r>
            <a:r>
              <a:rPr lang="en-US"/>
              <a:t> You Care (craft) –origami heart</a:t>
            </a:r>
            <a:endParaRPr lang="en-US">
              <a:cs typeface="Calibri"/>
            </a:endParaRPr>
          </a:p>
          <a:p>
            <a:r>
              <a:rPr lang="en-US" b="1"/>
              <a:t>Step</a:t>
            </a:r>
            <a:r>
              <a:rPr lang="en-US"/>
              <a:t> 3 Share a Favorite Activity. ... </a:t>
            </a:r>
            <a:endParaRPr lang="en-US">
              <a:cs typeface="Calibri"/>
            </a:endParaRPr>
          </a:p>
          <a:p>
            <a:r>
              <a:rPr lang="en-US" b="1"/>
              <a:t>Step</a:t>
            </a:r>
            <a:r>
              <a:rPr lang="en-US"/>
              <a:t> 4 Learn How to Disagree. </a:t>
            </a:r>
            <a:endParaRPr lang="en-US">
              <a:cs typeface="Calibri"/>
            </a:endParaRPr>
          </a:p>
          <a:p>
            <a:r>
              <a:rPr lang="en-US" b="1"/>
              <a:t>Step</a:t>
            </a:r>
            <a:r>
              <a:rPr lang="en-US"/>
              <a:t> 5 Practice Friendship (game) </a:t>
            </a:r>
            <a:endParaRPr lang="en-US">
              <a:cs typeface="Calibri"/>
            </a:endParaRPr>
          </a:p>
          <a:p>
            <a:endParaRPr lang="en-US"/>
          </a:p>
        </p:txBody>
      </p:sp>
      <p:sp>
        <p:nvSpPr>
          <p:cNvPr id="4" name="Slide Number Placeholder 3"/>
          <p:cNvSpPr>
            <a:spLocks noGrp="1"/>
          </p:cNvSpPr>
          <p:nvPr>
            <p:ph type="sldNum" sz="quarter" idx="5"/>
          </p:nvPr>
        </p:nvSpPr>
        <p:spPr/>
        <p:txBody>
          <a:bodyPr/>
          <a:lstStyle/>
          <a:p>
            <a:fld id="{C2D940B1-E3F7-4912-A81E-7C4EA195769E}" type="slidenum">
              <a:rPr lang="en-US" smtClean="0"/>
              <a:t>91</a:t>
            </a:fld>
            <a:endParaRPr lang="en-US"/>
          </a:p>
        </p:txBody>
      </p:sp>
    </p:spTree>
    <p:extLst>
      <p:ext uri="{BB962C8B-B14F-4D97-AF65-F5344CB8AC3E}">
        <p14:creationId xmlns:p14="http://schemas.microsoft.com/office/powerpoint/2010/main" val="3168967233"/>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cs typeface="Calibri"/>
              </a:rPr>
              <a:t>Remember in the beginning of the meeting when I said that there would be a chance for one of you to teach us something you love? Well now is that time!  If you have an idea of something you want to share, raise your hand.</a:t>
            </a:r>
          </a:p>
          <a:p>
            <a:endParaRPr lang="en-US">
              <a:cs typeface="Calibri"/>
            </a:endParaRPr>
          </a:p>
          <a:p>
            <a:endParaRPr lang="en-US">
              <a:cs typeface="Calibri"/>
            </a:endParaRPr>
          </a:p>
          <a:p>
            <a:endParaRPr lang="en-US">
              <a:cs typeface="Calibri"/>
            </a:endParaRPr>
          </a:p>
          <a:p>
            <a:r>
              <a:rPr lang="en-US">
                <a:cs typeface="Calibri"/>
              </a:rPr>
              <a:t>Ask one girl to spend a few minutes teaching us her favorite activity or teaching us a song.</a:t>
            </a:r>
          </a:p>
          <a:p>
            <a:endParaRPr lang="en-US">
              <a:cs typeface="Calibri"/>
            </a:endParaRPr>
          </a:p>
          <a:p>
            <a:r>
              <a:rPr lang="en-US">
                <a:cs typeface="Calibri"/>
              </a:rPr>
              <a:t>If there is time and/or another girl really wants to share, maybe allow another to share.</a:t>
            </a:r>
          </a:p>
          <a:p>
            <a:endParaRPr lang="en-US">
              <a:cs typeface="Calibri"/>
            </a:endParaRPr>
          </a:p>
          <a:p>
            <a:r>
              <a:rPr lang="en-US">
                <a:cs typeface="Calibri"/>
              </a:rPr>
              <a:t>If the girl wants to share something on the computer and share her screen and knows how, you can allow that but will need to make her co-host of the Zoom meeting.  You can do this by opening the participants list, clicking the three dots next to her name and selecting "make co-host"</a:t>
            </a:r>
          </a:p>
        </p:txBody>
      </p:sp>
      <p:sp>
        <p:nvSpPr>
          <p:cNvPr id="4" name="Slide Number Placeholder 3"/>
          <p:cNvSpPr>
            <a:spLocks noGrp="1"/>
          </p:cNvSpPr>
          <p:nvPr>
            <p:ph type="sldNum" sz="quarter" idx="5"/>
          </p:nvPr>
        </p:nvSpPr>
        <p:spPr/>
        <p:txBody>
          <a:bodyPr/>
          <a:lstStyle/>
          <a:p>
            <a:fld id="{C2D940B1-E3F7-4912-A81E-7C4EA195769E}" type="slidenum">
              <a:rPr lang="en-US" smtClean="0"/>
              <a:t>92</a:t>
            </a:fld>
            <a:endParaRPr lang="en-US"/>
          </a:p>
        </p:txBody>
      </p:sp>
    </p:spTree>
    <p:extLst>
      <p:ext uri="{BB962C8B-B14F-4D97-AF65-F5344CB8AC3E}">
        <p14:creationId xmlns:p14="http://schemas.microsoft.com/office/powerpoint/2010/main" val="42986917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Practice the Brownie Smile Song:</a:t>
            </a:r>
          </a:p>
          <a:p>
            <a:endParaRPr lang="en-US">
              <a:cs typeface="Calibri"/>
            </a:endParaRPr>
          </a:p>
          <a:p>
            <a:r>
              <a:rPr lang="en-US" b="1" dirty="0">
                <a:cs typeface="Calibri"/>
              </a:rPr>
              <a:t>Lyrics: </a:t>
            </a:r>
            <a:r>
              <a:rPr lang="en-US" dirty="0">
                <a:cs typeface="Calibri"/>
              </a:rPr>
              <a:t>(and hand motions)</a:t>
            </a:r>
          </a:p>
          <a:p>
            <a:r>
              <a:rPr lang="en-US" b="1" dirty="0">
                <a:cs typeface="Calibri"/>
              </a:rPr>
              <a:t>I've got something in my pocket</a:t>
            </a:r>
            <a:r>
              <a:rPr lang="en-US" dirty="0">
                <a:cs typeface="Calibri"/>
              </a:rPr>
              <a:t>   (reach in imaginary chest pocket or pants pocket)</a:t>
            </a:r>
          </a:p>
          <a:p>
            <a:r>
              <a:rPr lang="en-US" b="1" dirty="0">
                <a:cs typeface="Calibri"/>
              </a:rPr>
              <a:t>That belongs across my face </a:t>
            </a:r>
            <a:r>
              <a:rPr lang="en-US" dirty="0">
                <a:cs typeface="Calibri"/>
              </a:rPr>
              <a:t>  (point to face)</a:t>
            </a:r>
          </a:p>
          <a:p>
            <a:endParaRPr lang="en-US">
              <a:cs typeface="Calibri"/>
            </a:endParaRPr>
          </a:p>
          <a:p>
            <a:r>
              <a:rPr lang="en-US" b="1" dirty="0">
                <a:cs typeface="Calibri"/>
              </a:rPr>
              <a:t>I keep it very close to me</a:t>
            </a:r>
            <a:r>
              <a:rPr lang="en-US" dirty="0">
                <a:cs typeface="Calibri"/>
              </a:rPr>
              <a:t>  (pull both hands into chest like your hugging something close)</a:t>
            </a:r>
          </a:p>
          <a:p>
            <a:r>
              <a:rPr lang="en-US" b="1" dirty="0">
                <a:cs typeface="Calibri"/>
              </a:rPr>
              <a:t>In a most convenient place</a:t>
            </a:r>
            <a:r>
              <a:rPr lang="en-US" dirty="0">
                <a:cs typeface="Calibri"/>
              </a:rPr>
              <a:t> </a:t>
            </a:r>
            <a:r>
              <a:rPr lang="en-US" dirty="0"/>
              <a:t>(pull both hands into chest like your hugging something close)</a:t>
            </a:r>
            <a:endParaRPr lang="en-US">
              <a:cs typeface="Calibri"/>
            </a:endParaRPr>
          </a:p>
          <a:p>
            <a:endParaRPr lang="en-US">
              <a:cs typeface="Calibri"/>
            </a:endParaRPr>
          </a:p>
          <a:p>
            <a:r>
              <a:rPr lang="en-US" b="1" dirty="0">
                <a:cs typeface="Calibri"/>
              </a:rPr>
              <a:t>I'm sure you couldn't guess it </a:t>
            </a:r>
            <a:r>
              <a:rPr lang="en-US" dirty="0">
                <a:cs typeface="Calibri"/>
              </a:rPr>
              <a:t> </a:t>
            </a:r>
            <a:r>
              <a:rPr lang="en-US" dirty="0"/>
              <a:t>(wave finger back and forth)</a:t>
            </a:r>
            <a:endParaRPr lang="en-US">
              <a:cs typeface="Calibri"/>
            </a:endParaRPr>
          </a:p>
          <a:p>
            <a:r>
              <a:rPr lang="en-US" b="1" dirty="0">
                <a:cs typeface="Calibri"/>
              </a:rPr>
              <a:t>If you guessed a long </a:t>
            </a:r>
            <a:r>
              <a:rPr lang="en-US" b="1" dirty="0" err="1">
                <a:cs typeface="Calibri"/>
              </a:rPr>
              <a:t>long</a:t>
            </a:r>
            <a:r>
              <a:rPr lang="en-US" b="1" dirty="0">
                <a:cs typeface="Calibri"/>
              </a:rPr>
              <a:t> while </a:t>
            </a:r>
            <a:r>
              <a:rPr lang="en-US" dirty="0"/>
              <a:t>(wave finger back and forth)</a:t>
            </a:r>
            <a:endParaRPr lang="en-US">
              <a:cs typeface="Calibri"/>
            </a:endParaRPr>
          </a:p>
          <a:p>
            <a:endParaRPr lang="en-US">
              <a:cs typeface="Calibri"/>
            </a:endParaRPr>
          </a:p>
          <a:p>
            <a:r>
              <a:rPr lang="en-US" b="1" dirty="0">
                <a:cs typeface="Calibri"/>
              </a:rPr>
              <a:t>So I'll take it out and put it on</a:t>
            </a:r>
            <a:r>
              <a:rPr lang="en-US" dirty="0">
                <a:cs typeface="Calibri"/>
              </a:rPr>
              <a:t>  (take it out of your pocket)</a:t>
            </a:r>
          </a:p>
          <a:p>
            <a:r>
              <a:rPr lang="en-US" b="1" dirty="0">
                <a:cs typeface="Calibri"/>
              </a:rPr>
              <a:t>It's a great big... brownie smile.</a:t>
            </a:r>
            <a:r>
              <a:rPr lang="en-US" dirty="0">
                <a:cs typeface="Calibri"/>
              </a:rPr>
              <a:t> (smile and put fingers on cheeks)</a:t>
            </a:r>
          </a:p>
          <a:p>
            <a:endParaRPr lang="en-US">
              <a:cs typeface="Calibri"/>
            </a:endParaRPr>
          </a:p>
          <a:p>
            <a:endParaRPr lang="en-US">
              <a:cs typeface="Calibri"/>
            </a:endParaRPr>
          </a:p>
          <a:p>
            <a:r>
              <a:rPr lang="en-US" dirty="0">
                <a:cs typeface="Calibri"/>
              </a:rPr>
              <a:t>Brownie Smile Song on YouTube: </a:t>
            </a:r>
            <a:r>
              <a:rPr lang="en-US" dirty="0">
                <a:hlinkClick r:id="rId3"/>
              </a:rPr>
              <a:t>https://www.youtube.com/watch?time_continue=3&amp;v=KQLo5VuKwyE&amp;feature=emb_logo</a:t>
            </a:r>
            <a:endParaRPr lang="en-US">
              <a:cs typeface="Calibri"/>
            </a:endParaRPr>
          </a:p>
          <a:p>
            <a:endParaRPr lang="en-US">
              <a:cs typeface="Calibri"/>
            </a:endParaRPr>
          </a:p>
          <a:p>
            <a:r>
              <a:rPr lang="en-US" dirty="0">
                <a:cs typeface="Calibri"/>
              </a:rPr>
              <a:t>Girl Scout singing Brownie Smile Song with hand motions: </a:t>
            </a:r>
            <a:r>
              <a:rPr lang="en-US" dirty="0">
                <a:hlinkClick r:id="rId4"/>
              </a:rPr>
              <a:t>https://www.youtube.com/watch?v=S-E_Og1fPxc</a:t>
            </a:r>
            <a:endParaRPr lang="en-US"/>
          </a:p>
          <a:p>
            <a:endParaRPr lang="en-US"/>
          </a:p>
          <a:p>
            <a:endParaRPr lang="en-US"/>
          </a:p>
          <a:p>
            <a:r>
              <a:rPr lang="en-US" i="1" dirty="0">
                <a:cs typeface="Calibri"/>
              </a:rPr>
              <a:t>We'll practice this song again next week but you can practice at home if you want.</a:t>
            </a:r>
          </a:p>
          <a:p>
            <a:endParaRPr lang="en-US">
              <a:cs typeface="Calibri"/>
            </a:endParaRPr>
          </a:p>
          <a:p>
            <a:r>
              <a:rPr lang="en-US" dirty="0">
                <a:cs typeface="Calibri"/>
              </a:rPr>
              <a:t>If Song Leader is Kaper, </a:t>
            </a:r>
            <a:r>
              <a:rPr lang="en-US" b="1" dirty="0">
                <a:cs typeface="Calibri"/>
              </a:rPr>
              <a:t>SAY:</a:t>
            </a:r>
          </a:p>
          <a:p>
            <a:r>
              <a:rPr lang="en-US" i="1" dirty="0">
                <a:cs typeface="Calibri"/>
              </a:rPr>
              <a:t>Next week our Song Leader will start us out or help us remember the hand motions.  Does that sound good (girl's name)?</a:t>
            </a: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C2D940B1-E3F7-4912-A81E-7C4EA195769E}" type="slidenum">
              <a:rPr lang="en-US" smtClean="0"/>
              <a:t>93</a:t>
            </a:fld>
            <a:endParaRPr lang="en-US"/>
          </a:p>
        </p:txBody>
      </p:sp>
    </p:spTree>
    <p:extLst>
      <p:ext uri="{BB962C8B-B14F-4D97-AF65-F5344CB8AC3E}">
        <p14:creationId xmlns:p14="http://schemas.microsoft.com/office/powerpoint/2010/main" val="2796563362"/>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a:p>
            <a:endParaRPr lang="en-US">
              <a:cs typeface="Calibri"/>
            </a:endParaRP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C2D940B1-E3F7-4912-A81E-7C4EA195769E}" type="slidenum">
              <a:rPr lang="en-US" smtClean="0"/>
              <a:t>94</a:t>
            </a:fld>
            <a:endParaRPr lang="en-US"/>
          </a:p>
        </p:txBody>
      </p:sp>
    </p:spTree>
    <p:extLst>
      <p:ext uri="{BB962C8B-B14F-4D97-AF65-F5344CB8AC3E}">
        <p14:creationId xmlns:p14="http://schemas.microsoft.com/office/powerpoint/2010/main" val="1348059561"/>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the end of every meeting, bring the adults over and clue them in and get them involved:</a:t>
            </a:r>
          </a:p>
          <a:p>
            <a:endParaRPr lang="en-US" dirty="0"/>
          </a:p>
          <a:p>
            <a:r>
              <a:rPr lang="en-US" dirty="0"/>
              <a:t>"I'll send you the follow up email. Who can help me at the next meeting and be present so that we have enough adults?"</a:t>
            </a:r>
            <a:endParaRPr lang="en-US" dirty="0">
              <a:cs typeface="Calibri"/>
            </a:endParaRPr>
          </a:p>
          <a:p>
            <a:endParaRPr lang="en-US" dirty="0">
              <a:cs typeface="Calibri"/>
            </a:endParaRPr>
          </a:p>
          <a:p>
            <a:r>
              <a:rPr lang="en-US" dirty="0">
                <a:cs typeface="Calibri"/>
              </a:rPr>
              <a:t>Suggestions of what you can ask them to help specifically with an activity: </a:t>
            </a:r>
          </a:p>
          <a:p>
            <a:r>
              <a:rPr lang="en-US" dirty="0">
                <a:cs typeface="Calibri"/>
              </a:rPr>
              <a:t>"Next week, we are working on a mural, can anyone help out with that?" </a:t>
            </a:r>
          </a:p>
          <a:p>
            <a:r>
              <a:rPr lang="en-US" dirty="0">
                <a:cs typeface="Calibri"/>
              </a:rPr>
              <a:t>"Next week, we are going to read a story for a petal. Whose name can I put down for helping with the story?" </a:t>
            </a:r>
          </a:p>
          <a:p>
            <a:r>
              <a:rPr lang="en-US" dirty="0">
                <a:cs typeface="Calibri"/>
              </a:rPr>
              <a:t>"Who can help out when the girls do a craft?"  </a:t>
            </a:r>
          </a:p>
          <a:p>
            <a:r>
              <a:rPr lang="en-US" dirty="0">
                <a:cs typeface="Calibri"/>
              </a:rPr>
              <a:t>"Who is good at singing and would like to lead a song?"</a:t>
            </a:r>
          </a:p>
          <a:p>
            <a:endParaRPr lang="en-US" dirty="0">
              <a:cs typeface="Calibri"/>
            </a:endParaRPr>
          </a:p>
          <a:p>
            <a:r>
              <a:rPr lang="en-US" dirty="0">
                <a:cs typeface="Calibri"/>
              </a:rPr>
              <a:t>Plan out the help you will need for the four meetings. Use Sign-up Genius to get parents to sign up for specific duties.</a:t>
            </a:r>
          </a:p>
          <a:p>
            <a:endParaRPr lang="en-US" dirty="0">
              <a:cs typeface="Calibri"/>
            </a:endParaRPr>
          </a:p>
          <a:p>
            <a:endParaRPr lang="en-US" dirty="0">
              <a:cs typeface="Calibri"/>
            </a:endParaRPr>
          </a:p>
          <a:p>
            <a:r>
              <a:rPr lang="en-US" dirty="0">
                <a:cs typeface="Calibri"/>
              </a:rPr>
              <a:t>Suggestions of what you can discuss with parents:</a:t>
            </a:r>
          </a:p>
          <a:p>
            <a:pPr marL="171450" indent="-171450">
              <a:buFont typeface="Arial"/>
              <a:buChar char="•"/>
            </a:pPr>
            <a:r>
              <a:rPr lang="en-US" dirty="0">
                <a:cs typeface="Calibri"/>
              </a:rPr>
              <a:t>Make sure everyone has your phone and email, knows the troop number, and has all the information about the next troop meting (date, time, location and any supplies the girls will need to bring).</a:t>
            </a:r>
          </a:p>
          <a:p>
            <a:pPr marL="171450" indent="-171450">
              <a:buFont typeface="Arial"/>
              <a:buChar char="•"/>
            </a:pPr>
            <a:r>
              <a:rPr lang="en-US" dirty="0">
                <a:cs typeface="Calibri"/>
              </a:rPr>
              <a:t>Make Her Experience Memorable (a resource for parents on how they can help):</a:t>
            </a:r>
            <a:r>
              <a:rPr lang="en-US" dirty="0"/>
              <a:t> </a:t>
            </a:r>
            <a:r>
              <a:rPr lang="en-US" dirty="0">
                <a:hlinkClick r:id="rId3"/>
              </a:rPr>
              <a:t> https://my.girlscouts.org/content/dam-resources2/girlscouts-vtkcontent/Parent-Hub/02_MV_VTKMake%20HerExperienceMemorable_flyer_8.5x11.pdf</a:t>
            </a:r>
            <a:endParaRPr lang="en-US" dirty="0">
              <a:cs typeface="Calibri"/>
              <a:hlinkClick r:id="" action="ppaction://noaction"/>
            </a:endParaRPr>
          </a:p>
          <a:p>
            <a:endParaRPr lang="en-US" dirty="0">
              <a:cs typeface="Calibri" panose="020F0502020204030204"/>
            </a:endParaRPr>
          </a:p>
          <a:p>
            <a:endParaRPr lang="en-US" dirty="0">
              <a:cs typeface="Calibri" panose="020F0502020204030204"/>
            </a:endParaRPr>
          </a:p>
          <a:p>
            <a:r>
              <a:rPr lang="en-US" dirty="0">
                <a:cs typeface="Calibri" panose="020F0502020204030204"/>
              </a:rPr>
              <a:t>More Parent Meeting Resources:</a:t>
            </a:r>
          </a:p>
          <a:p>
            <a:pPr marL="171450" indent="-171450">
              <a:buFont typeface="Arial"/>
              <a:buChar char="•"/>
            </a:pPr>
            <a:r>
              <a:rPr lang="en-US" dirty="0">
                <a:cs typeface="Calibri" panose="020F0502020204030204"/>
              </a:rPr>
              <a:t>See Brownie Intro Meeting in Volunteer Toolkit for more guidance : </a:t>
            </a:r>
            <a:r>
              <a:rPr lang="en-US" dirty="0"/>
              <a:t>https://my.girlscouts.org/content/girlscouts-vtk/en/vtk.details.html?elem=190616400000</a:t>
            </a:r>
          </a:p>
          <a:p>
            <a:pPr marL="171450" indent="-171450">
              <a:buFont typeface="Arial"/>
              <a:buChar char="•"/>
            </a:pPr>
            <a:r>
              <a:rPr lang="en-US" dirty="0">
                <a:cs typeface="Calibri" panose="020F0502020204030204"/>
              </a:rPr>
              <a:t>Another great resource: "Getting Adults to Help" training in our volunteer eLearning portal: </a:t>
            </a:r>
            <a:r>
              <a:rPr lang="en-US" dirty="0">
                <a:hlinkClick r:id="rId4"/>
              </a:rPr>
              <a:t>https://training.gsnorcal.org/login/index.php</a:t>
            </a:r>
            <a:r>
              <a:rPr lang="en-US" dirty="0"/>
              <a:t>  To find it, under Troop Leaders, click on Daisy Leader (Grades K-1). Then click "New troop Leader Course (Part 1 &amp; Part 2).  Then scroll to Part 1: Troop Basics and select "Getting Adults to Help (Avg. 20 Min.)  or scroll down further to </a:t>
            </a:r>
            <a:r>
              <a:rPr lang="en-US" dirty="0">
                <a:cs typeface="Calibri" panose="020F0502020204030204"/>
              </a:rPr>
              <a:t> "Meeting with Parents (Avg. 5 Min.)"</a:t>
            </a:r>
          </a:p>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833926A0-22F4-4BDC-B1F1-BFBA86BB3E1E}" type="slidenum">
              <a:rPr lang="en-US" smtClean="0"/>
              <a:t>95</a:t>
            </a:fld>
            <a:endParaRPr lang="en-US"/>
          </a:p>
        </p:txBody>
      </p:sp>
    </p:spTree>
    <p:extLst>
      <p:ext uri="{BB962C8B-B14F-4D97-AF65-F5344CB8AC3E}">
        <p14:creationId xmlns:p14="http://schemas.microsoft.com/office/powerpoint/2010/main" val="1538379686"/>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girls cross arms right over left. They can hold hands with another person in their house if available. Tell girls to close their eyes and make a wish. Show girls how to "spin out" of the circle.</a:t>
            </a:r>
          </a:p>
          <a:p>
            <a:endParaRPr lang="en-US" dirty="0">
              <a:cs typeface="Calibri"/>
            </a:endParaRPr>
          </a:p>
          <a:p>
            <a:r>
              <a:rPr lang="en-US" dirty="0">
                <a:cs typeface="Calibri"/>
              </a:rPr>
              <a:t>If Friendship Squeeze starter is a </a:t>
            </a:r>
            <a:r>
              <a:rPr lang="en-US" dirty="0" err="1">
                <a:cs typeface="Calibri"/>
              </a:rPr>
              <a:t>Kaper</a:t>
            </a:r>
            <a:r>
              <a:rPr lang="en-US" dirty="0">
                <a:cs typeface="Calibri"/>
              </a:rPr>
              <a:t>, let the girl know how she will lead the squeeze next time.</a:t>
            </a:r>
          </a:p>
          <a:p>
            <a:endParaRPr lang="en-US" dirty="0">
              <a:cs typeface="Calibri"/>
            </a:endParaRPr>
          </a:p>
          <a:p>
            <a:r>
              <a:rPr lang="en-US" dirty="0">
                <a:cs typeface="Calibri"/>
              </a:rPr>
              <a:t>Don't forget to send a follow up email!</a:t>
            </a:r>
          </a:p>
          <a:p>
            <a:endParaRPr lang="en-US" dirty="0">
              <a:cs typeface="Calibri"/>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833926A0-22F4-4BDC-B1F1-BFBA86BB3E1E}" type="slidenum">
              <a:rPr lang="en-US" smtClean="0"/>
              <a:t>96</a:t>
            </a:fld>
            <a:endParaRPr lang="en-US"/>
          </a:p>
        </p:txBody>
      </p:sp>
    </p:spTree>
    <p:extLst>
      <p:ext uri="{BB962C8B-B14F-4D97-AF65-F5344CB8AC3E}">
        <p14:creationId xmlns:p14="http://schemas.microsoft.com/office/powerpoint/2010/main" val="1535957783"/>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b="1" dirty="0"/>
              <a:t>Send Follow-up Email within 24 hours of the meeting: (</a:t>
            </a:r>
            <a:r>
              <a:rPr lang="en-US" b="1" u="sng" dirty="0"/>
              <a:t>edit underlined text accordingly</a:t>
            </a:r>
            <a:r>
              <a:rPr lang="en-US" b="1" dirty="0"/>
              <a:t>)</a:t>
            </a:r>
            <a:endParaRPr lang="en-US" b="1" dirty="0">
              <a:cs typeface="Calibri"/>
            </a:endParaRPr>
          </a:p>
          <a:p>
            <a:endParaRPr lang="en-US" dirty="0"/>
          </a:p>
          <a:p>
            <a:r>
              <a:rPr lang="en-US" dirty="0">
                <a:cs typeface="Calibri"/>
              </a:rPr>
              <a:t>Follow-up Email for 5th Brownie meeting:</a:t>
            </a:r>
          </a:p>
          <a:p>
            <a:endParaRPr lang="en-US" dirty="0">
              <a:cs typeface="Calibri"/>
            </a:endParaRPr>
          </a:p>
          <a:p>
            <a:r>
              <a:rPr lang="en-US" dirty="0"/>
              <a:t>Dear Brownies, </a:t>
            </a:r>
            <a:endParaRPr lang="en-US" dirty="0">
              <a:cs typeface="Calibri"/>
            </a:endParaRPr>
          </a:p>
          <a:p>
            <a:r>
              <a:rPr lang="en-US" dirty="0"/>
              <a:t>  </a:t>
            </a:r>
            <a:endParaRPr lang="en-US" dirty="0">
              <a:cs typeface="Calibri"/>
            </a:endParaRPr>
          </a:p>
          <a:p>
            <a:r>
              <a:rPr lang="en-US" dirty="0"/>
              <a:t>It was wonderful to meet with you! Do you remember what we did at our meeting? We opened with the Girl Scout Promise then played a traffic light game! We all helped out by doing our </a:t>
            </a:r>
            <a:r>
              <a:rPr lang="en-US" dirty="0" err="1"/>
              <a:t>kapers</a:t>
            </a:r>
            <a:r>
              <a:rPr lang="en-US" dirty="0"/>
              <a:t>.  After that, we learned one of the most important Girl Scout greetings, the Girl Scout handshake! The best part of our meeting was seeing everyone's talents at our Talent Show! This week we completed another step of the Making Friends Badge by: </a:t>
            </a:r>
          </a:p>
          <a:p>
            <a:pPr marL="171450" indent="-171450">
              <a:buFont typeface="Arial"/>
              <a:buChar char="•"/>
            </a:pPr>
            <a:r>
              <a:rPr lang="en-US" dirty="0">
                <a:cs typeface="Calibri"/>
              </a:rPr>
              <a:t>Sharing a Favorite Activity  (through the talent show)</a:t>
            </a:r>
          </a:p>
          <a:p>
            <a:endParaRPr lang="en-US" dirty="0">
              <a:cs typeface="Calibri"/>
            </a:endParaRPr>
          </a:p>
          <a:p>
            <a:r>
              <a:rPr lang="en-US" dirty="0">
                <a:cs typeface="Calibri"/>
              </a:rPr>
              <a:t>We are only 1 step away from earning our badge! (4 of 5 steps completed!)</a:t>
            </a:r>
            <a:endParaRPr lang="en-US" dirty="0"/>
          </a:p>
          <a:p>
            <a:endParaRPr lang="en-US" dirty="0"/>
          </a:p>
          <a:p>
            <a:r>
              <a:rPr lang="en-US" dirty="0"/>
              <a:t>Also, do you remember what your </a:t>
            </a:r>
            <a:r>
              <a:rPr lang="en-US" dirty="0" err="1"/>
              <a:t>Kaper</a:t>
            </a:r>
            <a:r>
              <a:rPr lang="en-US" dirty="0"/>
              <a:t> (job) is for our next meeting?  Be ready next meeting to do your </a:t>
            </a:r>
            <a:r>
              <a:rPr lang="en-US" dirty="0" err="1"/>
              <a:t>Kaper</a:t>
            </a:r>
            <a:r>
              <a:rPr lang="en-US" dirty="0"/>
              <a:t>! Below is a list of who is doing which </a:t>
            </a:r>
            <a:r>
              <a:rPr lang="en-US" dirty="0" err="1"/>
              <a:t>Kaper</a:t>
            </a:r>
            <a:r>
              <a:rPr lang="en-US" dirty="0"/>
              <a:t> next meeting and what that job means:</a:t>
            </a:r>
            <a:endParaRPr lang="en-US" dirty="0">
              <a:cs typeface="Calibri"/>
            </a:endParaRPr>
          </a:p>
          <a:p>
            <a:r>
              <a:rPr lang="en-US" u="sng" dirty="0"/>
              <a:t>(girl's name): (</a:t>
            </a:r>
            <a:r>
              <a:rPr lang="en-US" u="sng" dirty="0" err="1"/>
              <a:t>kaper</a:t>
            </a:r>
            <a:r>
              <a:rPr lang="en-US" u="sng" dirty="0"/>
              <a:t>)</a:t>
            </a:r>
            <a:endParaRPr lang="en-US" dirty="0"/>
          </a:p>
          <a:p>
            <a:r>
              <a:rPr lang="en-US" u="sng" dirty="0"/>
              <a:t>(girl's name): (</a:t>
            </a:r>
            <a:r>
              <a:rPr lang="en-US" u="sng" dirty="0" err="1"/>
              <a:t>kaper</a:t>
            </a:r>
            <a:r>
              <a:rPr lang="en-US" u="sng" dirty="0"/>
              <a:t>)</a:t>
            </a:r>
            <a:endParaRPr lang="en-US" dirty="0"/>
          </a:p>
          <a:p>
            <a:r>
              <a:rPr lang="en-US" u="sng" dirty="0"/>
              <a:t>(girl's name): (</a:t>
            </a:r>
            <a:r>
              <a:rPr lang="en-US" u="sng" dirty="0" err="1"/>
              <a:t>kaper</a:t>
            </a:r>
            <a:r>
              <a:rPr lang="en-US" u="sng" dirty="0"/>
              <a:t>)</a:t>
            </a:r>
            <a:endParaRPr lang="en-US" dirty="0"/>
          </a:p>
          <a:p>
            <a:r>
              <a:rPr lang="en-US" u="sng" dirty="0"/>
              <a:t>(girl's name): (</a:t>
            </a:r>
            <a:r>
              <a:rPr lang="en-US" u="sng" dirty="0" err="1"/>
              <a:t>kaper</a:t>
            </a:r>
            <a:r>
              <a:rPr lang="en-US" u="sng" dirty="0"/>
              <a:t>)</a:t>
            </a:r>
            <a:endParaRPr lang="en-US" dirty="0"/>
          </a:p>
          <a:p>
            <a:r>
              <a:rPr lang="en-US" u="sng" dirty="0"/>
              <a:t>(girl's name): (</a:t>
            </a:r>
            <a:r>
              <a:rPr lang="en-US" u="sng" dirty="0" err="1"/>
              <a:t>kaper</a:t>
            </a:r>
            <a:r>
              <a:rPr lang="en-US" u="sng" dirty="0"/>
              <a:t>)</a:t>
            </a:r>
            <a:endParaRPr lang="en-US" dirty="0"/>
          </a:p>
          <a:p>
            <a:r>
              <a:rPr lang="en-US" u="sng" dirty="0"/>
              <a:t>(girl's name): (</a:t>
            </a:r>
            <a:r>
              <a:rPr lang="en-US" u="sng" dirty="0" err="1"/>
              <a:t>kaper</a:t>
            </a:r>
            <a:r>
              <a:rPr lang="en-US" u="sng" dirty="0"/>
              <a:t>)</a:t>
            </a:r>
            <a:endParaRPr lang="en-US" dirty="0"/>
          </a:p>
          <a:p>
            <a:endParaRPr lang="en-US" dirty="0">
              <a:cs typeface="Calibri"/>
            </a:endParaRPr>
          </a:p>
          <a:p>
            <a:r>
              <a:rPr lang="en-US" dirty="0"/>
              <a:t>Now, it is time to get ready for your next meeting. Do you remember what to bring? </a:t>
            </a:r>
            <a:endParaRPr lang="en-US" dirty="0">
              <a:cs typeface="Calibri"/>
            </a:endParaRPr>
          </a:p>
          <a:p>
            <a:pPr marL="628650" lvl="1" indent="-171450">
              <a:buFont typeface="Arial,Sans-Serif"/>
              <a:buChar char="•"/>
            </a:pPr>
            <a:r>
              <a:rPr lang="en-US" dirty="0"/>
              <a:t>paper, markers or crayons</a:t>
            </a:r>
            <a:endParaRPr lang="en-US" dirty="0">
              <a:cs typeface="Calibri"/>
            </a:endParaRPr>
          </a:p>
          <a:p>
            <a:pPr lvl="1"/>
            <a:r>
              <a:rPr lang="en-US" dirty="0"/>
              <a:t>  </a:t>
            </a:r>
            <a:endParaRPr lang="en-US" dirty="0">
              <a:cs typeface="Calibri"/>
            </a:endParaRPr>
          </a:p>
          <a:p>
            <a:r>
              <a:rPr lang="en-US" dirty="0"/>
              <a:t>We will see you again on </a:t>
            </a:r>
            <a:r>
              <a:rPr lang="en-US" u="sng" dirty="0"/>
              <a:t>(date)</a:t>
            </a:r>
            <a:r>
              <a:rPr lang="en-US" dirty="0"/>
              <a:t> at </a:t>
            </a:r>
            <a:r>
              <a:rPr lang="en-US" u="sng" dirty="0"/>
              <a:t>(time)</a:t>
            </a:r>
            <a:r>
              <a:rPr lang="en-US" dirty="0"/>
              <a:t>. We will send you a reminder again on (</a:t>
            </a:r>
            <a:r>
              <a:rPr lang="en-US" u="sng" dirty="0"/>
              <a:t>Friday morning)</a:t>
            </a:r>
            <a:r>
              <a:rPr lang="en-US" dirty="0"/>
              <a:t> with the Zoom link. Until then, have a good rest of the week, read a lot, remember to go out and get some fresh air and exercise. Bring your parents to next meeting so they can see the Talent Show as well!</a:t>
            </a:r>
            <a:endParaRPr lang="en-US" dirty="0">
              <a:cs typeface="Calibri"/>
            </a:endParaRPr>
          </a:p>
          <a:p>
            <a:endParaRPr lang="en-US" dirty="0"/>
          </a:p>
          <a:p>
            <a:r>
              <a:rPr lang="en-US" dirty="0"/>
              <a:t>See you then.</a:t>
            </a:r>
            <a:endParaRPr lang="en-US" dirty="0">
              <a:cs typeface="Calibri"/>
            </a:endParaRPr>
          </a:p>
          <a:p>
            <a:endParaRPr lang="en-US" dirty="0">
              <a:cs typeface="Calibri"/>
            </a:endParaRPr>
          </a:p>
          <a:p>
            <a:r>
              <a:rPr lang="en-US" dirty="0">
                <a:cs typeface="Calibri"/>
              </a:rPr>
              <a:t>Your Leader,</a:t>
            </a:r>
          </a:p>
          <a:p>
            <a:r>
              <a:rPr lang="en-US" u="sng" dirty="0">
                <a:cs typeface="Calibri"/>
              </a:rPr>
              <a:t>(leader's name)</a:t>
            </a:r>
          </a:p>
          <a:p>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833926A0-22F4-4BDC-B1F1-BFBA86BB3E1E}" type="slidenum">
              <a:rPr lang="en-US" smtClean="0"/>
              <a:t>97</a:t>
            </a:fld>
            <a:endParaRPr lang="en-US"/>
          </a:p>
        </p:txBody>
      </p:sp>
    </p:spTree>
    <p:extLst>
      <p:ext uri="{BB962C8B-B14F-4D97-AF65-F5344CB8AC3E}">
        <p14:creationId xmlns:p14="http://schemas.microsoft.com/office/powerpoint/2010/main" val="9203673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Meeting 6 summary:</a:t>
            </a:r>
            <a:endParaRPr lang="en-US" b="1" dirty="0">
              <a:cs typeface="Calibri"/>
            </a:endParaRPr>
          </a:p>
          <a:p>
            <a:r>
              <a:rPr lang="en-US" dirty="0"/>
              <a:t>Opening, scavenger hunt, making a friendship pledge together, writing an acrostic poem, Brownie song, closing.</a:t>
            </a:r>
          </a:p>
          <a:p>
            <a:endParaRPr lang="en-US" dirty="0"/>
          </a:p>
          <a:p>
            <a:r>
              <a:rPr lang="en-US" b="1" dirty="0"/>
              <a:t>Meeting 6:</a:t>
            </a:r>
            <a:endParaRPr lang="en-US" b="1" dirty="0">
              <a:cs typeface="Calibri"/>
            </a:endParaRPr>
          </a:p>
          <a:p>
            <a:r>
              <a:rPr lang="en-US" b="1" dirty="0"/>
              <a:t>Brownie "Making Friends" Meeting 6:</a:t>
            </a:r>
            <a:r>
              <a:rPr lang="en-US" dirty="0"/>
              <a:t>  about 30 minutes </a:t>
            </a:r>
          </a:p>
          <a:p>
            <a:endParaRPr lang="en-US" dirty="0"/>
          </a:p>
          <a:p>
            <a:r>
              <a:rPr lang="en-US" dirty="0"/>
              <a:t>Welcome: Opening Question / Attendance – 3 minutes </a:t>
            </a:r>
          </a:p>
          <a:p>
            <a:r>
              <a:rPr lang="en-US" dirty="0"/>
              <a:t>Zoom and Meeting Rules – 1 minute (optional) </a:t>
            </a:r>
          </a:p>
          <a:p>
            <a:r>
              <a:rPr lang="en-US" dirty="0" err="1"/>
              <a:t>Kapers</a:t>
            </a:r>
            <a:r>
              <a:rPr lang="en-US" dirty="0"/>
              <a:t>: 5 </a:t>
            </a:r>
            <a:r>
              <a:rPr lang="en-US" dirty="0" err="1"/>
              <a:t>mintues</a:t>
            </a:r>
            <a:r>
              <a:rPr lang="en-US" dirty="0"/>
              <a:t> </a:t>
            </a:r>
          </a:p>
          <a:p>
            <a:r>
              <a:rPr lang="en-US" dirty="0"/>
              <a:t>Opening: GS Promise, GS Law  – 2 minutes</a:t>
            </a:r>
          </a:p>
          <a:p>
            <a:r>
              <a:rPr lang="en-US" dirty="0"/>
              <a:t>Game: Scavenger Hunt (and sharing) - 5 minutes </a:t>
            </a:r>
          </a:p>
          <a:p>
            <a:r>
              <a:rPr lang="en-US" dirty="0"/>
              <a:t>Badge activity: Friendship Pledge and acrostic poem – 5-10 minutes</a:t>
            </a:r>
          </a:p>
          <a:p>
            <a:r>
              <a:rPr lang="en-US" dirty="0"/>
              <a:t>Closing: Prep for Next Meeting: </a:t>
            </a:r>
            <a:r>
              <a:rPr lang="en-US" dirty="0" err="1"/>
              <a:t>Kaper</a:t>
            </a:r>
            <a:r>
              <a:rPr lang="en-US" dirty="0"/>
              <a:t> switch, Brownie Song, Friendship Circle – 5 minutes</a:t>
            </a:r>
          </a:p>
          <a:p>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C2D940B1-E3F7-4912-A81E-7C4EA195769E}" type="slidenum">
              <a:rPr lang="en-US" smtClean="0"/>
              <a:t>98</a:t>
            </a:fld>
            <a:endParaRPr lang="en-US"/>
          </a:p>
        </p:txBody>
      </p:sp>
    </p:spTree>
    <p:extLst>
      <p:ext uri="{BB962C8B-B14F-4D97-AF65-F5344CB8AC3E}">
        <p14:creationId xmlns:p14="http://schemas.microsoft.com/office/powerpoint/2010/main" val="989219558"/>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a:t>
            </a:r>
            <a:endParaRPr lang="en-US" dirty="0"/>
          </a:p>
          <a:p>
            <a:endParaRPr lang="en-US" i="1" dirty="0"/>
          </a:p>
          <a:p>
            <a:r>
              <a:rPr lang="en-US" i="1" dirty="0">
                <a:cs typeface="Calibri"/>
              </a:rPr>
              <a:t>Give a personal example:</a:t>
            </a:r>
          </a:p>
          <a:p>
            <a:r>
              <a:rPr lang="en-US" i="1" dirty="0">
                <a:cs typeface="Calibri"/>
              </a:rPr>
              <a:t>I made a scavenger hunt for a friend's birthday</a:t>
            </a:r>
          </a:p>
          <a:p>
            <a:r>
              <a:rPr lang="en-US" i="1" dirty="0">
                <a:cs typeface="Calibri"/>
              </a:rPr>
              <a:t>I planned a surprise party for my parent's anniversary</a:t>
            </a:r>
          </a:p>
          <a:p>
            <a:r>
              <a:rPr lang="en-US" i="1" dirty="0">
                <a:cs typeface="Calibri"/>
              </a:rPr>
              <a:t>I sent a letter to my sister's favorite author and asked her to sign my sister's book.</a:t>
            </a:r>
          </a:p>
          <a:p>
            <a:endParaRPr lang="en-US" dirty="0"/>
          </a:p>
        </p:txBody>
      </p:sp>
      <p:sp>
        <p:nvSpPr>
          <p:cNvPr id="4" name="Slide Number Placeholder 3"/>
          <p:cNvSpPr>
            <a:spLocks noGrp="1"/>
          </p:cNvSpPr>
          <p:nvPr>
            <p:ph type="sldNum" sz="quarter" idx="5"/>
          </p:nvPr>
        </p:nvSpPr>
        <p:spPr/>
        <p:txBody>
          <a:bodyPr/>
          <a:lstStyle/>
          <a:p>
            <a:fld id="{C2D940B1-E3F7-4912-A81E-7C4EA195769E}" type="slidenum">
              <a:rPr lang="en-US" smtClean="0"/>
              <a:t>99</a:t>
            </a:fld>
            <a:endParaRPr lang="en-US"/>
          </a:p>
        </p:txBody>
      </p:sp>
    </p:spTree>
    <p:extLst>
      <p:ext uri="{BB962C8B-B14F-4D97-AF65-F5344CB8AC3E}">
        <p14:creationId xmlns:p14="http://schemas.microsoft.com/office/powerpoint/2010/main" val="1090192652"/>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SAY:</a:t>
            </a:r>
            <a:endParaRPr lang="en-US"/>
          </a:p>
          <a:p>
            <a:r>
              <a:rPr lang="en-US" i="1"/>
              <a:t>It's time to play a game.  We are doing a 2 minute scavenger hunt!  When I say go, you will have 2 minutes to find </a:t>
            </a:r>
            <a:r>
              <a:rPr lang="en-US"/>
              <a:t>(read options on the screen)</a:t>
            </a:r>
            <a:r>
              <a:rPr lang="en-US" i="1"/>
              <a:t>. Can you wear of hold them all at once?</a:t>
            </a:r>
            <a:endParaRPr lang="en-US"/>
          </a:p>
          <a:p>
            <a:endParaRPr lang="en-US"/>
          </a:p>
          <a:p>
            <a:r>
              <a:rPr lang="en-US" i="1"/>
              <a:t>Your two minutes starts in 3...2....1...go!</a:t>
            </a:r>
            <a:endParaRPr lang="en-US"/>
          </a:p>
          <a:p>
            <a:endParaRPr lang="en-US"/>
          </a:p>
          <a:p>
            <a:endParaRPr lang="en-US"/>
          </a:p>
          <a:p>
            <a:r>
              <a:rPr lang="en-US"/>
              <a:t>Give the girls updates on how much time they have left ("1 minute and 10 seconds to go!") and when the return, have them share one of the things they found.</a:t>
            </a:r>
            <a:endParaRPr lang="en-US">
              <a:cs typeface="Calibri" panose="020F0502020204030204"/>
            </a:endParaRPr>
          </a:p>
        </p:txBody>
      </p:sp>
      <p:sp>
        <p:nvSpPr>
          <p:cNvPr id="4" name="Slide Number Placeholder 3"/>
          <p:cNvSpPr>
            <a:spLocks noGrp="1"/>
          </p:cNvSpPr>
          <p:nvPr>
            <p:ph type="sldNum" sz="quarter" idx="5"/>
          </p:nvPr>
        </p:nvSpPr>
        <p:spPr/>
        <p:txBody>
          <a:bodyPr/>
          <a:lstStyle/>
          <a:p>
            <a:fld id="{C2D940B1-E3F7-4912-A81E-7C4EA195769E}" type="slidenum">
              <a:rPr lang="en-US" smtClean="0"/>
              <a:t>100</a:t>
            </a:fld>
            <a:endParaRPr lang="en-US"/>
          </a:p>
        </p:txBody>
      </p:sp>
    </p:spTree>
    <p:extLst>
      <p:ext uri="{BB962C8B-B14F-4D97-AF65-F5344CB8AC3E}">
        <p14:creationId xmlns:p14="http://schemas.microsoft.com/office/powerpoint/2010/main" val="12395233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s/slide2.xml"/><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BB5552B-DCD3-4BE7-8AB8-EA767B22263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Title 6">
            <a:extLst>
              <a:ext uri="{FF2B5EF4-FFF2-40B4-BE49-F238E27FC236}">
                <a16:creationId xmlns:a16="http://schemas.microsoft.com/office/drawing/2014/main" id="{25CD9963-D7FB-4B4E-A2F7-E75E027B69DE}"/>
              </a:ext>
            </a:extLst>
          </p:cNvPr>
          <p:cNvSpPr>
            <a:spLocks noGrp="1"/>
          </p:cNvSpPr>
          <p:nvPr>
            <p:ph type="title"/>
          </p:nvPr>
        </p:nvSpPr>
        <p:spPr/>
        <p:txBody>
          <a:bodyPr/>
          <a:lstStyle/>
          <a:p>
            <a:r>
              <a:rPr lang="en-US"/>
              <a:t>Click to edit Master title style</a:t>
            </a:r>
          </a:p>
        </p:txBody>
      </p:sp>
      <p:pic>
        <p:nvPicPr>
          <p:cNvPr id="8" name="Graphic 3" descr="House">
            <a:hlinkClick r:id="rId2" action="ppaction://hlinksldjump"/>
            <a:extLst>
              <a:ext uri="{FF2B5EF4-FFF2-40B4-BE49-F238E27FC236}">
                <a16:creationId xmlns:a16="http://schemas.microsoft.com/office/drawing/2014/main" id="{00100A49-77A2-4E0B-9320-E567FD5D1FB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370945" y="105410"/>
            <a:ext cx="704850" cy="695325"/>
          </a:xfrm>
          <a:prstGeom prst="rect">
            <a:avLst/>
          </a:prstGeom>
        </p:spPr>
      </p:pic>
    </p:spTree>
    <p:extLst>
      <p:ext uri="{BB962C8B-B14F-4D97-AF65-F5344CB8AC3E}">
        <p14:creationId xmlns:p14="http://schemas.microsoft.com/office/powerpoint/2010/main" val="648373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D829E-5B12-41FB-848F-820AD22A8E0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AFB54CE-0222-42AC-8D31-D7C3B5CBDBF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3CA223-987E-47A7-9E9E-A65064D581B1}"/>
              </a:ext>
            </a:extLst>
          </p:cNvPr>
          <p:cNvSpPr>
            <a:spLocks noGrp="1"/>
          </p:cNvSpPr>
          <p:nvPr>
            <p:ph type="dt" sz="half" idx="10"/>
          </p:nvPr>
        </p:nvSpPr>
        <p:spPr/>
        <p:txBody>
          <a:bodyPr/>
          <a:lstStyle/>
          <a:p>
            <a:fld id="{9334D819-9F07-4261-B09B-9E467E5D9002}" type="datetimeFigureOut">
              <a:rPr lang="en-US" smtClean="0"/>
              <a:t>10/14/2020</a:t>
            </a:fld>
            <a:endParaRPr lang="en-US"/>
          </a:p>
        </p:txBody>
      </p:sp>
      <p:sp>
        <p:nvSpPr>
          <p:cNvPr id="5" name="Footer Placeholder 4">
            <a:extLst>
              <a:ext uri="{FF2B5EF4-FFF2-40B4-BE49-F238E27FC236}">
                <a16:creationId xmlns:a16="http://schemas.microsoft.com/office/drawing/2014/main" id="{C5088513-3F3F-4CCF-8647-87E1C2DE54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EDDFDB-D60C-40C6-B787-AB19D49C85F1}"/>
              </a:ext>
            </a:extLst>
          </p:cNvPr>
          <p:cNvSpPr>
            <a:spLocks noGrp="1"/>
          </p:cNvSpPr>
          <p:nvPr>
            <p:ph type="sldNum" sz="quarter" idx="12"/>
          </p:nvPr>
        </p:nvSpPr>
        <p:spPr/>
        <p:txBody>
          <a:bodyPr/>
          <a:lstStyle/>
          <a:p>
            <a:fld id="{71766878-3199-4EAB-94E7-2D6D11070E14}" type="slidenum">
              <a:rPr lang="en-US" smtClean="0"/>
              <a:t>‹#›</a:t>
            </a:fld>
            <a:endParaRPr lang="en-US"/>
          </a:p>
        </p:txBody>
      </p:sp>
    </p:spTree>
    <p:extLst>
      <p:ext uri="{BB962C8B-B14F-4D97-AF65-F5344CB8AC3E}">
        <p14:creationId xmlns:p14="http://schemas.microsoft.com/office/powerpoint/2010/main" val="14130914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14FE9FD-B894-4ACE-924B-FA0B69C3BDF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19F68BD-B71D-4C19-A988-F065D6E01A4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5EF2CB-2297-4A14-99E6-0B64C0E803F4}"/>
              </a:ext>
            </a:extLst>
          </p:cNvPr>
          <p:cNvSpPr>
            <a:spLocks noGrp="1"/>
          </p:cNvSpPr>
          <p:nvPr>
            <p:ph type="dt" sz="half" idx="10"/>
          </p:nvPr>
        </p:nvSpPr>
        <p:spPr/>
        <p:txBody>
          <a:bodyPr/>
          <a:lstStyle/>
          <a:p>
            <a:fld id="{9334D819-9F07-4261-B09B-9E467E5D9002}" type="datetimeFigureOut">
              <a:rPr lang="en-US" smtClean="0"/>
              <a:t>10/14/2020</a:t>
            </a:fld>
            <a:endParaRPr lang="en-US"/>
          </a:p>
        </p:txBody>
      </p:sp>
      <p:sp>
        <p:nvSpPr>
          <p:cNvPr id="5" name="Footer Placeholder 4">
            <a:extLst>
              <a:ext uri="{FF2B5EF4-FFF2-40B4-BE49-F238E27FC236}">
                <a16:creationId xmlns:a16="http://schemas.microsoft.com/office/drawing/2014/main" id="{A1FDCE51-A5E9-487F-9188-AE7DFB013C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24A783-C97F-43F5-8400-A5B4934C167E}"/>
              </a:ext>
            </a:extLst>
          </p:cNvPr>
          <p:cNvSpPr>
            <a:spLocks noGrp="1"/>
          </p:cNvSpPr>
          <p:nvPr>
            <p:ph type="sldNum" sz="quarter" idx="12"/>
          </p:nvPr>
        </p:nvSpPr>
        <p:spPr/>
        <p:txBody>
          <a:bodyPr/>
          <a:lstStyle/>
          <a:p>
            <a:fld id="{71766878-3199-4EAB-94E7-2D6D11070E14}" type="slidenum">
              <a:rPr lang="en-US" smtClean="0"/>
              <a:t>‹#›</a:t>
            </a:fld>
            <a:endParaRPr lang="en-US"/>
          </a:p>
        </p:txBody>
      </p:sp>
    </p:spTree>
    <p:extLst>
      <p:ext uri="{BB962C8B-B14F-4D97-AF65-F5344CB8AC3E}">
        <p14:creationId xmlns:p14="http://schemas.microsoft.com/office/powerpoint/2010/main" val="3426598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A0D11-7AA9-4BD1-A30E-211ECAEFB88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2786FDA-6610-4A00-A246-596E77BF68F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ADBFAC-DB2E-4EE5-A09E-26691F248DE9}"/>
              </a:ext>
            </a:extLst>
          </p:cNvPr>
          <p:cNvSpPr>
            <a:spLocks noGrp="1"/>
          </p:cNvSpPr>
          <p:nvPr>
            <p:ph type="dt" sz="half" idx="10"/>
          </p:nvPr>
        </p:nvSpPr>
        <p:spPr/>
        <p:txBody>
          <a:bodyPr/>
          <a:lstStyle/>
          <a:p>
            <a:fld id="{9334D819-9F07-4261-B09B-9E467E5D9002}" type="datetimeFigureOut">
              <a:rPr lang="en-US" smtClean="0"/>
              <a:t>10/14/2020</a:t>
            </a:fld>
            <a:endParaRPr lang="en-US"/>
          </a:p>
        </p:txBody>
      </p:sp>
      <p:sp>
        <p:nvSpPr>
          <p:cNvPr id="5" name="Footer Placeholder 4">
            <a:extLst>
              <a:ext uri="{FF2B5EF4-FFF2-40B4-BE49-F238E27FC236}">
                <a16:creationId xmlns:a16="http://schemas.microsoft.com/office/drawing/2014/main" id="{4436AC55-62C0-4EEB-8A54-16AB664C15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CAEF1C-A049-4110-9E5F-09857FA00339}"/>
              </a:ext>
            </a:extLst>
          </p:cNvPr>
          <p:cNvSpPr>
            <a:spLocks noGrp="1"/>
          </p:cNvSpPr>
          <p:nvPr>
            <p:ph type="sldNum" sz="quarter" idx="12"/>
          </p:nvPr>
        </p:nvSpPr>
        <p:spPr/>
        <p:txBody>
          <a:bodyPr/>
          <a:lstStyle/>
          <a:p>
            <a:fld id="{71766878-3199-4EAB-94E7-2D6D11070E14}" type="slidenum">
              <a:rPr lang="en-US" smtClean="0"/>
              <a:t>‹#›</a:t>
            </a:fld>
            <a:endParaRPr lang="en-US"/>
          </a:p>
        </p:txBody>
      </p:sp>
    </p:spTree>
    <p:extLst>
      <p:ext uri="{BB962C8B-B14F-4D97-AF65-F5344CB8AC3E}">
        <p14:creationId xmlns:p14="http://schemas.microsoft.com/office/powerpoint/2010/main" val="1314724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DD479-DCF3-47D6-8F58-4A5478449D7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985A960-B971-4A76-8945-7EF7475981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2DB600E-A2F7-43AF-8053-CFDF02DE19D1}"/>
              </a:ext>
            </a:extLst>
          </p:cNvPr>
          <p:cNvSpPr>
            <a:spLocks noGrp="1"/>
          </p:cNvSpPr>
          <p:nvPr>
            <p:ph type="dt" sz="half" idx="10"/>
          </p:nvPr>
        </p:nvSpPr>
        <p:spPr/>
        <p:txBody>
          <a:bodyPr/>
          <a:lstStyle/>
          <a:p>
            <a:fld id="{9334D819-9F07-4261-B09B-9E467E5D9002}" type="datetimeFigureOut">
              <a:rPr lang="en-US" smtClean="0"/>
              <a:pPr/>
              <a:t>10/14/2020</a:t>
            </a:fld>
            <a:endParaRPr lang="en-US"/>
          </a:p>
        </p:txBody>
      </p:sp>
      <p:sp>
        <p:nvSpPr>
          <p:cNvPr id="5" name="Footer Placeholder 4">
            <a:extLst>
              <a:ext uri="{FF2B5EF4-FFF2-40B4-BE49-F238E27FC236}">
                <a16:creationId xmlns:a16="http://schemas.microsoft.com/office/drawing/2014/main" id="{49115E01-625A-4698-B420-92FC446BBD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D881C7-F5E7-4DFF-91EF-6B99CD1E8C03}"/>
              </a:ext>
            </a:extLst>
          </p:cNvPr>
          <p:cNvSpPr>
            <a:spLocks noGrp="1"/>
          </p:cNvSpPr>
          <p:nvPr>
            <p:ph type="sldNum" sz="quarter" idx="12"/>
          </p:nvPr>
        </p:nvSpPr>
        <p:spPr/>
        <p:txBody>
          <a:bodyPr/>
          <a:lstStyle/>
          <a:p>
            <a:fld id="{71766878-3199-4EAB-94E7-2D6D11070E14}" type="slidenum">
              <a:rPr lang="en-US" smtClean="0"/>
              <a:pPr/>
              <a:t>‹#›</a:t>
            </a:fld>
            <a:endParaRPr lang="en-US"/>
          </a:p>
        </p:txBody>
      </p:sp>
    </p:spTree>
    <p:extLst>
      <p:ext uri="{BB962C8B-B14F-4D97-AF65-F5344CB8AC3E}">
        <p14:creationId xmlns:p14="http://schemas.microsoft.com/office/powerpoint/2010/main" val="2483631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7E498-C6B9-49BD-8C12-AC61BB7F07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858E18A-FF1B-4F99-9324-B11BC191AC1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F0B6B9F-CBEC-4E53-B790-B5D58E5F9CD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F95DE72-7EEC-48A6-B3DF-7CD86C7CFA8D}"/>
              </a:ext>
            </a:extLst>
          </p:cNvPr>
          <p:cNvSpPr>
            <a:spLocks noGrp="1"/>
          </p:cNvSpPr>
          <p:nvPr>
            <p:ph type="dt" sz="half" idx="10"/>
          </p:nvPr>
        </p:nvSpPr>
        <p:spPr/>
        <p:txBody>
          <a:bodyPr/>
          <a:lstStyle/>
          <a:p>
            <a:fld id="{9334D819-9F07-4261-B09B-9E467E5D9002}" type="datetimeFigureOut">
              <a:rPr lang="en-US" smtClean="0"/>
              <a:t>10/14/2020</a:t>
            </a:fld>
            <a:endParaRPr lang="en-US"/>
          </a:p>
        </p:txBody>
      </p:sp>
      <p:sp>
        <p:nvSpPr>
          <p:cNvPr id="6" name="Footer Placeholder 5">
            <a:extLst>
              <a:ext uri="{FF2B5EF4-FFF2-40B4-BE49-F238E27FC236}">
                <a16:creationId xmlns:a16="http://schemas.microsoft.com/office/drawing/2014/main" id="{322CD76C-EF32-480C-B56A-D5CF98C728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78E4492-CD25-450C-B360-A1F86938ADFB}"/>
              </a:ext>
            </a:extLst>
          </p:cNvPr>
          <p:cNvSpPr>
            <a:spLocks noGrp="1"/>
          </p:cNvSpPr>
          <p:nvPr>
            <p:ph type="sldNum" sz="quarter" idx="12"/>
          </p:nvPr>
        </p:nvSpPr>
        <p:spPr/>
        <p:txBody>
          <a:bodyPr/>
          <a:lstStyle/>
          <a:p>
            <a:fld id="{71766878-3199-4EAB-94E7-2D6D11070E14}" type="slidenum">
              <a:rPr lang="en-US" smtClean="0"/>
              <a:t>‹#›</a:t>
            </a:fld>
            <a:endParaRPr lang="en-US"/>
          </a:p>
        </p:txBody>
      </p:sp>
    </p:spTree>
    <p:extLst>
      <p:ext uri="{BB962C8B-B14F-4D97-AF65-F5344CB8AC3E}">
        <p14:creationId xmlns:p14="http://schemas.microsoft.com/office/powerpoint/2010/main" val="2266333050"/>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13201-4D52-4607-AE5D-D1D97584E9A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54235FE-89E5-4AD9-AA72-C9E11516055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41F1407-64FD-49B9-8B4B-C95321643DD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1496D9E-52E6-4566-9422-008A432C7A3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65528C9-00CF-4351-8EEA-01CF1D69B16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5047094-3CDB-4637-85AF-EAB39CD454B7}"/>
              </a:ext>
            </a:extLst>
          </p:cNvPr>
          <p:cNvSpPr>
            <a:spLocks noGrp="1"/>
          </p:cNvSpPr>
          <p:nvPr>
            <p:ph type="dt" sz="half" idx="10"/>
          </p:nvPr>
        </p:nvSpPr>
        <p:spPr/>
        <p:txBody>
          <a:bodyPr/>
          <a:lstStyle/>
          <a:p>
            <a:fld id="{9334D819-9F07-4261-B09B-9E467E5D9002}" type="datetimeFigureOut">
              <a:rPr lang="en-US" smtClean="0"/>
              <a:t>10/14/2020</a:t>
            </a:fld>
            <a:endParaRPr lang="en-US"/>
          </a:p>
        </p:txBody>
      </p:sp>
      <p:sp>
        <p:nvSpPr>
          <p:cNvPr id="8" name="Footer Placeholder 7">
            <a:extLst>
              <a:ext uri="{FF2B5EF4-FFF2-40B4-BE49-F238E27FC236}">
                <a16:creationId xmlns:a16="http://schemas.microsoft.com/office/drawing/2014/main" id="{71F2EDCB-E34D-4B6F-B59F-8249FBA97AF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C214297-03F2-447C-9CEE-D99399DDB21E}"/>
              </a:ext>
            </a:extLst>
          </p:cNvPr>
          <p:cNvSpPr>
            <a:spLocks noGrp="1"/>
          </p:cNvSpPr>
          <p:nvPr>
            <p:ph type="sldNum" sz="quarter" idx="12"/>
          </p:nvPr>
        </p:nvSpPr>
        <p:spPr/>
        <p:txBody>
          <a:bodyPr/>
          <a:lstStyle/>
          <a:p>
            <a:fld id="{71766878-3199-4EAB-94E7-2D6D11070E14}" type="slidenum">
              <a:rPr lang="en-US" smtClean="0"/>
              <a:t>‹#›</a:t>
            </a:fld>
            <a:endParaRPr lang="en-US"/>
          </a:p>
        </p:txBody>
      </p:sp>
    </p:spTree>
    <p:extLst>
      <p:ext uri="{BB962C8B-B14F-4D97-AF65-F5344CB8AC3E}">
        <p14:creationId xmlns:p14="http://schemas.microsoft.com/office/powerpoint/2010/main" val="116824728"/>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1095D-8B73-4FE5-8C14-0C8F49AB72C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F64F677-89F1-4B9D-9160-787E4AFBF5C9}"/>
              </a:ext>
            </a:extLst>
          </p:cNvPr>
          <p:cNvSpPr>
            <a:spLocks noGrp="1"/>
          </p:cNvSpPr>
          <p:nvPr>
            <p:ph type="dt" sz="half" idx="10"/>
          </p:nvPr>
        </p:nvSpPr>
        <p:spPr/>
        <p:txBody>
          <a:bodyPr/>
          <a:lstStyle/>
          <a:p>
            <a:fld id="{9334D819-9F07-4261-B09B-9E467E5D9002}" type="datetimeFigureOut">
              <a:rPr lang="en-US" smtClean="0"/>
              <a:t>10/14/2020</a:t>
            </a:fld>
            <a:endParaRPr lang="en-US"/>
          </a:p>
        </p:txBody>
      </p:sp>
      <p:sp>
        <p:nvSpPr>
          <p:cNvPr id="4" name="Footer Placeholder 3">
            <a:extLst>
              <a:ext uri="{FF2B5EF4-FFF2-40B4-BE49-F238E27FC236}">
                <a16:creationId xmlns:a16="http://schemas.microsoft.com/office/drawing/2014/main" id="{749BA226-BF51-471C-BC76-15BCBDFED94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6615791-0953-474D-BA8B-B1D604DDCD00}"/>
              </a:ext>
            </a:extLst>
          </p:cNvPr>
          <p:cNvSpPr>
            <a:spLocks noGrp="1"/>
          </p:cNvSpPr>
          <p:nvPr>
            <p:ph type="sldNum" sz="quarter" idx="12"/>
          </p:nvPr>
        </p:nvSpPr>
        <p:spPr/>
        <p:txBody>
          <a:bodyPr/>
          <a:lstStyle/>
          <a:p>
            <a:fld id="{71766878-3199-4EAB-94E7-2D6D11070E14}" type="slidenum">
              <a:rPr lang="en-US" smtClean="0"/>
              <a:t>‹#›</a:t>
            </a:fld>
            <a:endParaRPr lang="en-US"/>
          </a:p>
        </p:txBody>
      </p:sp>
    </p:spTree>
    <p:extLst>
      <p:ext uri="{BB962C8B-B14F-4D97-AF65-F5344CB8AC3E}">
        <p14:creationId xmlns:p14="http://schemas.microsoft.com/office/powerpoint/2010/main" val="34409576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F415F16-7C19-4400-8C2D-E07A4D3DA3E7}"/>
              </a:ext>
            </a:extLst>
          </p:cNvPr>
          <p:cNvSpPr>
            <a:spLocks noGrp="1"/>
          </p:cNvSpPr>
          <p:nvPr>
            <p:ph type="dt" sz="half" idx="10"/>
          </p:nvPr>
        </p:nvSpPr>
        <p:spPr/>
        <p:txBody>
          <a:bodyPr/>
          <a:lstStyle/>
          <a:p>
            <a:fld id="{9334D819-9F07-4261-B09B-9E467E5D9002}" type="datetimeFigureOut">
              <a:rPr lang="en-US" smtClean="0"/>
              <a:t>10/14/2020</a:t>
            </a:fld>
            <a:endParaRPr lang="en-US"/>
          </a:p>
        </p:txBody>
      </p:sp>
      <p:sp>
        <p:nvSpPr>
          <p:cNvPr id="3" name="Footer Placeholder 2">
            <a:extLst>
              <a:ext uri="{FF2B5EF4-FFF2-40B4-BE49-F238E27FC236}">
                <a16:creationId xmlns:a16="http://schemas.microsoft.com/office/drawing/2014/main" id="{A21BB7B4-0A3B-4AEC-9C83-EB89DD3E0C2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30EA6C5-BF62-4466-8D79-4A0961B4D80E}"/>
              </a:ext>
            </a:extLst>
          </p:cNvPr>
          <p:cNvSpPr>
            <a:spLocks noGrp="1"/>
          </p:cNvSpPr>
          <p:nvPr>
            <p:ph type="sldNum" sz="quarter" idx="12"/>
          </p:nvPr>
        </p:nvSpPr>
        <p:spPr/>
        <p:txBody>
          <a:bodyPr/>
          <a:lstStyle/>
          <a:p>
            <a:fld id="{71766878-3199-4EAB-94E7-2D6D11070E14}" type="slidenum">
              <a:rPr lang="en-US" smtClean="0"/>
              <a:t>‹#›</a:t>
            </a:fld>
            <a:endParaRPr lang="en-US"/>
          </a:p>
        </p:txBody>
      </p:sp>
    </p:spTree>
    <p:extLst>
      <p:ext uri="{BB962C8B-B14F-4D97-AF65-F5344CB8AC3E}">
        <p14:creationId xmlns:p14="http://schemas.microsoft.com/office/powerpoint/2010/main" val="38515822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B70F7-323A-4CEB-9750-2DCF483628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0216EDB-F9D4-4E18-84F8-133F598D855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DCE5E4D-980F-414C-8895-298C6C85BC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45B46FA-F645-414A-B827-316DB9E85D52}"/>
              </a:ext>
            </a:extLst>
          </p:cNvPr>
          <p:cNvSpPr>
            <a:spLocks noGrp="1"/>
          </p:cNvSpPr>
          <p:nvPr>
            <p:ph type="dt" sz="half" idx="10"/>
          </p:nvPr>
        </p:nvSpPr>
        <p:spPr/>
        <p:txBody>
          <a:bodyPr/>
          <a:lstStyle/>
          <a:p>
            <a:fld id="{9334D819-9F07-4261-B09B-9E467E5D9002}" type="datetimeFigureOut">
              <a:rPr lang="en-US" smtClean="0"/>
              <a:t>10/14/2020</a:t>
            </a:fld>
            <a:endParaRPr lang="en-US"/>
          </a:p>
        </p:txBody>
      </p:sp>
      <p:sp>
        <p:nvSpPr>
          <p:cNvPr id="6" name="Footer Placeholder 5">
            <a:extLst>
              <a:ext uri="{FF2B5EF4-FFF2-40B4-BE49-F238E27FC236}">
                <a16:creationId xmlns:a16="http://schemas.microsoft.com/office/drawing/2014/main" id="{C665F91F-2FC8-4B51-B193-3E446FF7DC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E24CD5-7A1F-4669-A40E-30630603574C}"/>
              </a:ext>
            </a:extLst>
          </p:cNvPr>
          <p:cNvSpPr>
            <a:spLocks noGrp="1"/>
          </p:cNvSpPr>
          <p:nvPr>
            <p:ph type="sldNum" sz="quarter" idx="12"/>
          </p:nvPr>
        </p:nvSpPr>
        <p:spPr/>
        <p:txBody>
          <a:bodyPr/>
          <a:lstStyle/>
          <a:p>
            <a:fld id="{71766878-3199-4EAB-94E7-2D6D11070E14}" type="slidenum">
              <a:rPr lang="en-US" smtClean="0"/>
              <a:t>‹#›</a:t>
            </a:fld>
            <a:endParaRPr lang="en-US"/>
          </a:p>
        </p:txBody>
      </p:sp>
    </p:spTree>
    <p:extLst>
      <p:ext uri="{BB962C8B-B14F-4D97-AF65-F5344CB8AC3E}">
        <p14:creationId xmlns:p14="http://schemas.microsoft.com/office/powerpoint/2010/main" val="56528534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8455F-C07D-4E69-9977-25273DA277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2D3D67C-89BC-4BCB-A2ED-9C2E066EBFD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4936C375-2882-4970-8A6D-0998BF1803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5C10E1C-FB75-42A7-8E2E-E1700914EAAE}"/>
              </a:ext>
            </a:extLst>
          </p:cNvPr>
          <p:cNvSpPr>
            <a:spLocks noGrp="1"/>
          </p:cNvSpPr>
          <p:nvPr>
            <p:ph type="dt" sz="half" idx="10"/>
          </p:nvPr>
        </p:nvSpPr>
        <p:spPr/>
        <p:txBody>
          <a:bodyPr/>
          <a:lstStyle/>
          <a:p>
            <a:fld id="{9334D819-9F07-4261-B09B-9E467E5D9002}" type="datetimeFigureOut">
              <a:rPr lang="en-US" smtClean="0"/>
              <a:t>10/14/2020</a:t>
            </a:fld>
            <a:endParaRPr lang="en-US"/>
          </a:p>
        </p:txBody>
      </p:sp>
      <p:sp>
        <p:nvSpPr>
          <p:cNvPr id="6" name="Footer Placeholder 5">
            <a:extLst>
              <a:ext uri="{FF2B5EF4-FFF2-40B4-BE49-F238E27FC236}">
                <a16:creationId xmlns:a16="http://schemas.microsoft.com/office/drawing/2014/main" id="{3009772C-D95F-46AE-8D86-AE913A8012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7EDD76-9FF4-43B3-9982-40FD7BEB705F}"/>
              </a:ext>
            </a:extLst>
          </p:cNvPr>
          <p:cNvSpPr>
            <a:spLocks noGrp="1"/>
          </p:cNvSpPr>
          <p:nvPr>
            <p:ph type="sldNum" sz="quarter" idx="12"/>
          </p:nvPr>
        </p:nvSpPr>
        <p:spPr/>
        <p:txBody>
          <a:bodyPr/>
          <a:lstStyle/>
          <a:p>
            <a:fld id="{71766878-3199-4EAB-94E7-2D6D11070E14}" type="slidenum">
              <a:rPr lang="en-US" smtClean="0"/>
              <a:t>‹#›</a:t>
            </a:fld>
            <a:endParaRPr lang="en-US"/>
          </a:p>
        </p:txBody>
      </p:sp>
    </p:spTree>
    <p:extLst>
      <p:ext uri="{BB962C8B-B14F-4D97-AF65-F5344CB8AC3E}">
        <p14:creationId xmlns:p14="http://schemas.microsoft.com/office/powerpoint/2010/main" val="3871348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95571F-02B7-4509-96FC-552CB1CC0A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4C43B5B-D1AD-4E37-9E6B-AC30394EA0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2E7CA5-A3F1-455B-A09F-11D9175B1B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34D819-9F07-4261-B09B-9E467E5D9002}" type="datetimeFigureOut">
              <a:rPr lang="en-US" smtClean="0"/>
              <a:pPr/>
              <a:t>10/14/2020</a:t>
            </a:fld>
            <a:endParaRPr lang="en-US"/>
          </a:p>
        </p:txBody>
      </p:sp>
      <p:sp>
        <p:nvSpPr>
          <p:cNvPr id="5" name="Footer Placeholder 4">
            <a:extLst>
              <a:ext uri="{FF2B5EF4-FFF2-40B4-BE49-F238E27FC236}">
                <a16:creationId xmlns:a16="http://schemas.microsoft.com/office/drawing/2014/main" id="{347B6D4E-CB87-483B-8BDC-5927AD99FB0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95A5721-743C-4B3B-B68A-E33683BCB7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766878-3199-4EAB-94E7-2D6D11070E14}" type="slidenum">
              <a:rPr lang="en-US" smtClean="0"/>
              <a:pPr/>
              <a:t>‹#›</a:t>
            </a:fld>
            <a:endParaRPr lang="en-US"/>
          </a:p>
        </p:txBody>
      </p:sp>
      <p:pic>
        <p:nvPicPr>
          <p:cNvPr id="7" name="Picture 6">
            <a:extLst>
              <a:ext uri="{FF2B5EF4-FFF2-40B4-BE49-F238E27FC236}">
                <a16:creationId xmlns:a16="http://schemas.microsoft.com/office/drawing/2014/main" id="{352E1EDC-AB19-4829-A313-C9D67B51BE3D}"/>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1117349" y="5775036"/>
            <a:ext cx="1041399" cy="1041399"/>
          </a:xfrm>
          <a:prstGeom prst="rect">
            <a:avLst/>
          </a:prstGeom>
        </p:spPr>
      </p:pic>
    </p:spTree>
    <p:extLst>
      <p:ext uri="{BB962C8B-B14F-4D97-AF65-F5344CB8AC3E}">
        <p14:creationId xmlns:p14="http://schemas.microsoft.com/office/powerpoint/2010/main" val="31287204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slide" Target="slide2.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slide" Target="slide2.xml"/></Relationships>
</file>

<file path=ppt/slides/_rels/slide10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9.xml"/><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slide" Target="slide2.xml"/></Relationships>
</file>

<file path=ppt/slides/_rels/slide10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0.xml"/><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slide" Target="slide2.xml"/></Relationships>
</file>

<file path=ppt/slides/_rels/slide10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01.xml"/><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slide" Target="slide2.xml"/></Relationships>
</file>

<file path=ppt/slides/_rels/slide10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02.xml"/><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slide" Target="slide2.xml"/></Relationships>
</file>

<file path=ppt/slides/_rels/slide104.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slide" Target="slide2.xml"/><Relationship Id="rId5" Type="http://schemas.microsoft.com/office/2007/relationships/hdphoto" Target="../media/hdphoto2.wdp"/><Relationship Id="rId4" Type="http://schemas.openxmlformats.org/officeDocument/2006/relationships/image" Target="../media/image41.png"/></Relationships>
</file>

<file path=ppt/slides/_rels/slide105.xml.rels><?xml version="1.0" encoding="UTF-8" standalone="yes"?>
<Relationships xmlns="http://schemas.openxmlformats.org/package/2006/relationships"><Relationship Id="rId3" Type="http://schemas.openxmlformats.org/officeDocument/2006/relationships/hyperlink" Target="https://www.youtube.com/watch?time_continue=3&amp;v=KQLo5VuKwyE&amp;feature=emb_logo" TargetMode="External"/><Relationship Id="rId2" Type="http://schemas.openxmlformats.org/officeDocument/2006/relationships/notesSlide" Target="../notesSlides/notesSlide103.xml"/><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slide" Target="slide2.xml"/></Relationships>
</file>

<file path=ppt/slides/_rels/slide10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4.xml"/><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slide" Target="slide2.xml"/></Relationships>
</file>

<file path=ppt/slides/_rels/slide10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05.xml"/><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slide" Target="slide2.xml"/></Relationships>
</file>

<file path=ppt/slides/_rels/slide10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06.xml"/><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0.png"/><Relationship Id="rId7" Type="http://schemas.openxmlformats.org/officeDocument/2006/relationships/slide" Target="slide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2.png"/><Relationship Id="rId5" Type="http://schemas.microsoft.com/office/2007/relationships/hdphoto" Target="../media/hdphoto1.wdp"/><Relationship Id="rId4" Type="http://schemas.openxmlformats.org/officeDocument/2006/relationships/image" Target="../media/image11.png"/><Relationship Id="rId9" Type="http://schemas.openxmlformats.org/officeDocument/2006/relationships/image" Target="../media/image8.svg"/></Relationships>
</file>

<file path=ppt/slides/_rels/slide1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8.sv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slide" Target="slide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slide" Target="slide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slide" Target="slide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slide" Target="slide2.xml"/></Relationships>
</file>

<file path=ppt/slides/_rels/slide1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slide" Target="slide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slide" Target="slide2.xml"/></Relationships>
</file>

<file path=ppt/slides/_rels/slide2.xml.rels><?xml version="1.0" encoding="UTF-8" standalone="yes"?>
<Relationships xmlns="http://schemas.openxmlformats.org/package/2006/relationships"><Relationship Id="rId8" Type="http://schemas.openxmlformats.org/officeDocument/2006/relationships/slide" Target="slide80.xml"/><Relationship Id="rId3" Type="http://schemas.openxmlformats.org/officeDocument/2006/relationships/slide" Target="slide4.xml"/><Relationship Id="rId7" Type="http://schemas.openxmlformats.org/officeDocument/2006/relationships/slide" Target="slide63.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slide" Target="slide43.xml"/><Relationship Id="rId5" Type="http://schemas.openxmlformats.org/officeDocument/2006/relationships/slide" Target="slide27.xml"/><Relationship Id="rId4" Type="http://schemas.openxmlformats.org/officeDocument/2006/relationships/slide" Target="slide9.xml"/><Relationship Id="rId9" Type="http://schemas.openxmlformats.org/officeDocument/2006/relationships/slide" Target="slide98.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8.sv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slide" Target="slide2.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3.jpeg"/><Relationship Id="rId11" Type="http://schemas.openxmlformats.org/officeDocument/2006/relationships/image" Target="../media/image8.svg"/><Relationship Id="rId5" Type="http://schemas.openxmlformats.org/officeDocument/2006/relationships/image" Target="../media/image22.jpeg"/><Relationship Id="rId10" Type="http://schemas.openxmlformats.org/officeDocument/2006/relationships/image" Target="../media/image7.png"/><Relationship Id="rId4" Type="http://schemas.openxmlformats.org/officeDocument/2006/relationships/image" Target="../media/image21.jpeg"/><Relationship Id="rId9" Type="http://schemas.openxmlformats.org/officeDocument/2006/relationships/slide" Target="slide2.xml"/></Relationships>
</file>

<file path=ppt/slides/_rels/slide2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slide" Target="slide2.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slide" Target="slide2.xml"/></Relationships>
</file>

<file path=ppt/slides/_rels/slide2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slide" Target="slide2.xml"/></Relationships>
</file>

<file path=ppt/slides/_rels/slide2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slide" Target="slide2.xml"/></Relationships>
</file>

<file path=ppt/slides/_rels/slide3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0.png"/><Relationship Id="rId7" Type="http://schemas.openxmlformats.org/officeDocument/2006/relationships/slide" Target="slide2.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12.png"/><Relationship Id="rId5" Type="http://schemas.microsoft.com/office/2007/relationships/hdphoto" Target="../media/hdphoto1.wdp"/><Relationship Id="rId4" Type="http://schemas.openxmlformats.org/officeDocument/2006/relationships/image" Target="../media/image11.png"/><Relationship Id="rId9" Type="http://schemas.openxmlformats.org/officeDocument/2006/relationships/image" Target="../media/image8.svg"/></Relationships>
</file>

<file path=ppt/slides/_rels/slide3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8.sv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slide" Target="slide2.xml"/><Relationship Id="rId4" Type="http://schemas.openxmlformats.org/officeDocument/2006/relationships/image" Target="../media/image14.png"/></Relationships>
</file>

<file path=ppt/slides/_rels/slide3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slide" Target="slide2.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slide" Target="slide2.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8.sv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slide" Target="slide2.xml"/><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8.sv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slide" Target="slide2.xml"/><Relationship Id="rId4" Type="http://schemas.openxmlformats.org/officeDocument/2006/relationships/image" Target="../media/image30.png"/></Relationships>
</file>

<file path=ppt/slides/_rels/slide37.xml.rels><?xml version="1.0" encoding="UTF-8" standalone="yes"?>
<Relationships xmlns="http://schemas.openxmlformats.org/package/2006/relationships"><Relationship Id="rId3" Type="http://schemas.openxmlformats.org/officeDocument/2006/relationships/hyperlink" Target="http://vtkdemo.girlscouts.org/content/dam/girlscouts-vtk/meeting-aids/Brownie-Story.pdf" TargetMode="External"/><Relationship Id="rId7" Type="http://schemas.openxmlformats.org/officeDocument/2006/relationships/image" Target="../media/image8.sv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slide" Target="slide2.xml"/><Relationship Id="rId4" Type="http://schemas.openxmlformats.org/officeDocument/2006/relationships/image" Target="../media/image31.png"/></Relationships>
</file>

<file path=ppt/slides/_rels/slide38.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8.sv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slide" Target="slide2.xml"/><Relationship Id="rId4" Type="http://schemas.openxmlformats.org/officeDocument/2006/relationships/hyperlink" Target="https://www.youtube.com/watch?time_continue=3&amp;v=KQLo5VuKwyE&amp;feature=emb_logo" TargetMode="External"/></Relationships>
</file>

<file path=ppt/slides/_rels/slide3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slide" Target="slide2.xml"/></Relationships>
</file>

<file path=ppt/slides/_rels/slide4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slide" Target="slide2.xml"/></Relationships>
</file>

<file path=ppt/slides/_rels/slide4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slide" Target="slide2.xml"/></Relationships>
</file>

<file path=ppt/slides/_rels/slide4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_rels/slide4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0.png"/><Relationship Id="rId7" Type="http://schemas.openxmlformats.org/officeDocument/2006/relationships/slide" Target="slide2.xml"/><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12.png"/><Relationship Id="rId5" Type="http://schemas.microsoft.com/office/2007/relationships/hdphoto" Target="../media/hdphoto1.wdp"/><Relationship Id="rId4" Type="http://schemas.openxmlformats.org/officeDocument/2006/relationships/image" Target="../media/image11.png"/><Relationship Id="rId9" Type="http://schemas.openxmlformats.org/officeDocument/2006/relationships/image" Target="../media/image8.svg"/></Relationships>
</file>

<file path=ppt/slides/_rels/slide4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_rels/slide48.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8.svg"/><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slide" Target="slide2.xml"/><Relationship Id="rId4" Type="http://schemas.openxmlformats.org/officeDocument/2006/relationships/image" Target="../media/image14.png"/></Relationships>
</file>

<file path=ppt/slides/_rels/slide4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slide" Target="slide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slide" Target="slide2.xml"/></Relationships>
</file>

<file path=ppt/slides/_rels/slide51.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8.svg"/><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slide" Target="slide2.xml"/><Relationship Id="rId4" Type="http://schemas.openxmlformats.org/officeDocument/2006/relationships/image" Target="../media/image30.png"/></Relationships>
</file>

<file path=ppt/slides/_rels/slide5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slide" Target="slide2.xml"/></Relationships>
</file>

<file path=ppt/slides/_rels/slide5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53.xml"/><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_rels/slide5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54.xml"/><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_rels/slide5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slide" Target="slide2.xml"/></Relationships>
</file>

<file path=ppt/slides/_rels/slide56.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image" Target="../media/image5.png"/><Relationship Id="rId7" Type="http://schemas.openxmlformats.org/officeDocument/2006/relationships/image" Target="../media/image36.jpeg"/><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10" Type="http://schemas.openxmlformats.org/officeDocument/2006/relationships/image" Target="../media/image8.svg"/><Relationship Id="rId4" Type="http://schemas.openxmlformats.org/officeDocument/2006/relationships/image" Target="../media/image33.jpeg"/><Relationship Id="rId9" Type="http://schemas.openxmlformats.org/officeDocument/2006/relationships/image" Target="../media/image7.png"/></Relationships>
</file>

<file path=ppt/slides/_rels/slide5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svg"/><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slide" Target="slide2.xml"/><Relationship Id="rId4" Type="http://schemas.openxmlformats.org/officeDocument/2006/relationships/image" Target="../media/image37.jpeg"/></Relationships>
</file>

<file path=ppt/slides/_rels/slide58.xml.rels><?xml version="1.0" encoding="UTF-8" standalone="yes"?>
<Relationships xmlns="http://schemas.openxmlformats.org/package/2006/relationships"><Relationship Id="rId3" Type="http://schemas.openxmlformats.org/officeDocument/2006/relationships/hyperlink" Target="https://www.youtube.com/watch?time_continue=3&amp;v=KQLo5VuKwyE&amp;feature=emb_logo" TargetMode="External"/><Relationship Id="rId7" Type="http://schemas.openxmlformats.org/officeDocument/2006/relationships/image" Target="../media/image32.jpeg"/><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slide" Target="slide2.xml"/></Relationships>
</file>

<file path=ppt/slides/_rels/slide5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59.xml"/><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60.xml"/><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slide" Target="slide2.xml"/></Relationships>
</file>

<file path=ppt/slides/_rels/slide6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61.xml"/><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slide" Target="slide2.xml"/></Relationships>
</file>

<file path=ppt/slides/_rels/slide6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62.xml"/><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_rels/slide6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64.xml"/><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slide" Target="slide2.xml"/></Relationships>
</file>

<file path=ppt/slides/_rels/slide6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65.xml"/><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_rels/slide6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0.png"/><Relationship Id="rId7" Type="http://schemas.openxmlformats.org/officeDocument/2006/relationships/slide" Target="slide2.xml"/><Relationship Id="rId2" Type="http://schemas.openxmlformats.org/officeDocument/2006/relationships/notesSlide" Target="../notesSlides/notesSlide66.xml"/><Relationship Id="rId1" Type="http://schemas.openxmlformats.org/officeDocument/2006/relationships/slideLayout" Target="../slideLayouts/slideLayout2.xml"/><Relationship Id="rId6" Type="http://schemas.openxmlformats.org/officeDocument/2006/relationships/image" Target="../media/image12.png"/><Relationship Id="rId5" Type="http://schemas.microsoft.com/office/2007/relationships/hdphoto" Target="../media/hdphoto1.wdp"/><Relationship Id="rId4" Type="http://schemas.openxmlformats.org/officeDocument/2006/relationships/image" Target="../media/image11.png"/><Relationship Id="rId9" Type="http://schemas.openxmlformats.org/officeDocument/2006/relationships/image" Target="../media/image8.svg"/></Relationships>
</file>

<file path=ppt/slides/_rels/slide6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67.xml"/><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_rels/slide68.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8.svg"/><Relationship Id="rId2" Type="http://schemas.openxmlformats.org/officeDocument/2006/relationships/notesSlide" Target="../notesSlides/notesSlide68.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slide" Target="slide2.xml"/><Relationship Id="rId4" Type="http://schemas.openxmlformats.org/officeDocument/2006/relationships/image" Target="../media/image14.png"/></Relationships>
</file>

<file path=ppt/slides/_rels/slide6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9.xml"/><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slide" Target="slide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0.xml"/><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slide" Target="slide2.xml"/></Relationships>
</file>

<file path=ppt/slides/_rels/slide71.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8.svg"/><Relationship Id="rId2" Type="http://schemas.openxmlformats.org/officeDocument/2006/relationships/notesSlide" Target="../notesSlides/notesSlide7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slide" Target="slide2.xml"/><Relationship Id="rId4" Type="http://schemas.openxmlformats.org/officeDocument/2006/relationships/image" Target="../media/image30.png"/></Relationships>
</file>

<file path=ppt/slides/_rels/slide7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2.xml"/><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slide" Target="slide2.xml"/></Relationships>
</file>

<file path=ppt/slides/_rels/slide7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3.xml"/><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slide" Target="slide2.xml"/></Relationships>
</file>

<file path=ppt/slides/_rels/slide7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74.xml"/><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_rels/slide7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75.xml"/><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_rels/slide76.xml.rels><?xml version="1.0" encoding="UTF-8" standalone="yes"?>
<Relationships xmlns="http://schemas.openxmlformats.org/package/2006/relationships"><Relationship Id="rId3" Type="http://schemas.openxmlformats.org/officeDocument/2006/relationships/hyperlink" Target="https://www.youtube.com/watch?time_continue=3&amp;v=KQLo5VuKwyE&amp;feature=emb_logo" TargetMode="External"/><Relationship Id="rId7" Type="http://schemas.openxmlformats.org/officeDocument/2006/relationships/image" Target="../media/image32.jpeg"/><Relationship Id="rId2" Type="http://schemas.openxmlformats.org/officeDocument/2006/relationships/notesSlide" Target="../notesSlides/notesSlide76.xml"/><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slide" Target="slide2.xml"/></Relationships>
</file>

<file path=ppt/slides/_rels/slide7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7.xml"/><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slide" Target="slide2.xml"/></Relationships>
</file>

<file path=ppt/slides/_rels/slide7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78.xml"/><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slide" Target="slide2.xml"/></Relationships>
</file>

<file path=ppt/slides/_rels/slide7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79.xml"/><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81.xml"/><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_rels/slide8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82.xml"/><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_rels/slide8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0.png"/><Relationship Id="rId7" Type="http://schemas.openxmlformats.org/officeDocument/2006/relationships/slide" Target="slide2.xml"/><Relationship Id="rId2" Type="http://schemas.openxmlformats.org/officeDocument/2006/relationships/notesSlide" Target="../notesSlides/notesSlide83.xml"/><Relationship Id="rId1" Type="http://schemas.openxmlformats.org/officeDocument/2006/relationships/slideLayout" Target="../slideLayouts/slideLayout2.xml"/><Relationship Id="rId6" Type="http://schemas.openxmlformats.org/officeDocument/2006/relationships/image" Target="../media/image12.png"/><Relationship Id="rId5" Type="http://schemas.microsoft.com/office/2007/relationships/hdphoto" Target="../media/hdphoto1.wdp"/><Relationship Id="rId4" Type="http://schemas.openxmlformats.org/officeDocument/2006/relationships/image" Target="../media/image11.png"/><Relationship Id="rId9" Type="http://schemas.openxmlformats.org/officeDocument/2006/relationships/image" Target="../media/image8.svg"/></Relationships>
</file>

<file path=ppt/slides/_rels/slide8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84.xml"/><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_rels/slide85.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8.svg"/><Relationship Id="rId2" Type="http://schemas.openxmlformats.org/officeDocument/2006/relationships/notesSlide" Target="../notesSlides/notesSlide8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slide" Target="slide2.xml"/><Relationship Id="rId4" Type="http://schemas.openxmlformats.org/officeDocument/2006/relationships/image" Target="../media/image14.png"/></Relationships>
</file>

<file path=ppt/slides/_rels/slide8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6.xml"/><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slide" Target="slide2.xml"/></Relationships>
</file>

<file path=ppt/slides/_rels/slide8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7.xml"/><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slide" Target="slide2.xml"/></Relationships>
</file>

<file path=ppt/slides/_rels/slide8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8.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8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89.xml"/><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slide" Target="slide2.xml"/></Relationships>
</file>

<file path=ppt/slides/_rels/slide9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0.xml"/><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slide" Target="slide2.xml"/></Relationships>
</file>

<file path=ppt/slides/_rels/slide9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91.xml"/><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_rels/slide93.xml.rels><?xml version="1.0" encoding="UTF-8" standalone="yes"?>
<Relationships xmlns="http://schemas.openxmlformats.org/package/2006/relationships"><Relationship Id="rId3" Type="http://schemas.openxmlformats.org/officeDocument/2006/relationships/hyperlink" Target="https://www.youtube.com/watch?time_continue=3&amp;v=KQLo5VuKwyE&amp;feature=emb_logo" TargetMode="External"/><Relationship Id="rId7" Type="http://schemas.openxmlformats.org/officeDocument/2006/relationships/image" Target="../media/image32.jpeg"/><Relationship Id="rId2" Type="http://schemas.openxmlformats.org/officeDocument/2006/relationships/notesSlide" Target="../notesSlides/notesSlide92.xml"/><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slide" Target="slide2.xml"/></Relationships>
</file>

<file path=ppt/slides/_rels/slide9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93.xml"/><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_rels/slide9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94.xml"/><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slide" Target="slide2.xml"/></Relationships>
</file>

<file path=ppt/slides/_rels/slide9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95.xml"/><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slide" Target="slide2.xml"/></Relationships>
</file>

<file path=ppt/slides/_rels/slide9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96.xml"/><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_rels/slide9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7.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98.xml"/><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pic>
        <p:nvPicPr>
          <p:cNvPr id="6" name="Picture 6" descr="A picture containing plane, airplane, board, large&#10;&#10;Description generated with very high confidence">
            <a:extLst>
              <a:ext uri="{FF2B5EF4-FFF2-40B4-BE49-F238E27FC236}">
                <a16:creationId xmlns:a16="http://schemas.microsoft.com/office/drawing/2014/main" id="{D2A02204-AE24-4B8D-9FDB-0A75C7F959C8}"/>
              </a:ext>
            </a:extLst>
          </p:cNvPr>
          <p:cNvPicPr>
            <a:picLocks noChangeAspect="1"/>
          </p:cNvPicPr>
          <p:nvPr/>
        </p:nvPicPr>
        <p:blipFill rotWithShape="1">
          <a:blip r:embed="rId3"/>
          <a:srcRect l="-40" r="89" b="28140"/>
          <a:stretch/>
        </p:blipFill>
        <p:spPr>
          <a:xfrm>
            <a:off x="-41723" y="3271"/>
            <a:ext cx="12233723" cy="6854729"/>
          </a:xfrm>
          <a:prstGeom prst="rect">
            <a:avLst/>
          </a:prstGeom>
        </p:spPr>
      </p:pic>
      <p:pic>
        <p:nvPicPr>
          <p:cNvPr id="5" name="Picture 5" descr="A picture containing clock, room&#10;&#10;Description generated with very high confidence">
            <a:extLst>
              <a:ext uri="{FF2B5EF4-FFF2-40B4-BE49-F238E27FC236}">
                <a16:creationId xmlns:a16="http://schemas.microsoft.com/office/drawing/2014/main" id="{6DCF7ABF-A5D2-4DAF-9A57-8AB239175406}"/>
              </a:ext>
            </a:extLst>
          </p:cNvPr>
          <p:cNvPicPr>
            <a:picLocks noChangeAspect="1"/>
          </p:cNvPicPr>
          <p:nvPr/>
        </p:nvPicPr>
        <p:blipFill>
          <a:blip r:embed="rId4"/>
          <a:stretch>
            <a:fillRect/>
          </a:stretch>
        </p:blipFill>
        <p:spPr>
          <a:xfrm>
            <a:off x="4866906" y="3251200"/>
            <a:ext cx="2796733" cy="2796733"/>
          </a:xfrm>
          <a:prstGeom prst="rect">
            <a:avLst/>
          </a:prstGeom>
        </p:spPr>
      </p:pic>
      <p:sp>
        <p:nvSpPr>
          <p:cNvPr id="9" name="Title 1">
            <a:extLst>
              <a:ext uri="{FF2B5EF4-FFF2-40B4-BE49-F238E27FC236}">
                <a16:creationId xmlns:a16="http://schemas.microsoft.com/office/drawing/2014/main" id="{C4A6B271-7E22-4E00-A15A-F185BA49BE9E}"/>
              </a:ext>
            </a:extLst>
          </p:cNvPr>
          <p:cNvSpPr txBox="1">
            <a:spLocks/>
          </p:cNvSpPr>
          <p:nvPr/>
        </p:nvSpPr>
        <p:spPr>
          <a:xfrm>
            <a:off x="723900" y="850900"/>
            <a:ext cx="11214100" cy="23241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b="1" dirty="0">
                <a:solidFill>
                  <a:schemeClr val="accent6"/>
                </a:solidFill>
              </a:rPr>
              <a:t>Brownie Virtual </a:t>
            </a:r>
          </a:p>
          <a:p>
            <a:pPr algn="ctr"/>
            <a:r>
              <a:rPr lang="en-US" sz="6000" b="1" dirty="0">
                <a:solidFill>
                  <a:schemeClr val="accent6"/>
                </a:solidFill>
              </a:rPr>
              <a:t>Sisterhood Series</a:t>
            </a:r>
          </a:p>
        </p:txBody>
      </p:sp>
      <p:pic>
        <p:nvPicPr>
          <p:cNvPr id="10" name="Picture 4" descr="A close up of a logo&#10;&#10;Description automatically generated">
            <a:extLst>
              <a:ext uri="{FF2B5EF4-FFF2-40B4-BE49-F238E27FC236}">
                <a16:creationId xmlns:a16="http://schemas.microsoft.com/office/drawing/2014/main" id="{E1D18782-3AA1-4912-9B4C-509493E2F2D1}"/>
              </a:ext>
            </a:extLst>
          </p:cNvPr>
          <p:cNvPicPr>
            <a:picLocks noChangeAspect="1"/>
          </p:cNvPicPr>
          <p:nvPr/>
        </p:nvPicPr>
        <p:blipFill>
          <a:blip r:embed="rId5"/>
          <a:stretch>
            <a:fillRect/>
          </a:stretch>
        </p:blipFill>
        <p:spPr>
          <a:xfrm>
            <a:off x="0" y="0"/>
            <a:ext cx="1447800" cy="1352550"/>
          </a:xfrm>
          <a:prstGeom prst="rect">
            <a:avLst/>
          </a:prstGeom>
        </p:spPr>
      </p:pic>
      <p:pic>
        <p:nvPicPr>
          <p:cNvPr id="11" name="Graphic 3" descr="House">
            <a:hlinkClick r:id="rId6" action="ppaction://hlinksldjump"/>
            <a:extLst>
              <a:ext uri="{FF2B5EF4-FFF2-40B4-BE49-F238E27FC236}">
                <a16:creationId xmlns:a16="http://schemas.microsoft.com/office/drawing/2014/main" id="{56A41608-84BF-4496-8ACF-CC4589B7D42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249025" y="207893"/>
            <a:ext cx="704850" cy="695325"/>
          </a:xfrm>
          <a:prstGeom prst="rect">
            <a:avLst/>
          </a:prstGeom>
        </p:spPr>
      </p:pic>
    </p:spTree>
    <p:extLst>
      <p:ext uri="{BB962C8B-B14F-4D97-AF65-F5344CB8AC3E}">
        <p14:creationId xmlns:p14="http://schemas.microsoft.com/office/powerpoint/2010/main" val="28597403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115BA-5048-480D-99AC-8445A7F3E898}"/>
              </a:ext>
            </a:extLst>
          </p:cNvPr>
          <p:cNvSpPr>
            <a:spLocks noGrp="1"/>
          </p:cNvSpPr>
          <p:nvPr>
            <p:ph type="title"/>
          </p:nvPr>
        </p:nvSpPr>
        <p:spPr>
          <a:xfrm>
            <a:off x="145953" y="118997"/>
            <a:ext cx="11112649" cy="1338431"/>
          </a:xfrm>
        </p:spPr>
        <p:txBody>
          <a:bodyPr/>
          <a:lstStyle/>
          <a:p>
            <a:pPr algn="ctr"/>
            <a:r>
              <a:rPr lang="en-US" dirty="0">
                <a:solidFill>
                  <a:schemeClr val="accent6"/>
                </a:solidFill>
              </a:rPr>
              <a:t>Opening Question</a:t>
            </a:r>
          </a:p>
        </p:txBody>
      </p:sp>
      <p:sp>
        <p:nvSpPr>
          <p:cNvPr id="3" name="Content Placeholder 2">
            <a:extLst>
              <a:ext uri="{FF2B5EF4-FFF2-40B4-BE49-F238E27FC236}">
                <a16:creationId xmlns:a16="http://schemas.microsoft.com/office/drawing/2014/main" id="{4DA0F3F9-4482-4F7D-B056-BBF789BE759B}"/>
              </a:ext>
            </a:extLst>
          </p:cNvPr>
          <p:cNvSpPr>
            <a:spLocks noGrp="1"/>
          </p:cNvSpPr>
          <p:nvPr>
            <p:ph idx="1"/>
          </p:nvPr>
        </p:nvSpPr>
        <p:spPr>
          <a:xfrm>
            <a:off x="572188" y="1351722"/>
            <a:ext cx="10739378" cy="1093304"/>
          </a:xfrm>
        </p:spPr>
        <p:txBody>
          <a:bodyPr vert="horz" lIns="91440" tIns="45720" rIns="91440" bIns="45720" rtlCol="0" anchor="ctr">
            <a:noAutofit/>
          </a:bodyPr>
          <a:lstStyle/>
          <a:p>
            <a:pPr marL="45720" indent="0" algn="ctr">
              <a:buNone/>
            </a:pPr>
            <a:r>
              <a:rPr lang="en-US" sz="3600" dirty="0">
                <a:solidFill>
                  <a:schemeClr val="accent6">
                    <a:lumMod val="75000"/>
                  </a:schemeClr>
                </a:solidFill>
                <a:latin typeface="+mj-lt"/>
              </a:rPr>
              <a:t>I helped at home with...  </a:t>
            </a:r>
          </a:p>
        </p:txBody>
      </p:sp>
      <p:pic>
        <p:nvPicPr>
          <p:cNvPr id="4" name="Picture 4" descr="A picture containing text, book, drawing&#10;&#10;Description generated with very high confidence">
            <a:extLst>
              <a:ext uri="{FF2B5EF4-FFF2-40B4-BE49-F238E27FC236}">
                <a16:creationId xmlns:a16="http://schemas.microsoft.com/office/drawing/2014/main" id="{05571F13-3C59-4ACD-BCA9-A0AF54F57B5F}"/>
              </a:ext>
            </a:extLst>
          </p:cNvPr>
          <p:cNvPicPr>
            <a:picLocks noChangeAspect="1"/>
          </p:cNvPicPr>
          <p:nvPr/>
        </p:nvPicPr>
        <p:blipFill>
          <a:blip r:embed="rId3"/>
          <a:stretch>
            <a:fillRect/>
          </a:stretch>
        </p:blipFill>
        <p:spPr>
          <a:xfrm>
            <a:off x="2936491" y="2417467"/>
            <a:ext cx="5937336" cy="3206722"/>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5" name="TextBox 4">
            <a:extLst>
              <a:ext uri="{FF2B5EF4-FFF2-40B4-BE49-F238E27FC236}">
                <a16:creationId xmlns:a16="http://schemas.microsoft.com/office/drawing/2014/main" id="{0570545B-0780-4C35-BE33-17F697B62FC1}"/>
              </a:ext>
            </a:extLst>
          </p:cNvPr>
          <p:cNvSpPr txBox="1"/>
          <p:nvPr/>
        </p:nvSpPr>
        <p:spPr>
          <a:xfrm>
            <a:off x="159089" y="6156844"/>
            <a:ext cx="352349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solidFill>
                  <a:srgbClr val="00B050"/>
                </a:solidFill>
              </a:rPr>
              <a:t>No supplies today!</a:t>
            </a:r>
            <a:endParaRPr lang="en-US" dirty="0">
              <a:solidFill>
                <a:srgbClr val="00B050"/>
              </a:solidFill>
            </a:endParaRPr>
          </a:p>
        </p:txBody>
      </p:sp>
      <p:pic>
        <p:nvPicPr>
          <p:cNvPr id="9" name="Graphic 3" descr="House">
            <a:hlinkClick r:id="rId4" action="ppaction://hlinksldjump"/>
            <a:extLst>
              <a:ext uri="{FF2B5EF4-FFF2-40B4-BE49-F238E27FC236}">
                <a16:creationId xmlns:a16="http://schemas.microsoft.com/office/drawing/2014/main" id="{B2AD04A4-FBB0-4541-A078-3F62FE68DD8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249025" y="247650"/>
            <a:ext cx="704850" cy="695325"/>
          </a:xfrm>
          <a:prstGeom prst="rect">
            <a:avLst/>
          </a:prstGeom>
        </p:spPr>
      </p:pic>
    </p:spTree>
    <p:extLst>
      <p:ext uri="{BB962C8B-B14F-4D97-AF65-F5344CB8AC3E}">
        <p14:creationId xmlns:p14="http://schemas.microsoft.com/office/powerpoint/2010/main" val="412763288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86CD9-3E43-4213-BAB7-A91439C040FB}"/>
              </a:ext>
            </a:extLst>
          </p:cNvPr>
          <p:cNvSpPr>
            <a:spLocks noGrp="1"/>
          </p:cNvSpPr>
          <p:nvPr>
            <p:ph type="title"/>
          </p:nvPr>
        </p:nvSpPr>
        <p:spPr>
          <a:xfrm>
            <a:off x="8069878" y="2371236"/>
            <a:ext cx="3510023" cy="1837885"/>
          </a:xfrm>
        </p:spPr>
        <p:txBody>
          <a:bodyPr vert="horz" lIns="91440" tIns="45720" rIns="91440" bIns="45720" rtlCol="0" anchor="b">
            <a:normAutofit/>
          </a:bodyPr>
          <a:lstStyle/>
          <a:p>
            <a:pPr algn="ctr">
              <a:lnSpc>
                <a:spcPct val="85000"/>
              </a:lnSpc>
            </a:pPr>
            <a:r>
              <a:rPr lang="en-US" sz="3800" b="1" cap="all" dirty="0">
                <a:solidFill>
                  <a:schemeClr val="bg1"/>
                </a:solidFill>
              </a:rPr>
              <a:t>Time for a Scavenger Hunt!</a:t>
            </a:r>
          </a:p>
        </p:txBody>
      </p:sp>
      <p:pic>
        <p:nvPicPr>
          <p:cNvPr id="4" name="Picture 4" descr="A picture containing food&#10;&#10;Description generated with very high confidence">
            <a:extLst>
              <a:ext uri="{FF2B5EF4-FFF2-40B4-BE49-F238E27FC236}">
                <a16:creationId xmlns:a16="http://schemas.microsoft.com/office/drawing/2014/main" id="{4011F72D-A0F5-4D96-814F-37E1D071E3B5}"/>
              </a:ext>
            </a:extLst>
          </p:cNvPr>
          <p:cNvPicPr>
            <a:picLocks noGrp="1" noChangeAspect="1"/>
          </p:cNvPicPr>
          <p:nvPr>
            <p:ph idx="1"/>
          </p:nvPr>
        </p:nvPicPr>
        <p:blipFill rotWithShape="1">
          <a:blip r:embed="rId3"/>
          <a:srcRect l="17488" t="5447" r="14213" b="10838"/>
          <a:stretch/>
        </p:blipFill>
        <p:spPr>
          <a:xfrm>
            <a:off x="231140" y="243840"/>
            <a:ext cx="7329963" cy="6381309"/>
          </a:xfrm>
          <a:prstGeom prst="rect">
            <a:avLst/>
          </a:prstGeom>
        </p:spPr>
      </p:pic>
      <p:sp>
        <p:nvSpPr>
          <p:cNvPr id="6" name="TextBox 5">
            <a:extLst>
              <a:ext uri="{FF2B5EF4-FFF2-40B4-BE49-F238E27FC236}">
                <a16:creationId xmlns:a16="http://schemas.microsoft.com/office/drawing/2014/main" id="{F6A8D5AE-6C35-4E60-9287-6F915F1B0E35}"/>
              </a:ext>
            </a:extLst>
          </p:cNvPr>
          <p:cNvSpPr txBox="1"/>
          <p:nvPr/>
        </p:nvSpPr>
        <p:spPr>
          <a:xfrm>
            <a:off x="1842146" y="2134584"/>
            <a:ext cx="3936484" cy="4247317"/>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Wingdings"/>
              <a:buChar char="q"/>
            </a:pPr>
            <a:endParaRPr lang="en-US" b="1" dirty="0">
              <a:solidFill>
                <a:srgbClr val="FFFFFF"/>
              </a:solidFill>
              <a:latin typeface="+mj-lt"/>
            </a:endParaRPr>
          </a:p>
          <a:p>
            <a:pPr marL="285750" indent="-285750">
              <a:buFont typeface="Wingdings"/>
              <a:buChar char="q"/>
            </a:pPr>
            <a:endParaRPr lang="en-US" b="1" dirty="0">
              <a:solidFill>
                <a:srgbClr val="FFFFFF"/>
              </a:solidFill>
              <a:latin typeface="+mj-lt"/>
            </a:endParaRPr>
          </a:p>
          <a:p>
            <a:pPr marL="285750" indent="-285750">
              <a:buFont typeface="Wingdings"/>
              <a:buChar char="q"/>
            </a:pPr>
            <a:r>
              <a:rPr lang="en-US" b="1" dirty="0">
                <a:solidFill>
                  <a:srgbClr val="FFFFFF"/>
                </a:solidFill>
                <a:latin typeface="+mj-lt"/>
              </a:rPr>
              <a:t>something with a funny face</a:t>
            </a:r>
          </a:p>
          <a:p>
            <a:pPr marL="285750" indent="-285750">
              <a:buFont typeface="Wingdings"/>
              <a:buChar char="q"/>
            </a:pPr>
            <a:endParaRPr lang="en-US" b="1" dirty="0">
              <a:solidFill>
                <a:srgbClr val="FFFFFF"/>
              </a:solidFill>
              <a:latin typeface="+mj-lt"/>
            </a:endParaRPr>
          </a:p>
          <a:p>
            <a:pPr marL="285750" indent="-285750">
              <a:buFont typeface="Wingdings"/>
              <a:buChar char="q"/>
            </a:pPr>
            <a:r>
              <a:rPr lang="en-US" b="1" dirty="0">
                <a:solidFill>
                  <a:srgbClr val="FFFFFF"/>
                </a:solidFill>
                <a:latin typeface="+mj-lt"/>
              </a:rPr>
              <a:t>Something made from paper</a:t>
            </a:r>
          </a:p>
          <a:p>
            <a:endParaRPr lang="en-US" b="1" dirty="0">
              <a:solidFill>
                <a:srgbClr val="FFFFFF"/>
              </a:solidFill>
              <a:latin typeface="+mj-lt"/>
            </a:endParaRPr>
          </a:p>
          <a:p>
            <a:pPr marL="285750" indent="-285750">
              <a:buFont typeface="Wingdings"/>
              <a:buChar char="q"/>
            </a:pPr>
            <a:r>
              <a:rPr lang="en-US" b="1" dirty="0">
                <a:solidFill>
                  <a:srgbClr val="FFFFFF"/>
                </a:solidFill>
                <a:latin typeface="+mj-lt"/>
              </a:rPr>
              <a:t>Something starting with L</a:t>
            </a:r>
          </a:p>
          <a:p>
            <a:pPr marL="285750" indent="-285750">
              <a:buFont typeface="Wingdings"/>
              <a:buChar char="q"/>
            </a:pPr>
            <a:endParaRPr lang="en-US" b="1" dirty="0">
              <a:solidFill>
                <a:srgbClr val="FFFFFF"/>
              </a:solidFill>
              <a:latin typeface="+mj-lt"/>
            </a:endParaRPr>
          </a:p>
          <a:p>
            <a:pPr marL="285750" indent="-285750">
              <a:buFont typeface="Wingdings"/>
              <a:buChar char="q"/>
            </a:pPr>
            <a:r>
              <a:rPr lang="en-US" b="1" dirty="0">
                <a:solidFill>
                  <a:srgbClr val="FFFFFF"/>
                </a:solidFill>
                <a:latin typeface="+mj-lt"/>
              </a:rPr>
              <a:t>A belt or scarf</a:t>
            </a:r>
          </a:p>
          <a:p>
            <a:pPr marL="285750" indent="-285750">
              <a:buFont typeface="Wingdings"/>
              <a:buChar char="q"/>
            </a:pPr>
            <a:endParaRPr lang="en-US" b="1" dirty="0">
              <a:solidFill>
                <a:srgbClr val="FFFFFF"/>
              </a:solidFill>
              <a:latin typeface="+mj-lt"/>
            </a:endParaRPr>
          </a:p>
          <a:p>
            <a:pPr marL="285750" indent="-285750">
              <a:buFont typeface="Wingdings"/>
              <a:buChar char="q"/>
            </a:pPr>
            <a:r>
              <a:rPr lang="en-US" b="1" dirty="0">
                <a:solidFill>
                  <a:srgbClr val="FFFFFF"/>
                </a:solidFill>
                <a:latin typeface="+mj-lt"/>
              </a:rPr>
              <a:t>a game</a:t>
            </a:r>
          </a:p>
          <a:p>
            <a:pPr marL="285750" indent="-285750">
              <a:buFont typeface="Wingdings"/>
              <a:buChar char="q"/>
            </a:pPr>
            <a:endParaRPr lang="en-US" b="1" dirty="0">
              <a:solidFill>
                <a:srgbClr val="FFFFFF"/>
              </a:solidFill>
              <a:latin typeface="+mj-lt"/>
            </a:endParaRPr>
          </a:p>
          <a:p>
            <a:pPr marL="285750" indent="-285750">
              <a:buFont typeface="Wingdings"/>
              <a:buChar char="q"/>
            </a:pPr>
            <a:r>
              <a:rPr lang="en-US" b="1" dirty="0">
                <a:solidFill>
                  <a:srgbClr val="FFFFFF"/>
                </a:solidFill>
                <a:latin typeface="+mj-lt"/>
              </a:rPr>
              <a:t>Something you need on a hike</a:t>
            </a:r>
          </a:p>
          <a:p>
            <a:br>
              <a:rPr lang="en-US" b="1" dirty="0">
                <a:solidFill>
                  <a:srgbClr val="FFFFFF"/>
                </a:solidFill>
                <a:latin typeface="+mj-lt"/>
              </a:rPr>
            </a:br>
            <a:r>
              <a:rPr lang="en-US" b="1" dirty="0">
                <a:solidFill>
                  <a:srgbClr val="FFFFFF"/>
                </a:solidFill>
                <a:latin typeface="+mj-lt"/>
              </a:rPr>
              <a:t>  </a:t>
            </a:r>
            <a:endParaRPr lang="en-US" dirty="0">
              <a:solidFill>
                <a:srgbClr val="FFFFFF"/>
              </a:solidFill>
              <a:latin typeface="+mj-lt"/>
            </a:endParaRPr>
          </a:p>
        </p:txBody>
      </p:sp>
      <p:pic>
        <p:nvPicPr>
          <p:cNvPr id="5" name="Graphic 3" descr="House">
            <a:hlinkClick r:id="rId4" action="ppaction://hlinksldjump"/>
            <a:extLst>
              <a:ext uri="{FF2B5EF4-FFF2-40B4-BE49-F238E27FC236}">
                <a16:creationId xmlns:a16="http://schemas.microsoft.com/office/drawing/2014/main" id="{BF11EFA9-8511-41A5-8A85-926B7D29FFE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249025" y="247650"/>
            <a:ext cx="704850" cy="695325"/>
          </a:xfrm>
          <a:prstGeom prst="rect">
            <a:avLst/>
          </a:prstGeom>
        </p:spPr>
      </p:pic>
    </p:spTree>
    <p:extLst>
      <p:ext uri="{BB962C8B-B14F-4D97-AF65-F5344CB8AC3E}">
        <p14:creationId xmlns:p14="http://schemas.microsoft.com/office/powerpoint/2010/main" val="13041939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86CD9-3E43-4213-BAB7-A91439C040FB}"/>
              </a:ext>
            </a:extLst>
          </p:cNvPr>
          <p:cNvSpPr>
            <a:spLocks noGrp="1"/>
          </p:cNvSpPr>
          <p:nvPr>
            <p:ph type="title"/>
          </p:nvPr>
        </p:nvSpPr>
        <p:spPr>
          <a:xfrm>
            <a:off x="2149269" y="190097"/>
            <a:ext cx="6993914" cy="1356360"/>
          </a:xfrm>
        </p:spPr>
        <p:txBody>
          <a:bodyPr>
            <a:normAutofit/>
          </a:bodyPr>
          <a:lstStyle/>
          <a:p>
            <a:pPr algn="ctr"/>
            <a:r>
              <a:rPr lang="en-US" u="sng" dirty="0">
                <a:solidFill>
                  <a:schemeClr val="accent6"/>
                </a:solidFill>
              </a:rPr>
              <a:t>Making Friends Badge</a:t>
            </a:r>
          </a:p>
        </p:txBody>
      </p:sp>
      <p:sp>
        <p:nvSpPr>
          <p:cNvPr id="3" name="Content Placeholder 2">
            <a:extLst>
              <a:ext uri="{FF2B5EF4-FFF2-40B4-BE49-F238E27FC236}">
                <a16:creationId xmlns:a16="http://schemas.microsoft.com/office/drawing/2014/main" id="{8E712FE0-4CE5-4E91-A41B-42EFB5EA6927}"/>
              </a:ext>
            </a:extLst>
          </p:cNvPr>
          <p:cNvSpPr>
            <a:spLocks noGrp="1"/>
          </p:cNvSpPr>
          <p:nvPr>
            <p:ph idx="1"/>
          </p:nvPr>
        </p:nvSpPr>
        <p:spPr>
          <a:xfrm>
            <a:off x="2076885" y="1708656"/>
            <a:ext cx="6181464" cy="4493438"/>
          </a:xfrm>
          <a:gradFill flip="none" rotWithShape="1">
            <a:gsLst>
              <a:gs pos="0">
                <a:schemeClr val="bg1">
                  <a:tint val="66000"/>
                  <a:satMod val="160000"/>
                </a:schemeClr>
              </a:gs>
              <a:gs pos="50000">
                <a:schemeClr val="bg1">
                  <a:tint val="44500"/>
                  <a:satMod val="160000"/>
                </a:schemeClr>
              </a:gs>
              <a:gs pos="100000">
                <a:schemeClr val="bg1">
                  <a:tint val="23500"/>
                  <a:satMod val="160000"/>
                </a:schemeClr>
              </a:gs>
            </a:gsLst>
            <a:lin ang="18900000" scaled="1"/>
            <a:tileRect/>
          </a:gradFill>
        </p:spPr>
        <p:txBody>
          <a:bodyPr vert="horz" lIns="91440" tIns="45720" rIns="91440" bIns="45720" rtlCol="0" anchor="t">
            <a:normAutofit/>
          </a:bodyPr>
          <a:lstStyle/>
          <a:p>
            <a:r>
              <a:rPr lang="en-US" sz="2400" b="1" dirty="0">
                <a:solidFill>
                  <a:srgbClr val="7030A0"/>
                </a:solidFill>
              </a:rPr>
              <a:t>Step 1 Make a Friendly Introduction (game)</a:t>
            </a:r>
            <a:endParaRPr lang="en-US" sz="2400" b="1" dirty="0">
              <a:solidFill>
                <a:srgbClr val="7030A0"/>
              </a:solidFill>
              <a:cs typeface="Calibri"/>
            </a:endParaRPr>
          </a:p>
          <a:p>
            <a:endParaRPr lang="en-US" sz="2400" b="1" dirty="0">
              <a:solidFill>
                <a:srgbClr val="7030A0"/>
              </a:solidFill>
            </a:endParaRPr>
          </a:p>
          <a:p>
            <a:r>
              <a:rPr lang="en-US" sz="2400" b="1" dirty="0">
                <a:solidFill>
                  <a:srgbClr val="7030A0"/>
                </a:solidFill>
              </a:rPr>
              <a:t>Step 2 Show Friends You Care (craft) </a:t>
            </a:r>
            <a:endParaRPr lang="en-US" sz="2400" b="1" dirty="0">
              <a:solidFill>
                <a:srgbClr val="7030A0"/>
              </a:solidFill>
              <a:cs typeface="Calibri"/>
            </a:endParaRPr>
          </a:p>
          <a:p>
            <a:endParaRPr lang="en-US" sz="2400" b="1" dirty="0">
              <a:solidFill>
                <a:srgbClr val="7030A0"/>
              </a:solidFill>
              <a:cs typeface="Calibri"/>
            </a:endParaRPr>
          </a:p>
          <a:p>
            <a:r>
              <a:rPr lang="en-US" sz="2400" b="1" dirty="0">
                <a:solidFill>
                  <a:srgbClr val="7030A0"/>
                </a:solidFill>
              </a:rPr>
              <a:t>Step 3 Share a Favorite Activity </a:t>
            </a:r>
            <a:endParaRPr lang="en-US" sz="2400" b="1" dirty="0">
              <a:solidFill>
                <a:srgbClr val="7030A0"/>
              </a:solidFill>
              <a:cs typeface="Calibri"/>
            </a:endParaRPr>
          </a:p>
          <a:p>
            <a:endParaRPr lang="en-US" sz="2400" b="1" dirty="0">
              <a:solidFill>
                <a:srgbClr val="7030A0"/>
              </a:solidFill>
              <a:cs typeface="Calibri"/>
            </a:endParaRPr>
          </a:p>
          <a:p>
            <a:r>
              <a:rPr lang="en-US" sz="2400" b="1" dirty="0">
                <a:solidFill>
                  <a:srgbClr val="7030A0"/>
                </a:solidFill>
              </a:rPr>
              <a:t>Step 4 Learn How to Disagree </a:t>
            </a:r>
            <a:endParaRPr lang="en-US" sz="2400" b="1" dirty="0">
              <a:solidFill>
                <a:srgbClr val="7030A0"/>
              </a:solidFill>
              <a:cs typeface="Calibri"/>
            </a:endParaRPr>
          </a:p>
          <a:p>
            <a:endParaRPr lang="en-US" sz="2400" b="1" dirty="0">
              <a:solidFill>
                <a:srgbClr val="7030A0"/>
              </a:solidFill>
            </a:endParaRPr>
          </a:p>
          <a:p>
            <a:r>
              <a:rPr lang="en-US" sz="2400" b="1" dirty="0">
                <a:solidFill>
                  <a:srgbClr val="7030A0"/>
                </a:solidFill>
              </a:rPr>
              <a:t>Step 5 Practice Friendship! (pledge) </a:t>
            </a:r>
            <a:endParaRPr lang="en-US" sz="2400" b="1" dirty="0">
              <a:solidFill>
                <a:srgbClr val="7030A0"/>
              </a:solidFill>
              <a:cs typeface="Calibri"/>
            </a:endParaRPr>
          </a:p>
        </p:txBody>
      </p:sp>
      <p:pic>
        <p:nvPicPr>
          <p:cNvPr id="4" name="Picture 4" descr="A close up of a sign&#10;&#10;Description generated with very high confidence">
            <a:extLst>
              <a:ext uri="{FF2B5EF4-FFF2-40B4-BE49-F238E27FC236}">
                <a16:creationId xmlns:a16="http://schemas.microsoft.com/office/drawing/2014/main" id="{4826F878-1C87-412C-84E4-5EB3EF879289}"/>
              </a:ext>
            </a:extLst>
          </p:cNvPr>
          <p:cNvPicPr>
            <a:picLocks noChangeAspect="1"/>
          </p:cNvPicPr>
          <p:nvPr/>
        </p:nvPicPr>
        <p:blipFill>
          <a:blip r:embed="rId3"/>
          <a:stretch>
            <a:fillRect/>
          </a:stretch>
        </p:blipFill>
        <p:spPr>
          <a:xfrm>
            <a:off x="8707528" y="939450"/>
            <a:ext cx="3135414" cy="2868570"/>
          </a:xfrm>
          <a:prstGeom prst="rect">
            <a:avLst/>
          </a:prstGeom>
        </p:spPr>
      </p:pic>
      <p:sp>
        <p:nvSpPr>
          <p:cNvPr id="7" name="TextBox 6">
            <a:extLst>
              <a:ext uri="{FF2B5EF4-FFF2-40B4-BE49-F238E27FC236}">
                <a16:creationId xmlns:a16="http://schemas.microsoft.com/office/drawing/2014/main" id="{FA274024-0C81-4298-8A12-0075542713AD}"/>
              </a:ext>
            </a:extLst>
          </p:cNvPr>
          <p:cNvSpPr txBox="1"/>
          <p:nvPr/>
        </p:nvSpPr>
        <p:spPr>
          <a:xfrm>
            <a:off x="8722290" y="4807907"/>
            <a:ext cx="3129418" cy="369332"/>
          </a:xfrm>
          <a:prstGeom prst="rect">
            <a:avLst/>
          </a:prstGeom>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solidFill>
                  <a:schemeClr val="accent1">
                    <a:lumMod val="60000"/>
                    <a:lumOff val="40000"/>
                  </a:schemeClr>
                </a:solidFill>
                <a:latin typeface="Cooper Black"/>
              </a:rPr>
              <a:t>The badge you will earn!</a:t>
            </a:r>
          </a:p>
        </p:txBody>
      </p:sp>
      <p:sp>
        <p:nvSpPr>
          <p:cNvPr id="10" name="Arrow: Right 9">
            <a:extLst>
              <a:ext uri="{FF2B5EF4-FFF2-40B4-BE49-F238E27FC236}">
                <a16:creationId xmlns:a16="http://schemas.microsoft.com/office/drawing/2014/main" id="{C14CD6CF-2AB9-43B0-898C-FFA1D349BD86}"/>
              </a:ext>
            </a:extLst>
          </p:cNvPr>
          <p:cNvSpPr/>
          <p:nvPr/>
        </p:nvSpPr>
        <p:spPr>
          <a:xfrm rot="-5400000">
            <a:off x="9786052" y="3973475"/>
            <a:ext cx="981205" cy="480164"/>
          </a:xfrm>
          <a:prstGeom prst="rightArrow">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45DE03CF-5A03-4B82-8A2F-4F06F6059E1C}"/>
              </a:ext>
            </a:extLst>
          </p:cNvPr>
          <p:cNvSpPr/>
          <p:nvPr/>
        </p:nvSpPr>
        <p:spPr>
          <a:xfrm>
            <a:off x="218661" y="5307495"/>
            <a:ext cx="1794376" cy="1117239"/>
          </a:xfrm>
          <a:prstGeom prst="rightArrow">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You are here</a:t>
            </a:r>
          </a:p>
        </p:txBody>
      </p:sp>
      <p:pic>
        <p:nvPicPr>
          <p:cNvPr id="11" name="Graphic 3" descr="House">
            <a:hlinkClick r:id="rId4" action="ppaction://hlinksldjump"/>
            <a:extLst>
              <a:ext uri="{FF2B5EF4-FFF2-40B4-BE49-F238E27FC236}">
                <a16:creationId xmlns:a16="http://schemas.microsoft.com/office/drawing/2014/main" id="{236029D1-F05B-4B06-8FF5-1E89B9229A7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249025" y="247650"/>
            <a:ext cx="704850" cy="695325"/>
          </a:xfrm>
          <a:prstGeom prst="rect">
            <a:avLst/>
          </a:prstGeom>
        </p:spPr>
      </p:pic>
      <p:sp>
        <p:nvSpPr>
          <p:cNvPr id="13" name="Rectangle 12">
            <a:extLst>
              <a:ext uri="{FF2B5EF4-FFF2-40B4-BE49-F238E27FC236}">
                <a16:creationId xmlns:a16="http://schemas.microsoft.com/office/drawing/2014/main" id="{87C16DB6-FB05-4107-A2DD-C7C879B73C10}"/>
              </a:ext>
            </a:extLst>
          </p:cNvPr>
          <p:cNvSpPr/>
          <p:nvPr/>
        </p:nvSpPr>
        <p:spPr>
          <a:xfrm>
            <a:off x="2063682" y="1720452"/>
            <a:ext cx="6210888" cy="373596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255579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0D757-E401-4B20-99AA-F34BBD8CF03C}"/>
              </a:ext>
            </a:extLst>
          </p:cNvPr>
          <p:cNvSpPr>
            <a:spLocks noGrp="1"/>
          </p:cNvSpPr>
          <p:nvPr>
            <p:ph type="title"/>
          </p:nvPr>
        </p:nvSpPr>
        <p:spPr>
          <a:xfrm>
            <a:off x="-152487" y="173626"/>
            <a:ext cx="11773331" cy="1356360"/>
          </a:xfrm>
        </p:spPr>
        <p:txBody>
          <a:bodyPr/>
          <a:lstStyle/>
          <a:p>
            <a:pPr algn="ctr"/>
            <a:r>
              <a:rPr lang="en-US" dirty="0"/>
              <a:t>Friendship Pledge</a:t>
            </a:r>
          </a:p>
        </p:txBody>
      </p:sp>
      <p:pic>
        <p:nvPicPr>
          <p:cNvPr id="5" name="Picture 5" descr="A picture containing text&#10;&#10;Description automatically generated">
            <a:extLst>
              <a:ext uri="{FF2B5EF4-FFF2-40B4-BE49-F238E27FC236}">
                <a16:creationId xmlns:a16="http://schemas.microsoft.com/office/drawing/2014/main" id="{56EDDED1-9832-4EF4-B883-F52AD7BAD40E}"/>
              </a:ext>
            </a:extLst>
          </p:cNvPr>
          <p:cNvPicPr>
            <a:picLocks noChangeAspect="1"/>
          </p:cNvPicPr>
          <p:nvPr/>
        </p:nvPicPr>
        <p:blipFill>
          <a:blip r:embed="rId3"/>
          <a:stretch>
            <a:fillRect/>
          </a:stretch>
        </p:blipFill>
        <p:spPr>
          <a:xfrm>
            <a:off x="2654060" y="1422211"/>
            <a:ext cx="6625087" cy="5135011"/>
          </a:xfrm>
          <a:prstGeom prst="rect">
            <a:avLst/>
          </a:prstGeom>
        </p:spPr>
      </p:pic>
      <p:pic>
        <p:nvPicPr>
          <p:cNvPr id="6" name="Graphic 3" descr="House">
            <a:hlinkClick r:id="rId4" action="ppaction://hlinksldjump"/>
            <a:extLst>
              <a:ext uri="{FF2B5EF4-FFF2-40B4-BE49-F238E27FC236}">
                <a16:creationId xmlns:a16="http://schemas.microsoft.com/office/drawing/2014/main" id="{0AB229B2-944E-44B4-9D49-DD63D6CAEB1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249025" y="247650"/>
            <a:ext cx="704850" cy="695325"/>
          </a:xfrm>
          <a:prstGeom prst="rect">
            <a:avLst/>
          </a:prstGeom>
        </p:spPr>
      </p:pic>
    </p:spTree>
    <p:extLst>
      <p:ext uri="{BB962C8B-B14F-4D97-AF65-F5344CB8AC3E}">
        <p14:creationId xmlns:p14="http://schemas.microsoft.com/office/powerpoint/2010/main" val="191845208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700A1-9131-45E7-A51A-44D4B5D51DAF}"/>
              </a:ext>
            </a:extLst>
          </p:cNvPr>
          <p:cNvSpPr>
            <a:spLocks noGrp="1"/>
          </p:cNvSpPr>
          <p:nvPr>
            <p:ph type="title"/>
          </p:nvPr>
        </p:nvSpPr>
        <p:spPr>
          <a:xfrm>
            <a:off x="496956" y="365125"/>
            <a:ext cx="11353800" cy="1325563"/>
          </a:xfrm>
        </p:spPr>
        <p:txBody>
          <a:bodyPr/>
          <a:lstStyle/>
          <a:p>
            <a:pPr algn="ctr"/>
            <a:r>
              <a:rPr lang="en-US" dirty="0">
                <a:ea typeface="+mj-lt"/>
                <a:cs typeface="+mj-lt"/>
              </a:rPr>
              <a:t>Let’s try something new: Acrostic/ Name Poem</a:t>
            </a:r>
            <a:endParaRPr lang="en-US" dirty="0"/>
          </a:p>
        </p:txBody>
      </p:sp>
      <p:pic>
        <p:nvPicPr>
          <p:cNvPr id="10" name="Picture 10" descr="A close up of a logo&#10;&#10;Description automatically generated">
            <a:extLst>
              <a:ext uri="{FF2B5EF4-FFF2-40B4-BE49-F238E27FC236}">
                <a16:creationId xmlns:a16="http://schemas.microsoft.com/office/drawing/2014/main" id="{88B2A921-8AE9-45FC-86EF-DCB436656750}"/>
              </a:ext>
            </a:extLst>
          </p:cNvPr>
          <p:cNvPicPr>
            <a:picLocks noGrp="1" noChangeAspect="1"/>
          </p:cNvPicPr>
          <p:nvPr>
            <p:ph idx="1"/>
          </p:nvPr>
        </p:nvPicPr>
        <p:blipFill>
          <a:blip r:embed="rId3"/>
          <a:stretch>
            <a:fillRect/>
          </a:stretch>
        </p:blipFill>
        <p:spPr>
          <a:xfrm>
            <a:off x="2037678" y="1969052"/>
            <a:ext cx="7553427" cy="4248426"/>
          </a:xfrm>
        </p:spPr>
      </p:pic>
      <p:pic>
        <p:nvPicPr>
          <p:cNvPr id="4" name="Graphic 3" descr="House">
            <a:hlinkClick r:id="rId4" action="ppaction://hlinksldjump"/>
            <a:extLst>
              <a:ext uri="{FF2B5EF4-FFF2-40B4-BE49-F238E27FC236}">
                <a16:creationId xmlns:a16="http://schemas.microsoft.com/office/drawing/2014/main" id="{6BEF0181-F973-4F74-A12F-A428A6EC606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249025" y="247650"/>
            <a:ext cx="704850" cy="695325"/>
          </a:xfrm>
          <a:prstGeom prst="rect">
            <a:avLst/>
          </a:prstGeom>
        </p:spPr>
      </p:pic>
      <p:sp>
        <p:nvSpPr>
          <p:cNvPr id="5" name="Rectangle 4">
            <a:extLst>
              <a:ext uri="{FF2B5EF4-FFF2-40B4-BE49-F238E27FC236}">
                <a16:creationId xmlns:a16="http://schemas.microsoft.com/office/drawing/2014/main" id="{2A6814BD-F6FB-4112-AE8C-9D2E2A43E24A}"/>
              </a:ext>
            </a:extLst>
          </p:cNvPr>
          <p:cNvSpPr/>
          <p:nvPr/>
        </p:nvSpPr>
        <p:spPr>
          <a:xfrm>
            <a:off x="106496" y="6488668"/>
            <a:ext cx="4795441" cy="369332"/>
          </a:xfrm>
          <a:prstGeom prst="rect">
            <a:avLst/>
          </a:prstGeom>
        </p:spPr>
        <p:txBody>
          <a:bodyPr wrap="square">
            <a:spAutoFit/>
          </a:bodyPr>
          <a:lstStyle/>
          <a:p>
            <a:r>
              <a:rPr lang="en-US" dirty="0"/>
              <a:t>*</a:t>
            </a:r>
            <a:r>
              <a:rPr lang="en-US" b="1" dirty="0">
                <a:solidFill>
                  <a:srgbClr val="00B050"/>
                </a:solidFill>
              </a:rPr>
              <a:t>Click ‘Notes’ in the lower bar for ‘How to’</a:t>
            </a:r>
            <a:endParaRPr lang="en-US" b="1" dirty="0"/>
          </a:p>
        </p:txBody>
      </p:sp>
    </p:spTree>
    <p:extLst>
      <p:ext uri="{BB962C8B-B14F-4D97-AF65-F5344CB8AC3E}">
        <p14:creationId xmlns:p14="http://schemas.microsoft.com/office/powerpoint/2010/main" val="174753982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pic>
        <p:nvPicPr>
          <p:cNvPr id="8" name="Picture 7" descr="A picture containing plane, airplane, board, large&#10;&#10;Description generated with very high confidence">
            <a:extLst>
              <a:ext uri="{FF2B5EF4-FFF2-40B4-BE49-F238E27FC236}">
                <a16:creationId xmlns:a16="http://schemas.microsoft.com/office/drawing/2014/main" id="{59EE4018-FA09-4D9F-B102-621CFE74839D}"/>
              </a:ext>
            </a:extLst>
          </p:cNvPr>
          <p:cNvPicPr>
            <a:picLocks noChangeAspect="1"/>
          </p:cNvPicPr>
          <p:nvPr/>
        </p:nvPicPr>
        <p:blipFill rotWithShape="1">
          <a:blip r:embed="rId2"/>
          <a:srcRect l="-40" r="89" b="28140"/>
          <a:stretch/>
        </p:blipFill>
        <p:spPr>
          <a:xfrm>
            <a:off x="-25788" y="-29634"/>
            <a:ext cx="12297364" cy="6917267"/>
          </a:xfrm>
          <a:prstGeom prst="rect">
            <a:avLst/>
          </a:prstGeom>
        </p:spPr>
      </p:pic>
      <p:sp>
        <p:nvSpPr>
          <p:cNvPr id="2" name="Title 1">
            <a:extLst>
              <a:ext uri="{FF2B5EF4-FFF2-40B4-BE49-F238E27FC236}">
                <a16:creationId xmlns:a16="http://schemas.microsoft.com/office/drawing/2014/main" id="{5C0A87DA-D947-4746-860F-FF8487FD6E67}"/>
              </a:ext>
            </a:extLst>
          </p:cNvPr>
          <p:cNvSpPr>
            <a:spLocks noGrp="1"/>
          </p:cNvSpPr>
          <p:nvPr>
            <p:ph type="title"/>
          </p:nvPr>
        </p:nvSpPr>
        <p:spPr>
          <a:xfrm>
            <a:off x="2516487" y="560397"/>
            <a:ext cx="6817870" cy="1443269"/>
          </a:xfrm>
        </p:spPr>
        <p:txBody>
          <a:bodyPr>
            <a:normAutofit/>
          </a:bodyPr>
          <a:lstStyle/>
          <a:p>
            <a:pPr algn="ctr"/>
            <a:r>
              <a:rPr lang="en-US" dirty="0"/>
              <a:t>Congratulations!</a:t>
            </a:r>
          </a:p>
        </p:txBody>
      </p:sp>
      <p:sp>
        <p:nvSpPr>
          <p:cNvPr id="3" name="Content Placeholder 2">
            <a:extLst>
              <a:ext uri="{FF2B5EF4-FFF2-40B4-BE49-F238E27FC236}">
                <a16:creationId xmlns:a16="http://schemas.microsoft.com/office/drawing/2014/main" id="{5AEDC083-8760-495B-878A-5FF04C370031}"/>
              </a:ext>
            </a:extLst>
          </p:cNvPr>
          <p:cNvSpPr>
            <a:spLocks noGrp="1"/>
          </p:cNvSpPr>
          <p:nvPr>
            <p:ph idx="1"/>
          </p:nvPr>
        </p:nvSpPr>
        <p:spPr>
          <a:xfrm>
            <a:off x="670561" y="1386383"/>
            <a:ext cx="10434320" cy="5415192"/>
          </a:xfrm>
        </p:spPr>
        <p:txBody>
          <a:bodyPr vert="horz" lIns="91440" tIns="45720" rIns="91440" bIns="45720" rtlCol="0" anchor="t">
            <a:normAutofit/>
          </a:bodyPr>
          <a:lstStyle/>
          <a:p>
            <a:endParaRPr lang="en-US" dirty="0"/>
          </a:p>
          <a:p>
            <a:endParaRPr lang="en-US" sz="2800" dirty="0"/>
          </a:p>
          <a:p>
            <a:endParaRPr lang="en-US" sz="2800" dirty="0"/>
          </a:p>
          <a:p>
            <a:endParaRPr lang="en-US" dirty="0"/>
          </a:p>
          <a:p>
            <a:endParaRPr lang="en-US" sz="2800" dirty="0"/>
          </a:p>
          <a:p>
            <a:endParaRPr lang="en-US" dirty="0"/>
          </a:p>
          <a:p>
            <a:endParaRPr lang="en-US" sz="2800" dirty="0"/>
          </a:p>
          <a:p>
            <a:endParaRPr lang="en-US" dirty="0"/>
          </a:p>
          <a:p>
            <a:pPr marL="0" indent="0" algn="ctr">
              <a:buNone/>
            </a:pPr>
            <a:r>
              <a:rPr lang="en-US" sz="2800" dirty="0"/>
              <a:t>Purchase your badge at your local shop or online at www.gsnorcal.org/shop</a:t>
            </a:r>
          </a:p>
        </p:txBody>
      </p:sp>
      <p:pic>
        <p:nvPicPr>
          <p:cNvPr id="10" name="Picture 5" descr="A picture containing clock, room&#10;&#10;Description generated with very high confidence">
            <a:extLst>
              <a:ext uri="{FF2B5EF4-FFF2-40B4-BE49-F238E27FC236}">
                <a16:creationId xmlns:a16="http://schemas.microsoft.com/office/drawing/2014/main" id="{977E016E-6694-4110-8431-C14D1F87C06D}"/>
              </a:ext>
            </a:extLst>
          </p:cNvPr>
          <p:cNvPicPr>
            <a:picLocks noChangeAspect="1"/>
          </p:cNvPicPr>
          <p:nvPr/>
        </p:nvPicPr>
        <p:blipFill>
          <a:blip r:embed="rId3"/>
          <a:stretch>
            <a:fillRect/>
          </a:stretch>
        </p:blipFill>
        <p:spPr>
          <a:xfrm>
            <a:off x="10977448" y="5564683"/>
            <a:ext cx="1300361" cy="1293317"/>
          </a:xfrm>
          <a:prstGeom prst="rect">
            <a:avLst/>
          </a:prstGeom>
        </p:spPr>
      </p:pic>
      <p:pic>
        <p:nvPicPr>
          <p:cNvPr id="1026" name="Picture 2" descr="Brownie Snow or Climbing Adventure Badge | Girl Scout Shop">
            <a:extLst>
              <a:ext uri="{FF2B5EF4-FFF2-40B4-BE49-F238E27FC236}">
                <a16:creationId xmlns:a16="http://schemas.microsoft.com/office/drawing/2014/main" id="{64774F33-34DF-4D4E-98E2-787A6E5CBE77}"/>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804141" y="1530993"/>
            <a:ext cx="3805699" cy="3805699"/>
          </a:xfrm>
          <a:prstGeom prst="rect">
            <a:avLst/>
          </a:prstGeom>
          <a:noFill/>
          <a:extLst>
            <a:ext uri="{909E8E84-426E-40DD-AFC4-6F175D3DCCD1}">
              <a14:hiddenFill xmlns:a14="http://schemas.microsoft.com/office/drawing/2010/main">
                <a:solidFill>
                  <a:srgbClr val="FFFFFF"/>
                </a:solidFill>
              </a14:hiddenFill>
            </a:ext>
          </a:extLst>
        </p:spPr>
      </p:pic>
      <p:pic>
        <p:nvPicPr>
          <p:cNvPr id="7" name="Graphic 3" descr="House">
            <a:hlinkClick r:id="rId6" action="ppaction://hlinksldjump"/>
            <a:extLst>
              <a:ext uri="{FF2B5EF4-FFF2-40B4-BE49-F238E27FC236}">
                <a16:creationId xmlns:a16="http://schemas.microsoft.com/office/drawing/2014/main" id="{AB0CA128-8265-4575-AE1D-E4CB05A3ABB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249025" y="247650"/>
            <a:ext cx="704850" cy="695325"/>
          </a:xfrm>
          <a:prstGeom prst="rect">
            <a:avLst/>
          </a:prstGeom>
        </p:spPr>
      </p:pic>
    </p:spTree>
    <p:extLst>
      <p:ext uri="{BB962C8B-B14F-4D97-AF65-F5344CB8AC3E}">
        <p14:creationId xmlns:p14="http://schemas.microsoft.com/office/powerpoint/2010/main" val="391027555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FAF9412-C3F7-4035-A254-1D149E928B90}"/>
              </a:ext>
            </a:extLst>
          </p:cNvPr>
          <p:cNvSpPr txBox="1"/>
          <p:nvPr/>
        </p:nvSpPr>
        <p:spPr>
          <a:xfrm>
            <a:off x="2252535" y="385242"/>
            <a:ext cx="7734367"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400" b="1" dirty="0">
                <a:solidFill>
                  <a:schemeClr val="accent6"/>
                </a:solidFill>
                <a:latin typeface="+mj-lt"/>
              </a:rPr>
              <a:t>Brownie  Smile Song</a:t>
            </a:r>
          </a:p>
        </p:txBody>
      </p:sp>
      <p:sp>
        <p:nvSpPr>
          <p:cNvPr id="4" name="TextBox 3">
            <a:extLst>
              <a:ext uri="{FF2B5EF4-FFF2-40B4-BE49-F238E27FC236}">
                <a16:creationId xmlns:a16="http://schemas.microsoft.com/office/drawing/2014/main" id="{882049B7-4D07-41E5-B74D-6E96EC4203D9}"/>
              </a:ext>
            </a:extLst>
          </p:cNvPr>
          <p:cNvSpPr txBox="1"/>
          <p:nvPr/>
        </p:nvSpPr>
        <p:spPr>
          <a:xfrm>
            <a:off x="9814107" y="1398210"/>
            <a:ext cx="186758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rgbClr val="00B050"/>
                </a:solidFill>
                <a:latin typeface="+mj-lt"/>
                <a:hlinkClick r:id="rId3">
                  <a:extLst>
                    <a:ext uri="{A12FA001-AC4F-418D-AE19-62706E023703}">
                      <ahyp:hlinkClr xmlns:ahyp="http://schemas.microsoft.com/office/drawing/2018/hyperlinkcolor" val="tx"/>
                    </a:ext>
                  </a:extLst>
                </a:hlinkClick>
              </a:rPr>
              <a:t>YouTube Link</a:t>
            </a:r>
            <a:endParaRPr lang="en-US" b="1" dirty="0">
              <a:solidFill>
                <a:srgbClr val="00B050"/>
              </a:solidFill>
              <a:latin typeface="+mj-lt"/>
            </a:endParaRPr>
          </a:p>
        </p:txBody>
      </p:sp>
      <p:sp>
        <p:nvSpPr>
          <p:cNvPr id="7" name="TextBox 6">
            <a:extLst>
              <a:ext uri="{FF2B5EF4-FFF2-40B4-BE49-F238E27FC236}">
                <a16:creationId xmlns:a16="http://schemas.microsoft.com/office/drawing/2014/main" id="{F03B7FC8-9AFE-457A-B696-F104BE2D122B}"/>
              </a:ext>
            </a:extLst>
          </p:cNvPr>
          <p:cNvSpPr txBox="1"/>
          <p:nvPr/>
        </p:nvSpPr>
        <p:spPr>
          <a:xfrm>
            <a:off x="3012452" y="1398210"/>
            <a:ext cx="6214531" cy="4832092"/>
          </a:xfrm>
          <a:prstGeom prst="rect">
            <a:avLst/>
          </a:prstGeom>
          <a:solidFill>
            <a:schemeClr val="accent2">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dirty="0">
                <a:solidFill>
                  <a:schemeClr val="accent6"/>
                </a:solidFill>
                <a:ea typeface="+mn-lt"/>
                <a:cs typeface="+mn-lt"/>
              </a:rPr>
              <a:t>I've got something in my pocket </a:t>
            </a:r>
          </a:p>
          <a:p>
            <a:pPr algn="ctr"/>
            <a:r>
              <a:rPr lang="en-US" sz="2800" dirty="0">
                <a:solidFill>
                  <a:schemeClr val="accent6"/>
                </a:solidFill>
                <a:ea typeface="+mn-lt"/>
                <a:cs typeface="+mn-lt"/>
              </a:rPr>
              <a:t>That belongs across my face   </a:t>
            </a:r>
          </a:p>
          <a:p>
            <a:pPr algn="ctr"/>
            <a:endParaRPr lang="en-US" sz="2800" dirty="0">
              <a:solidFill>
                <a:schemeClr val="accent6"/>
              </a:solidFill>
              <a:ea typeface="+mn-lt"/>
              <a:cs typeface="+mn-lt"/>
            </a:endParaRPr>
          </a:p>
          <a:p>
            <a:pPr algn="ctr"/>
            <a:r>
              <a:rPr lang="en-US" sz="2800" dirty="0">
                <a:solidFill>
                  <a:schemeClr val="accent6"/>
                </a:solidFill>
                <a:ea typeface="+mn-lt"/>
                <a:cs typeface="+mn-lt"/>
              </a:rPr>
              <a:t>I keep it very close to me</a:t>
            </a:r>
          </a:p>
          <a:p>
            <a:pPr algn="ctr"/>
            <a:r>
              <a:rPr lang="en-US" sz="2800" dirty="0">
                <a:solidFill>
                  <a:schemeClr val="accent6"/>
                </a:solidFill>
                <a:ea typeface="+mn-lt"/>
                <a:cs typeface="+mn-lt"/>
              </a:rPr>
              <a:t>In a most convenient place </a:t>
            </a:r>
          </a:p>
          <a:p>
            <a:pPr algn="ctr"/>
            <a:endParaRPr lang="en-US" sz="2800" dirty="0">
              <a:solidFill>
                <a:schemeClr val="accent6"/>
              </a:solidFill>
              <a:ea typeface="+mn-lt"/>
              <a:cs typeface="+mn-lt"/>
            </a:endParaRPr>
          </a:p>
          <a:p>
            <a:pPr algn="ctr"/>
            <a:r>
              <a:rPr lang="en-US" sz="2800" dirty="0">
                <a:solidFill>
                  <a:schemeClr val="accent6"/>
                </a:solidFill>
                <a:ea typeface="+mn-lt"/>
                <a:cs typeface="+mn-lt"/>
              </a:rPr>
              <a:t>I'm sure you couldn't guess it </a:t>
            </a:r>
          </a:p>
          <a:p>
            <a:pPr algn="ctr"/>
            <a:r>
              <a:rPr lang="en-US" sz="2800" dirty="0">
                <a:solidFill>
                  <a:schemeClr val="accent6"/>
                </a:solidFill>
                <a:ea typeface="+mn-lt"/>
                <a:cs typeface="+mn-lt"/>
              </a:rPr>
              <a:t>If you guessed a long </a:t>
            </a:r>
            <a:r>
              <a:rPr lang="en-US" sz="2800" dirty="0" err="1">
                <a:solidFill>
                  <a:schemeClr val="accent6"/>
                </a:solidFill>
                <a:ea typeface="+mn-lt"/>
                <a:cs typeface="+mn-lt"/>
              </a:rPr>
              <a:t>long</a:t>
            </a:r>
            <a:r>
              <a:rPr lang="en-US" sz="2800" dirty="0">
                <a:solidFill>
                  <a:schemeClr val="accent6"/>
                </a:solidFill>
                <a:ea typeface="+mn-lt"/>
                <a:cs typeface="+mn-lt"/>
              </a:rPr>
              <a:t> while </a:t>
            </a:r>
          </a:p>
          <a:p>
            <a:pPr algn="ctr"/>
            <a:endParaRPr lang="en-US" sz="2800" dirty="0">
              <a:solidFill>
                <a:schemeClr val="accent6"/>
              </a:solidFill>
              <a:ea typeface="+mn-lt"/>
              <a:cs typeface="+mn-lt"/>
            </a:endParaRPr>
          </a:p>
          <a:p>
            <a:pPr algn="ctr"/>
            <a:r>
              <a:rPr lang="en-US" sz="2800" dirty="0">
                <a:solidFill>
                  <a:schemeClr val="accent6"/>
                </a:solidFill>
                <a:ea typeface="+mn-lt"/>
                <a:cs typeface="+mn-lt"/>
              </a:rPr>
              <a:t>So I'll take it out and put it on </a:t>
            </a:r>
          </a:p>
          <a:p>
            <a:pPr algn="ctr"/>
            <a:r>
              <a:rPr lang="en-US" sz="2800" dirty="0">
                <a:solidFill>
                  <a:schemeClr val="accent6"/>
                </a:solidFill>
                <a:ea typeface="+mn-lt"/>
                <a:cs typeface="+mn-lt"/>
              </a:rPr>
              <a:t>It's a great big... brownie smile.</a:t>
            </a:r>
            <a:endParaRPr lang="en-US" sz="2000" dirty="0">
              <a:solidFill>
                <a:schemeClr val="accent6"/>
              </a:solidFill>
            </a:endParaRPr>
          </a:p>
        </p:txBody>
      </p:sp>
      <p:pic>
        <p:nvPicPr>
          <p:cNvPr id="8" name="Graphic 3" descr="House">
            <a:hlinkClick r:id="rId4" action="ppaction://hlinksldjump"/>
            <a:extLst>
              <a:ext uri="{FF2B5EF4-FFF2-40B4-BE49-F238E27FC236}">
                <a16:creationId xmlns:a16="http://schemas.microsoft.com/office/drawing/2014/main" id="{166C71A8-39BD-4BB6-B6B6-F770653B01D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249025" y="247650"/>
            <a:ext cx="704850" cy="695325"/>
          </a:xfrm>
          <a:prstGeom prst="rect">
            <a:avLst/>
          </a:prstGeom>
        </p:spPr>
      </p:pic>
    </p:spTree>
    <p:extLst>
      <p:ext uri="{BB962C8B-B14F-4D97-AF65-F5344CB8AC3E}">
        <p14:creationId xmlns:p14="http://schemas.microsoft.com/office/powerpoint/2010/main" val="3206655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749A0-F82D-41FD-9773-83A993DD877A}"/>
              </a:ext>
            </a:extLst>
          </p:cNvPr>
          <p:cNvSpPr>
            <a:spLocks noGrp="1"/>
          </p:cNvSpPr>
          <p:nvPr>
            <p:ph type="title"/>
          </p:nvPr>
        </p:nvSpPr>
        <p:spPr>
          <a:xfrm>
            <a:off x="1250" y="333071"/>
            <a:ext cx="12189500" cy="1325563"/>
          </a:xfrm>
        </p:spPr>
        <p:txBody>
          <a:bodyPr>
            <a:normAutofit/>
          </a:bodyPr>
          <a:lstStyle/>
          <a:p>
            <a:pPr algn="ctr"/>
            <a:r>
              <a:rPr lang="en-US" dirty="0">
                <a:solidFill>
                  <a:schemeClr val="accent6">
                    <a:lumMod val="75000"/>
                  </a:schemeClr>
                </a:solidFill>
              </a:rPr>
              <a:t>Parent chat!</a:t>
            </a:r>
          </a:p>
        </p:txBody>
      </p:sp>
      <p:pic>
        <p:nvPicPr>
          <p:cNvPr id="3" name="Picture 5" descr="A group of people sitting at a desk&#10;&#10;Description automatically generated">
            <a:extLst>
              <a:ext uri="{FF2B5EF4-FFF2-40B4-BE49-F238E27FC236}">
                <a16:creationId xmlns:a16="http://schemas.microsoft.com/office/drawing/2014/main" id="{3D3B60A9-8948-4F52-8C7D-8658A91AE12C}"/>
              </a:ext>
            </a:extLst>
          </p:cNvPr>
          <p:cNvPicPr>
            <a:picLocks noChangeAspect="1"/>
          </p:cNvPicPr>
          <p:nvPr/>
        </p:nvPicPr>
        <p:blipFill>
          <a:blip r:embed="rId3"/>
          <a:stretch>
            <a:fillRect/>
          </a:stretch>
        </p:blipFill>
        <p:spPr>
          <a:xfrm>
            <a:off x="3429001" y="1613808"/>
            <a:ext cx="5333999" cy="3325584"/>
          </a:xfrm>
          <a:prstGeom prst="rect">
            <a:avLst/>
          </a:prstGeom>
        </p:spPr>
      </p:pic>
      <p:sp>
        <p:nvSpPr>
          <p:cNvPr id="4" name="Rectangle 3">
            <a:extLst>
              <a:ext uri="{FF2B5EF4-FFF2-40B4-BE49-F238E27FC236}">
                <a16:creationId xmlns:a16="http://schemas.microsoft.com/office/drawing/2014/main" id="{F5608B16-931F-4251-A9A7-22D9812F4075}"/>
              </a:ext>
            </a:extLst>
          </p:cNvPr>
          <p:cNvSpPr/>
          <p:nvPr/>
        </p:nvSpPr>
        <p:spPr>
          <a:xfrm>
            <a:off x="106496" y="6488668"/>
            <a:ext cx="4795441" cy="369332"/>
          </a:xfrm>
          <a:prstGeom prst="rect">
            <a:avLst/>
          </a:prstGeom>
        </p:spPr>
        <p:txBody>
          <a:bodyPr wrap="square">
            <a:spAutoFit/>
          </a:bodyPr>
          <a:lstStyle/>
          <a:p>
            <a:r>
              <a:rPr lang="en-US" dirty="0"/>
              <a:t>*</a:t>
            </a:r>
            <a:r>
              <a:rPr lang="en-US" b="1" dirty="0">
                <a:solidFill>
                  <a:srgbClr val="00B050"/>
                </a:solidFill>
              </a:rPr>
              <a:t>Click ‘Notes’ in the lower bar for ‘How to’</a:t>
            </a:r>
            <a:endParaRPr lang="en-US" b="1" dirty="0"/>
          </a:p>
        </p:txBody>
      </p:sp>
      <p:pic>
        <p:nvPicPr>
          <p:cNvPr id="5" name="Graphic 3" descr="House">
            <a:hlinkClick r:id="rId4" action="ppaction://hlinksldjump"/>
            <a:extLst>
              <a:ext uri="{FF2B5EF4-FFF2-40B4-BE49-F238E27FC236}">
                <a16:creationId xmlns:a16="http://schemas.microsoft.com/office/drawing/2014/main" id="{26DDC150-60BF-4020-8BFA-60662924E30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249025" y="247650"/>
            <a:ext cx="704850" cy="695325"/>
          </a:xfrm>
          <a:prstGeom prst="rect">
            <a:avLst/>
          </a:prstGeom>
        </p:spPr>
      </p:pic>
    </p:spTree>
    <p:extLst>
      <p:ext uri="{BB962C8B-B14F-4D97-AF65-F5344CB8AC3E}">
        <p14:creationId xmlns:p14="http://schemas.microsoft.com/office/powerpoint/2010/main" val="166795946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749A0-F82D-41FD-9773-83A993DD877A}"/>
              </a:ext>
            </a:extLst>
          </p:cNvPr>
          <p:cNvSpPr>
            <a:spLocks noGrp="1"/>
          </p:cNvSpPr>
          <p:nvPr>
            <p:ph type="title"/>
          </p:nvPr>
        </p:nvSpPr>
        <p:spPr>
          <a:xfrm>
            <a:off x="838200" y="208371"/>
            <a:ext cx="10515600" cy="1325563"/>
          </a:xfrm>
        </p:spPr>
        <p:txBody>
          <a:bodyPr/>
          <a:lstStyle/>
          <a:p>
            <a:pPr algn="ctr"/>
            <a:r>
              <a:rPr lang="en-US" dirty="0"/>
              <a:t>Friendship Circle and Goodbye</a:t>
            </a:r>
          </a:p>
        </p:txBody>
      </p:sp>
      <p:pic>
        <p:nvPicPr>
          <p:cNvPr id="4" name="Picture 4" descr="A group of people standing next to a person posing for a picture&#10;&#10;Description automatically generated">
            <a:extLst>
              <a:ext uri="{FF2B5EF4-FFF2-40B4-BE49-F238E27FC236}">
                <a16:creationId xmlns:a16="http://schemas.microsoft.com/office/drawing/2014/main" id="{09DCB56F-37E7-4CC1-9727-6585D45FB3C6}"/>
              </a:ext>
            </a:extLst>
          </p:cNvPr>
          <p:cNvPicPr>
            <a:picLocks noChangeAspect="1"/>
          </p:cNvPicPr>
          <p:nvPr/>
        </p:nvPicPr>
        <p:blipFill>
          <a:blip r:embed="rId3"/>
          <a:stretch>
            <a:fillRect/>
          </a:stretch>
        </p:blipFill>
        <p:spPr>
          <a:xfrm>
            <a:off x="3065463" y="1800700"/>
            <a:ext cx="5521325" cy="4471038"/>
          </a:xfrm>
          <a:prstGeom prst="rect">
            <a:avLst/>
          </a:prstGeom>
        </p:spPr>
      </p:pic>
      <p:sp>
        <p:nvSpPr>
          <p:cNvPr id="5" name="Rectangle 4">
            <a:extLst>
              <a:ext uri="{FF2B5EF4-FFF2-40B4-BE49-F238E27FC236}">
                <a16:creationId xmlns:a16="http://schemas.microsoft.com/office/drawing/2014/main" id="{778B97D4-05BE-4841-9A52-1B870DD7118C}"/>
              </a:ext>
            </a:extLst>
          </p:cNvPr>
          <p:cNvSpPr/>
          <p:nvPr/>
        </p:nvSpPr>
        <p:spPr>
          <a:xfrm>
            <a:off x="106496" y="6488668"/>
            <a:ext cx="4795441" cy="369332"/>
          </a:xfrm>
          <a:prstGeom prst="rect">
            <a:avLst/>
          </a:prstGeom>
        </p:spPr>
        <p:txBody>
          <a:bodyPr wrap="square">
            <a:spAutoFit/>
          </a:bodyPr>
          <a:lstStyle/>
          <a:p>
            <a:r>
              <a:rPr lang="en-US" dirty="0"/>
              <a:t>*</a:t>
            </a:r>
            <a:r>
              <a:rPr lang="en-US" b="1" dirty="0">
                <a:solidFill>
                  <a:srgbClr val="00B050"/>
                </a:solidFill>
              </a:rPr>
              <a:t>Click ‘Notes’ in the lower bar for ‘How to’</a:t>
            </a:r>
            <a:endParaRPr lang="en-US" b="1" dirty="0"/>
          </a:p>
        </p:txBody>
      </p:sp>
      <p:pic>
        <p:nvPicPr>
          <p:cNvPr id="6" name="Graphic 3" descr="House">
            <a:hlinkClick r:id="rId4" action="ppaction://hlinksldjump"/>
            <a:extLst>
              <a:ext uri="{FF2B5EF4-FFF2-40B4-BE49-F238E27FC236}">
                <a16:creationId xmlns:a16="http://schemas.microsoft.com/office/drawing/2014/main" id="{5559C0C3-1E78-43D8-BB79-31FF87E12EA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249025" y="247650"/>
            <a:ext cx="704850" cy="695325"/>
          </a:xfrm>
          <a:prstGeom prst="rect">
            <a:avLst/>
          </a:prstGeom>
        </p:spPr>
      </p:pic>
    </p:spTree>
    <p:extLst>
      <p:ext uri="{BB962C8B-B14F-4D97-AF65-F5344CB8AC3E}">
        <p14:creationId xmlns:p14="http://schemas.microsoft.com/office/powerpoint/2010/main" val="425874830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AF739-AC03-46CD-9E93-DF2BDF97F7CE}"/>
              </a:ext>
            </a:extLst>
          </p:cNvPr>
          <p:cNvSpPr>
            <a:spLocks noGrp="1"/>
          </p:cNvSpPr>
          <p:nvPr>
            <p:ph type="title"/>
          </p:nvPr>
        </p:nvSpPr>
        <p:spPr>
          <a:xfrm>
            <a:off x="23005" y="2628418"/>
            <a:ext cx="12168995" cy="1339940"/>
          </a:xfrm>
        </p:spPr>
        <p:txBody>
          <a:bodyPr/>
          <a:lstStyle/>
          <a:p>
            <a:pPr algn="ctr"/>
            <a:r>
              <a:rPr lang="en-US" dirty="0">
                <a:ea typeface="+mj-lt"/>
                <a:cs typeface="+mj-lt"/>
              </a:rPr>
              <a:t>Dear Brownies...</a:t>
            </a:r>
            <a:endParaRPr lang="en-US" dirty="0"/>
          </a:p>
        </p:txBody>
      </p:sp>
      <p:sp>
        <p:nvSpPr>
          <p:cNvPr id="3" name="Rectangle 2">
            <a:extLst>
              <a:ext uri="{FF2B5EF4-FFF2-40B4-BE49-F238E27FC236}">
                <a16:creationId xmlns:a16="http://schemas.microsoft.com/office/drawing/2014/main" id="{453A14D6-4490-407E-B937-8494189ADD1E}"/>
              </a:ext>
            </a:extLst>
          </p:cNvPr>
          <p:cNvSpPr/>
          <p:nvPr/>
        </p:nvSpPr>
        <p:spPr>
          <a:xfrm>
            <a:off x="106496" y="6488668"/>
            <a:ext cx="4795441" cy="369332"/>
          </a:xfrm>
          <a:prstGeom prst="rect">
            <a:avLst/>
          </a:prstGeom>
        </p:spPr>
        <p:txBody>
          <a:bodyPr wrap="square">
            <a:spAutoFit/>
          </a:bodyPr>
          <a:lstStyle/>
          <a:p>
            <a:r>
              <a:rPr lang="en-US" dirty="0"/>
              <a:t>*</a:t>
            </a:r>
            <a:r>
              <a:rPr lang="en-US" b="1" dirty="0">
                <a:solidFill>
                  <a:srgbClr val="00B050"/>
                </a:solidFill>
              </a:rPr>
              <a:t>Click ‘Notes’ in the lower bar for ‘How to’</a:t>
            </a:r>
            <a:endParaRPr lang="en-US" b="1" dirty="0"/>
          </a:p>
        </p:txBody>
      </p:sp>
      <p:pic>
        <p:nvPicPr>
          <p:cNvPr id="4" name="Graphic 3" descr="House">
            <a:hlinkClick r:id="rId3" action="ppaction://hlinksldjump"/>
            <a:extLst>
              <a:ext uri="{FF2B5EF4-FFF2-40B4-BE49-F238E27FC236}">
                <a16:creationId xmlns:a16="http://schemas.microsoft.com/office/drawing/2014/main" id="{794DBF08-81C0-4CBE-A585-EED38BEC86C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249025" y="247650"/>
            <a:ext cx="704850" cy="695325"/>
          </a:xfrm>
          <a:prstGeom prst="rect">
            <a:avLst/>
          </a:prstGeom>
        </p:spPr>
      </p:pic>
    </p:spTree>
    <p:extLst>
      <p:ext uri="{BB962C8B-B14F-4D97-AF65-F5344CB8AC3E}">
        <p14:creationId xmlns:p14="http://schemas.microsoft.com/office/powerpoint/2010/main" val="17270856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315C3-7926-43AF-8ACB-942FDC4A969F}"/>
              </a:ext>
            </a:extLst>
          </p:cNvPr>
          <p:cNvSpPr>
            <a:spLocks noGrp="1"/>
          </p:cNvSpPr>
          <p:nvPr>
            <p:ph type="title"/>
          </p:nvPr>
        </p:nvSpPr>
        <p:spPr>
          <a:xfrm>
            <a:off x="501316" y="112295"/>
            <a:ext cx="9875520" cy="1356360"/>
          </a:xfrm>
        </p:spPr>
        <p:txBody>
          <a:bodyPr>
            <a:normAutofit/>
          </a:bodyPr>
          <a:lstStyle/>
          <a:p>
            <a:r>
              <a:rPr lang="en-US">
                <a:solidFill>
                  <a:schemeClr val="accent6">
                    <a:lumMod val="75000"/>
                  </a:schemeClr>
                </a:solidFill>
                <a:latin typeface="Cooper Black"/>
              </a:rPr>
              <a:t>Brownie Zoom Meeting Rules</a:t>
            </a:r>
          </a:p>
        </p:txBody>
      </p:sp>
      <p:sp>
        <p:nvSpPr>
          <p:cNvPr id="3" name="AutoShape 3" descr="data:image/jpg;base64,%20/9j/4AAQSkZJRgABAQEAYABgAAD/2wBDAAUDBAQEAwUEBAQFBQUGBwwIBwcHBw8LCwkMEQ8SEhEPERETFhwXExQaFRERGCEYGh0dHx8fExciJCIeJBweHx7/2wBDAQUFBQcGBw4ICA4eFBEUHh4eHh4eHh4eHh4eHh4eHh4eHh4eHh4eHh4eHh4eHh4eHh4eHh4eHh4eHh4eHh4eHh7/wAARCAAkACY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4yoor1z4Z/DTwb4l+EHiTxbrPjiDSdY0xnFppzSRgzBUDAkMdx3EkDHpQB5HRX0+37P3wpHjTRNHHxdtXsr3TZbq4mE8GUkQoFUHdgA72ODz8tfOvi/TrPR/FOqaVp9+moWlpdSQw3SYxMisQGGOORQBlUUUUAFfT37PsGqv+y/48e18DaRq1vvmzqFxdIksf7pcgKUJO0cj5h1r5hra0rxX4m0nRLvQ9M17UbPTL3P2m0huGWKXIwdyg4PAFAH3tJaeIh8V/Cgb4ReGY2/sG6zENQi2n5ocknyeCpwAMH7x5r4T+KSzL8SPEa3Gnw6bMNSn32kLBkhO8/KpGAQPpVn/hZfxC/tC21D/hNNd+12sLQQTfbX3RxnGVBz0OB+QrmLy5uL27mu7ueSe4mcySyyMWZ2JySSepzQBDRRRQAUUUUAFFFFABRRRQB//Z">
            <a:extLst>
              <a:ext uri="{FF2B5EF4-FFF2-40B4-BE49-F238E27FC236}">
                <a16:creationId xmlns:a16="http://schemas.microsoft.com/office/drawing/2014/main" id="{CB6DA6A3-2E0B-4928-8ADE-C0F7845701D2}"/>
              </a:ext>
            </a:extLst>
          </p:cNvPr>
          <p:cNvSpPr>
            <a:spLocks noChangeAspect="1" noChangeArrowheads="1"/>
          </p:cNvSpPr>
          <p:nvPr/>
        </p:nvSpPr>
        <p:spPr bwMode="auto">
          <a:xfrm>
            <a:off x="1173480" y="3978442"/>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6" name="Picture 2">
            <a:extLst>
              <a:ext uri="{FF2B5EF4-FFF2-40B4-BE49-F238E27FC236}">
                <a16:creationId xmlns:a16="http://schemas.microsoft.com/office/drawing/2014/main" id="{E3782525-FC4D-4DAB-A8F7-A7B9C551D0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3495" y="1299411"/>
            <a:ext cx="10144983" cy="519045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A3516113-4379-49A8-AF6B-ABCFF7FE48AC}"/>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587" b="89881" l="9426" r="89549">
                        <a14:foregroundMark x1="54098" y1="6349" x2="54098" y2="6349"/>
                        <a14:foregroundMark x1="51639" y1="4563" x2="51639" y2="4563"/>
                        <a14:foregroundMark x1="50000" y1="1587" x2="50000" y2="1587"/>
                        <a14:foregroundMark x1="71926" y1="49008" x2="71926" y2="49008"/>
                        <a14:foregroundMark x1="71516" y1="47421" x2="71516" y2="47421"/>
                        <a14:foregroundMark x1="70697" y1="46032" x2="70697" y2="46032"/>
                        <a14:foregroundMark x1="70287" y1="43849" x2="70287" y2="43849"/>
                        <a14:foregroundMark x1="69877" y1="42857" x2="69877" y2="42857"/>
                        <a14:foregroundMark x1="69262" y1="41270" x2="69262" y2="41270"/>
                        <a14:foregroundMark x1="70492" y1="42063" x2="70492" y2="42063"/>
                        <a14:foregroundMark x1="71516" y1="52381" x2="71516" y2="52381"/>
                      </a14:backgroundRemoval>
                    </a14:imgEffect>
                  </a14:imgLayer>
                </a14:imgProps>
              </a:ext>
            </a:extLst>
          </a:blip>
          <a:srcRect b="47004"/>
          <a:stretch/>
        </p:blipFill>
        <p:spPr>
          <a:xfrm>
            <a:off x="-115869" y="1468656"/>
            <a:ext cx="8246453" cy="4513566"/>
          </a:xfrm>
          <a:prstGeom prst="rect">
            <a:avLst/>
          </a:prstGeom>
        </p:spPr>
      </p:pic>
      <p:grpSp>
        <p:nvGrpSpPr>
          <p:cNvPr id="10" name="Group 9">
            <a:extLst>
              <a:ext uri="{FF2B5EF4-FFF2-40B4-BE49-F238E27FC236}">
                <a16:creationId xmlns:a16="http://schemas.microsoft.com/office/drawing/2014/main" id="{50433B9B-5BBC-4F7D-AE8D-56E9AFFB65B6}"/>
              </a:ext>
            </a:extLst>
          </p:cNvPr>
          <p:cNvGrpSpPr/>
          <p:nvPr/>
        </p:nvGrpSpPr>
        <p:grpSpPr>
          <a:xfrm>
            <a:off x="373380" y="3538330"/>
            <a:ext cx="2851083" cy="2325059"/>
            <a:chOff x="373380" y="3978442"/>
            <a:chExt cx="2851083" cy="1884947"/>
          </a:xfrm>
        </p:grpSpPr>
        <p:sp>
          <p:nvSpPr>
            <p:cNvPr id="6" name="Rectangle 5">
              <a:extLst>
                <a:ext uri="{FF2B5EF4-FFF2-40B4-BE49-F238E27FC236}">
                  <a16:creationId xmlns:a16="http://schemas.microsoft.com/office/drawing/2014/main" id="{574AAF28-82B5-4338-A9C1-16620EED189B}"/>
                </a:ext>
              </a:extLst>
            </p:cNvPr>
            <p:cNvSpPr/>
            <p:nvPr/>
          </p:nvSpPr>
          <p:spPr>
            <a:xfrm>
              <a:off x="373380" y="3978442"/>
              <a:ext cx="2851083" cy="1015064"/>
            </a:xfrm>
            <a:prstGeom prst="rect">
              <a:avLst/>
            </a:prstGeom>
            <a:gradFill flip="none" rotWithShape="1">
              <a:gsLst>
                <a:gs pos="0">
                  <a:schemeClr val="bg1">
                    <a:tint val="66000"/>
                    <a:satMod val="160000"/>
                  </a:schemeClr>
                </a:gs>
                <a:gs pos="50000">
                  <a:schemeClr val="bg1">
                    <a:tint val="44500"/>
                    <a:satMod val="160000"/>
                  </a:schemeClr>
                </a:gs>
                <a:gs pos="100000">
                  <a:schemeClr val="bg1">
                    <a:tint val="23500"/>
                    <a:satMod val="160000"/>
                  </a:schemeClr>
                </a:gs>
              </a:gsLst>
              <a:lin ang="189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TURN AUDIO</a:t>
              </a:r>
            </a:p>
            <a:p>
              <a:pPr algn="ctr"/>
              <a:r>
                <a:rPr lang="en-US" sz="2400" dirty="0">
                  <a:solidFill>
                    <a:schemeClr val="accent1"/>
                  </a:solidFill>
                </a:rPr>
                <a:t>CAMERA ON &amp; OFF</a:t>
              </a:r>
            </a:p>
          </p:txBody>
        </p:sp>
        <p:sp>
          <p:nvSpPr>
            <p:cNvPr id="7" name="Arrow: Down 6">
              <a:extLst>
                <a:ext uri="{FF2B5EF4-FFF2-40B4-BE49-F238E27FC236}">
                  <a16:creationId xmlns:a16="http://schemas.microsoft.com/office/drawing/2014/main" id="{7289222E-CC02-42E0-BB53-FD272B19F23E}"/>
                </a:ext>
              </a:extLst>
            </p:cNvPr>
            <p:cNvSpPr/>
            <p:nvPr/>
          </p:nvSpPr>
          <p:spPr>
            <a:xfrm>
              <a:off x="1275369" y="5084064"/>
              <a:ext cx="687404" cy="779325"/>
            </a:xfrm>
            <a:prstGeom prst="down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Down 17">
              <a:extLst>
                <a:ext uri="{FF2B5EF4-FFF2-40B4-BE49-F238E27FC236}">
                  <a16:creationId xmlns:a16="http://schemas.microsoft.com/office/drawing/2014/main" id="{A99C8881-DABE-4AD5-8659-C3E98643900F}"/>
                </a:ext>
              </a:extLst>
            </p:cNvPr>
            <p:cNvSpPr/>
            <p:nvPr/>
          </p:nvSpPr>
          <p:spPr>
            <a:xfrm>
              <a:off x="1948936" y="5084064"/>
              <a:ext cx="687404" cy="779325"/>
            </a:xfrm>
            <a:prstGeom prst="down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extLst>
              <a:ext uri="{FF2B5EF4-FFF2-40B4-BE49-F238E27FC236}">
                <a16:creationId xmlns:a16="http://schemas.microsoft.com/office/drawing/2014/main" id="{F43A68CB-A9AA-4648-ADBC-E4504F2646FE}"/>
              </a:ext>
            </a:extLst>
          </p:cNvPr>
          <p:cNvPicPr>
            <a:picLocks noChangeAspect="1"/>
          </p:cNvPicPr>
          <p:nvPr/>
        </p:nvPicPr>
        <p:blipFill>
          <a:blip r:embed="rId6"/>
          <a:stretch>
            <a:fillRect/>
          </a:stretch>
        </p:blipFill>
        <p:spPr>
          <a:xfrm>
            <a:off x="8505764" y="2646626"/>
            <a:ext cx="2851083" cy="872561"/>
          </a:xfrm>
          <a:prstGeom prst="rect">
            <a:avLst/>
          </a:prstGeom>
        </p:spPr>
      </p:pic>
      <p:grpSp>
        <p:nvGrpSpPr>
          <p:cNvPr id="12" name="Group 11">
            <a:extLst>
              <a:ext uri="{FF2B5EF4-FFF2-40B4-BE49-F238E27FC236}">
                <a16:creationId xmlns:a16="http://schemas.microsoft.com/office/drawing/2014/main" id="{2EB92E75-72A2-453E-B783-22E8B05191FF}"/>
              </a:ext>
            </a:extLst>
          </p:cNvPr>
          <p:cNvGrpSpPr/>
          <p:nvPr/>
        </p:nvGrpSpPr>
        <p:grpSpPr>
          <a:xfrm>
            <a:off x="5278025" y="4094922"/>
            <a:ext cx="3310497" cy="2033787"/>
            <a:chOff x="5278025" y="4094922"/>
            <a:chExt cx="3310497" cy="2033787"/>
          </a:xfrm>
        </p:grpSpPr>
        <p:sp>
          <p:nvSpPr>
            <p:cNvPr id="23" name="Rectangle 22">
              <a:extLst>
                <a:ext uri="{FF2B5EF4-FFF2-40B4-BE49-F238E27FC236}">
                  <a16:creationId xmlns:a16="http://schemas.microsoft.com/office/drawing/2014/main" id="{0819FE95-F635-4BBE-8B31-CE20C09EAD73}"/>
                </a:ext>
              </a:extLst>
            </p:cNvPr>
            <p:cNvSpPr/>
            <p:nvPr/>
          </p:nvSpPr>
          <p:spPr>
            <a:xfrm>
              <a:off x="5278025" y="4094922"/>
              <a:ext cx="3098135" cy="1243410"/>
            </a:xfrm>
            <a:prstGeom prst="rect">
              <a:avLst/>
            </a:prstGeom>
            <a:gradFill flip="none" rotWithShape="1">
              <a:gsLst>
                <a:gs pos="0">
                  <a:schemeClr val="bg1">
                    <a:tint val="66000"/>
                    <a:satMod val="160000"/>
                  </a:schemeClr>
                </a:gs>
                <a:gs pos="50000">
                  <a:schemeClr val="bg1">
                    <a:tint val="44500"/>
                    <a:satMod val="160000"/>
                  </a:schemeClr>
                </a:gs>
                <a:gs pos="100000">
                  <a:schemeClr val="bg1">
                    <a:tint val="23500"/>
                    <a:satMod val="160000"/>
                  </a:schemeClr>
                </a:gs>
              </a:gsLst>
              <a:lin ang="189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WRITE A QUESTION OR ADD YOUR IDEAS</a:t>
              </a:r>
            </a:p>
          </p:txBody>
        </p:sp>
        <p:sp>
          <p:nvSpPr>
            <p:cNvPr id="24" name="Arrow: Down 23">
              <a:extLst>
                <a:ext uri="{FF2B5EF4-FFF2-40B4-BE49-F238E27FC236}">
                  <a16:creationId xmlns:a16="http://schemas.microsoft.com/office/drawing/2014/main" id="{F5FD2AC7-498F-4C25-A163-D3DF3AF84691}"/>
                </a:ext>
              </a:extLst>
            </p:cNvPr>
            <p:cNvSpPr/>
            <p:nvPr/>
          </p:nvSpPr>
          <p:spPr>
            <a:xfrm rot="1484169">
              <a:off x="5863671" y="5419766"/>
              <a:ext cx="534701" cy="663449"/>
            </a:xfrm>
            <a:prstGeom prst="down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Arrow: Down 24">
              <a:extLst>
                <a:ext uri="{FF2B5EF4-FFF2-40B4-BE49-F238E27FC236}">
                  <a16:creationId xmlns:a16="http://schemas.microsoft.com/office/drawing/2014/main" id="{1E371C27-2688-455B-A2D8-CC140DAA3F42}"/>
                </a:ext>
              </a:extLst>
            </p:cNvPr>
            <p:cNvSpPr/>
            <p:nvPr/>
          </p:nvSpPr>
          <p:spPr>
            <a:xfrm rot="19163432">
              <a:off x="8053821" y="5374272"/>
              <a:ext cx="534701" cy="754437"/>
            </a:xfrm>
            <a:prstGeom prst="down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6" name="Graphic 3" descr="House">
            <a:hlinkClick r:id="rId7" action="ppaction://hlinksldjump"/>
            <a:extLst>
              <a:ext uri="{FF2B5EF4-FFF2-40B4-BE49-F238E27FC236}">
                <a16:creationId xmlns:a16="http://schemas.microsoft.com/office/drawing/2014/main" id="{BC3EC4E8-3670-4FCD-8D2C-E2910371C8F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249025" y="247650"/>
            <a:ext cx="704850" cy="695325"/>
          </a:xfrm>
          <a:prstGeom prst="rect">
            <a:avLst/>
          </a:prstGeom>
        </p:spPr>
      </p:pic>
    </p:spTree>
    <p:extLst>
      <p:ext uri="{BB962C8B-B14F-4D97-AF65-F5344CB8AC3E}">
        <p14:creationId xmlns:p14="http://schemas.microsoft.com/office/powerpoint/2010/main" val="28615563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8362B-D33F-4A1F-92AB-1F276A70276D}"/>
              </a:ext>
            </a:extLst>
          </p:cNvPr>
          <p:cNvSpPr>
            <a:spLocks noGrp="1"/>
          </p:cNvSpPr>
          <p:nvPr>
            <p:ph type="title"/>
          </p:nvPr>
        </p:nvSpPr>
        <p:spPr>
          <a:xfrm>
            <a:off x="1158240" y="244571"/>
            <a:ext cx="9875520" cy="1356360"/>
          </a:xfrm>
        </p:spPr>
        <p:txBody>
          <a:bodyPr/>
          <a:lstStyle/>
          <a:p>
            <a:pPr algn="ctr"/>
            <a:r>
              <a:rPr lang="en-US" dirty="0">
                <a:solidFill>
                  <a:schemeClr val="accent6"/>
                </a:solidFill>
              </a:rPr>
              <a:t>Meeting Rules</a:t>
            </a:r>
          </a:p>
        </p:txBody>
      </p:sp>
      <p:sp>
        <p:nvSpPr>
          <p:cNvPr id="4" name="TextBox 3">
            <a:extLst>
              <a:ext uri="{FF2B5EF4-FFF2-40B4-BE49-F238E27FC236}">
                <a16:creationId xmlns:a16="http://schemas.microsoft.com/office/drawing/2014/main" id="{9D5FDFB2-8877-4A9C-865F-53E26E2956A1}"/>
              </a:ext>
            </a:extLst>
          </p:cNvPr>
          <p:cNvSpPr txBox="1"/>
          <p:nvPr/>
        </p:nvSpPr>
        <p:spPr>
          <a:xfrm>
            <a:off x="1358160" y="2125266"/>
            <a:ext cx="8410742"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3600" dirty="0">
                <a:solidFill>
                  <a:schemeClr val="accent6"/>
                </a:solidFill>
                <a:latin typeface="+mj-lt"/>
              </a:rPr>
              <a:t>Be respectful in the chat</a:t>
            </a:r>
          </a:p>
          <a:p>
            <a:pPr marL="285750" indent="-285750">
              <a:buFont typeface="Arial"/>
              <a:buChar char="•"/>
            </a:pPr>
            <a:endParaRPr lang="en-US" sz="3600" dirty="0">
              <a:solidFill>
                <a:schemeClr val="accent6"/>
              </a:solidFill>
              <a:latin typeface="+mj-lt"/>
            </a:endParaRPr>
          </a:p>
          <a:p>
            <a:pPr marL="285750" indent="-285750">
              <a:buFont typeface="Arial"/>
              <a:buChar char="•"/>
            </a:pPr>
            <a:r>
              <a:rPr lang="en-US" sz="3600" dirty="0">
                <a:solidFill>
                  <a:schemeClr val="accent6"/>
                </a:solidFill>
                <a:latin typeface="+mj-lt"/>
              </a:rPr>
              <a:t>Remember to share with others and allow others to share too</a:t>
            </a:r>
          </a:p>
        </p:txBody>
      </p:sp>
      <p:pic>
        <p:nvPicPr>
          <p:cNvPr id="6" name="Graphic 3" descr="House">
            <a:hlinkClick r:id="rId3" action="ppaction://hlinksldjump"/>
            <a:extLst>
              <a:ext uri="{FF2B5EF4-FFF2-40B4-BE49-F238E27FC236}">
                <a16:creationId xmlns:a16="http://schemas.microsoft.com/office/drawing/2014/main" id="{D09C15F4-E46C-47D1-B651-F090FE80691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249025" y="247650"/>
            <a:ext cx="704850" cy="695325"/>
          </a:xfrm>
          <a:prstGeom prst="rect">
            <a:avLst/>
          </a:prstGeom>
        </p:spPr>
      </p:pic>
      <p:sp>
        <p:nvSpPr>
          <p:cNvPr id="8" name="Rectangle 7">
            <a:extLst>
              <a:ext uri="{FF2B5EF4-FFF2-40B4-BE49-F238E27FC236}">
                <a16:creationId xmlns:a16="http://schemas.microsoft.com/office/drawing/2014/main" id="{DCD2F83E-40C2-49E5-8E9A-A2EC642C9282}"/>
              </a:ext>
            </a:extLst>
          </p:cNvPr>
          <p:cNvSpPr/>
          <p:nvPr/>
        </p:nvSpPr>
        <p:spPr>
          <a:xfrm>
            <a:off x="106496" y="6488668"/>
            <a:ext cx="4795441" cy="369332"/>
          </a:xfrm>
          <a:prstGeom prst="rect">
            <a:avLst/>
          </a:prstGeom>
        </p:spPr>
        <p:txBody>
          <a:bodyPr wrap="square">
            <a:spAutoFit/>
          </a:bodyPr>
          <a:lstStyle/>
          <a:p>
            <a:r>
              <a:rPr lang="en-US" dirty="0"/>
              <a:t>*</a:t>
            </a:r>
            <a:r>
              <a:rPr lang="en-US" b="1" dirty="0">
                <a:solidFill>
                  <a:srgbClr val="00B050"/>
                </a:solidFill>
              </a:rPr>
              <a:t>Click ‘Notes’ in the lower bar for ‘How to’</a:t>
            </a:r>
            <a:endParaRPr lang="en-US" b="1" dirty="0"/>
          </a:p>
        </p:txBody>
      </p:sp>
    </p:spTree>
    <p:extLst>
      <p:ext uri="{BB962C8B-B14F-4D97-AF65-F5344CB8AC3E}">
        <p14:creationId xmlns:p14="http://schemas.microsoft.com/office/powerpoint/2010/main" val="42432238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67C06EE3-F982-4479-B384-241D099A2088}"/>
              </a:ext>
            </a:extLst>
          </p:cNvPr>
          <p:cNvPicPr>
            <a:picLocks noGrp="1" noChangeAspect="1"/>
          </p:cNvPicPr>
          <p:nvPr>
            <p:ph idx="1"/>
          </p:nvPr>
        </p:nvPicPr>
        <p:blipFill>
          <a:blip r:embed="rId3"/>
          <a:stretch>
            <a:fillRect/>
          </a:stretch>
        </p:blipFill>
        <p:spPr>
          <a:xfrm>
            <a:off x="3782645" y="351600"/>
            <a:ext cx="4935437" cy="615920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3" name="Picture 4" descr="A close up of a flag&#10;&#10;Description automatically generated">
            <a:extLst>
              <a:ext uri="{FF2B5EF4-FFF2-40B4-BE49-F238E27FC236}">
                <a16:creationId xmlns:a16="http://schemas.microsoft.com/office/drawing/2014/main" id="{A142EA8F-B719-4A08-8287-70F85F016959}"/>
              </a:ext>
            </a:extLst>
          </p:cNvPr>
          <p:cNvPicPr>
            <a:picLocks noChangeAspect="1"/>
          </p:cNvPicPr>
          <p:nvPr/>
        </p:nvPicPr>
        <p:blipFill>
          <a:blip r:embed="rId4"/>
          <a:stretch>
            <a:fillRect/>
          </a:stretch>
        </p:blipFill>
        <p:spPr>
          <a:xfrm>
            <a:off x="396815" y="536354"/>
            <a:ext cx="2743200" cy="1615858"/>
          </a:xfrm>
          <a:prstGeom prst="rect">
            <a:avLst/>
          </a:prstGeom>
        </p:spPr>
      </p:pic>
      <p:pic>
        <p:nvPicPr>
          <p:cNvPr id="7" name="Graphic 3" descr="House">
            <a:hlinkClick r:id="rId5" action="ppaction://hlinksldjump"/>
            <a:extLst>
              <a:ext uri="{FF2B5EF4-FFF2-40B4-BE49-F238E27FC236}">
                <a16:creationId xmlns:a16="http://schemas.microsoft.com/office/drawing/2014/main" id="{19484DF8-F856-4322-84A7-02274799AA2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249025" y="247650"/>
            <a:ext cx="704850" cy="695325"/>
          </a:xfrm>
          <a:prstGeom prst="rect">
            <a:avLst/>
          </a:prstGeom>
        </p:spPr>
      </p:pic>
    </p:spTree>
    <p:extLst>
      <p:ext uri="{BB962C8B-B14F-4D97-AF65-F5344CB8AC3E}">
        <p14:creationId xmlns:p14="http://schemas.microsoft.com/office/powerpoint/2010/main" val="503939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7581372-A910-4978-84EE-B36A5BD2D851}"/>
              </a:ext>
            </a:extLst>
          </p:cNvPr>
          <p:cNvPicPr>
            <a:picLocks noChangeAspect="1"/>
          </p:cNvPicPr>
          <p:nvPr/>
        </p:nvPicPr>
        <p:blipFill>
          <a:blip r:embed="rId3"/>
          <a:stretch>
            <a:fillRect/>
          </a:stretch>
        </p:blipFill>
        <p:spPr>
          <a:xfrm>
            <a:off x="3542438" y="377716"/>
            <a:ext cx="5104665" cy="609435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3" name="TextBox 2">
            <a:extLst>
              <a:ext uri="{FF2B5EF4-FFF2-40B4-BE49-F238E27FC236}">
                <a16:creationId xmlns:a16="http://schemas.microsoft.com/office/drawing/2014/main" id="{132999FE-884F-4B08-A58E-E80D7788709D}"/>
              </a:ext>
            </a:extLst>
          </p:cNvPr>
          <p:cNvSpPr txBox="1"/>
          <p:nvPr/>
        </p:nvSpPr>
        <p:spPr>
          <a:xfrm>
            <a:off x="9000862" y="3717471"/>
            <a:ext cx="2743200"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solidFill>
                  <a:srgbClr val="00B050"/>
                </a:solidFill>
                <a:latin typeface="Bradley Hand ITC"/>
              </a:rPr>
              <a:t>* You may replace 'God' with what you believe in.  For e.g. 'family'</a:t>
            </a:r>
          </a:p>
        </p:txBody>
      </p:sp>
      <p:pic>
        <p:nvPicPr>
          <p:cNvPr id="6" name="Graphic 3" descr="House">
            <a:hlinkClick r:id="rId4" action="ppaction://hlinksldjump"/>
            <a:extLst>
              <a:ext uri="{FF2B5EF4-FFF2-40B4-BE49-F238E27FC236}">
                <a16:creationId xmlns:a16="http://schemas.microsoft.com/office/drawing/2014/main" id="{9A423F2D-B177-4CD6-9F0C-32C59D23524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249025" y="247650"/>
            <a:ext cx="704850" cy="695325"/>
          </a:xfrm>
          <a:prstGeom prst="rect">
            <a:avLst/>
          </a:prstGeom>
        </p:spPr>
      </p:pic>
    </p:spTree>
    <p:extLst>
      <p:ext uri="{BB962C8B-B14F-4D97-AF65-F5344CB8AC3E}">
        <p14:creationId xmlns:p14="http://schemas.microsoft.com/office/powerpoint/2010/main" val="8600010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irl Scout Law color coded to the daisy petals | Girl scout ...">
            <a:extLst>
              <a:ext uri="{FF2B5EF4-FFF2-40B4-BE49-F238E27FC236}">
                <a16:creationId xmlns:a16="http://schemas.microsoft.com/office/drawing/2014/main" id="{4E218A62-4B83-49FB-A57F-58C758B387C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770" r="211" b="7541"/>
          <a:stretch/>
        </p:blipFill>
        <p:spPr bwMode="auto">
          <a:xfrm>
            <a:off x="3430623" y="345081"/>
            <a:ext cx="5360590" cy="6168592"/>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pic>
        <p:nvPicPr>
          <p:cNvPr id="5" name="Graphic 3" descr="House">
            <a:hlinkClick r:id="rId4" action="ppaction://hlinksldjump"/>
            <a:extLst>
              <a:ext uri="{FF2B5EF4-FFF2-40B4-BE49-F238E27FC236}">
                <a16:creationId xmlns:a16="http://schemas.microsoft.com/office/drawing/2014/main" id="{861FD5D7-F64F-4F46-9642-22AAD2B105D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249025" y="247650"/>
            <a:ext cx="704850" cy="695325"/>
          </a:xfrm>
          <a:prstGeom prst="rect">
            <a:avLst/>
          </a:prstGeom>
        </p:spPr>
      </p:pic>
    </p:spTree>
    <p:extLst>
      <p:ext uri="{BB962C8B-B14F-4D97-AF65-F5344CB8AC3E}">
        <p14:creationId xmlns:p14="http://schemas.microsoft.com/office/powerpoint/2010/main" val="21920463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86CD9-3E43-4213-BAB7-A91439C040FB}"/>
              </a:ext>
            </a:extLst>
          </p:cNvPr>
          <p:cNvSpPr>
            <a:spLocks noGrp="1"/>
          </p:cNvSpPr>
          <p:nvPr>
            <p:ph type="title"/>
          </p:nvPr>
        </p:nvSpPr>
        <p:spPr>
          <a:xfrm>
            <a:off x="8069878" y="2371236"/>
            <a:ext cx="3510023" cy="1837885"/>
          </a:xfrm>
        </p:spPr>
        <p:txBody>
          <a:bodyPr vert="horz" lIns="91440" tIns="45720" rIns="91440" bIns="45720" rtlCol="0" anchor="b">
            <a:normAutofit/>
          </a:bodyPr>
          <a:lstStyle/>
          <a:p>
            <a:pPr algn="ctr">
              <a:lnSpc>
                <a:spcPct val="85000"/>
              </a:lnSpc>
            </a:pPr>
            <a:r>
              <a:rPr lang="en-US" sz="3600" b="1" cap="all" dirty="0">
                <a:solidFill>
                  <a:schemeClr val="accent3"/>
                </a:solidFill>
              </a:rPr>
              <a:t>Time for a Scavenger Hunt!</a:t>
            </a:r>
          </a:p>
        </p:txBody>
      </p:sp>
      <p:pic>
        <p:nvPicPr>
          <p:cNvPr id="4" name="Picture 4" descr="A picture containing food&#10;&#10;Description generated with very high confidence">
            <a:extLst>
              <a:ext uri="{FF2B5EF4-FFF2-40B4-BE49-F238E27FC236}">
                <a16:creationId xmlns:a16="http://schemas.microsoft.com/office/drawing/2014/main" id="{4011F72D-A0F5-4D96-814F-37E1D071E3B5}"/>
              </a:ext>
            </a:extLst>
          </p:cNvPr>
          <p:cNvPicPr>
            <a:picLocks noGrp="1" noChangeAspect="1"/>
          </p:cNvPicPr>
          <p:nvPr>
            <p:ph idx="1"/>
          </p:nvPr>
        </p:nvPicPr>
        <p:blipFill rotWithShape="1">
          <a:blip r:embed="rId3"/>
          <a:srcRect l="17488" t="5447" r="14213" b="10838"/>
          <a:stretch/>
        </p:blipFill>
        <p:spPr>
          <a:xfrm>
            <a:off x="231140" y="243840"/>
            <a:ext cx="7329963" cy="6381309"/>
          </a:xfrm>
          <a:prstGeom prst="rect">
            <a:avLst/>
          </a:prstGeom>
        </p:spPr>
      </p:pic>
      <p:sp>
        <p:nvSpPr>
          <p:cNvPr id="6" name="TextBox 5">
            <a:extLst>
              <a:ext uri="{FF2B5EF4-FFF2-40B4-BE49-F238E27FC236}">
                <a16:creationId xmlns:a16="http://schemas.microsoft.com/office/drawing/2014/main" id="{F6A8D5AE-6C35-4E60-9287-6F915F1B0E35}"/>
              </a:ext>
            </a:extLst>
          </p:cNvPr>
          <p:cNvSpPr txBox="1"/>
          <p:nvPr/>
        </p:nvSpPr>
        <p:spPr>
          <a:xfrm>
            <a:off x="2105340" y="1902003"/>
            <a:ext cx="3274186" cy="4524315"/>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Wingdings"/>
              <a:buChar char="q"/>
            </a:pPr>
            <a:endParaRPr lang="en-US" b="1" dirty="0">
              <a:solidFill>
                <a:srgbClr val="FFFFFF"/>
              </a:solidFill>
              <a:latin typeface="+mj-lt"/>
            </a:endParaRPr>
          </a:p>
          <a:p>
            <a:pPr marL="285750" indent="-285750">
              <a:buFont typeface="Wingdings"/>
              <a:buChar char="q"/>
            </a:pPr>
            <a:endParaRPr lang="en-US" b="1" dirty="0">
              <a:solidFill>
                <a:srgbClr val="FFFFFF"/>
              </a:solidFill>
              <a:latin typeface="+mj-lt"/>
            </a:endParaRPr>
          </a:p>
          <a:p>
            <a:pPr marL="285750" indent="-285750">
              <a:buFont typeface="Wingdings"/>
              <a:buChar char="q"/>
            </a:pPr>
            <a:r>
              <a:rPr lang="en-US" b="1" dirty="0">
                <a:solidFill>
                  <a:srgbClr val="FFFFFF"/>
                </a:solidFill>
                <a:latin typeface="+mj-lt"/>
              </a:rPr>
              <a:t>Stuffed animal</a:t>
            </a:r>
            <a:endParaRPr lang="en-US" dirty="0">
              <a:solidFill>
                <a:srgbClr val="FFFFFF"/>
              </a:solidFill>
              <a:latin typeface="+mj-lt"/>
            </a:endParaRPr>
          </a:p>
          <a:p>
            <a:pPr marL="285750" indent="-285750">
              <a:buFont typeface="Wingdings"/>
              <a:buChar char="q"/>
            </a:pPr>
            <a:endParaRPr lang="en-US" b="1" dirty="0">
              <a:solidFill>
                <a:srgbClr val="FFFFFF"/>
              </a:solidFill>
              <a:latin typeface="+mj-lt"/>
            </a:endParaRPr>
          </a:p>
          <a:p>
            <a:pPr marL="285750" indent="-285750">
              <a:buFont typeface="Wingdings"/>
              <a:buChar char="q"/>
            </a:pPr>
            <a:r>
              <a:rPr lang="en-US" b="1" dirty="0">
                <a:solidFill>
                  <a:srgbClr val="FFFFFF"/>
                </a:solidFill>
                <a:latin typeface="+mj-lt"/>
              </a:rPr>
              <a:t>Something for cleaning</a:t>
            </a:r>
          </a:p>
          <a:p>
            <a:pPr marL="285750" indent="-285750">
              <a:buFont typeface="Wingdings"/>
              <a:buChar char="q"/>
            </a:pPr>
            <a:endParaRPr lang="en-US" b="1" dirty="0">
              <a:solidFill>
                <a:srgbClr val="FFFFFF"/>
              </a:solidFill>
              <a:latin typeface="+mj-lt"/>
            </a:endParaRPr>
          </a:p>
          <a:p>
            <a:pPr marL="285750" indent="-285750">
              <a:buFont typeface="Wingdings"/>
              <a:buChar char="q"/>
            </a:pPr>
            <a:r>
              <a:rPr lang="en-US" b="1" dirty="0">
                <a:solidFill>
                  <a:srgbClr val="FFFFFF"/>
                </a:solidFill>
                <a:latin typeface="+mj-lt"/>
              </a:rPr>
              <a:t>Sunglasses or gloves</a:t>
            </a:r>
          </a:p>
          <a:p>
            <a:pPr marL="285750" indent="-285750">
              <a:buFont typeface="Wingdings"/>
              <a:buChar char="q"/>
            </a:pPr>
            <a:endParaRPr lang="en-US" b="1" dirty="0">
              <a:solidFill>
                <a:srgbClr val="FFFFFF"/>
              </a:solidFill>
              <a:latin typeface="+mj-lt"/>
            </a:endParaRPr>
          </a:p>
          <a:p>
            <a:pPr marL="285750" indent="-285750">
              <a:buFont typeface="Wingdings"/>
              <a:buChar char="q"/>
            </a:pPr>
            <a:r>
              <a:rPr lang="en-US" b="1" dirty="0">
                <a:solidFill>
                  <a:srgbClr val="FFFFFF"/>
                </a:solidFill>
                <a:latin typeface="+mj-lt"/>
              </a:rPr>
              <a:t>a coin</a:t>
            </a:r>
          </a:p>
          <a:p>
            <a:pPr marL="285750" indent="-285750">
              <a:buFont typeface="Wingdings"/>
              <a:buChar char="q"/>
            </a:pPr>
            <a:endParaRPr lang="en-US" b="1" dirty="0">
              <a:solidFill>
                <a:srgbClr val="FFFFFF"/>
              </a:solidFill>
              <a:latin typeface="+mj-lt"/>
            </a:endParaRPr>
          </a:p>
          <a:p>
            <a:pPr marL="285750" indent="-285750">
              <a:buFont typeface="Wingdings"/>
              <a:buChar char="q"/>
            </a:pPr>
            <a:r>
              <a:rPr lang="en-US" b="1" dirty="0">
                <a:solidFill>
                  <a:srgbClr val="FFFFFF"/>
                </a:solidFill>
                <a:latin typeface="+mj-lt"/>
              </a:rPr>
              <a:t>Something that's silly</a:t>
            </a:r>
          </a:p>
          <a:p>
            <a:pPr marL="285750" indent="-285750">
              <a:buFont typeface="Wingdings"/>
              <a:buChar char="q"/>
            </a:pPr>
            <a:endParaRPr lang="en-US" b="1" dirty="0">
              <a:solidFill>
                <a:srgbClr val="FFFFFF"/>
              </a:solidFill>
              <a:latin typeface="+mj-lt"/>
            </a:endParaRPr>
          </a:p>
          <a:p>
            <a:pPr marL="285750" indent="-285750">
              <a:buFont typeface="Wingdings"/>
              <a:buChar char="q"/>
            </a:pPr>
            <a:r>
              <a:rPr lang="en-US" b="1" dirty="0">
                <a:solidFill>
                  <a:srgbClr val="FFFFFF"/>
                </a:solidFill>
                <a:latin typeface="+mj-lt"/>
              </a:rPr>
              <a:t>Something that makes music</a:t>
            </a:r>
          </a:p>
          <a:p>
            <a:pPr marL="285750" indent="-285750">
              <a:buFont typeface="Wingdings"/>
              <a:buChar char="q"/>
            </a:pPr>
            <a:endParaRPr lang="en-US" b="1" dirty="0">
              <a:solidFill>
                <a:srgbClr val="FFFFFF"/>
              </a:solidFill>
              <a:latin typeface="+mj-lt"/>
            </a:endParaRPr>
          </a:p>
          <a:p>
            <a:pPr marL="285750" indent="-285750">
              <a:buFont typeface="Wingdings"/>
              <a:buChar char="q"/>
            </a:pPr>
            <a:endParaRPr lang="en-US" b="1" dirty="0">
              <a:solidFill>
                <a:srgbClr val="FFFFFF"/>
              </a:solidFill>
              <a:latin typeface="+mj-lt"/>
            </a:endParaRPr>
          </a:p>
        </p:txBody>
      </p:sp>
      <p:pic>
        <p:nvPicPr>
          <p:cNvPr id="5" name="Graphic 3" descr="House">
            <a:hlinkClick r:id="rId4" action="ppaction://hlinksldjump"/>
            <a:extLst>
              <a:ext uri="{FF2B5EF4-FFF2-40B4-BE49-F238E27FC236}">
                <a16:creationId xmlns:a16="http://schemas.microsoft.com/office/drawing/2014/main" id="{395F632A-72F2-4FFF-84BE-CC13DFA7783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249025" y="247650"/>
            <a:ext cx="704850" cy="695325"/>
          </a:xfrm>
          <a:prstGeom prst="rect">
            <a:avLst/>
          </a:prstGeom>
        </p:spPr>
      </p:pic>
    </p:spTree>
    <p:extLst>
      <p:ext uri="{BB962C8B-B14F-4D97-AF65-F5344CB8AC3E}">
        <p14:creationId xmlns:p14="http://schemas.microsoft.com/office/powerpoint/2010/main" val="11864715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115BA-5048-480D-99AC-8445A7F3E898}"/>
              </a:ext>
            </a:extLst>
          </p:cNvPr>
          <p:cNvSpPr>
            <a:spLocks noGrp="1"/>
          </p:cNvSpPr>
          <p:nvPr>
            <p:ph type="title"/>
          </p:nvPr>
        </p:nvSpPr>
        <p:spPr>
          <a:xfrm>
            <a:off x="1183213" y="2330046"/>
            <a:ext cx="9875520" cy="1356360"/>
          </a:xfrm>
        </p:spPr>
        <p:txBody>
          <a:bodyPr>
            <a:normAutofit/>
          </a:bodyPr>
          <a:lstStyle/>
          <a:p>
            <a:pPr algn="ctr"/>
            <a:r>
              <a:rPr lang="en-US" sz="3600" dirty="0"/>
              <a:t>Action Name Game!</a:t>
            </a:r>
          </a:p>
        </p:txBody>
      </p:sp>
      <p:sp>
        <p:nvSpPr>
          <p:cNvPr id="3" name="Content Placeholder 2">
            <a:extLst>
              <a:ext uri="{FF2B5EF4-FFF2-40B4-BE49-F238E27FC236}">
                <a16:creationId xmlns:a16="http://schemas.microsoft.com/office/drawing/2014/main" id="{4DA0F3F9-4482-4F7D-B056-BBF789BE759B}"/>
              </a:ext>
            </a:extLst>
          </p:cNvPr>
          <p:cNvSpPr>
            <a:spLocks noGrp="1"/>
          </p:cNvSpPr>
          <p:nvPr>
            <p:ph idx="1"/>
          </p:nvPr>
        </p:nvSpPr>
        <p:spPr>
          <a:xfrm>
            <a:off x="397237" y="1715114"/>
            <a:ext cx="11062842" cy="1157614"/>
          </a:xfrm>
        </p:spPr>
        <p:txBody>
          <a:bodyPr vert="horz" lIns="91440" tIns="45720" rIns="91440" bIns="45720" rtlCol="0" anchor="t">
            <a:normAutofit/>
          </a:bodyPr>
          <a:lstStyle/>
          <a:p>
            <a:pPr marL="45720" indent="0" algn="just">
              <a:buNone/>
            </a:pPr>
            <a:endParaRPr lang="en-US" sz="3200">
              <a:solidFill>
                <a:schemeClr val="accent6">
                  <a:lumMod val="75000"/>
                </a:schemeClr>
              </a:solidFill>
              <a:latin typeface="Cooper Black"/>
            </a:endParaRPr>
          </a:p>
          <a:p>
            <a:pPr marL="45720" indent="0" algn="ctr">
              <a:buNone/>
            </a:pPr>
            <a:endParaRPr lang="en-US" sz="3200">
              <a:solidFill>
                <a:schemeClr val="accent6">
                  <a:lumMod val="75000"/>
                </a:schemeClr>
              </a:solidFill>
              <a:latin typeface="Cooper Black"/>
            </a:endParaRPr>
          </a:p>
        </p:txBody>
      </p:sp>
      <p:pic>
        <p:nvPicPr>
          <p:cNvPr id="7" name="Graphic 3" descr="House">
            <a:hlinkClick r:id="rId3" action="ppaction://hlinksldjump"/>
            <a:extLst>
              <a:ext uri="{FF2B5EF4-FFF2-40B4-BE49-F238E27FC236}">
                <a16:creationId xmlns:a16="http://schemas.microsoft.com/office/drawing/2014/main" id="{B4CCEFB5-6134-4FC2-A00C-4DC09F74C01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249025" y="247650"/>
            <a:ext cx="704850" cy="695325"/>
          </a:xfrm>
          <a:prstGeom prst="rect">
            <a:avLst/>
          </a:prstGeom>
        </p:spPr>
      </p:pic>
      <p:sp>
        <p:nvSpPr>
          <p:cNvPr id="9" name="Rectangle 8">
            <a:extLst>
              <a:ext uri="{FF2B5EF4-FFF2-40B4-BE49-F238E27FC236}">
                <a16:creationId xmlns:a16="http://schemas.microsoft.com/office/drawing/2014/main" id="{F9F3A831-0696-4724-A976-ECEDE0772DB3}"/>
              </a:ext>
            </a:extLst>
          </p:cNvPr>
          <p:cNvSpPr/>
          <p:nvPr/>
        </p:nvSpPr>
        <p:spPr>
          <a:xfrm>
            <a:off x="106496" y="6488668"/>
            <a:ext cx="4884603" cy="369332"/>
          </a:xfrm>
          <a:prstGeom prst="rect">
            <a:avLst/>
          </a:prstGeom>
        </p:spPr>
        <p:txBody>
          <a:bodyPr wrap="square">
            <a:spAutoFit/>
          </a:bodyPr>
          <a:lstStyle/>
          <a:p>
            <a:r>
              <a:rPr lang="en-US" dirty="0"/>
              <a:t>*</a:t>
            </a:r>
            <a:r>
              <a:rPr lang="en-US" b="1" dirty="0">
                <a:solidFill>
                  <a:srgbClr val="00B050"/>
                </a:solidFill>
              </a:rPr>
              <a:t>Click ‘Notes’ in the lower bar for ‘How to’</a:t>
            </a:r>
            <a:endParaRPr lang="en-US" b="1" dirty="0"/>
          </a:p>
        </p:txBody>
      </p:sp>
    </p:spTree>
    <p:extLst>
      <p:ext uri="{BB962C8B-B14F-4D97-AF65-F5344CB8AC3E}">
        <p14:creationId xmlns:p14="http://schemas.microsoft.com/office/powerpoint/2010/main" val="834715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86CD9-3E43-4213-BAB7-A91439C040FB}"/>
              </a:ext>
            </a:extLst>
          </p:cNvPr>
          <p:cNvSpPr>
            <a:spLocks noGrp="1"/>
          </p:cNvSpPr>
          <p:nvPr>
            <p:ph type="title"/>
          </p:nvPr>
        </p:nvSpPr>
        <p:spPr>
          <a:xfrm>
            <a:off x="356351" y="130462"/>
            <a:ext cx="11422139" cy="1356360"/>
          </a:xfrm>
        </p:spPr>
        <p:txBody>
          <a:bodyPr>
            <a:normAutofit/>
          </a:bodyPr>
          <a:lstStyle/>
          <a:p>
            <a:pPr algn="ctr"/>
            <a:r>
              <a:rPr lang="en-US" u="sng" dirty="0">
                <a:solidFill>
                  <a:schemeClr val="accent6"/>
                </a:solidFill>
              </a:rPr>
              <a:t>We will be working on </a:t>
            </a:r>
            <a:br>
              <a:rPr lang="en-US" u="sng" dirty="0">
                <a:solidFill>
                  <a:schemeClr val="accent6"/>
                </a:solidFill>
              </a:rPr>
            </a:br>
            <a:r>
              <a:rPr lang="en-US" i="1" u="sng" dirty="0">
                <a:solidFill>
                  <a:schemeClr val="accent6"/>
                </a:solidFill>
              </a:rPr>
              <a:t>Making Friends</a:t>
            </a:r>
            <a:r>
              <a:rPr lang="en-US" u="sng" dirty="0">
                <a:solidFill>
                  <a:schemeClr val="accent6"/>
                </a:solidFill>
              </a:rPr>
              <a:t> Badge</a:t>
            </a:r>
          </a:p>
        </p:txBody>
      </p:sp>
      <p:sp>
        <p:nvSpPr>
          <p:cNvPr id="3" name="Content Placeholder 2">
            <a:extLst>
              <a:ext uri="{FF2B5EF4-FFF2-40B4-BE49-F238E27FC236}">
                <a16:creationId xmlns:a16="http://schemas.microsoft.com/office/drawing/2014/main" id="{8E712FE0-4CE5-4E91-A41B-42EFB5EA6927}"/>
              </a:ext>
            </a:extLst>
          </p:cNvPr>
          <p:cNvSpPr>
            <a:spLocks noGrp="1"/>
          </p:cNvSpPr>
          <p:nvPr>
            <p:ph idx="1"/>
          </p:nvPr>
        </p:nvSpPr>
        <p:spPr>
          <a:xfrm>
            <a:off x="2076885" y="1708656"/>
            <a:ext cx="6181464" cy="4493438"/>
          </a:xfrm>
          <a:gradFill flip="none" rotWithShape="1">
            <a:gsLst>
              <a:gs pos="0">
                <a:schemeClr val="bg1">
                  <a:tint val="66000"/>
                  <a:satMod val="160000"/>
                </a:schemeClr>
              </a:gs>
              <a:gs pos="50000">
                <a:schemeClr val="bg1">
                  <a:tint val="44500"/>
                  <a:satMod val="160000"/>
                </a:schemeClr>
              </a:gs>
              <a:gs pos="100000">
                <a:schemeClr val="bg1">
                  <a:tint val="23500"/>
                  <a:satMod val="160000"/>
                </a:schemeClr>
              </a:gs>
            </a:gsLst>
            <a:lin ang="18900000" scaled="1"/>
            <a:tileRect/>
          </a:gradFill>
        </p:spPr>
        <p:txBody>
          <a:bodyPr vert="horz" lIns="91440" tIns="45720" rIns="91440" bIns="45720" rtlCol="0" anchor="t">
            <a:normAutofit/>
          </a:bodyPr>
          <a:lstStyle/>
          <a:p>
            <a:r>
              <a:rPr lang="en-US" sz="2400" b="1">
                <a:solidFill>
                  <a:srgbClr val="7030A0"/>
                </a:solidFill>
              </a:rPr>
              <a:t>Step 1 Make a Friendly Introduction (game)</a:t>
            </a:r>
            <a:endParaRPr lang="en-US" sz="2400" b="1">
              <a:solidFill>
                <a:srgbClr val="7030A0"/>
              </a:solidFill>
              <a:cs typeface="Calibri"/>
            </a:endParaRPr>
          </a:p>
          <a:p>
            <a:endParaRPr lang="en-US" sz="2400" b="1">
              <a:solidFill>
                <a:srgbClr val="7030A0"/>
              </a:solidFill>
            </a:endParaRPr>
          </a:p>
          <a:p>
            <a:r>
              <a:rPr lang="en-US" sz="2400" b="1">
                <a:solidFill>
                  <a:srgbClr val="7030A0"/>
                </a:solidFill>
              </a:rPr>
              <a:t>Step 2 Show Friends You Care (craft) </a:t>
            </a:r>
            <a:endParaRPr lang="en-US" sz="2400" b="1">
              <a:solidFill>
                <a:srgbClr val="7030A0"/>
              </a:solidFill>
              <a:cs typeface="Calibri"/>
            </a:endParaRPr>
          </a:p>
          <a:p>
            <a:endParaRPr lang="en-US" sz="2400" b="1">
              <a:solidFill>
                <a:srgbClr val="7030A0"/>
              </a:solidFill>
              <a:cs typeface="Calibri"/>
            </a:endParaRPr>
          </a:p>
          <a:p>
            <a:r>
              <a:rPr lang="en-US" sz="2400" b="1">
                <a:solidFill>
                  <a:srgbClr val="7030A0"/>
                </a:solidFill>
              </a:rPr>
              <a:t>Step 3 Share a Favorite Activity </a:t>
            </a:r>
            <a:endParaRPr lang="en-US" sz="2400" b="1">
              <a:solidFill>
                <a:srgbClr val="7030A0"/>
              </a:solidFill>
              <a:cs typeface="Calibri"/>
            </a:endParaRPr>
          </a:p>
          <a:p>
            <a:endParaRPr lang="en-US" sz="2400" b="1">
              <a:solidFill>
                <a:srgbClr val="7030A0"/>
              </a:solidFill>
              <a:cs typeface="Calibri"/>
            </a:endParaRPr>
          </a:p>
          <a:p>
            <a:r>
              <a:rPr lang="en-US" sz="2400" b="1">
                <a:solidFill>
                  <a:srgbClr val="7030A0"/>
                </a:solidFill>
              </a:rPr>
              <a:t>Step 4 Learn How to Disagree </a:t>
            </a:r>
            <a:endParaRPr lang="en-US" sz="2400" b="1">
              <a:solidFill>
                <a:srgbClr val="7030A0"/>
              </a:solidFill>
              <a:cs typeface="Calibri"/>
            </a:endParaRPr>
          </a:p>
          <a:p>
            <a:endParaRPr lang="en-US" sz="2400" b="1">
              <a:solidFill>
                <a:srgbClr val="7030A0"/>
              </a:solidFill>
            </a:endParaRPr>
          </a:p>
          <a:p>
            <a:r>
              <a:rPr lang="en-US" sz="2400" b="1">
                <a:solidFill>
                  <a:srgbClr val="7030A0"/>
                </a:solidFill>
              </a:rPr>
              <a:t>Step 5 Practice Friendship! (pledge) </a:t>
            </a:r>
            <a:endParaRPr lang="en-US" sz="2400" b="1">
              <a:solidFill>
                <a:srgbClr val="7030A0"/>
              </a:solidFill>
              <a:cs typeface="Calibri"/>
            </a:endParaRPr>
          </a:p>
        </p:txBody>
      </p:sp>
      <p:pic>
        <p:nvPicPr>
          <p:cNvPr id="4" name="Picture 4" descr="A close up of a sign&#10;&#10;Description generated with very high confidence">
            <a:extLst>
              <a:ext uri="{FF2B5EF4-FFF2-40B4-BE49-F238E27FC236}">
                <a16:creationId xmlns:a16="http://schemas.microsoft.com/office/drawing/2014/main" id="{4826F878-1C87-412C-84E4-5EB3EF879289}"/>
              </a:ext>
            </a:extLst>
          </p:cNvPr>
          <p:cNvPicPr>
            <a:picLocks noChangeAspect="1"/>
          </p:cNvPicPr>
          <p:nvPr/>
        </p:nvPicPr>
        <p:blipFill>
          <a:blip r:embed="rId3"/>
          <a:stretch>
            <a:fillRect/>
          </a:stretch>
        </p:blipFill>
        <p:spPr>
          <a:xfrm>
            <a:off x="8707528" y="939450"/>
            <a:ext cx="3135414" cy="2868570"/>
          </a:xfrm>
          <a:prstGeom prst="rect">
            <a:avLst/>
          </a:prstGeom>
        </p:spPr>
      </p:pic>
      <p:sp>
        <p:nvSpPr>
          <p:cNvPr id="7" name="TextBox 6">
            <a:extLst>
              <a:ext uri="{FF2B5EF4-FFF2-40B4-BE49-F238E27FC236}">
                <a16:creationId xmlns:a16="http://schemas.microsoft.com/office/drawing/2014/main" id="{FA274024-0C81-4298-8A12-0075542713AD}"/>
              </a:ext>
            </a:extLst>
          </p:cNvPr>
          <p:cNvSpPr txBox="1"/>
          <p:nvPr/>
        </p:nvSpPr>
        <p:spPr>
          <a:xfrm>
            <a:off x="8722290" y="4807907"/>
            <a:ext cx="3129418" cy="369332"/>
          </a:xfrm>
          <a:prstGeom prst="rect">
            <a:avLst/>
          </a:prstGeom>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solidFill>
                  <a:schemeClr val="accent1">
                    <a:lumMod val="60000"/>
                    <a:lumOff val="40000"/>
                  </a:schemeClr>
                </a:solidFill>
                <a:latin typeface="Cooper Black"/>
              </a:rPr>
              <a:t>The badge you will earn!</a:t>
            </a:r>
          </a:p>
        </p:txBody>
      </p:sp>
      <p:sp>
        <p:nvSpPr>
          <p:cNvPr id="10" name="Arrow: Right 9">
            <a:extLst>
              <a:ext uri="{FF2B5EF4-FFF2-40B4-BE49-F238E27FC236}">
                <a16:creationId xmlns:a16="http://schemas.microsoft.com/office/drawing/2014/main" id="{C14CD6CF-2AB9-43B0-898C-FFA1D349BD86}"/>
              </a:ext>
            </a:extLst>
          </p:cNvPr>
          <p:cNvSpPr/>
          <p:nvPr/>
        </p:nvSpPr>
        <p:spPr>
          <a:xfrm rot="-5400000">
            <a:off x="9786052" y="3973475"/>
            <a:ext cx="981205" cy="480164"/>
          </a:xfrm>
          <a:prstGeom prst="rightArrow">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phic 3" descr="House">
            <a:hlinkClick r:id="rId4" action="ppaction://hlinksldjump"/>
            <a:extLst>
              <a:ext uri="{FF2B5EF4-FFF2-40B4-BE49-F238E27FC236}">
                <a16:creationId xmlns:a16="http://schemas.microsoft.com/office/drawing/2014/main" id="{418C59C6-A571-4478-BD4F-7F65DA021A8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249025" y="247650"/>
            <a:ext cx="704850" cy="695325"/>
          </a:xfrm>
          <a:prstGeom prst="rect">
            <a:avLst/>
          </a:prstGeom>
        </p:spPr>
      </p:pic>
    </p:spTree>
    <p:extLst>
      <p:ext uri="{BB962C8B-B14F-4D97-AF65-F5344CB8AC3E}">
        <p14:creationId xmlns:p14="http://schemas.microsoft.com/office/powerpoint/2010/main" val="22049610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86CD9-3E43-4213-BAB7-A91439C040FB}"/>
              </a:ext>
            </a:extLst>
          </p:cNvPr>
          <p:cNvSpPr>
            <a:spLocks noGrp="1"/>
          </p:cNvSpPr>
          <p:nvPr>
            <p:ph type="title"/>
          </p:nvPr>
        </p:nvSpPr>
        <p:spPr>
          <a:xfrm>
            <a:off x="2268539" y="130462"/>
            <a:ext cx="6993914" cy="1356360"/>
          </a:xfrm>
        </p:spPr>
        <p:txBody>
          <a:bodyPr>
            <a:normAutofit/>
          </a:bodyPr>
          <a:lstStyle/>
          <a:p>
            <a:r>
              <a:rPr lang="en-US" b="1" i="1" u="sng" dirty="0">
                <a:solidFill>
                  <a:schemeClr val="accent6"/>
                </a:solidFill>
              </a:rPr>
              <a:t>Making Friends</a:t>
            </a:r>
            <a:r>
              <a:rPr lang="en-US" b="1" u="sng" dirty="0">
                <a:solidFill>
                  <a:schemeClr val="accent6"/>
                </a:solidFill>
              </a:rPr>
              <a:t> Badge</a:t>
            </a:r>
            <a:endParaRPr lang="en-US" u="sng" dirty="0">
              <a:solidFill>
                <a:schemeClr val="accent6"/>
              </a:solidFill>
            </a:endParaRPr>
          </a:p>
        </p:txBody>
      </p:sp>
      <p:pic>
        <p:nvPicPr>
          <p:cNvPr id="4" name="Picture 4" descr="A close up of a sign&#10;&#10;Description generated with very high confidence">
            <a:extLst>
              <a:ext uri="{FF2B5EF4-FFF2-40B4-BE49-F238E27FC236}">
                <a16:creationId xmlns:a16="http://schemas.microsoft.com/office/drawing/2014/main" id="{4826F878-1C87-412C-84E4-5EB3EF879289}"/>
              </a:ext>
            </a:extLst>
          </p:cNvPr>
          <p:cNvPicPr>
            <a:picLocks noChangeAspect="1"/>
          </p:cNvPicPr>
          <p:nvPr/>
        </p:nvPicPr>
        <p:blipFill>
          <a:blip r:embed="rId3"/>
          <a:stretch>
            <a:fillRect/>
          </a:stretch>
        </p:blipFill>
        <p:spPr>
          <a:xfrm>
            <a:off x="8707528" y="939450"/>
            <a:ext cx="3135414" cy="2868570"/>
          </a:xfrm>
          <a:prstGeom prst="rect">
            <a:avLst/>
          </a:prstGeom>
        </p:spPr>
      </p:pic>
      <p:sp>
        <p:nvSpPr>
          <p:cNvPr id="7" name="TextBox 6">
            <a:extLst>
              <a:ext uri="{FF2B5EF4-FFF2-40B4-BE49-F238E27FC236}">
                <a16:creationId xmlns:a16="http://schemas.microsoft.com/office/drawing/2014/main" id="{FA274024-0C81-4298-8A12-0075542713AD}"/>
              </a:ext>
            </a:extLst>
          </p:cNvPr>
          <p:cNvSpPr txBox="1"/>
          <p:nvPr/>
        </p:nvSpPr>
        <p:spPr>
          <a:xfrm>
            <a:off x="8722290" y="4807907"/>
            <a:ext cx="3129418" cy="369332"/>
          </a:xfrm>
          <a:prstGeom prst="rect">
            <a:avLst/>
          </a:prstGeom>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solidFill>
                  <a:schemeClr val="accent1">
                    <a:lumMod val="60000"/>
                    <a:lumOff val="40000"/>
                  </a:schemeClr>
                </a:solidFill>
                <a:latin typeface="Cooper Black"/>
              </a:rPr>
              <a:t>The badge you will earn!</a:t>
            </a:r>
          </a:p>
        </p:txBody>
      </p:sp>
      <p:sp>
        <p:nvSpPr>
          <p:cNvPr id="10" name="Arrow: Right 9">
            <a:extLst>
              <a:ext uri="{FF2B5EF4-FFF2-40B4-BE49-F238E27FC236}">
                <a16:creationId xmlns:a16="http://schemas.microsoft.com/office/drawing/2014/main" id="{C14CD6CF-2AB9-43B0-898C-FFA1D349BD86}"/>
              </a:ext>
            </a:extLst>
          </p:cNvPr>
          <p:cNvSpPr/>
          <p:nvPr/>
        </p:nvSpPr>
        <p:spPr>
          <a:xfrm rot="-5400000">
            <a:off x="9786052" y="3973475"/>
            <a:ext cx="981205" cy="480164"/>
          </a:xfrm>
          <a:prstGeom prst="rightArrow">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phic 3" descr="House">
            <a:hlinkClick r:id="rId4" action="ppaction://hlinksldjump"/>
            <a:extLst>
              <a:ext uri="{FF2B5EF4-FFF2-40B4-BE49-F238E27FC236}">
                <a16:creationId xmlns:a16="http://schemas.microsoft.com/office/drawing/2014/main" id="{BF9AA1A8-4DC6-4387-9AE4-F042B23C5BD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249025" y="247650"/>
            <a:ext cx="704850" cy="695325"/>
          </a:xfrm>
          <a:prstGeom prst="rect">
            <a:avLst/>
          </a:prstGeom>
        </p:spPr>
      </p:pic>
      <p:sp>
        <p:nvSpPr>
          <p:cNvPr id="16" name="Content Placeholder 2">
            <a:extLst>
              <a:ext uri="{FF2B5EF4-FFF2-40B4-BE49-F238E27FC236}">
                <a16:creationId xmlns:a16="http://schemas.microsoft.com/office/drawing/2014/main" id="{97E18430-2400-464C-B0E6-A36C8CE823FE}"/>
              </a:ext>
            </a:extLst>
          </p:cNvPr>
          <p:cNvSpPr>
            <a:spLocks noGrp="1"/>
          </p:cNvSpPr>
          <p:nvPr>
            <p:ph idx="1"/>
          </p:nvPr>
        </p:nvSpPr>
        <p:spPr>
          <a:xfrm>
            <a:off x="2076885" y="1827925"/>
            <a:ext cx="6181464" cy="4493438"/>
          </a:xfrm>
          <a:gradFill flip="none" rotWithShape="1">
            <a:gsLst>
              <a:gs pos="0">
                <a:schemeClr val="bg1">
                  <a:tint val="66000"/>
                  <a:satMod val="160000"/>
                </a:schemeClr>
              </a:gs>
              <a:gs pos="50000">
                <a:schemeClr val="bg1">
                  <a:tint val="44500"/>
                  <a:satMod val="160000"/>
                </a:schemeClr>
              </a:gs>
              <a:gs pos="100000">
                <a:schemeClr val="bg1">
                  <a:tint val="23500"/>
                  <a:satMod val="160000"/>
                </a:schemeClr>
              </a:gs>
            </a:gsLst>
            <a:lin ang="18900000" scaled="1"/>
            <a:tileRect/>
          </a:gradFill>
        </p:spPr>
        <p:txBody>
          <a:bodyPr vert="horz" lIns="91440" tIns="45720" rIns="91440" bIns="45720" rtlCol="0" anchor="t">
            <a:normAutofit/>
          </a:bodyPr>
          <a:lstStyle/>
          <a:p>
            <a:r>
              <a:rPr lang="en-US" sz="2400" b="1" dirty="0">
                <a:solidFill>
                  <a:srgbClr val="7030A0"/>
                </a:solidFill>
              </a:rPr>
              <a:t>Step 1 Make a Friendly Introduction (game)</a:t>
            </a:r>
            <a:endParaRPr lang="en-US" sz="2400" b="1" dirty="0">
              <a:solidFill>
                <a:srgbClr val="7030A0"/>
              </a:solidFill>
              <a:cs typeface="Calibri"/>
            </a:endParaRPr>
          </a:p>
          <a:p>
            <a:endParaRPr lang="en-US" sz="2400" b="1" dirty="0">
              <a:solidFill>
                <a:srgbClr val="7030A0"/>
              </a:solidFill>
            </a:endParaRPr>
          </a:p>
          <a:p>
            <a:r>
              <a:rPr lang="en-US" sz="2400" b="1" dirty="0">
                <a:solidFill>
                  <a:srgbClr val="7030A0"/>
                </a:solidFill>
              </a:rPr>
              <a:t>Step 2 Show Friends You Care (craft) </a:t>
            </a:r>
            <a:endParaRPr lang="en-US" sz="2400" b="1" dirty="0">
              <a:solidFill>
                <a:srgbClr val="7030A0"/>
              </a:solidFill>
              <a:cs typeface="Calibri"/>
            </a:endParaRPr>
          </a:p>
          <a:p>
            <a:endParaRPr lang="en-US" sz="2400" b="1" dirty="0">
              <a:solidFill>
                <a:srgbClr val="7030A0"/>
              </a:solidFill>
              <a:cs typeface="Calibri"/>
            </a:endParaRPr>
          </a:p>
          <a:p>
            <a:r>
              <a:rPr lang="en-US" sz="2400" b="1" dirty="0">
                <a:solidFill>
                  <a:srgbClr val="7030A0"/>
                </a:solidFill>
              </a:rPr>
              <a:t>Step 3 Share a Favorite Activity </a:t>
            </a:r>
            <a:endParaRPr lang="en-US" sz="2400" b="1" dirty="0">
              <a:solidFill>
                <a:srgbClr val="7030A0"/>
              </a:solidFill>
              <a:cs typeface="Calibri"/>
            </a:endParaRPr>
          </a:p>
          <a:p>
            <a:endParaRPr lang="en-US" sz="2400" b="1" dirty="0">
              <a:solidFill>
                <a:srgbClr val="7030A0"/>
              </a:solidFill>
              <a:cs typeface="Calibri"/>
            </a:endParaRPr>
          </a:p>
          <a:p>
            <a:r>
              <a:rPr lang="en-US" sz="2400" b="1" dirty="0">
                <a:solidFill>
                  <a:srgbClr val="7030A0"/>
                </a:solidFill>
              </a:rPr>
              <a:t>Step 4 Learn How to Disagree </a:t>
            </a:r>
            <a:endParaRPr lang="en-US" sz="2400" b="1" dirty="0">
              <a:solidFill>
                <a:srgbClr val="7030A0"/>
              </a:solidFill>
              <a:cs typeface="Calibri"/>
            </a:endParaRPr>
          </a:p>
          <a:p>
            <a:endParaRPr lang="en-US" sz="2400" b="1" dirty="0">
              <a:solidFill>
                <a:srgbClr val="7030A0"/>
              </a:solidFill>
            </a:endParaRPr>
          </a:p>
          <a:p>
            <a:r>
              <a:rPr lang="en-US" sz="2400" b="1" dirty="0">
                <a:solidFill>
                  <a:srgbClr val="7030A0"/>
                </a:solidFill>
              </a:rPr>
              <a:t>Step 5 Practice Friendship! (pledge) </a:t>
            </a:r>
            <a:endParaRPr lang="en-US" sz="2400" b="1" dirty="0">
              <a:solidFill>
                <a:srgbClr val="7030A0"/>
              </a:solidFill>
              <a:cs typeface="Calibri"/>
            </a:endParaRPr>
          </a:p>
        </p:txBody>
      </p:sp>
      <p:sp>
        <p:nvSpPr>
          <p:cNvPr id="17" name="Arrow: Right 16">
            <a:extLst>
              <a:ext uri="{FF2B5EF4-FFF2-40B4-BE49-F238E27FC236}">
                <a16:creationId xmlns:a16="http://schemas.microsoft.com/office/drawing/2014/main" id="{A3455787-7424-4BB8-B7CE-58C44657FCED}"/>
              </a:ext>
            </a:extLst>
          </p:cNvPr>
          <p:cNvSpPr/>
          <p:nvPr/>
        </p:nvSpPr>
        <p:spPr>
          <a:xfrm>
            <a:off x="178905" y="1649894"/>
            <a:ext cx="1794376" cy="1117239"/>
          </a:xfrm>
          <a:prstGeom prst="rightArrow">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You are here</a:t>
            </a:r>
          </a:p>
        </p:txBody>
      </p:sp>
    </p:spTree>
    <p:extLst>
      <p:ext uri="{BB962C8B-B14F-4D97-AF65-F5344CB8AC3E}">
        <p14:creationId xmlns:p14="http://schemas.microsoft.com/office/powerpoint/2010/main" val="37545522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33C6B-6C1D-43A4-8C80-B6080B5FC097}"/>
              </a:ext>
            </a:extLst>
          </p:cNvPr>
          <p:cNvSpPr>
            <a:spLocks noGrp="1"/>
          </p:cNvSpPr>
          <p:nvPr>
            <p:ph type="ctrTitle"/>
          </p:nvPr>
        </p:nvSpPr>
        <p:spPr>
          <a:xfrm>
            <a:off x="1205219" y="325833"/>
            <a:ext cx="9966960" cy="893573"/>
          </a:xfrm>
        </p:spPr>
        <p:txBody>
          <a:bodyPr>
            <a:noAutofit/>
          </a:bodyPr>
          <a:lstStyle/>
          <a:p>
            <a:pPr algn="ctr"/>
            <a:r>
              <a:rPr lang="en-US" dirty="0">
                <a:solidFill>
                  <a:schemeClr val="accent6"/>
                </a:solidFill>
              </a:rPr>
              <a:t>Brownie Sisterhood Series TOC</a:t>
            </a:r>
          </a:p>
        </p:txBody>
      </p:sp>
      <p:sp>
        <p:nvSpPr>
          <p:cNvPr id="8" name="TextBox 7">
            <a:extLst>
              <a:ext uri="{FF2B5EF4-FFF2-40B4-BE49-F238E27FC236}">
                <a16:creationId xmlns:a16="http://schemas.microsoft.com/office/drawing/2014/main" id="{4D44F051-6447-481C-A6CA-42EF94C03B82}"/>
              </a:ext>
            </a:extLst>
          </p:cNvPr>
          <p:cNvSpPr txBox="1"/>
          <p:nvPr/>
        </p:nvSpPr>
        <p:spPr>
          <a:xfrm>
            <a:off x="947741" y="1365734"/>
            <a:ext cx="5414959" cy="489364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dirty="0">
                <a:solidFill>
                  <a:schemeClr val="accent5"/>
                </a:solidFill>
                <a:latin typeface="+mj-lt"/>
                <a:hlinkClick r:id="rId3" action="ppaction://hlinksldjump">
                  <a:extLst>
                    <a:ext uri="{A12FA001-AC4F-418D-AE19-62706E023703}">
                      <ahyp:hlinkClr xmlns:ahyp="http://schemas.microsoft.com/office/drawing/2018/hyperlinkcolor" val="tx"/>
                    </a:ext>
                  </a:extLst>
                </a:hlinkClick>
              </a:rPr>
              <a:t>Brownie Leader Instructions</a:t>
            </a:r>
            <a:endParaRPr lang="en-US" sz="2400" dirty="0">
              <a:solidFill>
                <a:schemeClr val="accent5"/>
              </a:solidFill>
              <a:latin typeface="+mj-lt"/>
            </a:endParaRPr>
          </a:p>
          <a:p>
            <a:pPr algn="l"/>
            <a:endParaRPr lang="en-US" sz="2400" dirty="0">
              <a:solidFill>
                <a:schemeClr val="accent5"/>
              </a:solidFill>
              <a:latin typeface="+mj-lt"/>
              <a:hlinkClick r:id="rId4" action="ppaction://hlinksldjump">
                <a:extLst>
                  <a:ext uri="{A12FA001-AC4F-418D-AE19-62706E023703}">
                    <ahyp:hlinkClr xmlns:ahyp="http://schemas.microsoft.com/office/drawing/2018/hyperlinkcolor" val="tx"/>
                  </a:ext>
                </a:extLst>
              </a:hlinkClick>
            </a:endParaRPr>
          </a:p>
          <a:p>
            <a:pPr algn="l"/>
            <a:r>
              <a:rPr lang="en-US" sz="2400" dirty="0">
                <a:solidFill>
                  <a:schemeClr val="accent5"/>
                </a:solidFill>
                <a:latin typeface="+mj-lt"/>
                <a:hlinkClick r:id="rId4" action="ppaction://hlinksldjump">
                  <a:extLst>
                    <a:ext uri="{A12FA001-AC4F-418D-AE19-62706E023703}">
                      <ahyp:hlinkClr xmlns:ahyp="http://schemas.microsoft.com/office/drawing/2018/hyperlinkcolor" val="tx"/>
                    </a:ext>
                  </a:extLst>
                </a:hlinkClick>
              </a:rPr>
              <a:t>Meeting 1</a:t>
            </a:r>
            <a:r>
              <a:rPr lang="en-US" sz="2400" dirty="0">
                <a:solidFill>
                  <a:schemeClr val="accent5"/>
                </a:solidFill>
                <a:latin typeface="+mj-lt"/>
              </a:rPr>
              <a:t>                                                                                                   </a:t>
            </a:r>
          </a:p>
          <a:p>
            <a:pPr algn="l"/>
            <a:endParaRPr lang="en-US" sz="2400" dirty="0">
              <a:solidFill>
                <a:schemeClr val="accent5"/>
              </a:solidFill>
              <a:latin typeface="+mj-lt"/>
            </a:endParaRPr>
          </a:p>
          <a:p>
            <a:r>
              <a:rPr lang="en-US" sz="2400" dirty="0">
                <a:solidFill>
                  <a:schemeClr val="accent5"/>
                </a:solidFill>
                <a:latin typeface="+mj-lt"/>
                <a:hlinkClick r:id="rId5" action="ppaction://hlinksldjump">
                  <a:extLst>
                    <a:ext uri="{A12FA001-AC4F-418D-AE19-62706E023703}">
                      <ahyp:hlinkClr xmlns:ahyp="http://schemas.microsoft.com/office/drawing/2018/hyperlinkcolor" val="tx"/>
                    </a:ext>
                  </a:extLst>
                </a:hlinkClick>
              </a:rPr>
              <a:t>Meeting 2</a:t>
            </a:r>
            <a:endParaRPr lang="en-US" sz="2400" dirty="0">
              <a:solidFill>
                <a:schemeClr val="accent5"/>
              </a:solidFill>
              <a:latin typeface="+mj-lt"/>
            </a:endParaRPr>
          </a:p>
          <a:p>
            <a:pPr algn="l"/>
            <a:endParaRPr lang="en-US" sz="2400" dirty="0">
              <a:solidFill>
                <a:schemeClr val="accent5"/>
              </a:solidFill>
              <a:latin typeface="+mj-lt"/>
            </a:endParaRPr>
          </a:p>
          <a:p>
            <a:r>
              <a:rPr lang="en-US" sz="2400" dirty="0">
                <a:solidFill>
                  <a:schemeClr val="accent5"/>
                </a:solidFill>
                <a:latin typeface="+mj-lt"/>
                <a:hlinkClick r:id="rId6" action="ppaction://hlinksldjump">
                  <a:extLst>
                    <a:ext uri="{A12FA001-AC4F-418D-AE19-62706E023703}">
                      <ahyp:hlinkClr xmlns:ahyp="http://schemas.microsoft.com/office/drawing/2018/hyperlinkcolor" val="tx"/>
                    </a:ext>
                  </a:extLst>
                </a:hlinkClick>
              </a:rPr>
              <a:t>Meeting 3</a:t>
            </a:r>
            <a:endParaRPr lang="en-US" sz="2400" dirty="0">
              <a:solidFill>
                <a:schemeClr val="accent5"/>
              </a:solidFill>
              <a:latin typeface="+mj-lt"/>
            </a:endParaRPr>
          </a:p>
          <a:p>
            <a:endParaRPr lang="en-US" sz="2400" dirty="0">
              <a:solidFill>
                <a:schemeClr val="accent5"/>
              </a:solidFill>
              <a:latin typeface="+mj-lt"/>
              <a:hlinkClick r:id="rId7" action="ppaction://hlinksldjump">
                <a:extLst>
                  <a:ext uri="{A12FA001-AC4F-418D-AE19-62706E023703}">
                    <ahyp:hlinkClr xmlns:ahyp="http://schemas.microsoft.com/office/drawing/2018/hyperlinkcolor" val="tx"/>
                  </a:ext>
                </a:extLst>
              </a:hlinkClick>
            </a:endParaRPr>
          </a:p>
          <a:p>
            <a:r>
              <a:rPr lang="en-US" sz="2400" dirty="0">
                <a:solidFill>
                  <a:schemeClr val="accent5"/>
                </a:solidFill>
                <a:latin typeface="+mj-lt"/>
                <a:hlinkClick r:id="rId7" action="ppaction://hlinksldjump">
                  <a:extLst>
                    <a:ext uri="{A12FA001-AC4F-418D-AE19-62706E023703}">
                      <ahyp:hlinkClr xmlns:ahyp="http://schemas.microsoft.com/office/drawing/2018/hyperlinkcolor" val="tx"/>
                    </a:ext>
                  </a:extLst>
                </a:hlinkClick>
              </a:rPr>
              <a:t>Meeting 4</a:t>
            </a:r>
            <a:endParaRPr lang="en-US" sz="2400" dirty="0">
              <a:solidFill>
                <a:schemeClr val="accent5"/>
              </a:solidFill>
              <a:latin typeface="+mj-lt"/>
            </a:endParaRPr>
          </a:p>
          <a:p>
            <a:endParaRPr lang="en-US" sz="2400" dirty="0">
              <a:solidFill>
                <a:schemeClr val="accent5"/>
              </a:solidFill>
              <a:latin typeface="+mj-lt"/>
              <a:hlinkClick r:id="rId8" action="ppaction://hlinksldjump">
                <a:extLst>
                  <a:ext uri="{A12FA001-AC4F-418D-AE19-62706E023703}">
                    <ahyp:hlinkClr xmlns:ahyp="http://schemas.microsoft.com/office/drawing/2018/hyperlinkcolor" val="tx"/>
                  </a:ext>
                </a:extLst>
              </a:hlinkClick>
            </a:endParaRPr>
          </a:p>
          <a:p>
            <a:r>
              <a:rPr lang="en-US" sz="2400" dirty="0">
                <a:solidFill>
                  <a:schemeClr val="accent5"/>
                </a:solidFill>
                <a:latin typeface="+mj-lt"/>
                <a:hlinkClick r:id="rId8" action="ppaction://hlinksldjump">
                  <a:extLst>
                    <a:ext uri="{A12FA001-AC4F-418D-AE19-62706E023703}">
                      <ahyp:hlinkClr xmlns:ahyp="http://schemas.microsoft.com/office/drawing/2018/hyperlinkcolor" val="tx"/>
                    </a:ext>
                  </a:extLst>
                </a:hlinkClick>
              </a:rPr>
              <a:t>Meeting 5</a:t>
            </a:r>
            <a:endParaRPr lang="en-US" sz="2400" dirty="0">
              <a:solidFill>
                <a:schemeClr val="accent5"/>
              </a:solidFill>
              <a:latin typeface="+mj-lt"/>
            </a:endParaRPr>
          </a:p>
          <a:p>
            <a:endParaRPr lang="en-US" sz="2400" dirty="0">
              <a:solidFill>
                <a:schemeClr val="accent5"/>
              </a:solidFill>
              <a:latin typeface="+mj-lt"/>
              <a:hlinkClick r:id="rId9" action="ppaction://hlinksldjump">
                <a:extLst>
                  <a:ext uri="{A12FA001-AC4F-418D-AE19-62706E023703}">
                    <ahyp:hlinkClr xmlns:ahyp="http://schemas.microsoft.com/office/drawing/2018/hyperlinkcolor" val="tx"/>
                  </a:ext>
                </a:extLst>
              </a:hlinkClick>
            </a:endParaRPr>
          </a:p>
          <a:p>
            <a:r>
              <a:rPr lang="en-US" sz="2400" dirty="0">
                <a:solidFill>
                  <a:schemeClr val="accent5"/>
                </a:solidFill>
                <a:latin typeface="+mj-lt"/>
                <a:hlinkClick r:id="rId9" action="ppaction://hlinksldjump">
                  <a:extLst>
                    <a:ext uri="{A12FA001-AC4F-418D-AE19-62706E023703}">
                      <ahyp:hlinkClr xmlns:ahyp="http://schemas.microsoft.com/office/drawing/2018/hyperlinkcolor" val="tx"/>
                    </a:ext>
                  </a:extLst>
                </a:hlinkClick>
              </a:rPr>
              <a:t>Meeting 6</a:t>
            </a:r>
            <a:r>
              <a:rPr lang="en-US" sz="2400" dirty="0">
                <a:solidFill>
                  <a:schemeClr val="accent5"/>
                </a:solidFill>
                <a:latin typeface="+mj-lt"/>
              </a:rPr>
              <a:t>                 </a:t>
            </a:r>
          </a:p>
        </p:txBody>
      </p:sp>
      <p:sp>
        <p:nvSpPr>
          <p:cNvPr id="10" name="TextBox 9">
            <a:extLst>
              <a:ext uri="{FF2B5EF4-FFF2-40B4-BE49-F238E27FC236}">
                <a16:creationId xmlns:a16="http://schemas.microsoft.com/office/drawing/2014/main" id="{FC8BF33E-CE2D-4BEF-9A70-B08C79E6E753}"/>
              </a:ext>
            </a:extLst>
          </p:cNvPr>
          <p:cNvSpPr txBox="1"/>
          <p:nvPr/>
        </p:nvSpPr>
        <p:spPr>
          <a:xfrm>
            <a:off x="8516941" y="1403834"/>
            <a:ext cx="2620959" cy="489364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dirty="0">
                <a:solidFill>
                  <a:schemeClr val="accent5"/>
                </a:solidFill>
                <a:latin typeface="+mj-lt"/>
              </a:rPr>
              <a:t>Slides 3-7</a:t>
            </a:r>
          </a:p>
          <a:p>
            <a:pPr algn="l"/>
            <a:endParaRPr lang="en-US" sz="2400" dirty="0">
              <a:solidFill>
                <a:schemeClr val="accent5"/>
              </a:solidFill>
              <a:latin typeface="+mj-lt"/>
            </a:endParaRPr>
          </a:p>
          <a:p>
            <a:pPr algn="l"/>
            <a:r>
              <a:rPr lang="en-US" sz="2400" dirty="0">
                <a:solidFill>
                  <a:schemeClr val="accent5"/>
                </a:solidFill>
                <a:latin typeface="+mj-lt"/>
              </a:rPr>
              <a:t>Slides 8-25</a:t>
            </a:r>
          </a:p>
          <a:p>
            <a:pPr algn="l"/>
            <a:endParaRPr lang="en-US" sz="2400" dirty="0">
              <a:solidFill>
                <a:schemeClr val="accent5"/>
              </a:solidFill>
              <a:latin typeface="+mj-lt"/>
            </a:endParaRPr>
          </a:p>
          <a:p>
            <a:r>
              <a:rPr lang="en-US" sz="2400" dirty="0">
                <a:solidFill>
                  <a:schemeClr val="accent5"/>
                </a:solidFill>
                <a:latin typeface="+mj-lt"/>
              </a:rPr>
              <a:t>Slides 26-41</a:t>
            </a:r>
          </a:p>
          <a:p>
            <a:pPr algn="l"/>
            <a:endParaRPr lang="en-US" sz="2400" dirty="0">
              <a:solidFill>
                <a:schemeClr val="accent5"/>
              </a:solidFill>
              <a:latin typeface="+mj-lt"/>
            </a:endParaRPr>
          </a:p>
          <a:p>
            <a:r>
              <a:rPr lang="en-US" sz="2400" dirty="0">
                <a:solidFill>
                  <a:schemeClr val="accent5"/>
                </a:solidFill>
                <a:latin typeface="+mj-lt"/>
              </a:rPr>
              <a:t>Slides 42-62</a:t>
            </a:r>
          </a:p>
          <a:p>
            <a:pPr algn="l"/>
            <a:endParaRPr lang="en-US" sz="2400" dirty="0">
              <a:solidFill>
                <a:schemeClr val="accent5"/>
              </a:solidFill>
              <a:latin typeface="+mj-lt"/>
            </a:endParaRPr>
          </a:p>
          <a:p>
            <a:r>
              <a:rPr lang="en-US" sz="2400" dirty="0">
                <a:solidFill>
                  <a:schemeClr val="accent5"/>
                </a:solidFill>
                <a:latin typeface="+mj-lt"/>
              </a:rPr>
              <a:t>Slides 63-79</a:t>
            </a:r>
          </a:p>
          <a:p>
            <a:endParaRPr lang="en-US" sz="2400" dirty="0">
              <a:solidFill>
                <a:schemeClr val="accent5"/>
              </a:solidFill>
              <a:latin typeface="+mj-lt"/>
            </a:endParaRPr>
          </a:p>
          <a:p>
            <a:r>
              <a:rPr lang="en-US" sz="2400" dirty="0">
                <a:solidFill>
                  <a:schemeClr val="accent5"/>
                </a:solidFill>
                <a:latin typeface="+mj-lt"/>
              </a:rPr>
              <a:t>Slides 80-96</a:t>
            </a:r>
          </a:p>
          <a:p>
            <a:endParaRPr lang="en-US" sz="2400" dirty="0">
              <a:solidFill>
                <a:schemeClr val="accent5"/>
              </a:solidFill>
              <a:latin typeface="+mj-lt"/>
            </a:endParaRPr>
          </a:p>
          <a:p>
            <a:r>
              <a:rPr lang="en-US" sz="2400" dirty="0">
                <a:solidFill>
                  <a:schemeClr val="accent5"/>
                </a:solidFill>
                <a:latin typeface="+mj-lt"/>
              </a:rPr>
              <a:t>Slides 97-114</a:t>
            </a:r>
          </a:p>
        </p:txBody>
      </p:sp>
    </p:spTree>
    <p:extLst>
      <p:ext uri="{BB962C8B-B14F-4D97-AF65-F5344CB8AC3E}">
        <p14:creationId xmlns:p14="http://schemas.microsoft.com/office/powerpoint/2010/main" val="12619291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DA0F3F9-4482-4F7D-B056-BBF789BE759B}"/>
              </a:ext>
            </a:extLst>
          </p:cNvPr>
          <p:cNvSpPr>
            <a:spLocks noGrp="1"/>
          </p:cNvSpPr>
          <p:nvPr>
            <p:ph idx="1"/>
          </p:nvPr>
        </p:nvSpPr>
        <p:spPr>
          <a:xfrm>
            <a:off x="735904" y="1748981"/>
            <a:ext cx="11062842" cy="1157614"/>
          </a:xfrm>
        </p:spPr>
        <p:txBody>
          <a:bodyPr vert="horz" lIns="91440" tIns="45720" rIns="91440" bIns="45720" rtlCol="0" anchor="t">
            <a:normAutofit/>
          </a:bodyPr>
          <a:lstStyle/>
          <a:p>
            <a:pPr marL="45720" indent="0" algn="just">
              <a:buNone/>
            </a:pPr>
            <a:endParaRPr lang="en-US" sz="3200">
              <a:solidFill>
                <a:schemeClr val="accent6">
                  <a:lumMod val="75000"/>
                </a:schemeClr>
              </a:solidFill>
              <a:latin typeface="Cooper Black"/>
            </a:endParaRPr>
          </a:p>
          <a:p>
            <a:pPr marL="45720" indent="0" algn="ctr">
              <a:buNone/>
            </a:pPr>
            <a:endParaRPr lang="en-US" sz="3200">
              <a:solidFill>
                <a:schemeClr val="accent6">
                  <a:lumMod val="75000"/>
                </a:schemeClr>
              </a:solidFill>
              <a:latin typeface="Cooper Black"/>
            </a:endParaRPr>
          </a:p>
        </p:txBody>
      </p:sp>
      <p:pic>
        <p:nvPicPr>
          <p:cNvPr id="4" name="Picture 4" descr="A picture containing clothing, table, different, group&#10;&#10;Description automatically generated">
            <a:extLst>
              <a:ext uri="{FF2B5EF4-FFF2-40B4-BE49-F238E27FC236}">
                <a16:creationId xmlns:a16="http://schemas.microsoft.com/office/drawing/2014/main" id="{DC467FAB-816A-46A2-ACB2-E37B49EC9032}"/>
              </a:ext>
            </a:extLst>
          </p:cNvPr>
          <p:cNvPicPr>
            <a:picLocks noChangeAspect="1"/>
          </p:cNvPicPr>
          <p:nvPr/>
        </p:nvPicPr>
        <p:blipFill>
          <a:blip r:embed="rId3"/>
          <a:stretch>
            <a:fillRect/>
          </a:stretch>
        </p:blipFill>
        <p:spPr>
          <a:xfrm>
            <a:off x="3617119" y="1128713"/>
            <a:ext cx="4802981" cy="4802981"/>
          </a:xfrm>
          <a:prstGeom prst="rect">
            <a:avLst/>
          </a:prstGeom>
        </p:spPr>
      </p:pic>
      <p:pic>
        <p:nvPicPr>
          <p:cNvPr id="10" name="Picture 4" descr="A close up of a sign&#10;&#10;Description generated with very high confidence">
            <a:extLst>
              <a:ext uri="{FF2B5EF4-FFF2-40B4-BE49-F238E27FC236}">
                <a16:creationId xmlns:a16="http://schemas.microsoft.com/office/drawing/2014/main" id="{CD2E402A-8D4F-4729-85D4-D06B5F0A45DF}"/>
              </a:ext>
            </a:extLst>
          </p:cNvPr>
          <p:cNvPicPr>
            <a:picLocks noChangeAspect="1"/>
          </p:cNvPicPr>
          <p:nvPr/>
        </p:nvPicPr>
        <p:blipFill>
          <a:blip r:embed="rId4"/>
          <a:stretch>
            <a:fillRect/>
          </a:stretch>
        </p:blipFill>
        <p:spPr>
          <a:xfrm>
            <a:off x="5040403" y="4451794"/>
            <a:ext cx="563667" cy="523041"/>
          </a:xfrm>
          <a:prstGeom prst="rect">
            <a:avLst/>
          </a:prstGeom>
        </p:spPr>
      </p:pic>
      <p:pic>
        <p:nvPicPr>
          <p:cNvPr id="7" name="Graphic 3" descr="House">
            <a:hlinkClick r:id="rId5" action="ppaction://hlinksldjump"/>
            <a:extLst>
              <a:ext uri="{FF2B5EF4-FFF2-40B4-BE49-F238E27FC236}">
                <a16:creationId xmlns:a16="http://schemas.microsoft.com/office/drawing/2014/main" id="{910F508B-15B2-4A39-80D7-D974BF7953F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249025" y="247650"/>
            <a:ext cx="704850" cy="695325"/>
          </a:xfrm>
          <a:prstGeom prst="rect">
            <a:avLst/>
          </a:prstGeom>
        </p:spPr>
      </p:pic>
    </p:spTree>
    <p:extLst>
      <p:ext uri="{BB962C8B-B14F-4D97-AF65-F5344CB8AC3E}">
        <p14:creationId xmlns:p14="http://schemas.microsoft.com/office/powerpoint/2010/main" val="1012738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A8FAB-38BE-4561-841D-787132DE762C}"/>
              </a:ext>
            </a:extLst>
          </p:cNvPr>
          <p:cNvSpPr>
            <a:spLocks noGrp="1"/>
          </p:cNvSpPr>
          <p:nvPr>
            <p:ph type="title"/>
          </p:nvPr>
        </p:nvSpPr>
        <p:spPr>
          <a:xfrm>
            <a:off x="847034" y="1467530"/>
            <a:ext cx="10191821" cy="2894737"/>
          </a:xfrm>
        </p:spPr>
        <p:txBody>
          <a:bodyPr>
            <a:normAutofit/>
          </a:bodyPr>
          <a:lstStyle/>
          <a:p>
            <a:pPr algn="ctr"/>
            <a:r>
              <a:rPr lang="en-US" sz="6000" dirty="0">
                <a:solidFill>
                  <a:schemeClr val="accent6"/>
                </a:solidFill>
              </a:rPr>
              <a:t>Upcoming:</a:t>
            </a:r>
            <a:br>
              <a:rPr lang="en-US" sz="6000" dirty="0">
                <a:solidFill>
                  <a:schemeClr val="accent6"/>
                </a:solidFill>
              </a:rPr>
            </a:br>
            <a:br>
              <a:rPr lang="en-US" sz="6000" dirty="0">
                <a:solidFill>
                  <a:schemeClr val="accent6"/>
                </a:solidFill>
              </a:rPr>
            </a:br>
            <a:r>
              <a:rPr lang="en-US" sz="6000" dirty="0">
                <a:solidFill>
                  <a:schemeClr val="accent6"/>
                </a:solidFill>
              </a:rPr>
              <a:t> Talent Show!</a:t>
            </a:r>
          </a:p>
        </p:txBody>
      </p:sp>
      <p:sp>
        <p:nvSpPr>
          <p:cNvPr id="3" name="Content Placeholder 2">
            <a:extLst>
              <a:ext uri="{FF2B5EF4-FFF2-40B4-BE49-F238E27FC236}">
                <a16:creationId xmlns:a16="http://schemas.microsoft.com/office/drawing/2014/main" id="{4DA0F3F9-4482-4F7D-B056-BBF789BE759B}"/>
              </a:ext>
            </a:extLst>
          </p:cNvPr>
          <p:cNvSpPr>
            <a:spLocks noGrp="1"/>
          </p:cNvSpPr>
          <p:nvPr>
            <p:ph idx="1"/>
          </p:nvPr>
        </p:nvSpPr>
        <p:spPr>
          <a:xfrm>
            <a:off x="735904" y="1748981"/>
            <a:ext cx="11062842" cy="1157614"/>
          </a:xfrm>
        </p:spPr>
        <p:txBody>
          <a:bodyPr vert="horz" lIns="91440" tIns="45720" rIns="91440" bIns="45720" rtlCol="0" anchor="t">
            <a:normAutofit/>
          </a:bodyPr>
          <a:lstStyle/>
          <a:p>
            <a:pPr marL="45720" indent="0" algn="just">
              <a:buNone/>
            </a:pPr>
            <a:endParaRPr lang="en-US" sz="3200">
              <a:solidFill>
                <a:schemeClr val="accent6">
                  <a:lumMod val="75000"/>
                </a:schemeClr>
              </a:solidFill>
              <a:latin typeface="Cooper Black"/>
            </a:endParaRPr>
          </a:p>
          <a:p>
            <a:pPr marL="45720" indent="0" algn="ctr">
              <a:buNone/>
            </a:pPr>
            <a:endParaRPr lang="en-US" sz="3200">
              <a:solidFill>
                <a:schemeClr val="accent6">
                  <a:lumMod val="75000"/>
                </a:schemeClr>
              </a:solidFill>
              <a:latin typeface="Cooper Black"/>
            </a:endParaRPr>
          </a:p>
        </p:txBody>
      </p:sp>
      <p:pic>
        <p:nvPicPr>
          <p:cNvPr id="7" name="Graphic 3" descr="House">
            <a:hlinkClick r:id="rId3" action="ppaction://hlinksldjump"/>
            <a:extLst>
              <a:ext uri="{FF2B5EF4-FFF2-40B4-BE49-F238E27FC236}">
                <a16:creationId xmlns:a16="http://schemas.microsoft.com/office/drawing/2014/main" id="{36321F99-5A79-4822-B9C7-475B32EED49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249025" y="247650"/>
            <a:ext cx="704850" cy="695325"/>
          </a:xfrm>
          <a:prstGeom prst="rect">
            <a:avLst/>
          </a:prstGeom>
        </p:spPr>
      </p:pic>
    </p:spTree>
    <p:extLst>
      <p:ext uri="{BB962C8B-B14F-4D97-AF65-F5344CB8AC3E}">
        <p14:creationId xmlns:p14="http://schemas.microsoft.com/office/powerpoint/2010/main" val="38523606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DA0F3F9-4482-4F7D-B056-BBF789BE759B}"/>
              </a:ext>
            </a:extLst>
          </p:cNvPr>
          <p:cNvSpPr>
            <a:spLocks noGrp="1"/>
          </p:cNvSpPr>
          <p:nvPr>
            <p:ph idx="1"/>
          </p:nvPr>
        </p:nvSpPr>
        <p:spPr>
          <a:xfrm>
            <a:off x="735904" y="1748981"/>
            <a:ext cx="11062842" cy="1157614"/>
          </a:xfrm>
        </p:spPr>
        <p:txBody>
          <a:bodyPr vert="horz" lIns="91440" tIns="45720" rIns="91440" bIns="45720" rtlCol="0" anchor="t">
            <a:normAutofit fontScale="92500" lnSpcReduction="10000"/>
          </a:bodyPr>
          <a:lstStyle/>
          <a:p>
            <a:pPr marL="45720" indent="0" algn="just">
              <a:buNone/>
            </a:pPr>
            <a:endParaRPr lang="en-US" sz="3200">
              <a:solidFill>
                <a:schemeClr val="accent6">
                  <a:lumMod val="75000"/>
                </a:schemeClr>
              </a:solidFill>
              <a:latin typeface="Cooper Black"/>
            </a:endParaRPr>
          </a:p>
          <a:p>
            <a:pPr marL="45720" indent="0" algn="ctr">
              <a:buNone/>
            </a:pPr>
            <a:r>
              <a:rPr lang="en-US" sz="4400">
                <a:solidFill>
                  <a:schemeClr val="accent6">
                    <a:lumMod val="75000"/>
                  </a:schemeClr>
                </a:solidFill>
                <a:latin typeface="Cooper Black"/>
              </a:rPr>
              <a:t> </a:t>
            </a:r>
            <a:endParaRPr lang="en-US" sz="3200">
              <a:solidFill>
                <a:schemeClr val="accent6">
                  <a:lumMod val="75000"/>
                </a:schemeClr>
              </a:solidFill>
              <a:latin typeface="Cooper Black"/>
            </a:endParaRPr>
          </a:p>
        </p:txBody>
      </p:sp>
      <p:sp>
        <p:nvSpPr>
          <p:cNvPr id="7" name="Content Placeholder 2">
            <a:extLst>
              <a:ext uri="{FF2B5EF4-FFF2-40B4-BE49-F238E27FC236}">
                <a16:creationId xmlns:a16="http://schemas.microsoft.com/office/drawing/2014/main" id="{7EA36D83-181D-4B74-947D-409E135E5403}"/>
              </a:ext>
            </a:extLst>
          </p:cNvPr>
          <p:cNvSpPr txBox="1">
            <a:spLocks/>
          </p:cNvSpPr>
          <p:nvPr/>
        </p:nvSpPr>
        <p:spPr>
          <a:xfrm>
            <a:off x="1460576" y="673742"/>
            <a:ext cx="8943651" cy="712330"/>
          </a:xfrm>
          <a:prstGeom prst="rect">
            <a:avLst/>
          </a:prstGeom>
        </p:spPr>
        <p:txBody>
          <a:bodyPr vert="horz" lIns="91440" tIns="45720" rIns="91440" bIns="45720" rtlCol="0" anchor="t">
            <a:norm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45720" indent="0" algn="ctr">
              <a:buNone/>
            </a:pPr>
            <a:r>
              <a:rPr lang="en-US" sz="4400" dirty="0">
                <a:solidFill>
                  <a:schemeClr val="accent6">
                    <a:lumMod val="75000"/>
                  </a:schemeClr>
                </a:solidFill>
                <a:latin typeface="+mj-lt"/>
              </a:rPr>
              <a:t>What fun things do brownies do?</a:t>
            </a:r>
          </a:p>
        </p:txBody>
      </p:sp>
      <p:pic>
        <p:nvPicPr>
          <p:cNvPr id="1026" name="Picture 2" descr="What Brownies Do - Girl Scouts">
            <a:extLst>
              <a:ext uri="{FF2B5EF4-FFF2-40B4-BE49-F238E27FC236}">
                <a16:creationId xmlns:a16="http://schemas.microsoft.com/office/drawing/2014/main" id="{FE81897F-4948-4CEB-A7FB-E0E60B5CE6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0372" y="1761853"/>
            <a:ext cx="4777034" cy="197104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pic>
        <p:nvPicPr>
          <p:cNvPr id="1028" name="Picture 4" descr="Cookies | For Cookie Sellers | Volunteers | USA Girl Scouts Overseas">
            <a:extLst>
              <a:ext uri="{FF2B5EF4-FFF2-40B4-BE49-F238E27FC236}">
                <a16:creationId xmlns:a16="http://schemas.microsoft.com/office/drawing/2014/main" id="{E7C9D393-78DF-4CBD-BA10-3D2F0D58CA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227" y="1988980"/>
            <a:ext cx="2940806" cy="144283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30" name="Picture 6" descr="Membership levels of the Girl Scouts of the USA | Girl Guides Wiki ...">
            <a:extLst>
              <a:ext uri="{FF2B5EF4-FFF2-40B4-BE49-F238E27FC236}">
                <a16:creationId xmlns:a16="http://schemas.microsoft.com/office/drawing/2014/main" id="{2AA7A4B7-49B8-475E-968A-2126810ADCB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98377" y="2101517"/>
            <a:ext cx="3183731" cy="176638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32" name="Picture 8" descr="For Brownies — Girl Scouts of Greater Chicago and Northwest Indiana">
            <a:extLst>
              <a:ext uri="{FF2B5EF4-FFF2-40B4-BE49-F238E27FC236}">
                <a16:creationId xmlns:a16="http://schemas.microsoft.com/office/drawing/2014/main" id="{07AEF788-9789-4D61-9FDB-6E8FB554B4D9}"/>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3263" r="15360" b="20279"/>
          <a:stretch/>
        </p:blipFill>
        <p:spPr bwMode="auto">
          <a:xfrm rot="803521">
            <a:off x="970369" y="4054463"/>
            <a:ext cx="2985913" cy="173720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34" name="Picture 10" descr="Brownie Girl Scout Stock Photos &amp; Brownie Girl Scout Stock Images ...">
            <a:extLst>
              <a:ext uri="{FF2B5EF4-FFF2-40B4-BE49-F238E27FC236}">
                <a16:creationId xmlns:a16="http://schemas.microsoft.com/office/drawing/2014/main" id="{A4E89439-09D3-49C2-BE32-5B7C43DF1632}"/>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b="10423"/>
          <a:stretch/>
        </p:blipFill>
        <p:spPr bwMode="auto">
          <a:xfrm rot="1023605">
            <a:off x="7935035" y="4195697"/>
            <a:ext cx="3067075" cy="201336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9" name="Picture 2" descr="Field Trips: Brownies - Glen Ellyn Girl Scouts">
            <a:extLst>
              <a:ext uri="{FF2B5EF4-FFF2-40B4-BE49-F238E27FC236}">
                <a16:creationId xmlns:a16="http://schemas.microsoft.com/office/drawing/2014/main" id="{1214FB1E-8125-4AE6-AFFE-23957FE0DB7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19704" y="4155173"/>
            <a:ext cx="3099695" cy="2037925"/>
          </a:xfrm>
          <a:prstGeom prst="rect">
            <a:avLst/>
          </a:prstGeom>
          <a:noFill/>
          <a:extLst>
            <a:ext uri="{909E8E84-426E-40DD-AFC4-6F175D3DCCD1}">
              <a14:hiddenFill xmlns:a14="http://schemas.microsoft.com/office/drawing/2010/main">
                <a:solidFill>
                  <a:srgbClr val="FFFFFF"/>
                </a:solidFill>
              </a14:hiddenFill>
            </a:ext>
          </a:extLst>
        </p:spPr>
      </p:pic>
      <p:pic>
        <p:nvPicPr>
          <p:cNvPr id="12" name="Graphic 3" descr="House">
            <a:hlinkClick r:id="rId9" action="ppaction://hlinksldjump"/>
            <a:extLst>
              <a:ext uri="{FF2B5EF4-FFF2-40B4-BE49-F238E27FC236}">
                <a16:creationId xmlns:a16="http://schemas.microsoft.com/office/drawing/2014/main" id="{2654B55A-6861-47A5-8EE2-C832F443F72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1249025" y="247650"/>
            <a:ext cx="704850" cy="695325"/>
          </a:xfrm>
          <a:prstGeom prst="rect">
            <a:avLst/>
          </a:prstGeom>
        </p:spPr>
      </p:pic>
      <p:sp>
        <p:nvSpPr>
          <p:cNvPr id="13" name="Rectangle 12">
            <a:extLst>
              <a:ext uri="{FF2B5EF4-FFF2-40B4-BE49-F238E27FC236}">
                <a16:creationId xmlns:a16="http://schemas.microsoft.com/office/drawing/2014/main" id="{CECBC02D-34E4-4E1F-A361-D4A3AAAD5CE7}"/>
              </a:ext>
            </a:extLst>
          </p:cNvPr>
          <p:cNvSpPr/>
          <p:nvPr/>
        </p:nvSpPr>
        <p:spPr>
          <a:xfrm>
            <a:off x="106496" y="6488668"/>
            <a:ext cx="4884603" cy="369332"/>
          </a:xfrm>
          <a:prstGeom prst="rect">
            <a:avLst/>
          </a:prstGeom>
        </p:spPr>
        <p:txBody>
          <a:bodyPr wrap="square">
            <a:spAutoFit/>
          </a:bodyPr>
          <a:lstStyle/>
          <a:p>
            <a:r>
              <a:rPr lang="en-US" dirty="0"/>
              <a:t>*</a:t>
            </a:r>
            <a:r>
              <a:rPr lang="en-US" b="1" dirty="0">
                <a:solidFill>
                  <a:srgbClr val="00B050"/>
                </a:solidFill>
              </a:rPr>
              <a:t>Click ‘Notes’ in the lower bar for ‘How to’</a:t>
            </a:r>
            <a:endParaRPr lang="en-US" b="1" dirty="0"/>
          </a:p>
        </p:txBody>
      </p:sp>
    </p:spTree>
    <p:extLst>
      <p:ext uri="{BB962C8B-B14F-4D97-AF65-F5344CB8AC3E}">
        <p14:creationId xmlns:p14="http://schemas.microsoft.com/office/powerpoint/2010/main" val="9508464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A87DA-D947-4746-860F-FF8487FD6E67}"/>
              </a:ext>
            </a:extLst>
          </p:cNvPr>
          <p:cNvSpPr>
            <a:spLocks noGrp="1"/>
          </p:cNvSpPr>
          <p:nvPr>
            <p:ph type="title"/>
          </p:nvPr>
        </p:nvSpPr>
        <p:spPr>
          <a:xfrm>
            <a:off x="109773" y="287937"/>
            <a:ext cx="11778132" cy="1443269"/>
          </a:xfrm>
        </p:spPr>
        <p:txBody>
          <a:bodyPr>
            <a:normAutofit/>
          </a:bodyPr>
          <a:lstStyle/>
          <a:p>
            <a:pPr algn="ctr"/>
            <a:r>
              <a:rPr lang="en-US" dirty="0">
                <a:solidFill>
                  <a:schemeClr val="accent6">
                    <a:lumMod val="75000"/>
                  </a:schemeClr>
                </a:solidFill>
              </a:rPr>
              <a:t>Be prepared for next week:</a:t>
            </a:r>
          </a:p>
        </p:txBody>
      </p:sp>
      <p:sp>
        <p:nvSpPr>
          <p:cNvPr id="3" name="Content Placeholder 2">
            <a:extLst>
              <a:ext uri="{FF2B5EF4-FFF2-40B4-BE49-F238E27FC236}">
                <a16:creationId xmlns:a16="http://schemas.microsoft.com/office/drawing/2014/main" id="{5AEDC083-8760-495B-878A-5FF04C370031}"/>
              </a:ext>
            </a:extLst>
          </p:cNvPr>
          <p:cNvSpPr>
            <a:spLocks noGrp="1"/>
          </p:cNvSpPr>
          <p:nvPr>
            <p:ph idx="1"/>
          </p:nvPr>
        </p:nvSpPr>
        <p:spPr>
          <a:xfrm>
            <a:off x="1036009" y="2083975"/>
            <a:ext cx="9457268" cy="3820345"/>
          </a:xfrm>
        </p:spPr>
        <p:txBody>
          <a:bodyPr vert="horz" lIns="91440" tIns="45720" rIns="91440" bIns="45720" rtlCol="0" anchor="t">
            <a:noAutofit/>
          </a:bodyPr>
          <a:lstStyle/>
          <a:p>
            <a:pPr marL="45720" indent="0">
              <a:lnSpc>
                <a:spcPct val="100000"/>
              </a:lnSpc>
              <a:buNone/>
            </a:pPr>
            <a:r>
              <a:rPr lang="en-US" sz="2400" dirty="0">
                <a:solidFill>
                  <a:schemeClr val="accent6">
                    <a:lumMod val="75000"/>
                  </a:schemeClr>
                </a:solidFill>
                <a:latin typeface="+mj-lt"/>
              </a:rPr>
              <a:t>1. Supplies: </a:t>
            </a:r>
            <a:r>
              <a:rPr lang="en-US" sz="2400" dirty="0">
                <a:solidFill>
                  <a:srgbClr val="00B050"/>
                </a:solidFill>
                <a:latin typeface="+mj-lt"/>
              </a:rPr>
              <a:t>a healthy snack</a:t>
            </a:r>
            <a:endParaRPr lang="en-US" dirty="0">
              <a:solidFill>
                <a:srgbClr val="00B050"/>
              </a:solidFill>
              <a:latin typeface="+mj-lt"/>
            </a:endParaRPr>
          </a:p>
          <a:p>
            <a:pPr marL="45720" indent="0">
              <a:lnSpc>
                <a:spcPct val="100000"/>
              </a:lnSpc>
              <a:buNone/>
            </a:pPr>
            <a:endParaRPr lang="en-US" sz="2400" dirty="0">
              <a:solidFill>
                <a:srgbClr val="00B050"/>
              </a:solidFill>
              <a:latin typeface="+mj-lt"/>
            </a:endParaRPr>
          </a:p>
          <a:p>
            <a:pPr marL="45720" indent="0">
              <a:lnSpc>
                <a:spcPct val="120000"/>
              </a:lnSpc>
              <a:buNone/>
            </a:pPr>
            <a:r>
              <a:rPr lang="en-US" sz="2400" dirty="0">
                <a:solidFill>
                  <a:schemeClr val="accent6">
                    <a:lumMod val="75000"/>
                  </a:schemeClr>
                </a:solidFill>
                <a:latin typeface="+mj-lt"/>
              </a:rPr>
              <a:t>2. Brownie Challenge!   Think about </a:t>
            </a:r>
            <a:r>
              <a:rPr lang="en-US" sz="2400" dirty="0">
                <a:solidFill>
                  <a:srgbClr val="FF0000"/>
                </a:solidFill>
                <a:latin typeface="+mj-lt"/>
              </a:rPr>
              <a:t>2 things you really like to do</a:t>
            </a:r>
            <a:r>
              <a:rPr lang="en-US" sz="2400" dirty="0">
                <a:solidFill>
                  <a:schemeClr val="accent6">
                    <a:lumMod val="75000"/>
                  </a:schemeClr>
                </a:solidFill>
                <a:latin typeface="+mj-lt"/>
              </a:rPr>
              <a:t> at home, with friends, or in a club</a:t>
            </a:r>
          </a:p>
          <a:p>
            <a:endParaRPr lang="en-US" sz="2800" dirty="0">
              <a:solidFill>
                <a:schemeClr val="accent6">
                  <a:lumMod val="75000"/>
                </a:schemeClr>
              </a:solidFill>
              <a:latin typeface="+mj-lt"/>
            </a:endParaRPr>
          </a:p>
        </p:txBody>
      </p:sp>
      <p:pic>
        <p:nvPicPr>
          <p:cNvPr id="6" name="Graphic 3" descr="House">
            <a:hlinkClick r:id="rId3" action="ppaction://hlinksldjump"/>
            <a:extLst>
              <a:ext uri="{FF2B5EF4-FFF2-40B4-BE49-F238E27FC236}">
                <a16:creationId xmlns:a16="http://schemas.microsoft.com/office/drawing/2014/main" id="{3248A201-39C9-47FB-856B-D916FD5F65E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249025" y="247650"/>
            <a:ext cx="704850" cy="695325"/>
          </a:xfrm>
          <a:prstGeom prst="rect">
            <a:avLst/>
          </a:prstGeom>
        </p:spPr>
      </p:pic>
    </p:spTree>
    <p:extLst>
      <p:ext uri="{BB962C8B-B14F-4D97-AF65-F5344CB8AC3E}">
        <p14:creationId xmlns:p14="http://schemas.microsoft.com/office/powerpoint/2010/main" val="31445714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749A0-F82D-41FD-9773-83A993DD877A}"/>
              </a:ext>
            </a:extLst>
          </p:cNvPr>
          <p:cNvSpPr>
            <a:spLocks noGrp="1"/>
          </p:cNvSpPr>
          <p:nvPr>
            <p:ph type="title"/>
          </p:nvPr>
        </p:nvSpPr>
        <p:spPr>
          <a:xfrm>
            <a:off x="1250" y="333071"/>
            <a:ext cx="12189500" cy="1325563"/>
          </a:xfrm>
        </p:spPr>
        <p:txBody>
          <a:bodyPr>
            <a:normAutofit/>
          </a:bodyPr>
          <a:lstStyle/>
          <a:p>
            <a:pPr algn="ctr"/>
            <a:r>
              <a:rPr lang="en-US" dirty="0">
                <a:solidFill>
                  <a:schemeClr val="accent6">
                    <a:lumMod val="75000"/>
                  </a:schemeClr>
                </a:solidFill>
              </a:rPr>
              <a:t>Parent chat!</a:t>
            </a:r>
          </a:p>
        </p:txBody>
      </p:sp>
      <p:pic>
        <p:nvPicPr>
          <p:cNvPr id="3" name="Picture 5" descr="A group of people sitting at a desk&#10;&#10;Description automatically generated">
            <a:extLst>
              <a:ext uri="{FF2B5EF4-FFF2-40B4-BE49-F238E27FC236}">
                <a16:creationId xmlns:a16="http://schemas.microsoft.com/office/drawing/2014/main" id="{3D3B60A9-8948-4F52-8C7D-8658A91AE12C}"/>
              </a:ext>
            </a:extLst>
          </p:cNvPr>
          <p:cNvPicPr>
            <a:picLocks noChangeAspect="1"/>
          </p:cNvPicPr>
          <p:nvPr/>
        </p:nvPicPr>
        <p:blipFill>
          <a:blip r:embed="rId3"/>
          <a:stretch>
            <a:fillRect/>
          </a:stretch>
        </p:blipFill>
        <p:spPr>
          <a:xfrm>
            <a:off x="3429001" y="1613808"/>
            <a:ext cx="5333999" cy="3325584"/>
          </a:xfrm>
          <a:prstGeom prst="rect">
            <a:avLst/>
          </a:prstGeom>
        </p:spPr>
      </p:pic>
      <p:sp>
        <p:nvSpPr>
          <p:cNvPr id="4" name="Rectangle 3">
            <a:extLst>
              <a:ext uri="{FF2B5EF4-FFF2-40B4-BE49-F238E27FC236}">
                <a16:creationId xmlns:a16="http://schemas.microsoft.com/office/drawing/2014/main" id="{F5608B16-931F-4251-A9A7-22D9812F4075}"/>
              </a:ext>
            </a:extLst>
          </p:cNvPr>
          <p:cNvSpPr/>
          <p:nvPr/>
        </p:nvSpPr>
        <p:spPr>
          <a:xfrm>
            <a:off x="106496" y="6488668"/>
            <a:ext cx="4795441" cy="369332"/>
          </a:xfrm>
          <a:prstGeom prst="rect">
            <a:avLst/>
          </a:prstGeom>
        </p:spPr>
        <p:txBody>
          <a:bodyPr wrap="square">
            <a:spAutoFit/>
          </a:bodyPr>
          <a:lstStyle/>
          <a:p>
            <a:r>
              <a:rPr lang="en-US" dirty="0"/>
              <a:t>*</a:t>
            </a:r>
            <a:r>
              <a:rPr lang="en-US" b="1" dirty="0">
                <a:solidFill>
                  <a:srgbClr val="00B050"/>
                </a:solidFill>
              </a:rPr>
              <a:t>Click ‘Notes’ in the lower bar for ‘How to’</a:t>
            </a:r>
            <a:endParaRPr lang="en-US" b="1" dirty="0"/>
          </a:p>
        </p:txBody>
      </p:sp>
      <p:pic>
        <p:nvPicPr>
          <p:cNvPr id="5" name="Graphic 3" descr="House">
            <a:hlinkClick r:id="rId4" action="ppaction://hlinksldjump"/>
            <a:extLst>
              <a:ext uri="{FF2B5EF4-FFF2-40B4-BE49-F238E27FC236}">
                <a16:creationId xmlns:a16="http://schemas.microsoft.com/office/drawing/2014/main" id="{04E71268-9B0C-4784-864F-C612906C0C7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249025" y="277630"/>
            <a:ext cx="704850" cy="695325"/>
          </a:xfrm>
          <a:prstGeom prst="rect">
            <a:avLst/>
          </a:prstGeom>
        </p:spPr>
      </p:pic>
    </p:spTree>
    <p:extLst>
      <p:ext uri="{BB962C8B-B14F-4D97-AF65-F5344CB8AC3E}">
        <p14:creationId xmlns:p14="http://schemas.microsoft.com/office/powerpoint/2010/main" val="22926237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749A0-F82D-41FD-9773-83A993DD877A}"/>
              </a:ext>
            </a:extLst>
          </p:cNvPr>
          <p:cNvSpPr>
            <a:spLocks noGrp="1"/>
          </p:cNvSpPr>
          <p:nvPr>
            <p:ph type="title"/>
          </p:nvPr>
        </p:nvSpPr>
        <p:spPr>
          <a:xfrm>
            <a:off x="838200" y="208371"/>
            <a:ext cx="10515600" cy="1325563"/>
          </a:xfrm>
        </p:spPr>
        <p:txBody>
          <a:bodyPr/>
          <a:lstStyle/>
          <a:p>
            <a:pPr algn="ctr"/>
            <a:r>
              <a:rPr lang="en-US" dirty="0"/>
              <a:t>Friendship Circle and Goodbye</a:t>
            </a:r>
          </a:p>
        </p:txBody>
      </p:sp>
      <p:pic>
        <p:nvPicPr>
          <p:cNvPr id="4" name="Picture 4" descr="A group of people standing next to a person posing for a picture&#10;&#10;Description automatically generated">
            <a:extLst>
              <a:ext uri="{FF2B5EF4-FFF2-40B4-BE49-F238E27FC236}">
                <a16:creationId xmlns:a16="http://schemas.microsoft.com/office/drawing/2014/main" id="{09DCB56F-37E7-4CC1-9727-6585D45FB3C6}"/>
              </a:ext>
            </a:extLst>
          </p:cNvPr>
          <p:cNvPicPr>
            <a:picLocks noChangeAspect="1"/>
          </p:cNvPicPr>
          <p:nvPr/>
        </p:nvPicPr>
        <p:blipFill>
          <a:blip r:embed="rId3"/>
          <a:stretch>
            <a:fillRect/>
          </a:stretch>
        </p:blipFill>
        <p:spPr>
          <a:xfrm>
            <a:off x="3065463" y="1800700"/>
            <a:ext cx="5521325" cy="4471038"/>
          </a:xfrm>
          <a:prstGeom prst="rect">
            <a:avLst/>
          </a:prstGeom>
        </p:spPr>
      </p:pic>
      <p:pic>
        <p:nvPicPr>
          <p:cNvPr id="5" name="Graphic 3" descr="House">
            <a:hlinkClick r:id="rId4" action="ppaction://hlinksldjump"/>
            <a:extLst>
              <a:ext uri="{FF2B5EF4-FFF2-40B4-BE49-F238E27FC236}">
                <a16:creationId xmlns:a16="http://schemas.microsoft.com/office/drawing/2014/main" id="{60D7833A-9B42-4E3B-93C5-C66C0668A57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249025" y="262640"/>
            <a:ext cx="704850" cy="695325"/>
          </a:xfrm>
          <a:prstGeom prst="rect">
            <a:avLst/>
          </a:prstGeom>
        </p:spPr>
      </p:pic>
      <p:sp>
        <p:nvSpPr>
          <p:cNvPr id="6" name="Rectangle 5">
            <a:extLst>
              <a:ext uri="{FF2B5EF4-FFF2-40B4-BE49-F238E27FC236}">
                <a16:creationId xmlns:a16="http://schemas.microsoft.com/office/drawing/2014/main" id="{506F504E-225E-42FA-8A91-C95E6CFC4135}"/>
              </a:ext>
            </a:extLst>
          </p:cNvPr>
          <p:cNvSpPr/>
          <p:nvPr/>
        </p:nvSpPr>
        <p:spPr>
          <a:xfrm>
            <a:off x="106496" y="6488668"/>
            <a:ext cx="4795441" cy="369332"/>
          </a:xfrm>
          <a:prstGeom prst="rect">
            <a:avLst/>
          </a:prstGeom>
        </p:spPr>
        <p:txBody>
          <a:bodyPr wrap="square">
            <a:spAutoFit/>
          </a:bodyPr>
          <a:lstStyle/>
          <a:p>
            <a:r>
              <a:rPr lang="en-US" dirty="0"/>
              <a:t>*</a:t>
            </a:r>
            <a:r>
              <a:rPr lang="en-US" b="1" dirty="0">
                <a:solidFill>
                  <a:srgbClr val="00B050"/>
                </a:solidFill>
              </a:rPr>
              <a:t>Click ‘Notes’ in the lower bar for ‘How to’</a:t>
            </a:r>
            <a:endParaRPr lang="en-US" b="1" dirty="0"/>
          </a:p>
        </p:txBody>
      </p:sp>
    </p:spTree>
    <p:extLst>
      <p:ext uri="{BB962C8B-B14F-4D97-AF65-F5344CB8AC3E}">
        <p14:creationId xmlns:p14="http://schemas.microsoft.com/office/powerpoint/2010/main" val="30414699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AF739-AC03-46CD-9E93-DF2BDF97F7CE}"/>
              </a:ext>
            </a:extLst>
          </p:cNvPr>
          <p:cNvSpPr>
            <a:spLocks noGrp="1"/>
          </p:cNvSpPr>
          <p:nvPr>
            <p:ph type="title"/>
          </p:nvPr>
        </p:nvSpPr>
        <p:spPr>
          <a:xfrm>
            <a:off x="23005" y="2628418"/>
            <a:ext cx="12168995" cy="1339940"/>
          </a:xfrm>
        </p:spPr>
        <p:txBody>
          <a:bodyPr/>
          <a:lstStyle/>
          <a:p>
            <a:pPr algn="ctr"/>
            <a:r>
              <a:rPr lang="en-US" dirty="0">
                <a:ea typeface="+mj-lt"/>
                <a:cs typeface="+mj-lt"/>
              </a:rPr>
              <a:t>Dear Brownies...</a:t>
            </a:r>
            <a:endParaRPr lang="en-US" dirty="0"/>
          </a:p>
        </p:txBody>
      </p:sp>
      <p:sp>
        <p:nvSpPr>
          <p:cNvPr id="3" name="Rectangle 2">
            <a:extLst>
              <a:ext uri="{FF2B5EF4-FFF2-40B4-BE49-F238E27FC236}">
                <a16:creationId xmlns:a16="http://schemas.microsoft.com/office/drawing/2014/main" id="{76AE2933-83B2-48BD-8E53-D271E63DDA55}"/>
              </a:ext>
            </a:extLst>
          </p:cNvPr>
          <p:cNvSpPr/>
          <p:nvPr/>
        </p:nvSpPr>
        <p:spPr>
          <a:xfrm>
            <a:off x="106496" y="6488668"/>
            <a:ext cx="4795441" cy="369332"/>
          </a:xfrm>
          <a:prstGeom prst="rect">
            <a:avLst/>
          </a:prstGeom>
        </p:spPr>
        <p:txBody>
          <a:bodyPr wrap="square">
            <a:spAutoFit/>
          </a:bodyPr>
          <a:lstStyle/>
          <a:p>
            <a:r>
              <a:rPr lang="en-US" dirty="0"/>
              <a:t>*</a:t>
            </a:r>
            <a:r>
              <a:rPr lang="en-US" b="1" dirty="0">
                <a:solidFill>
                  <a:srgbClr val="00B050"/>
                </a:solidFill>
              </a:rPr>
              <a:t>Click ‘Notes’ in the lower bar for ‘How to’</a:t>
            </a:r>
            <a:endParaRPr lang="en-US" b="1" dirty="0"/>
          </a:p>
        </p:txBody>
      </p:sp>
      <p:pic>
        <p:nvPicPr>
          <p:cNvPr id="4" name="Graphic 3" descr="House">
            <a:hlinkClick r:id="rId3" action="ppaction://hlinksldjump"/>
            <a:extLst>
              <a:ext uri="{FF2B5EF4-FFF2-40B4-BE49-F238E27FC236}">
                <a16:creationId xmlns:a16="http://schemas.microsoft.com/office/drawing/2014/main" id="{D240D162-CD48-4B64-9EA9-0C98847D7B2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249025" y="247650"/>
            <a:ext cx="704850" cy="695325"/>
          </a:xfrm>
          <a:prstGeom prst="rect">
            <a:avLst/>
          </a:prstGeom>
        </p:spPr>
      </p:pic>
    </p:spTree>
    <p:extLst>
      <p:ext uri="{BB962C8B-B14F-4D97-AF65-F5344CB8AC3E}">
        <p14:creationId xmlns:p14="http://schemas.microsoft.com/office/powerpoint/2010/main" val="31445665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A picture containing clock, room&#10;&#10;Description generated with very high confidence">
            <a:extLst>
              <a:ext uri="{FF2B5EF4-FFF2-40B4-BE49-F238E27FC236}">
                <a16:creationId xmlns:a16="http://schemas.microsoft.com/office/drawing/2014/main" id="{6DCF7ABF-A5D2-4DAF-9A57-8AB239175406}"/>
              </a:ext>
            </a:extLst>
          </p:cNvPr>
          <p:cNvPicPr>
            <a:picLocks noChangeAspect="1"/>
          </p:cNvPicPr>
          <p:nvPr/>
        </p:nvPicPr>
        <p:blipFill>
          <a:blip r:embed="rId3"/>
          <a:stretch>
            <a:fillRect/>
          </a:stretch>
        </p:blipFill>
        <p:spPr>
          <a:xfrm>
            <a:off x="4697633" y="838090"/>
            <a:ext cx="2796733" cy="2796733"/>
          </a:xfrm>
          <a:prstGeom prst="rect">
            <a:avLst/>
          </a:prstGeom>
        </p:spPr>
      </p:pic>
      <p:sp>
        <p:nvSpPr>
          <p:cNvPr id="11" name="Title 1">
            <a:extLst>
              <a:ext uri="{FF2B5EF4-FFF2-40B4-BE49-F238E27FC236}">
                <a16:creationId xmlns:a16="http://schemas.microsoft.com/office/drawing/2014/main" id="{6AFF0ACF-FC99-49C3-A4A5-1D6C52659A7C}"/>
              </a:ext>
            </a:extLst>
          </p:cNvPr>
          <p:cNvSpPr txBox="1">
            <a:spLocks/>
          </p:cNvSpPr>
          <p:nvPr/>
        </p:nvSpPr>
        <p:spPr>
          <a:xfrm>
            <a:off x="1109980" y="3895344"/>
            <a:ext cx="9966960" cy="14904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b="1">
                <a:solidFill>
                  <a:schemeClr val="accent6"/>
                </a:solidFill>
              </a:rPr>
              <a:t>Brownie Meeting</a:t>
            </a:r>
            <a:endParaRPr lang="en-US" sz="6000" b="1" dirty="0">
              <a:solidFill>
                <a:schemeClr val="accent6"/>
              </a:solidFill>
            </a:endParaRPr>
          </a:p>
        </p:txBody>
      </p:sp>
      <p:sp>
        <p:nvSpPr>
          <p:cNvPr id="12" name="TextBox 11">
            <a:extLst>
              <a:ext uri="{FF2B5EF4-FFF2-40B4-BE49-F238E27FC236}">
                <a16:creationId xmlns:a16="http://schemas.microsoft.com/office/drawing/2014/main" id="{01B5392C-DC4C-4893-BA81-8AE051A6201B}"/>
              </a:ext>
            </a:extLst>
          </p:cNvPr>
          <p:cNvSpPr txBox="1"/>
          <p:nvPr/>
        </p:nvSpPr>
        <p:spPr>
          <a:xfrm>
            <a:off x="4933917" y="5574140"/>
            <a:ext cx="252043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b="1" dirty="0">
                <a:solidFill>
                  <a:schemeClr val="accent6"/>
                </a:solidFill>
                <a:latin typeface="+mj-lt"/>
                <a:cs typeface="Calibri" panose="020F0502020204030204" pitchFamily="34" charset="0"/>
              </a:rPr>
              <a:t>Meeting 2 </a:t>
            </a:r>
          </a:p>
        </p:txBody>
      </p:sp>
    </p:spTree>
    <p:extLst>
      <p:ext uri="{BB962C8B-B14F-4D97-AF65-F5344CB8AC3E}">
        <p14:creationId xmlns:p14="http://schemas.microsoft.com/office/powerpoint/2010/main" val="34342695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115BA-5048-480D-99AC-8445A7F3E898}"/>
              </a:ext>
            </a:extLst>
          </p:cNvPr>
          <p:cNvSpPr>
            <a:spLocks noGrp="1"/>
          </p:cNvSpPr>
          <p:nvPr>
            <p:ph type="title"/>
          </p:nvPr>
        </p:nvSpPr>
        <p:spPr>
          <a:xfrm>
            <a:off x="1383082" y="118997"/>
            <a:ext cx="9875520" cy="1356360"/>
          </a:xfrm>
        </p:spPr>
        <p:txBody>
          <a:bodyPr/>
          <a:lstStyle/>
          <a:p>
            <a:pPr algn="ctr"/>
            <a:r>
              <a:rPr lang="en-US" dirty="0">
                <a:solidFill>
                  <a:schemeClr val="accent6"/>
                </a:solidFill>
              </a:rPr>
              <a:t>Opening Question</a:t>
            </a:r>
          </a:p>
        </p:txBody>
      </p:sp>
      <p:sp>
        <p:nvSpPr>
          <p:cNvPr id="3" name="Content Placeholder 2">
            <a:extLst>
              <a:ext uri="{FF2B5EF4-FFF2-40B4-BE49-F238E27FC236}">
                <a16:creationId xmlns:a16="http://schemas.microsoft.com/office/drawing/2014/main" id="{4DA0F3F9-4482-4F7D-B056-BBF789BE759B}"/>
              </a:ext>
            </a:extLst>
          </p:cNvPr>
          <p:cNvSpPr>
            <a:spLocks noGrp="1"/>
          </p:cNvSpPr>
          <p:nvPr>
            <p:ph idx="1"/>
          </p:nvPr>
        </p:nvSpPr>
        <p:spPr>
          <a:xfrm>
            <a:off x="1400469" y="1336752"/>
            <a:ext cx="9926088" cy="1157614"/>
          </a:xfrm>
        </p:spPr>
        <p:txBody>
          <a:bodyPr vert="horz" lIns="91440" tIns="45720" rIns="91440" bIns="45720" rtlCol="0" anchor="t">
            <a:noAutofit/>
          </a:bodyPr>
          <a:lstStyle/>
          <a:p>
            <a:pPr marL="45720" indent="0" algn="ctr">
              <a:buNone/>
            </a:pPr>
            <a:r>
              <a:rPr lang="en-US" sz="3600" dirty="0">
                <a:solidFill>
                  <a:schemeClr val="accent6">
                    <a:lumMod val="75000"/>
                  </a:schemeClr>
                </a:solidFill>
                <a:latin typeface="+mj-lt"/>
              </a:rPr>
              <a:t>How do you say hello to someone new?  </a:t>
            </a:r>
          </a:p>
        </p:txBody>
      </p:sp>
      <p:sp>
        <p:nvSpPr>
          <p:cNvPr id="5" name="TextBox 4">
            <a:extLst>
              <a:ext uri="{FF2B5EF4-FFF2-40B4-BE49-F238E27FC236}">
                <a16:creationId xmlns:a16="http://schemas.microsoft.com/office/drawing/2014/main" id="{0570545B-0780-4C35-BE33-17F697B62FC1}"/>
              </a:ext>
            </a:extLst>
          </p:cNvPr>
          <p:cNvSpPr txBox="1"/>
          <p:nvPr/>
        </p:nvSpPr>
        <p:spPr>
          <a:xfrm>
            <a:off x="664564" y="2813154"/>
            <a:ext cx="3790987"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solidFill>
                  <a:schemeClr val="accent6"/>
                </a:solidFill>
                <a:latin typeface="+mj-lt"/>
              </a:rPr>
              <a:t>Today's Supplies:</a:t>
            </a:r>
          </a:p>
          <a:p>
            <a:pPr marL="285750" indent="-285750">
              <a:buFont typeface="Arial"/>
              <a:buChar char="•"/>
            </a:pPr>
            <a:r>
              <a:rPr lang="en-US" sz="2800" dirty="0">
                <a:solidFill>
                  <a:srgbClr val="00B050"/>
                </a:solidFill>
                <a:latin typeface="+mj-lt"/>
              </a:rPr>
              <a:t>Paper</a:t>
            </a:r>
          </a:p>
          <a:p>
            <a:pPr marL="285750" indent="-285750">
              <a:buFont typeface="Arial"/>
              <a:buChar char="•"/>
            </a:pPr>
            <a:r>
              <a:rPr lang="en-US" sz="2800" dirty="0">
                <a:solidFill>
                  <a:srgbClr val="00B050"/>
                </a:solidFill>
                <a:latin typeface="+mj-lt"/>
              </a:rPr>
              <a:t>Markers or crayons</a:t>
            </a:r>
          </a:p>
          <a:p>
            <a:pPr marL="285750" indent="-285750">
              <a:buFont typeface="Arial"/>
              <a:buChar char="•"/>
            </a:pPr>
            <a:endParaRPr lang="en-US" sz="2800" dirty="0">
              <a:solidFill>
                <a:srgbClr val="00B050"/>
              </a:solidFill>
              <a:latin typeface="+mj-lt"/>
            </a:endParaRPr>
          </a:p>
        </p:txBody>
      </p:sp>
      <p:pic>
        <p:nvPicPr>
          <p:cNvPr id="4" name="Picture 6" descr="A girl taking a selfie in a forest&#10;&#10;Description automatically generated">
            <a:extLst>
              <a:ext uri="{FF2B5EF4-FFF2-40B4-BE49-F238E27FC236}">
                <a16:creationId xmlns:a16="http://schemas.microsoft.com/office/drawing/2014/main" id="{523C781C-2A4E-49C5-8B2A-A8A4CBED7444}"/>
              </a:ext>
            </a:extLst>
          </p:cNvPr>
          <p:cNvPicPr>
            <a:picLocks noChangeAspect="1"/>
          </p:cNvPicPr>
          <p:nvPr/>
        </p:nvPicPr>
        <p:blipFill>
          <a:blip r:embed="rId3"/>
          <a:stretch>
            <a:fillRect/>
          </a:stretch>
        </p:blipFill>
        <p:spPr>
          <a:xfrm>
            <a:off x="4742985" y="2299717"/>
            <a:ext cx="5325035" cy="3953989"/>
          </a:xfrm>
          <a:prstGeom prst="rect">
            <a:avLst/>
          </a:prstGeom>
        </p:spPr>
      </p:pic>
      <p:pic>
        <p:nvPicPr>
          <p:cNvPr id="9" name="Graphic 3" descr="House">
            <a:hlinkClick r:id="rId4" action="ppaction://hlinksldjump"/>
            <a:extLst>
              <a:ext uri="{FF2B5EF4-FFF2-40B4-BE49-F238E27FC236}">
                <a16:creationId xmlns:a16="http://schemas.microsoft.com/office/drawing/2014/main" id="{0E10DB28-DEE4-4DB6-9763-094A8B9D627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249025" y="247650"/>
            <a:ext cx="704850" cy="695325"/>
          </a:xfrm>
          <a:prstGeom prst="rect">
            <a:avLst/>
          </a:prstGeom>
        </p:spPr>
      </p:pic>
      <p:sp>
        <p:nvSpPr>
          <p:cNvPr id="10" name="Rectangle 9">
            <a:extLst>
              <a:ext uri="{FF2B5EF4-FFF2-40B4-BE49-F238E27FC236}">
                <a16:creationId xmlns:a16="http://schemas.microsoft.com/office/drawing/2014/main" id="{2FCE58B5-7C13-4F66-B625-E2DDDE78496D}"/>
              </a:ext>
            </a:extLst>
          </p:cNvPr>
          <p:cNvSpPr/>
          <p:nvPr/>
        </p:nvSpPr>
        <p:spPr>
          <a:xfrm>
            <a:off x="106496" y="6488668"/>
            <a:ext cx="4795441" cy="369332"/>
          </a:xfrm>
          <a:prstGeom prst="rect">
            <a:avLst/>
          </a:prstGeom>
        </p:spPr>
        <p:txBody>
          <a:bodyPr wrap="square">
            <a:spAutoFit/>
          </a:bodyPr>
          <a:lstStyle/>
          <a:p>
            <a:r>
              <a:rPr lang="en-US" dirty="0"/>
              <a:t>*</a:t>
            </a:r>
            <a:r>
              <a:rPr lang="en-US" b="1" dirty="0">
                <a:solidFill>
                  <a:srgbClr val="00B050"/>
                </a:solidFill>
              </a:rPr>
              <a:t>Click ‘Notes’ in the lower bar for ‘How to’</a:t>
            </a:r>
            <a:endParaRPr lang="en-US" b="1" dirty="0"/>
          </a:p>
        </p:txBody>
      </p:sp>
    </p:spTree>
    <p:extLst>
      <p:ext uri="{BB962C8B-B14F-4D97-AF65-F5344CB8AC3E}">
        <p14:creationId xmlns:p14="http://schemas.microsoft.com/office/powerpoint/2010/main" val="24741603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DA0F3F9-4482-4F7D-B056-BBF789BE759B}"/>
              </a:ext>
            </a:extLst>
          </p:cNvPr>
          <p:cNvSpPr>
            <a:spLocks noGrp="1"/>
          </p:cNvSpPr>
          <p:nvPr>
            <p:ph idx="1"/>
          </p:nvPr>
        </p:nvSpPr>
        <p:spPr>
          <a:xfrm>
            <a:off x="1151261" y="2378042"/>
            <a:ext cx="9926088" cy="1157614"/>
          </a:xfrm>
        </p:spPr>
        <p:txBody>
          <a:bodyPr vert="horz" lIns="91440" tIns="45720" rIns="91440" bIns="45720" rtlCol="0" anchor="ctr">
            <a:noAutofit/>
          </a:bodyPr>
          <a:lstStyle/>
          <a:p>
            <a:pPr marL="45720" indent="0" algn="ctr">
              <a:buNone/>
            </a:pPr>
            <a:r>
              <a:rPr lang="en-US" sz="3600" dirty="0">
                <a:solidFill>
                  <a:schemeClr val="accent6">
                    <a:lumMod val="75000"/>
                  </a:schemeClr>
                </a:solidFill>
                <a:latin typeface="+mj-lt"/>
              </a:rPr>
              <a:t>Attendance  </a:t>
            </a:r>
          </a:p>
        </p:txBody>
      </p:sp>
      <p:pic>
        <p:nvPicPr>
          <p:cNvPr id="5" name="Graphic 3" descr="House">
            <a:hlinkClick r:id="rId3" action="ppaction://hlinksldjump"/>
            <a:extLst>
              <a:ext uri="{FF2B5EF4-FFF2-40B4-BE49-F238E27FC236}">
                <a16:creationId xmlns:a16="http://schemas.microsoft.com/office/drawing/2014/main" id="{3615D7AF-64DA-4DF4-8B6D-9065D282DB1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249025" y="247650"/>
            <a:ext cx="704850" cy="695325"/>
          </a:xfrm>
          <a:prstGeom prst="rect">
            <a:avLst/>
          </a:prstGeom>
        </p:spPr>
      </p:pic>
      <p:sp>
        <p:nvSpPr>
          <p:cNvPr id="7" name="Rectangle 6">
            <a:extLst>
              <a:ext uri="{FF2B5EF4-FFF2-40B4-BE49-F238E27FC236}">
                <a16:creationId xmlns:a16="http://schemas.microsoft.com/office/drawing/2014/main" id="{A0380235-59EF-419B-905D-8016BE08692E}"/>
              </a:ext>
            </a:extLst>
          </p:cNvPr>
          <p:cNvSpPr/>
          <p:nvPr/>
        </p:nvSpPr>
        <p:spPr>
          <a:xfrm>
            <a:off x="106496" y="6488668"/>
            <a:ext cx="4795441" cy="369332"/>
          </a:xfrm>
          <a:prstGeom prst="rect">
            <a:avLst/>
          </a:prstGeom>
        </p:spPr>
        <p:txBody>
          <a:bodyPr wrap="square">
            <a:spAutoFit/>
          </a:bodyPr>
          <a:lstStyle/>
          <a:p>
            <a:r>
              <a:rPr lang="en-US" dirty="0"/>
              <a:t>*</a:t>
            </a:r>
            <a:r>
              <a:rPr lang="en-US" b="1" dirty="0">
                <a:solidFill>
                  <a:srgbClr val="00B050"/>
                </a:solidFill>
              </a:rPr>
              <a:t>Click ‘Notes’ in the lower bar for ‘How to’</a:t>
            </a:r>
            <a:endParaRPr lang="en-US" b="1" dirty="0"/>
          </a:p>
        </p:txBody>
      </p:sp>
    </p:spTree>
    <p:extLst>
      <p:ext uri="{BB962C8B-B14F-4D97-AF65-F5344CB8AC3E}">
        <p14:creationId xmlns:p14="http://schemas.microsoft.com/office/powerpoint/2010/main" val="22835726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7197E-F70F-45CE-93C8-F95563AF66BA}"/>
              </a:ext>
            </a:extLst>
          </p:cNvPr>
          <p:cNvSpPr>
            <a:spLocks noGrp="1"/>
          </p:cNvSpPr>
          <p:nvPr>
            <p:ph type="title"/>
          </p:nvPr>
        </p:nvSpPr>
        <p:spPr>
          <a:xfrm>
            <a:off x="897576" y="2071058"/>
            <a:ext cx="10515600" cy="2600696"/>
          </a:xfrm>
        </p:spPr>
        <p:txBody>
          <a:bodyPr vert="horz" lIns="91440" tIns="45720" rIns="91440" bIns="45720" rtlCol="0" anchor="ctr">
            <a:noAutofit/>
          </a:bodyPr>
          <a:lstStyle/>
          <a:p>
            <a:endParaRPr lang="en-US" sz="6000" b="1" dirty="0">
              <a:latin typeface="Arial" panose="020B0604020202020204" pitchFamily="34" charset="0"/>
              <a:cs typeface="Arial" panose="020B0604020202020204" pitchFamily="34" charset="0"/>
            </a:endParaRPr>
          </a:p>
          <a:p>
            <a:pPr algn="ctr"/>
            <a:r>
              <a:rPr lang="en-US" sz="6000" b="1" dirty="0">
                <a:latin typeface="Arial" panose="020B0604020202020204" pitchFamily="34" charset="0"/>
                <a:ea typeface="+mj-lt"/>
                <a:cs typeface="Arial" panose="020B0604020202020204" pitchFamily="34" charset="0"/>
              </a:rPr>
              <a:t>Virtual Troop Meeting FAQ, VTK, Zoom and other virtual resources</a:t>
            </a:r>
            <a:endParaRPr lang="en-US" sz="6000" b="1" dirty="0">
              <a:latin typeface="Arial" panose="020B0604020202020204" pitchFamily="34" charset="0"/>
              <a:cs typeface="Arial" panose="020B0604020202020204" pitchFamily="34" charset="0"/>
            </a:endParaRPr>
          </a:p>
          <a:p>
            <a:endParaRPr lang="en-US" sz="6000" b="1" dirty="0">
              <a:latin typeface="Arial" panose="020B0604020202020204" pitchFamily="34" charset="0"/>
              <a:cs typeface="Arial" panose="020B0604020202020204" pitchFamily="34" charset="0"/>
            </a:endParaRPr>
          </a:p>
        </p:txBody>
      </p:sp>
      <p:pic>
        <p:nvPicPr>
          <p:cNvPr id="4" name="Picture 4" descr="A close up of a logo&#10;&#10;Description automatically generated">
            <a:extLst>
              <a:ext uri="{FF2B5EF4-FFF2-40B4-BE49-F238E27FC236}">
                <a16:creationId xmlns:a16="http://schemas.microsoft.com/office/drawing/2014/main" id="{33D46D08-94B0-44D0-8529-F8675E0F7A30}"/>
              </a:ext>
            </a:extLst>
          </p:cNvPr>
          <p:cNvPicPr>
            <a:picLocks noChangeAspect="1"/>
          </p:cNvPicPr>
          <p:nvPr/>
        </p:nvPicPr>
        <p:blipFill>
          <a:blip r:embed="rId3"/>
          <a:stretch>
            <a:fillRect/>
          </a:stretch>
        </p:blipFill>
        <p:spPr>
          <a:xfrm>
            <a:off x="0" y="0"/>
            <a:ext cx="1447800" cy="1352550"/>
          </a:xfrm>
          <a:prstGeom prst="rect">
            <a:avLst/>
          </a:prstGeom>
        </p:spPr>
      </p:pic>
      <p:pic>
        <p:nvPicPr>
          <p:cNvPr id="5" name="Graphic 3" descr="House">
            <a:hlinkClick r:id="rId4" action="ppaction://hlinksldjump"/>
            <a:extLst>
              <a:ext uri="{FF2B5EF4-FFF2-40B4-BE49-F238E27FC236}">
                <a16:creationId xmlns:a16="http://schemas.microsoft.com/office/drawing/2014/main" id="{984B873B-BD84-4CE6-B040-E0DBA4A4592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249025" y="247650"/>
            <a:ext cx="704850" cy="695325"/>
          </a:xfrm>
          <a:prstGeom prst="rect">
            <a:avLst/>
          </a:prstGeom>
        </p:spPr>
      </p:pic>
    </p:spTree>
    <p:extLst>
      <p:ext uri="{BB962C8B-B14F-4D97-AF65-F5344CB8AC3E}">
        <p14:creationId xmlns:p14="http://schemas.microsoft.com/office/powerpoint/2010/main" val="26690089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315C3-7926-43AF-8ACB-942FDC4A969F}"/>
              </a:ext>
            </a:extLst>
          </p:cNvPr>
          <p:cNvSpPr>
            <a:spLocks noGrp="1"/>
          </p:cNvSpPr>
          <p:nvPr>
            <p:ph type="title"/>
          </p:nvPr>
        </p:nvSpPr>
        <p:spPr>
          <a:xfrm>
            <a:off x="501316" y="112295"/>
            <a:ext cx="9875520" cy="1356360"/>
          </a:xfrm>
        </p:spPr>
        <p:txBody>
          <a:bodyPr>
            <a:normAutofit/>
          </a:bodyPr>
          <a:lstStyle/>
          <a:p>
            <a:r>
              <a:rPr lang="en-US">
                <a:solidFill>
                  <a:schemeClr val="accent6">
                    <a:lumMod val="75000"/>
                  </a:schemeClr>
                </a:solidFill>
                <a:latin typeface="Cooper Black"/>
              </a:rPr>
              <a:t>Brownie Zoom Meeting Rules</a:t>
            </a:r>
          </a:p>
        </p:txBody>
      </p:sp>
      <p:sp>
        <p:nvSpPr>
          <p:cNvPr id="3" name="AutoShape 3" descr="data:image/jpg;base64,%20/9j/4AAQSkZJRgABAQEAYABgAAD/2wBDAAUDBAQEAwUEBAQFBQUGBwwIBwcHBw8LCwkMEQ8SEhEPERETFhwXExQaFRERGCEYGh0dHx8fExciJCIeJBweHx7/2wBDAQUFBQcGBw4ICA4eFBEUHh4eHh4eHh4eHh4eHh4eHh4eHh4eHh4eHh4eHh4eHh4eHh4eHh4eHh4eHh4eHh4eHh7/wAARCAAkACY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4yoor1z4Z/DTwb4l+EHiTxbrPjiDSdY0xnFppzSRgzBUDAkMdx3EkDHpQB5HRX0+37P3wpHjTRNHHxdtXsr3TZbq4mE8GUkQoFUHdgA72ODz8tfOvi/TrPR/FOqaVp9+moWlpdSQw3SYxMisQGGOORQBlUUUUAFfT37PsGqv+y/48e18DaRq1vvmzqFxdIksf7pcgKUJO0cj5h1r5hra0rxX4m0nRLvQ9M17UbPTL3P2m0huGWKXIwdyg4PAFAH3tJaeIh8V/Cgb4ReGY2/sG6zENQi2n5ocknyeCpwAMH7x5r4T+KSzL8SPEa3Gnw6bMNSn32kLBkhO8/KpGAQPpVn/hZfxC/tC21D/hNNd+12sLQQTfbX3RxnGVBz0OB+QrmLy5uL27mu7ueSe4mcySyyMWZ2JySSepzQBDRRRQAUUUUAFFFFABRRRQB//Z">
            <a:extLst>
              <a:ext uri="{FF2B5EF4-FFF2-40B4-BE49-F238E27FC236}">
                <a16:creationId xmlns:a16="http://schemas.microsoft.com/office/drawing/2014/main" id="{CB6DA6A3-2E0B-4928-8ADE-C0F7845701D2}"/>
              </a:ext>
            </a:extLst>
          </p:cNvPr>
          <p:cNvSpPr>
            <a:spLocks noChangeAspect="1" noChangeArrowheads="1"/>
          </p:cNvSpPr>
          <p:nvPr/>
        </p:nvSpPr>
        <p:spPr bwMode="auto">
          <a:xfrm>
            <a:off x="1173480" y="3978442"/>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6" name="Picture 2">
            <a:extLst>
              <a:ext uri="{FF2B5EF4-FFF2-40B4-BE49-F238E27FC236}">
                <a16:creationId xmlns:a16="http://schemas.microsoft.com/office/drawing/2014/main" id="{E3782525-FC4D-4DAB-A8F7-A7B9C551D0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3495" y="1299411"/>
            <a:ext cx="10144983" cy="519045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A3516113-4379-49A8-AF6B-ABCFF7FE48AC}"/>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587" b="89881" l="9426" r="89549">
                        <a14:foregroundMark x1="54098" y1="6349" x2="54098" y2="6349"/>
                        <a14:foregroundMark x1="51639" y1="4563" x2="51639" y2="4563"/>
                        <a14:foregroundMark x1="50000" y1="1587" x2="50000" y2="1587"/>
                        <a14:foregroundMark x1="71926" y1="49008" x2="71926" y2="49008"/>
                        <a14:foregroundMark x1="71516" y1="47421" x2="71516" y2="47421"/>
                        <a14:foregroundMark x1="70697" y1="46032" x2="70697" y2="46032"/>
                        <a14:foregroundMark x1="70287" y1="43849" x2="70287" y2="43849"/>
                        <a14:foregroundMark x1="69877" y1="42857" x2="69877" y2="42857"/>
                        <a14:foregroundMark x1="69262" y1="41270" x2="69262" y2="41270"/>
                        <a14:foregroundMark x1="70492" y1="42063" x2="70492" y2="42063"/>
                        <a14:foregroundMark x1="71516" y1="52381" x2="71516" y2="52381"/>
                      </a14:backgroundRemoval>
                    </a14:imgEffect>
                  </a14:imgLayer>
                </a14:imgProps>
              </a:ext>
            </a:extLst>
          </a:blip>
          <a:srcRect b="47004"/>
          <a:stretch/>
        </p:blipFill>
        <p:spPr>
          <a:xfrm>
            <a:off x="-115869" y="1468656"/>
            <a:ext cx="8246453" cy="4513566"/>
          </a:xfrm>
          <a:prstGeom prst="rect">
            <a:avLst/>
          </a:prstGeom>
        </p:spPr>
      </p:pic>
      <p:grpSp>
        <p:nvGrpSpPr>
          <p:cNvPr id="10" name="Group 9">
            <a:extLst>
              <a:ext uri="{FF2B5EF4-FFF2-40B4-BE49-F238E27FC236}">
                <a16:creationId xmlns:a16="http://schemas.microsoft.com/office/drawing/2014/main" id="{50433B9B-5BBC-4F7D-AE8D-56E9AFFB65B6}"/>
              </a:ext>
            </a:extLst>
          </p:cNvPr>
          <p:cNvGrpSpPr/>
          <p:nvPr/>
        </p:nvGrpSpPr>
        <p:grpSpPr>
          <a:xfrm>
            <a:off x="373380" y="3538330"/>
            <a:ext cx="2851083" cy="2325059"/>
            <a:chOff x="373380" y="3978442"/>
            <a:chExt cx="2851083" cy="1884947"/>
          </a:xfrm>
        </p:grpSpPr>
        <p:sp>
          <p:nvSpPr>
            <p:cNvPr id="6" name="Rectangle 5">
              <a:extLst>
                <a:ext uri="{FF2B5EF4-FFF2-40B4-BE49-F238E27FC236}">
                  <a16:creationId xmlns:a16="http://schemas.microsoft.com/office/drawing/2014/main" id="{574AAF28-82B5-4338-A9C1-16620EED189B}"/>
                </a:ext>
              </a:extLst>
            </p:cNvPr>
            <p:cNvSpPr/>
            <p:nvPr/>
          </p:nvSpPr>
          <p:spPr>
            <a:xfrm>
              <a:off x="373380" y="3978442"/>
              <a:ext cx="2851083" cy="1015064"/>
            </a:xfrm>
            <a:prstGeom prst="rect">
              <a:avLst/>
            </a:prstGeom>
            <a:gradFill flip="none" rotWithShape="1">
              <a:gsLst>
                <a:gs pos="0">
                  <a:schemeClr val="bg1">
                    <a:tint val="66000"/>
                    <a:satMod val="160000"/>
                  </a:schemeClr>
                </a:gs>
                <a:gs pos="50000">
                  <a:schemeClr val="bg1">
                    <a:tint val="44500"/>
                    <a:satMod val="160000"/>
                  </a:schemeClr>
                </a:gs>
                <a:gs pos="100000">
                  <a:schemeClr val="bg1">
                    <a:tint val="23500"/>
                    <a:satMod val="160000"/>
                  </a:schemeClr>
                </a:gs>
              </a:gsLst>
              <a:lin ang="189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TURN AUDIO</a:t>
              </a:r>
            </a:p>
            <a:p>
              <a:pPr algn="ctr"/>
              <a:r>
                <a:rPr lang="en-US" sz="2400" dirty="0">
                  <a:solidFill>
                    <a:schemeClr val="accent1"/>
                  </a:solidFill>
                </a:rPr>
                <a:t>CAMERA ON &amp; OFF</a:t>
              </a:r>
            </a:p>
          </p:txBody>
        </p:sp>
        <p:sp>
          <p:nvSpPr>
            <p:cNvPr id="7" name="Arrow: Down 6">
              <a:extLst>
                <a:ext uri="{FF2B5EF4-FFF2-40B4-BE49-F238E27FC236}">
                  <a16:creationId xmlns:a16="http://schemas.microsoft.com/office/drawing/2014/main" id="{7289222E-CC02-42E0-BB53-FD272B19F23E}"/>
                </a:ext>
              </a:extLst>
            </p:cNvPr>
            <p:cNvSpPr/>
            <p:nvPr/>
          </p:nvSpPr>
          <p:spPr>
            <a:xfrm>
              <a:off x="1275369" y="5084064"/>
              <a:ext cx="687404" cy="779325"/>
            </a:xfrm>
            <a:prstGeom prst="down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Down 17">
              <a:extLst>
                <a:ext uri="{FF2B5EF4-FFF2-40B4-BE49-F238E27FC236}">
                  <a16:creationId xmlns:a16="http://schemas.microsoft.com/office/drawing/2014/main" id="{A99C8881-DABE-4AD5-8659-C3E98643900F}"/>
                </a:ext>
              </a:extLst>
            </p:cNvPr>
            <p:cNvSpPr/>
            <p:nvPr/>
          </p:nvSpPr>
          <p:spPr>
            <a:xfrm>
              <a:off x="1948936" y="5084064"/>
              <a:ext cx="687404" cy="779325"/>
            </a:xfrm>
            <a:prstGeom prst="down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extLst>
              <a:ext uri="{FF2B5EF4-FFF2-40B4-BE49-F238E27FC236}">
                <a16:creationId xmlns:a16="http://schemas.microsoft.com/office/drawing/2014/main" id="{F43A68CB-A9AA-4648-ADBC-E4504F2646FE}"/>
              </a:ext>
            </a:extLst>
          </p:cNvPr>
          <p:cNvPicPr>
            <a:picLocks noChangeAspect="1"/>
          </p:cNvPicPr>
          <p:nvPr/>
        </p:nvPicPr>
        <p:blipFill>
          <a:blip r:embed="rId6"/>
          <a:stretch>
            <a:fillRect/>
          </a:stretch>
        </p:blipFill>
        <p:spPr>
          <a:xfrm>
            <a:off x="8505764" y="2646626"/>
            <a:ext cx="2851083" cy="872561"/>
          </a:xfrm>
          <a:prstGeom prst="rect">
            <a:avLst/>
          </a:prstGeom>
        </p:spPr>
      </p:pic>
      <p:grpSp>
        <p:nvGrpSpPr>
          <p:cNvPr id="12" name="Group 11">
            <a:extLst>
              <a:ext uri="{FF2B5EF4-FFF2-40B4-BE49-F238E27FC236}">
                <a16:creationId xmlns:a16="http://schemas.microsoft.com/office/drawing/2014/main" id="{2EB92E75-72A2-453E-B783-22E8B05191FF}"/>
              </a:ext>
            </a:extLst>
          </p:cNvPr>
          <p:cNvGrpSpPr/>
          <p:nvPr/>
        </p:nvGrpSpPr>
        <p:grpSpPr>
          <a:xfrm>
            <a:off x="5278025" y="4094922"/>
            <a:ext cx="3310497" cy="2033787"/>
            <a:chOff x="5278025" y="4094922"/>
            <a:chExt cx="3310497" cy="2033787"/>
          </a:xfrm>
        </p:grpSpPr>
        <p:sp>
          <p:nvSpPr>
            <p:cNvPr id="23" name="Rectangle 22">
              <a:extLst>
                <a:ext uri="{FF2B5EF4-FFF2-40B4-BE49-F238E27FC236}">
                  <a16:creationId xmlns:a16="http://schemas.microsoft.com/office/drawing/2014/main" id="{0819FE95-F635-4BBE-8B31-CE20C09EAD73}"/>
                </a:ext>
              </a:extLst>
            </p:cNvPr>
            <p:cNvSpPr/>
            <p:nvPr/>
          </p:nvSpPr>
          <p:spPr>
            <a:xfrm>
              <a:off x="5278025" y="4094922"/>
              <a:ext cx="3098135" cy="1243410"/>
            </a:xfrm>
            <a:prstGeom prst="rect">
              <a:avLst/>
            </a:prstGeom>
            <a:gradFill flip="none" rotWithShape="1">
              <a:gsLst>
                <a:gs pos="0">
                  <a:schemeClr val="bg1">
                    <a:tint val="66000"/>
                    <a:satMod val="160000"/>
                  </a:schemeClr>
                </a:gs>
                <a:gs pos="50000">
                  <a:schemeClr val="bg1">
                    <a:tint val="44500"/>
                    <a:satMod val="160000"/>
                  </a:schemeClr>
                </a:gs>
                <a:gs pos="100000">
                  <a:schemeClr val="bg1">
                    <a:tint val="23500"/>
                    <a:satMod val="160000"/>
                  </a:schemeClr>
                </a:gs>
              </a:gsLst>
              <a:lin ang="189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WRITE A QUESTION OR ADD YOUR IDEAS</a:t>
              </a:r>
            </a:p>
          </p:txBody>
        </p:sp>
        <p:sp>
          <p:nvSpPr>
            <p:cNvPr id="24" name="Arrow: Down 23">
              <a:extLst>
                <a:ext uri="{FF2B5EF4-FFF2-40B4-BE49-F238E27FC236}">
                  <a16:creationId xmlns:a16="http://schemas.microsoft.com/office/drawing/2014/main" id="{F5FD2AC7-498F-4C25-A163-D3DF3AF84691}"/>
                </a:ext>
              </a:extLst>
            </p:cNvPr>
            <p:cNvSpPr/>
            <p:nvPr/>
          </p:nvSpPr>
          <p:spPr>
            <a:xfrm rot="1484169">
              <a:off x="5863671" y="5419766"/>
              <a:ext cx="534701" cy="663449"/>
            </a:xfrm>
            <a:prstGeom prst="down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Arrow: Down 24">
              <a:extLst>
                <a:ext uri="{FF2B5EF4-FFF2-40B4-BE49-F238E27FC236}">
                  <a16:creationId xmlns:a16="http://schemas.microsoft.com/office/drawing/2014/main" id="{1E371C27-2688-455B-A2D8-CC140DAA3F42}"/>
                </a:ext>
              </a:extLst>
            </p:cNvPr>
            <p:cNvSpPr/>
            <p:nvPr/>
          </p:nvSpPr>
          <p:spPr>
            <a:xfrm rot="19163432">
              <a:off x="8053821" y="5374272"/>
              <a:ext cx="534701" cy="754437"/>
            </a:xfrm>
            <a:prstGeom prst="down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6" name="Graphic 3" descr="House">
            <a:hlinkClick r:id="rId7" action="ppaction://hlinksldjump"/>
            <a:extLst>
              <a:ext uri="{FF2B5EF4-FFF2-40B4-BE49-F238E27FC236}">
                <a16:creationId xmlns:a16="http://schemas.microsoft.com/office/drawing/2014/main" id="{BC3EC4E8-3670-4FCD-8D2C-E2910371C8F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249025" y="247650"/>
            <a:ext cx="704850" cy="695325"/>
          </a:xfrm>
          <a:prstGeom prst="rect">
            <a:avLst/>
          </a:prstGeom>
        </p:spPr>
      </p:pic>
    </p:spTree>
    <p:extLst>
      <p:ext uri="{BB962C8B-B14F-4D97-AF65-F5344CB8AC3E}">
        <p14:creationId xmlns:p14="http://schemas.microsoft.com/office/powerpoint/2010/main" val="7386096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8362B-D33F-4A1F-92AB-1F276A70276D}"/>
              </a:ext>
            </a:extLst>
          </p:cNvPr>
          <p:cNvSpPr>
            <a:spLocks noGrp="1"/>
          </p:cNvSpPr>
          <p:nvPr>
            <p:ph type="title"/>
          </p:nvPr>
        </p:nvSpPr>
        <p:spPr>
          <a:xfrm>
            <a:off x="1158240" y="244571"/>
            <a:ext cx="9875520" cy="1356360"/>
          </a:xfrm>
        </p:spPr>
        <p:txBody>
          <a:bodyPr/>
          <a:lstStyle/>
          <a:p>
            <a:pPr algn="ctr"/>
            <a:r>
              <a:rPr lang="en-US" dirty="0">
                <a:solidFill>
                  <a:schemeClr val="accent6"/>
                </a:solidFill>
              </a:rPr>
              <a:t>Meeting Rules</a:t>
            </a:r>
          </a:p>
        </p:txBody>
      </p:sp>
      <p:sp>
        <p:nvSpPr>
          <p:cNvPr id="4" name="TextBox 3">
            <a:extLst>
              <a:ext uri="{FF2B5EF4-FFF2-40B4-BE49-F238E27FC236}">
                <a16:creationId xmlns:a16="http://schemas.microsoft.com/office/drawing/2014/main" id="{9D5FDFB2-8877-4A9C-865F-53E26E2956A1}"/>
              </a:ext>
            </a:extLst>
          </p:cNvPr>
          <p:cNvSpPr txBox="1"/>
          <p:nvPr/>
        </p:nvSpPr>
        <p:spPr>
          <a:xfrm>
            <a:off x="1358160" y="2125266"/>
            <a:ext cx="8410742"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3600" dirty="0">
                <a:solidFill>
                  <a:schemeClr val="accent6"/>
                </a:solidFill>
                <a:latin typeface="+mj-lt"/>
              </a:rPr>
              <a:t>Be respectful in the chat</a:t>
            </a:r>
          </a:p>
          <a:p>
            <a:pPr marL="285750" indent="-285750">
              <a:buFont typeface="Arial"/>
              <a:buChar char="•"/>
            </a:pPr>
            <a:endParaRPr lang="en-US" sz="3600" dirty="0">
              <a:solidFill>
                <a:schemeClr val="accent6"/>
              </a:solidFill>
              <a:latin typeface="+mj-lt"/>
            </a:endParaRPr>
          </a:p>
          <a:p>
            <a:pPr marL="285750" indent="-285750">
              <a:buFont typeface="Arial"/>
              <a:buChar char="•"/>
            </a:pPr>
            <a:r>
              <a:rPr lang="en-US" sz="3600" dirty="0">
                <a:solidFill>
                  <a:schemeClr val="accent6"/>
                </a:solidFill>
                <a:latin typeface="+mj-lt"/>
              </a:rPr>
              <a:t>Remember to share with others and allow others to share too</a:t>
            </a:r>
          </a:p>
        </p:txBody>
      </p:sp>
      <p:pic>
        <p:nvPicPr>
          <p:cNvPr id="6" name="Graphic 3" descr="House">
            <a:hlinkClick r:id="rId3" action="ppaction://hlinksldjump"/>
            <a:extLst>
              <a:ext uri="{FF2B5EF4-FFF2-40B4-BE49-F238E27FC236}">
                <a16:creationId xmlns:a16="http://schemas.microsoft.com/office/drawing/2014/main" id="{D09C15F4-E46C-47D1-B651-F090FE80691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249025" y="247650"/>
            <a:ext cx="704850" cy="695325"/>
          </a:xfrm>
          <a:prstGeom prst="rect">
            <a:avLst/>
          </a:prstGeom>
        </p:spPr>
      </p:pic>
      <p:sp>
        <p:nvSpPr>
          <p:cNvPr id="5" name="Rectangle 4">
            <a:extLst>
              <a:ext uri="{FF2B5EF4-FFF2-40B4-BE49-F238E27FC236}">
                <a16:creationId xmlns:a16="http://schemas.microsoft.com/office/drawing/2014/main" id="{0D911A5A-56DA-4974-8DAD-C82C847AE5C2}"/>
              </a:ext>
            </a:extLst>
          </p:cNvPr>
          <p:cNvSpPr/>
          <p:nvPr/>
        </p:nvSpPr>
        <p:spPr>
          <a:xfrm>
            <a:off x="106496" y="6488668"/>
            <a:ext cx="4795441" cy="369332"/>
          </a:xfrm>
          <a:prstGeom prst="rect">
            <a:avLst/>
          </a:prstGeom>
        </p:spPr>
        <p:txBody>
          <a:bodyPr wrap="square">
            <a:spAutoFit/>
          </a:bodyPr>
          <a:lstStyle/>
          <a:p>
            <a:r>
              <a:rPr lang="en-US" dirty="0"/>
              <a:t>*</a:t>
            </a:r>
            <a:r>
              <a:rPr lang="en-US" b="1" dirty="0">
                <a:solidFill>
                  <a:srgbClr val="00B050"/>
                </a:solidFill>
              </a:rPr>
              <a:t>Click ‘Notes’ in the lower bar for ‘How to’</a:t>
            </a:r>
            <a:endParaRPr lang="en-US" b="1" dirty="0"/>
          </a:p>
        </p:txBody>
      </p:sp>
    </p:spTree>
    <p:extLst>
      <p:ext uri="{BB962C8B-B14F-4D97-AF65-F5344CB8AC3E}">
        <p14:creationId xmlns:p14="http://schemas.microsoft.com/office/powerpoint/2010/main" val="23289061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67C06EE3-F982-4479-B384-241D099A2088}"/>
              </a:ext>
            </a:extLst>
          </p:cNvPr>
          <p:cNvPicPr>
            <a:picLocks noGrp="1" noChangeAspect="1"/>
          </p:cNvPicPr>
          <p:nvPr>
            <p:ph idx="1"/>
          </p:nvPr>
        </p:nvPicPr>
        <p:blipFill>
          <a:blip r:embed="rId3"/>
          <a:stretch>
            <a:fillRect/>
          </a:stretch>
        </p:blipFill>
        <p:spPr>
          <a:xfrm>
            <a:off x="3782645" y="351600"/>
            <a:ext cx="4935437" cy="615920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3" name="Picture 4" descr="A close up of a flag&#10;&#10;Description automatically generated">
            <a:extLst>
              <a:ext uri="{FF2B5EF4-FFF2-40B4-BE49-F238E27FC236}">
                <a16:creationId xmlns:a16="http://schemas.microsoft.com/office/drawing/2014/main" id="{A142EA8F-B719-4A08-8287-70F85F016959}"/>
              </a:ext>
            </a:extLst>
          </p:cNvPr>
          <p:cNvPicPr>
            <a:picLocks noChangeAspect="1"/>
          </p:cNvPicPr>
          <p:nvPr/>
        </p:nvPicPr>
        <p:blipFill>
          <a:blip r:embed="rId4"/>
          <a:stretch>
            <a:fillRect/>
          </a:stretch>
        </p:blipFill>
        <p:spPr>
          <a:xfrm>
            <a:off x="396815" y="536354"/>
            <a:ext cx="2743200" cy="1615858"/>
          </a:xfrm>
          <a:prstGeom prst="rect">
            <a:avLst/>
          </a:prstGeom>
        </p:spPr>
      </p:pic>
      <p:pic>
        <p:nvPicPr>
          <p:cNvPr id="7" name="Graphic 3" descr="House">
            <a:hlinkClick r:id="rId5" action="ppaction://hlinksldjump"/>
            <a:extLst>
              <a:ext uri="{FF2B5EF4-FFF2-40B4-BE49-F238E27FC236}">
                <a16:creationId xmlns:a16="http://schemas.microsoft.com/office/drawing/2014/main" id="{19484DF8-F856-4322-84A7-02274799AA2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249025" y="247650"/>
            <a:ext cx="704850" cy="695325"/>
          </a:xfrm>
          <a:prstGeom prst="rect">
            <a:avLst/>
          </a:prstGeom>
        </p:spPr>
      </p:pic>
    </p:spTree>
    <p:extLst>
      <p:ext uri="{BB962C8B-B14F-4D97-AF65-F5344CB8AC3E}">
        <p14:creationId xmlns:p14="http://schemas.microsoft.com/office/powerpoint/2010/main" val="7235423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7581372-A910-4978-84EE-B36A5BD2D851}"/>
              </a:ext>
            </a:extLst>
          </p:cNvPr>
          <p:cNvPicPr>
            <a:picLocks noChangeAspect="1"/>
          </p:cNvPicPr>
          <p:nvPr/>
        </p:nvPicPr>
        <p:blipFill>
          <a:blip r:embed="rId3"/>
          <a:stretch>
            <a:fillRect/>
          </a:stretch>
        </p:blipFill>
        <p:spPr>
          <a:xfrm>
            <a:off x="3542438" y="377716"/>
            <a:ext cx="5104665" cy="609435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3" name="TextBox 2">
            <a:extLst>
              <a:ext uri="{FF2B5EF4-FFF2-40B4-BE49-F238E27FC236}">
                <a16:creationId xmlns:a16="http://schemas.microsoft.com/office/drawing/2014/main" id="{746BCB58-73EA-4A46-869D-A5A71BCDDECA}"/>
              </a:ext>
            </a:extLst>
          </p:cNvPr>
          <p:cNvSpPr txBox="1"/>
          <p:nvPr/>
        </p:nvSpPr>
        <p:spPr>
          <a:xfrm>
            <a:off x="9055768" y="3668295"/>
            <a:ext cx="2743200"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solidFill>
                  <a:srgbClr val="00B050"/>
                </a:solidFill>
                <a:latin typeface="Bradley Hand ITC"/>
              </a:rPr>
              <a:t>* You may replace 'God' with what you believe in.  For e.g. 'family'</a:t>
            </a:r>
          </a:p>
        </p:txBody>
      </p:sp>
      <p:pic>
        <p:nvPicPr>
          <p:cNvPr id="6" name="Graphic 3" descr="House">
            <a:hlinkClick r:id="rId4" action="ppaction://hlinksldjump"/>
            <a:extLst>
              <a:ext uri="{FF2B5EF4-FFF2-40B4-BE49-F238E27FC236}">
                <a16:creationId xmlns:a16="http://schemas.microsoft.com/office/drawing/2014/main" id="{0C201B1C-78C0-4A9A-B367-1947FDC2D8C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249025" y="247650"/>
            <a:ext cx="704850" cy="695325"/>
          </a:xfrm>
          <a:prstGeom prst="rect">
            <a:avLst/>
          </a:prstGeom>
        </p:spPr>
      </p:pic>
    </p:spTree>
    <p:extLst>
      <p:ext uri="{BB962C8B-B14F-4D97-AF65-F5344CB8AC3E}">
        <p14:creationId xmlns:p14="http://schemas.microsoft.com/office/powerpoint/2010/main" val="41683240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irl Scout Law color coded to the daisy petals | Girl scout ...">
            <a:extLst>
              <a:ext uri="{FF2B5EF4-FFF2-40B4-BE49-F238E27FC236}">
                <a16:creationId xmlns:a16="http://schemas.microsoft.com/office/drawing/2014/main" id="{4E218A62-4B83-49FB-A57F-58C758B387C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770" r="211" b="7541"/>
          <a:stretch/>
        </p:blipFill>
        <p:spPr bwMode="auto">
          <a:xfrm>
            <a:off x="3430623" y="345081"/>
            <a:ext cx="5360590" cy="6168592"/>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pic>
        <p:nvPicPr>
          <p:cNvPr id="5" name="Graphic 3" descr="House">
            <a:hlinkClick r:id="rId4" action="ppaction://hlinksldjump"/>
            <a:extLst>
              <a:ext uri="{FF2B5EF4-FFF2-40B4-BE49-F238E27FC236}">
                <a16:creationId xmlns:a16="http://schemas.microsoft.com/office/drawing/2014/main" id="{C51D2C83-C7B0-4727-A023-4E27BB0F40F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249025" y="247650"/>
            <a:ext cx="704850" cy="695325"/>
          </a:xfrm>
          <a:prstGeom prst="rect">
            <a:avLst/>
          </a:prstGeom>
        </p:spPr>
      </p:pic>
    </p:spTree>
    <p:extLst>
      <p:ext uri="{BB962C8B-B14F-4D97-AF65-F5344CB8AC3E}">
        <p14:creationId xmlns:p14="http://schemas.microsoft.com/office/powerpoint/2010/main" val="29705113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86CD9-3E43-4213-BAB7-A91439C040FB}"/>
              </a:ext>
            </a:extLst>
          </p:cNvPr>
          <p:cNvSpPr>
            <a:spLocks noGrp="1"/>
          </p:cNvSpPr>
          <p:nvPr>
            <p:ph type="title"/>
          </p:nvPr>
        </p:nvSpPr>
        <p:spPr>
          <a:xfrm>
            <a:off x="8069878" y="2371236"/>
            <a:ext cx="3510023" cy="1837885"/>
          </a:xfrm>
        </p:spPr>
        <p:txBody>
          <a:bodyPr vert="horz" lIns="91440" tIns="45720" rIns="91440" bIns="45720" rtlCol="0" anchor="b">
            <a:normAutofit/>
          </a:bodyPr>
          <a:lstStyle/>
          <a:p>
            <a:pPr algn="ctr">
              <a:lnSpc>
                <a:spcPct val="85000"/>
              </a:lnSpc>
            </a:pPr>
            <a:r>
              <a:rPr lang="en-US" sz="3600" b="1" cap="all" dirty="0">
                <a:solidFill>
                  <a:schemeClr val="accent3"/>
                </a:solidFill>
              </a:rPr>
              <a:t>Time for a Scavenger Hunt!</a:t>
            </a:r>
          </a:p>
        </p:txBody>
      </p:sp>
      <p:pic>
        <p:nvPicPr>
          <p:cNvPr id="4" name="Picture 4" descr="A picture containing food&#10;&#10;Description generated with very high confidence">
            <a:extLst>
              <a:ext uri="{FF2B5EF4-FFF2-40B4-BE49-F238E27FC236}">
                <a16:creationId xmlns:a16="http://schemas.microsoft.com/office/drawing/2014/main" id="{4011F72D-A0F5-4D96-814F-37E1D071E3B5}"/>
              </a:ext>
            </a:extLst>
          </p:cNvPr>
          <p:cNvPicPr>
            <a:picLocks noGrp="1" noChangeAspect="1"/>
          </p:cNvPicPr>
          <p:nvPr>
            <p:ph idx="1"/>
          </p:nvPr>
        </p:nvPicPr>
        <p:blipFill rotWithShape="1">
          <a:blip r:embed="rId3"/>
          <a:srcRect l="17488" t="5447" r="14213" b="10838"/>
          <a:stretch/>
        </p:blipFill>
        <p:spPr>
          <a:xfrm>
            <a:off x="231140" y="243840"/>
            <a:ext cx="7329963" cy="6381309"/>
          </a:xfrm>
          <a:prstGeom prst="rect">
            <a:avLst/>
          </a:prstGeom>
        </p:spPr>
      </p:pic>
      <p:pic>
        <p:nvPicPr>
          <p:cNvPr id="3" name="Picture 5" descr="A picture containing clock, room&#10;&#10;Description generated with very high confidence">
            <a:extLst>
              <a:ext uri="{FF2B5EF4-FFF2-40B4-BE49-F238E27FC236}">
                <a16:creationId xmlns:a16="http://schemas.microsoft.com/office/drawing/2014/main" id="{F0F8FB10-8A51-458A-BF53-93CCF371214B}"/>
              </a:ext>
            </a:extLst>
          </p:cNvPr>
          <p:cNvPicPr>
            <a:picLocks noChangeAspect="1"/>
          </p:cNvPicPr>
          <p:nvPr/>
        </p:nvPicPr>
        <p:blipFill>
          <a:blip r:embed="rId4"/>
          <a:stretch>
            <a:fillRect/>
          </a:stretch>
        </p:blipFill>
        <p:spPr>
          <a:xfrm>
            <a:off x="11311002" y="5982221"/>
            <a:ext cx="885173" cy="874735"/>
          </a:xfrm>
          <a:prstGeom prst="rect">
            <a:avLst/>
          </a:prstGeom>
        </p:spPr>
      </p:pic>
      <p:sp>
        <p:nvSpPr>
          <p:cNvPr id="6" name="TextBox 5">
            <a:extLst>
              <a:ext uri="{FF2B5EF4-FFF2-40B4-BE49-F238E27FC236}">
                <a16:creationId xmlns:a16="http://schemas.microsoft.com/office/drawing/2014/main" id="{F6A8D5AE-6C35-4E60-9287-6F915F1B0E35}"/>
              </a:ext>
            </a:extLst>
          </p:cNvPr>
          <p:cNvSpPr txBox="1"/>
          <p:nvPr/>
        </p:nvSpPr>
        <p:spPr>
          <a:xfrm>
            <a:off x="2029444" y="1426313"/>
            <a:ext cx="3227294" cy="5078313"/>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Wingdings"/>
              <a:buChar char="q"/>
            </a:pPr>
            <a:endParaRPr lang="en-US" b="1" dirty="0">
              <a:solidFill>
                <a:srgbClr val="FFFFFF"/>
              </a:solidFill>
              <a:latin typeface="+mj-lt"/>
            </a:endParaRPr>
          </a:p>
          <a:p>
            <a:pPr marL="285750" indent="-285750">
              <a:buFont typeface="Wingdings"/>
              <a:buChar char="q"/>
            </a:pPr>
            <a:endParaRPr lang="en-US" b="1" dirty="0">
              <a:solidFill>
                <a:srgbClr val="FFFFFF"/>
              </a:solidFill>
              <a:latin typeface="+mj-lt"/>
            </a:endParaRPr>
          </a:p>
          <a:p>
            <a:pPr marL="285750" indent="-285750">
              <a:buFont typeface="Wingdings"/>
              <a:buChar char="q"/>
            </a:pPr>
            <a:endParaRPr lang="en-US" b="1" dirty="0">
              <a:solidFill>
                <a:srgbClr val="FFFFFF"/>
              </a:solidFill>
              <a:latin typeface="+mj-lt"/>
            </a:endParaRPr>
          </a:p>
          <a:p>
            <a:pPr marL="285750" indent="-285750">
              <a:buFont typeface="Wingdings"/>
              <a:buChar char="q"/>
            </a:pPr>
            <a:r>
              <a:rPr lang="en-US" b="1" dirty="0">
                <a:solidFill>
                  <a:srgbClr val="FFFFFF"/>
                </a:solidFill>
                <a:latin typeface="+mj-lt"/>
              </a:rPr>
              <a:t>Something orange</a:t>
            </a:r>
            <a:endParaRPr lang="en-US" dirty="0">
              <a:solidFill>
                <a:srgbClr val="FFFFFF"/>
              </a:solidFill>
              <a:latin typeface="+mj-lt"/>
            </a:endParaRPr>
          </a:p>
          <a:p>
            <a:pPr marL="285750" indent="-285750">
              <a:buFont typeface="Wingdings"/>
              <a:buChar char="q"/>
            </a:pPr>
            <a:endParaRPr lang="en-US" b="1" dirty="0">
              <a:solidFill>
                <a:srgbClr val="FFFFFF"/>
              </a:solidFill>
              <a:latin typeface="+mj-lt"/>
            </a:endParaRPr>
          </a:p>
          <a:p>
            <a:pPr marL="285750" indent="-285750">
              <a:buFont typeface="Wingdings"/>
              <a:buChar char="q"/>
            </a:pPr>
            <a:r>
              <a:rPr lang="en-US" b="1" dirty="0">
                <a:solidFill>
                  <a:srgbClr val="FFFFFF"/>
                </a:solidFill>
                <a:latin typeface="+mj-lt"/>
              </a:rPr>
              <a:t>Something soft</a:t>
            </a:r>
          </a:p>
          <a:p>
            <a:endParaRPr lang="en-US" b="1" dirty="0">
              <a:solidFill>
                <a:srgbClr val="FFFFFF"/>
              </a:solidFill>
              <a:latin typeface="+mj-lt"/>
            </a:endParaRPr>
          </a:p>
          <a:p>
            <a:pPr marL="285750" indent="-285750">
              <a:buFont typeface="Wingdings"/>
              <a:buChar char="q"/>
            </a:pPr>
            <a:r>
              <a:rPr lang="en-US" b="1" dirty="0">
                <a:solidFill>
                  <a:srgbClr val="FFFFFF"/>
                </a:solidFill>
                <a:latin typeface="+mj-lt"/>
              </a:rPr>
              <a:t>Something with spots</a:t>
            </a:r>
          </a:p>
          <a:p>
            <a:pPr marL="285750" indent="-285750">
              <a:buFont typeface="Wingdings"/>
              <a:buChar char="q"/>
            </a:pPr>
            <a:endParaRPr lang="en-US" b="1" dirty="0">
              <a:solidFill>
                <a:srgbClr val="FFFFFF"/>
              </a:solidFill>
              <a:latin typeface="+mj-lt"/>
            </a:endParaRPr>
          </a:p>
          <a:p>
            <a:pPr marL="285750" indent="-285750">
              <a:buFont typeface="Wingdings"/>
              <a:buChar char="q"/>
            </a:pPr>
            <a:r>
              <a:rPr lang="en-US" b="1" dirty="0">
                <a:solidFill>
                  <a:srgbClr val="FFFFFF"/>
                </a:solidFill>
                <a:latin typeface="+mj-lt"/>
              </a:rPr>
              <a:t>Something with eyes</a:t>
            </a:r>
          </a:p>
          <a:p>
            <a:pPr marL="285750" indent="-285750">
              <a:buFont typeface="Wingdings"/>
              <a:buChar char="q"/>
            </a:pPr>
            <a:endParaRPr lang="en-US" b="1" dirty="0">
              <a:solidFill>
                <a:srgbClr val="FFFFFF"/>
              </a:solidFill>
              <a:latin typeface="+mj-lt"/>
            </a:endParaRPr>
          </a:p>
          <a:p>
            <a:pPr marL="285750" indent="-285750">
              <a:buFont typeface="Wingdings"/>
              <a:buChar char="q"/>
            </a:pPr>
            <a:r>
              <a:rPr lang="en-US" b="1" dirty="0">
                <a:solidFill>
                  <a:srgbClr val="FFFFFF"/>
                </a:solidFill>
                <a:latin typeface="+mj-lt"/>
              </a:rPr>
              <a:t>Something that makes you happy</a:t>
            </a:r>
          </a:p>
          <a:p>
            <a:pPr marL="285750" indent="-285750">
              <a:buFont typeface="Wingdings"/>
              <a:buChar char="q"/>
            </a:pPr>
            <a:endParaRPr lang="en-US" b="1" dirty="0">
              <a:solidFill>
                <a:srgbClr val="FFFFFF"/>
              </a:solidFill>
              <a:latin typeface="+mj-lt"/>
            </a:endParaRPr>
          </a:p>
          <a:p>
            <a:pPr marL="285750" indent="-285750">
              <a:buFont typeface="Wingdings"/>
              <a:buChar char="q"/>
            </a:pPr>
            <a:r>
              <a:rPr lang="en-US" b="1" dirty="0">
                <a:solidFill>
                  <a:srgbClr val="FFFFFF"/>
                </a:solidFill>
                <a:latin typeface="+mj-lt"/>
              </a:rPr>
              <a:t>Something that starts with the same letter as your name</a:t>
            </a:r>
          </a:p>
          <a:p>
            <a:endParaRPr lang="en-US" dirty="0">
              <a:solidFill>
                <a:srgbClr val="FFFFFF"/>
              </a:solidFill>
              <a:latin typeface="+mj-lt"/>
            </a:endParaRPr>
          </a:p>
        </p:txBody>
      </p:sp>
      <p:pic>
        <p:nvPicPr>
          <p:cNvPr id="7" name="Graphic 3" descr="House">
            <a:hlinkClick r:id="rId5" action="ppaction://hlinksldjump"/>
            <a:extLst>
              <a:ext uri="{FF2B5EF4-FFF2-40B4-BE49-F238E27FC236}">
                <a16:creationId xmlns:a16="http://schemas.microsoft.com/office/drawing/2014/main" id="{B7124697-5C4C-4810-9DDE-6B762DB49AA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249025" y="247650"/>
            <a:ext cx="704850" cy="695325"/>
          </a:xfrm>
          <a:prstGeom prst="rect">
            <a:avLst/>
          </a:prstGeom>
        </p:spPr>
      </p:pic>
    </p:spTree>
    <p:extLst>
      <p:ext uri="{BB962C8B-B14F-4D97-AF65-F5344CB8AC3E}">
        <p14:creationId xmlns:p14="http://schemas.microsoft.com/office/powerpoint/2010/main" val="13253131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C6A1F-B908-4BD2-95CB-E6D952B15078}"/>
              </a:ext>
            </a:extLst>
          </p:cNvPr>
          <p:cNvSpPr>
            <a:spLocks noGrp="1"/>
          </p:cNvSpPr>
          <p:nvPr>
            <p:ph type="title"/>
          </p:nvPr>
        </p:nvSpPr>
        <p:spPr>
          <a:xfrm>
            <a:off x="0" y="-87256"/>
            <a:ext cx="3007958" cy="1356360"/>
          </a:xfrm>
        </p:spPr>
        <p:txBody>
          <a:bodyPr>
            <a:normAutofit/>
          </a:bodyPr>
          <a:lstStyle/>
          <a:p>
            <a:r>
              <a:rPr lang="en-US" sz="4000" dirty="0" err="1">
                <a:solidFill>
                  <a:schemeClr val="accent3"/>
                </a:solidFill>
              </a:rPr>
              <a:t>Kaper</a:t>
            </a:r>
            <a:r>
              <a:rPr lang="en-US" sz="4000" dirty="0">
                <a:solidFill>
                  <a:schemeClr val="accent3"/>
                </a:solidFill>
              </a:rPr>
              <a:t> Chart</a:t>
            </a:r>
          </a:p>
        </p:txBody>
      </p:sp>
      <p:pic>
        <p:nvPicPr>
          <p:cNvPr id="4" name="Picture 4" descr="A picture containing umbrella&#10;&#10;Description automatically generated">
            <a:extLst>
              <a:ext uri="{FF2B5EF4-FFF2-40B4-BE49-F238E27FC236}">
                <a16:creationId xmlns:a16="http://schemas.microsoft.com/office/drawing/2014/main" id="{57D81311-D8F5-423E-9C08-E31A88D291B7}"/>
              </a:ext>
            </a:extLst>
          </p:cNvPr>
          <p:cNvPicPr>
            <a:picLocks noGrp="1" noChangeAspect="1"/>
          </p:cNvPicPr>
          <p:nvPr>
            <p:ph idx="1"/>
          </p:nvPr>
        </p:nvPicPr>
        <p:blipFill rotWithShape="1">
          <a:blip r:embed="rId3"/>
          <a:srcRect l="49896" t="19800" r="209" b="17304"/>
          <a:stretch/>
        </p:blipFill>
        <p:spPr>
          <a:xfrm>
            <a:off x="4309573" y="1745130"/>
            <a:ext cx="3082059" cy="4877341"/>
          </a:xfrm>
        </p:spPr>
      </p:pic>
      <p:pic>
        <p:nvPicPr>
          <p:cNvPr id="3" name="Picture 4" descr="A picture containing drawing&#10;&#10;Description automatically generated">
            <a:extLst>
              <a:ext uri="{FF2B5EF4-FFF2-40B4-BE49-F238E27FC236}">
                <a16:creationId xmlns:a16="http://schemas.microsoft.com/office/drawing/2014/main" id="{7691B734-F3DB-49C8-8C66-95F8187536EC}"/>
              </a:ext>
            </a:extLst>
          </p:cNvPr>
          <p:cNvPicPr>
            <a:picLocks noChangeAspect="1"/>
          </p:cNvPicPr>
          <p:nvPr/>
        </p:nvPicPr>
        <p:blipFill>
          <a:blip r:embed="rId4"/>
          <a:stretch>
            <a:fillRect/>
          </a:stretch>
        </p:blipFill>
        <p:spPr>
          <a:xfrm>
            <a:off x="7278881" y="882090"/>
            <a:ext cx="1863969" cy="1751135"/>
          </a:xfrm>
          <a:prstGeom prst="rect">
            <a:avLst/>
          </a:prstGeom>
          <a:ln>
            <a:noFill/>
          </a:ln>
        </p:spPr>
      </p:pic>
      <p:sp>
        <p:nvSpPr>
          <p:cNvPr id="6" name="TextBox 5">
            <a:extLst>
              <a:ext uri="{FF2B5EF4-FFF2-40B4-BE49-F238E27FC236}">
                <a16:creationId xmlns:a16="http://schemas.microsoft.com/office/drawing/2014/main" id="{1D9A2144-FD33-40CC-A3C2-689B75BADEE0}"/>
              </a:ext>
            </a:extLst>
          </p:cNvPr>
          <p:cNvSpPr txBox="1"/>
          <p:nvPr/>
        </p:nvSpPr>
        <p:spPr>
          <a:xfrm>
            <a:off x="7335475" y="538472"/>
            <a:ext cx="1785814"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solidFill>
                  <a:srgbClr val="7030A0"/>
                </a:solidFill>
              </a:rPr>
              <a:t>Sally May Jones</a:t>
            </a:r>
          </a:p>
        </p:txBody>
      </p:sp>
      <p:pic>
        <p:nvPicPr>
          <p:cNvPr id="7" name="Picture 4" descr="A picture containing drawing&#10;&#10;Description automatically generated">
            <a:extLst>
              <a:ext uri="{FF2B5EF4-FFF2-40B4-BE49-F238E27FC236}">
                <a16:creationId xmlns:a16="http://schemas.microsoft.com/office/drawing/2014/main" id="{B5F2DDD7-49E3-4906-87A1-FE8195CCFDF8}"/>
              </a:ext>
            </a:extLst>
          </p:cNvPr>
          <p:cNvPicPr>
            <a:picLocks noChangeAspect="1"/>
          </p:cNvPicPr>
          <p:nvPr/>
        </p:nvPicPr>
        <p:blipFill>
          <a:blip r:embed="rId4"/>
          <a:stretch>
            <a:fillRect/>
          </a:stretch>
        </p:blipFill>
        <p:spPr>
          <a:xfrm>
            <a:off x="8158111" y="2738243"/>
            <a:ext cx="1863969" cy="1751135"/>
          </a:xfrm>
          <a:prstGeom prst="rect">
            <a:avLst/>
          </a:prstGeom>
          <a:ln>
            <a:noFill/>
          </a:ln>
        </p:spPr>
      </p:pic>
      <p:sp>
        <p:nvSpPr>
          <p:cNvPr id="8" name="TextBox 7">
            <a:extLst>
              <a:ext uri="{FF2B5EF4-FFF2-40B4-BE49-F238E27FC236}">
                <a16:creationId xmlns:a16="http://schemas.microsoft.com/office/drawing/2014/main" id="{3E156EB7-8639-4531-836C-35068FD30F10}"/>
              </a:ext>
            </a:extLst>
          </p:cNvPr>
          <p:cNvSpPr txBox="1"/>
          <p:nvPr/>
        </p:nvSpPr>
        <p:spPr>
          <a:xfrm>
            <a:off x="9963441" y="3371778"/>
            <a:ext cx="1785814"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solidFill>
                  <a:srgbClr val="7030A0"/>
                </a:solidFill>
              </a:rPr>
              <a:t>Sally May Jones</a:t>
            </a:r>
          </a:p>
        </p:txBody>
      </p:sp>
      <p:pic>
        <p:nvPicPr>
          <p:cNvPr id="9" name="Picture 4" descr="A picture containing drawing&#10;&#10;Description automatically generated">
            <a:extLst>
              <a:ext uri="{FF2B5EF4-FFF2-40B4-BE49-F238E27FC236}">
                <a16:creationId xmlns:a16="http://schemas.microsoft.com/office/drawing/2014/main" id="{B76C936C-7C66-4BB5-AEA5-5F300A628C03}"/>
              </a:ext>
            </a:extLst>
          </p:cNvPr>
          <p:cNvPicPr>
            <a:picLocks noChangeAspect="1"/>
          </p:cNvPicPr>
          <p:nvPr/>
        </p:nvPicPr>
        <p:blipFill>
          <a:blip r:embed="rId4"/>
          <a:stretch>
            <a:fillRect/>
          </a:stretch>
        </p:blipFill>
        <p:spPr>
          <a:xfrm>
            <a:off x="2452880" y="843012"/>
            <a:ext cx="1863969" cy="1751135"/>
          </a:xfrm>
          <a:prstGeom prst="rect">
            <a:avLst/>
          </a:prstGeom>
          <a:ln>
            <a:noFill/>
          </a:ln>
        </p:spPr>
      </p:pic>
      <p:pic>
        <p:nvPicPr>
          <p:cNvPr id="11" name="Picture 4" descr="A picture containing drawing&#10;&#10;Description automatically generated">
            <a:extLst>
              <a:ext uri="{FF2B5EF4-FFF2-40B4-BE49-F238E27FC236}">
                <a16:creationId xmlns:a16="http://schemas.microsoft.com/office/drawing/2014/main" id="{4B61399C-F4F4-4384-8D84-21BC689D0FFB}"/>
              </a:ext>
            </a:extLst>
          </p:cNvPr>
          <p:cNvPicPr>
            <a:picLocks noChangeAspect="1"/>
          </p:cNvPicPr>
          <p:nvPr/>
        </p:nvPicPr>
        <p:blipFill>
          <a:blip r:embed="rId4"/>
          <a:stretch>
            <a:fillRect/>
          </a:stretch>
        </p:blipFill>
        <p:spPr>
          <a:xfrm>
            <a:off x="1221957" y="2581936"/>
            <a:ext cx="1863969" cy="1751135"/>
          </a:xfrm>
          <a:prstGeom prst="rect">
            <a:avLst/>
          </a:prstGeom>
          <a:ln>
            <a:noFill/>
          </a:ln>
        </p:spPr>
      </p:pic>
      <p:sp>
        <p:nvSpPr>
          <p:cNvPr id="12" name="TextBox 11">
            <a:extLst>
              <a:ext uri="{FF2B5EF4-FFF2-40B4-BE49-F238E27FC236}">
                <a16:creationId xmlns:a16="http://schemas.microsoft.com/office/drawing/2014/main" id="{83EFEFA8-0A4B-44F6-BB1B-B697EC28AF02}"/>
              </a:ext>
            </a:extLst>
          </p:cNvPr>
          <p:cNvSpPr txBox="1"/>
          <p:nvPr/>
        </p:nvSpPr>
        <p:spPr>
          <a:xfrm>
            <a:off x="1224668" y="4260882"/>
            <a:ext cx="1785814"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solidFill>
                  <a:srgbClr val="7030A0"/>
                </a:solidFill>
              </a:rPr>
              <a:t>Sally May Jones</a:t>
            </a:r>
          </a:p>
        </p:txBody>
      </p:sp>
      <p:pic>
        <p:nvPicPr>
          <p:cNvPr id="13" name="Picture 4" descr="A picture containing drawing&#10;&#10;Description automatically generated">
            <a:extLst>
              <a:ext uri="{FF2B5EF4-FFF2-40B4-BE49-F238E27FC236}">
                <a16:creationId xmlns:a16="http://schemas.microsoft.com/office/drawing/2014/main" id="{05927938-1D7C-4E82-A601-3439EA3FC8A0}"/>
              </a:ext>
            </a:extLst>
          </p:cNvPr>
          <p:cNvPicPr>
            <a:picLocks noChangeAspect="1"/>
          </p:cNvPicPr>
          <p:nvPr/>
        </p:nvPicPr>
        <p:blipFill>
          <a:blip r:embed="rId4"/>
          <a:stretch>
            <a:fillRect/>
          </a:stretch>
        </p:blipFill>
        <p:spPr>
          <a:xfrm>
            <a:off x="6927188" y="4486935"/>
            <a:ext cx="1863969" cy="1751135"/>
          </a:xfrm>
          <a:prstGeom prst="rect">
            <a:avLst/>
          </a:prstGeom>
          <a:ln>
            <a:noFill/>
          </a:ln>
        </p:spPr>
      </p:pic>
      <p:sp>
        <p:nvSpPr>
          <p:cNvPr id="14" name="TextBox 13">
            <a:extLst>
              <a:ext uri="{FF2B5EF4-FFF2-40B4-BE49-F238E27FC236}">
                <a16:creationId xmlns:a16="http://schemas.microsoft.com/office/drawing/2014/main" id="{8B695CA7-C765-49E5-A405-D3D22A5908B6}"/>
              </a:ext>
            </a:extLst>
          </p:cNvPr>
          <p:cNvSpPr txBox="1"/>
          <p:nvPr/>
        </p:nvSpPr>
        <p:spPr>
          <a:xfrm>
            <a:off x="7099705" y="6230857"/>
            <a:ext cx="1785814"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solidFill>
                  <a:srgbClr val="7030A0"/>
                </a:solidFill>
              </a:rPr>
              <a:t>Sally May Jones</a:t>
            </a:r>
          </a:p>
        </p:txBody>
      </p:sp>
      <p:pic>
        <p:nvPicPr>
          <p:cNvPr id="15" name="Picture 4" descr="A picture containing drawing&#10;&#10;Description automatically generated">
            <a:extLst>
              <a:ext uri="{FF2B5EF4-FFF2-40B4-BE49-F238E27FC236}">
                <a16:creationId xmlns:a16="http://schemas.microsoft.com/office/drawing/2014/main" id="{72CC96A0-B859-4C31-8400-F40E735D4B75}"/>
              </a:ext>
            </a:extLst>
          </p:cNvPr>
          <p:cNvPicPr>
            <a:picLocks noChangeAspect="1"/>
          </p:cNvPicPr>
          <p:nvPr/>
        </p:nvPicPr>
        <p:blipFill>
          <a:blip r:embed="rId4"/>
          <a:stretch>
            <a:fillRect/>
          </a:stretch>
        </p:blipFill>
        <p:spPr>
          <a:xfrm>
            <a:off x="2345419" y="4526013"/>
            <a:ext cx="1863969" cy="1751135"/>
          </a:xfrm>
          <a:prstGeom prst="rect">
            <a:avLst/>
          </a:prstGeom>
          <a:ln>
            <a:noFill/>
          </a:ln>
        </p:spPr>
      </p:pic>
      <p:sp>
        <p:nvSpPr>
          <p:cNvPr id="16" name="TextBox 15">
            <a:extLst>
              <a:ext uri="{FF2B5EF4-FFF2-40B4-BE49-F238E27FC236}">
                <a16:creationId xmlns:a16="http://schemas.microsoft.com/office/drawing/2014/main" id="{A078178D-F701-463D-B61F-0F651A7A4C74}"/>
              </a:ext>
            </a:extLst>
          </p:cNvPr>
          <p:cNvSpPr txBox="1"/>
          <p:nvPr/>
        </p:nvSpPr>
        <p:spPr>
          <a:xfrm>
            <a:off x="2382229" y="6234695"/>
            <a:ext cx="1785814"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solidFill>
                  <a:srgbClr val="7030A0"/>
                </a:solidFill>
              </a:rPr>
              <a:t>Sally May Jones</a:t>
            </a:r>
          </a:p>
        </p:txBody>
      </p:sp>
      <p:pic>
        <p:nvPicPr>
          <p:cNvPr id="17" name="Picture 4" descr="A picture containing drawing&#10;&#10;Description automatically generated">
            <a:extLst>
              <a:ext uri="{FF2B5EF4-FFF2-40B4-BE49-F238E27FC236}">
                <a16:creationId xmlns:a16="http://schemas.microsoft.com/office/drawing/2014/main" id="{1AE13EFD-E56B-4C51-97FA-FE56F6D64E99}"/>
              </a:ext>
            </a:extLst>
          </p:cNvPr>
          <p:cNvPicPr>
            <a:picLocks noChangeAspect="1"/>
          </p:cNvPicPr>
          <p:nvPr/>
        </p:nvPicPr>
        <p:blipFill>
          <a:blip r:embed="rId4"/>
          <a:stretch>
            <a:fillRect/>
          </a:stretch>
        </p:blipFill>
        <p:spPr>
          <a:xfrm>
            <a:off x="4846342" y="256858"/>
            <a:ext cx="1863969" cy="1751135"/>
          </a:xfrm>
          <a:prstGeom prst="rect">
            <a:avLst/>
          </a:prstGeom>
          <a:ln>
            <a:noFill/>
          </a:ln>
        </p:spPr>
      </p:pic>
      <p:sp>
        <p:nvSpPr>
          <p:cNvPr id="18" name="TextBox 17">
            <a:extLst>
              <a:ext uri="{FF2B5EF4-FFF2-40B4-BE49-F238E27FC236}">
                <a16:creationId xmlns:a16="http://schemas.microsoft.com/office/drawing/2014/main" id="{AF86794D-9EF0-463A-8D9F-15A8ABC12606}"/>
              </a:ext>
            </a:extLst>
          </p:cNvPr>
          <p:cNvSpPr txBox="1"/>
          <p:nvPr/>
        </p:nvSpPr>
        <p:spPr>
          <a:xfrm>
            <a:off x="5064827" y="0"/>
            <a:ext cx="1785814"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dirty="0">
                <a:solidFill>
                  <a:srgbClr val="7030A0"/>
                </a:solidFill>
              </a:rPr>
              <a:t>Sally May Jones</a:t>
            </a:r>
          </a:p>
        </p:txBody>
      </p:sp>
      <p:sp>
        <p:nvSpPr>
          <p:cNvPr id="5" name="TextBox 4">
            <a:extLst>
              <a:ext uri="{FF2B5EF4-FFF2-40B4-BE49-F238E27FC236}">
                <a16:creationId xmlns:a16="http://schemas.microsoft.com/office/drawing/2014/main" id="{C44C25D2-3667-4C02-AC98-1F2ABF402D95}"/>
              </a:ext>
            </a:extLst>
          </p:cNvPr>
          <p:cNvSpPr txBox="1"/>
          <p:nvPr/>
        </p:nvSpPr>
        <p:spPr>
          <a:xfrm>
            <a:off x="7006691" y="5166916"/>
            <a:ext cx="1757855" cy="338554"/>
          </a:xfrm>
          <a:prstGeom prst="rect">
            <a:avLst/>
          </a:prstGeom>
          <a:solidFill>
            <a:schemeClr val="accent6">
              <a:lumMod val="75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solidFill>
                  <a:srgbClr val="00FF00"/>
                </a:solidFill>
              </a:rPr>
              <a:t>Promise Leader</a:t>
            </a:r>
          </a:p>
        </p:txBody>
      </p:sp>
      <p:sp>
        <p:nvSpPr>
          <p:cNvPr id="19" name="TextBox 18">
            <a:extLst>
              <a:ext uri="{FF2B5EF4-FFF2-40B4-BE49-F238E27FC236}">
                <a16:creationId xmlns:a16="http://schemas.microsoft.com/office/drawing/2014/main" id="{9A076D99-F79B-4892-B5E2-AEC840B39BA6}"/>
              </a:ext>
            </a:extLst>
          </p:cNvPr>
          <p:cNvSpPr txBox="1"/>
          <p:nvPr/>
        </p:nvSpPr>
        <p:spPr>
          <a:xfrm>
            <a:off x="8443053" y="3393912"/>
            <a:ext cx="1345479" cy="338554"/>
          </a:xfrm>
          <a:prstGeom prst="rect">
            <a:avLst/>
          </a:prstGeom>
          <a:solidFill>
            <a:schemeClr val="accent6">
              <a:lumMod val="75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solidFill>
                  <a:srgbClr val="00FF00"/>
                </a:solidFill>
              </a:rPr>
              <a:t>Law Leader</a:t>
            </a:r>
          </a:p>
        </p:txBody>
      </p:sp>
      <p:sp>
        <p:nvSpPr>
          <p:cNvPr id="20" name="TextBox 19">
            <a:extLst>
              <a:ext uri="{FF2B5EF4-FFF2-40B4-BE49-F238E27FC236}">
                <a16:creationId xmlns:a16="http://schemas.microsoft.com/office/drawing/2014/main" id="{8DA43CDD-50BE-4D16-B05C-D24F1DAFC713}"/>
              </a:ext>
            </a:extLst>
          </p:cNvPr>
          <p:cNvSpPr txBox="1"/>
          <p:nvPr/>
        </p:nvSpPr>
        <p:spPr>
          <a:xfrm>
            <a:off x="7514433" y="1418433"/>
            <a:ext cx="1399267" cy="584775"/>
          </a:xfrm>
          <a:prstGeom prst="rect">
            <a:avLst/>
          </a:prstGeom>
          <a:solidFill>
            <a:schemeClr val="accent6">
              <a:lumMod val="75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solidFill>
                  <a:srgbClr val="00FF00"/>
                </a:solidFill>
              </a:rPr>
              <a:t>Attendance Taker</a:t>
            </a:r>
          </a:p>
        </p:txBody>
      </p:sp>
      <p:sp>
        <p:nvSpPr>
          <p:cNvPr id="21" name="TextBox 20">
            <a:extLst>
              <a:ext uri="{FF2B5EF4-FFF2-40B4-BE49-F238E27FC236}">
                <a16:creationId xmlns:a16="http://schemas.microsoft.com/office/drawing/2014/main" id="{4A594643-1F57-4C81-AF35-54B66785F383}"/>
              </a:ext>
            </a:extLst>
          </p:cNvPr>
          <p:cNvSpPr txBox="1"/>
          <p:nvPr/>
        </p:nvSpPr>
        <p:spPr>
          <a:xfrm>
            <a:off x="5246207" y="910226"/>
            <a:ext cx="1076538" cy="338554"/>
          </a:xfrm>
          <a:prstGeom prst="rect">
            <a:avLst/>
          </a:prstGeom>
          <a:solidFill>
            <a:schemeClr val="accent6">
              <a:lumMod val="75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dirty="0">
                <a:solidFill>
                  <a:srgbClr val="00FF00"/>
                </a:solidFill>
              </a:rPr>
              <a:t>Reporter</a:t>
            </a:r>
          </a:p>
        </p:txBody>
      </p:sp>
      <p:sp>
        <p:nvSpPr>
          <p:cNvPr id="22" name="TextBox 21">
            <a:extLst>
              <a:ext uri="{FF2B5EF4-FFF2-40B4-BE49-F238E27FC236}">
                <a16:creationId xmlns:a16="http://schemas.microsoft.com/office/drawing/2014/main" id="{9B88A3B9-C96A-422B-99F2-8B8D090A046C}"/>
              </a:ext>
            </a:extLst>
          </p:cNvPr>
          <p:cNvSpPr txBox="1"/>
          <p:nvPr/>
        </p:nvSpPr>
        <p:spPr>
          <a:xfrm>
            <a:off x="2550614" y="1514570"/>
            <a:ext cx="1668207" cy="307777"/>
          </a:xfrm>
          <a:prstGeom prst="rect">
            <a:avLst/>
          </a:prstGeom>
          <a:solidFill>
            <a:schemeClr val="accent6">
              <a:lumMod val="75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a:solidFill>
                  <a:srgbClr val="00FF00"/>
                </a:solidFill>
              </a:rPr>
              <a:t>Supplies Checker</a:t>
            </a:r>
          </a:p>
        </p:txBody>
      </p:sp>
      <p:sp>
        <p:nvSpPr>
          <p:cNvPr id="23" name="TextBox 22">
            <a:extLst>
              <a:ext uri="{FF2B5EF4-FFF2-40B4-BE49-F238E27FC236}">
                <a16:creationId xmlns:a16="http://schemas.microsoft.com/office/drawing/2014/main" id="{42D09235-A85D-439A-8102-A31CB32776B5}"/>
              </a:ext>
            </a:extLst>
          </p:cNvPr>
          <p:cNvSpPr txBox="1"/>
          <p:nvPr/>
        </p:nvSpPr>
        <p:spPr>
          <a:xfrm>
            <a:off x="1386129" y="3220648"/>
            <a:ext cx="1506844" cy="338554"/>
          </a:xfrm>
          <a:prstGeom prst="rect">
            <a:avLst/>
          </a:prstGeom>
          <a:solidFill>
            <a:schemeClr val="accent6">
              <a:lumMod val="75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solidFill>
                  <a:srgbClr val="00FF00"/>
                </a:solidFill>
              </a:rPr>
              <a:t>Chat Monitor</a:t>
            </a:r>
          </a:p>
        </p:txBody>
      </p:sp>
      <p:sp>
        <p:nvSpPr>
          <p:cNvPr id="24" name="TextBox 23">
            <a:extLst>
              <a:ext uri="{FF2B5EF4-FFF2-40B4-BE49-F238E27FC236}">
                <a16:creationId xmlns:a16="http://schemas.microsoft.com/office/drawing/2014/main" id="{96ADD990-BF35-4615-8218-EFBFE6CE3AB8}"/>
              </a:ext>
            </a:extLst>
          </p:cNvPr>
          <p:cNvSpPr txBox="1"/>
          <p:nvPr/>
        </p:nvSpPr>
        <p:spPr>
          <a:xfrm>
            <a:off x="2695903" y="4946971"/>
            <a:ext cx="1184115" cy="738664"/>
          </a:xfrm>
          <a:prstGeom prst="rect">
            <a:avLst/>
          </a:prstGeom>
          <a:solidFill>
            <a:schemeClr val="accent6">
              <a:lumMod val="75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a:solidFill>
                  <a:srgbClr val="00FF00"/>
                </a:solidFill>
              </a:rPr>
              <a:t>Friendship Squeeze Starter</a:t>
            </a:r>
          </a:p>
        </p:txBody>
      </p:sp>
      <p:pic>
        <p:nvPicPr>
          <p:cNvPr id="25" name="Picture 4" descr="A picture containing drawing&#10;&#10;Description automatically generated">
            <a:extLst>
              <a:ext uri="{FF2B5EF4-FFF2-40B4-BE49-F238E27FC236}">
                <a16:creationId xmlns:a16="http://schemas.microsoft.com/office/drawing/2014/main" id="{04F02C7E-7E2A-4F6B-A660-029F93340D2B}"/>
              </a:ext>
            </a:extLst>
          </p:cNvPr>
          <p:cNvPicPr>
            <a:picLocks noChangeAspect="1"/>
          </p:cNvPicPr>
          <p:nvPr/>
        </p:nvPicPr>
        <p:blipFill>
          <a:blip r:embed="rId4"/>
          <a:stretch>
            <a:fillRect/>
          </a:stretch>
        </p:blipFill>
        <p:spPr>
          <a:xfrm>
            <a:off x="9833822" y="1276537"/>
            <a:ext cx="1863969" cy="1751135"/>
          </a:xfrm>
          <a:prstGeom prst="rect">
            <a:avLst/>
          </a:prstGeom>
          <a:ln>
            <a:noFill/>
          </a:ln>
        </p:spPr>
      </p:pic>
      <p:sp>
        <p:nvSpPr>
          <p:cNvPr id="26" name="TextBox 25">
            <a:extLst>
              <a:ext uri="{FF2B5EF4-FFF2-40B4-BE49-F238E27FC236}">
                <a16:creationId xmlns:a16="http://schemas.microsoft.com/office/drawing/2014/main" id="{87485D2E-A560-4586-A806-C4411FA66B8A}"/>
              </a:ext>
            </a:extLst>
          </p:cNvPr>
          <p:cNvSpPr txBox="1"/>
          <p:nvPr/>
        </p:nvSpPr>
        <p:spPr>
          <a:xfrm>
            <a:off x="10239704" y="1785986"/>
            <a:ext cx="1058608" cy="584775"/>
          </a:xfrm>
          <a:prstGeom prst="rect">
            <a:avLst/>
          </a:prstGeom>
          <a:solidFill>
            <a:schemeClr val="accent6">
              <a:lumMod val="75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solidFill>
                  <a:srgbClr val="00FF00"/>
                </a:solidFill>
              </a:rPr>
              <a:t>Clean up Captain</a:t>
            </a:r>
          </a:p>
        </p:txBody>
      </p:sp>
      <p:sp>
        <p:nvSpPr>
          <p:cNvPr id="27" name="TextBox 26">
            <a:extLst>
              <a:ext uri="{FF2B5EF4-FFF2-40B4-BE49-F238E27FC236}">
                <a16:creationId xmlns:a16="http://schemas.microsoft.com/office/drawing/2014/main" id="{F3DB7DAE-6C14-4529-85B3-F90F11DF65E1}"/>
              </a:ext>
            </a:extLst>
          </p:cNvPr>
          <p:cNvSpPr txBox="1"/>
          <p:nvPr/>
        </p:nvSpPr>
        <p:spPr>
          <a:xfrm>
            <a:off x="9836628" y="906025"/>
            <a:ext cx="1785814"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solidFill>
                  <a:srgbClr val="7030A0"/>
                </a:solidFill>
              </a:rPr>
              <a:t>Sally May Jones</a:t>
            </a:r>
          </a:p>
        </p:txBody>
      </p:sp>
      <p:pic>
        <p:nvPicPr>
          <p:cNvPr id="28" name="Picture 4" descr="A picture containing drawing&#10;&#10;Description automatically generated">
            <a:extLst>
              <a:ext uri="{FF2B5EF4-FFF2-40B4-BE49-F238E27FC236}">
                <a16:creationId xmlns:a16="http://schemas.microsoft.com/office/drawing/2014/main" id="{7F6D91D7-D3C8-4D06-9A29-834019E78FA2}"/>
              </a:ext>
            </a:extLst>
          </p:cNvPr>
          <p:cNvPicPr>
            <a:picLocks noChangeAspect="1"/>
          </p:cNvPicPr>
          <p:nvPr/>
        </p:nvPicPr>
        <p:blipFill>
          <a:blip r:embed="rId4"/>
          <a:stretch>
            <a:fillRect/>
          </a:stretch>
        </p:blipFill>
        <p:spPr>
          <a:xfrm>
            <a:off x="9607635" y="4361429"/>
            <a:ext cx="1863969" cy="1751135"/>
          </a:xfrm>
          <a:prstGeom prst="rect">
            <a:avLst/>
          </a:prstGeom>
          <a:ln>
            <a:noFill/>
          </a:ln>
        </p:spPr>
      </p:pic>
      <p:sp>
        <p:nvSpPr>
          <p:cNvPr id="29" name="TextBox 28">
            <a:extLst>
              <a:ext uri="{FF2B5EF4-FFF2-40B4-BE49-F238E27FC236}">
                <a16:creationId xmlns:a16="http://schemas.microsoft.com/office/drawing/2014/main" id="{F9907659-6914-402E-A075-32F9F2FEA322}"/>
              </a:ext>
            </a:extLst>
          </p:cNvPr>
          <p:cNvSpPr txBox="1"/>
          <p:nvPr/>
        </p:nvSpPr>
        <p:spPr>
          <a:xfrm>
            <a:off x="9839538" y="5005551"/>
            <a:ext cx="1426161" cy="338554"/>
          </a:xfrm>
          <a:prstGeom prst="rect">
            <a:avLst/>
          </a:prstGeom>
          <a:solidFill>
            <a:schemeClr val="accent6">
              <a:lumMod val="75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solidFill>
                  <a:srgbClr val="00FF00"/>
                </a:solidFill>
              </a:rPr>
              <a:t>Song Leader</a:t>
            </a:r>
          </a:p>
        </p:txBody>
      </p:sp>
      <p:sp>
        <p:nvSpPr>
          <p:cNvPr id="30" name="TextBox 29">
            <a:extLst>
              <a:ext uri="{FF2B5EF4-FFF2-40B4-BE49-F238E27FC236}">
                <a16:creationId xmlns:a16="http://schemas.microsoft.com/office/drawing/2014/main" id="{2F010152-CB73-4D96-A1FE-461771435869}"/>
              </a:ext>
            </a:extLst>
          </p:cNvPr>
          <p:cNvSpPr txBox="1"/>
          <p:nvPr/>
        </p:nvSpPr>
        <p:spPr>
          <a:xfrm>
            <a:off x="9676570" y="6043260"/>
            <a:ext cx="1785814"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solidFill>
                  <a:srgbClr val="7030A0"/>
                </a:solidFill>
              </a:rPr>
              <a:t>Sally May Jones</a:t>
            </a:r>
          </a:p>
        </p:txBody>
      </p:sp>
      <p:sp>
        <p:nvSpPr>
          <p:cNvPr id="31" name="TextBox 30">
            <a:extLst>
              <a:ext uri="{FF2B5EF4-FFF2-40B4-BE49-F238E27FC236}">
                <a16:creationId xmlns:a16="http://schemas.microsoft.com/office/drawing/2014/main" id="{A416C815-2CB4-4F26-BE0E-7F4CDF783187}"/>
              </a:ext>
            </a:extLst>
          </p:cNvPr>
          <p:cNvSpPr txBox="1"/>
          <p:nvPr/>
        </p:nvSpPr>
        <p:spPr>
          <a:xfrm>
            <a:off x="12194345" y="305389"/>
            <a:ext cx="1785814"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solidFill>
                  <a:srgbClr val="7030A0"/>
                </a:solidFill>
              </a:rPr>
              <a:t>Sally May Jones</a:t>
            </a:r>
          </a:p>
        </p:txBody>
      </p:sp>
      <p:sp>
        <p:nvSpPr>
          <p:cNvPr id="32" name="TextBox 31">
            <a:extLst>
              <a:ext uri="{FF2B5EF4-FFF2-40B4-BE49-F238E27FC236}">
                <a16:creationId xmlns:a16="http://schemas.microsoft.com/office/drawing/2014/main" id="{0B2867C6-B6A7-412A-972E-2788C18C2C7C}"/>
              </a:ext>
            </a:extLst>
          </p:cNvPr>
          <p:cNvSpPr txBox="1"/>
          <p:nvPr/>
        </p:nvSpPr>
        <p:spPr>
          <a:xfrm>
            <a:off x="12194345" y="655013"/>
            <a:ext cx="1785814"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solidFill>
                  <a:srgbClr val="7030A0"/>
                </a:solidFill>
              </a:rPr>
              <a:t>Sally May Jones</a:t>
            </a:r>
          </a:p>
        </p:txBody>
      </p:sp>
      <p:sp>
        <p:nvSpPr>
          <p:cNvPr id="33" name="TextBox 32">
            <a:extLst>
              <a:ext uri="{FF2B5EF4-FFF2-40B4-BE49-F238E27FC236}">
                <a16:creationId xmlns:a16="http://schemas.microsoft.com/office/drawing/2014/main" id="{2E370E21-1557-4DE1-8389-6D5C493B12F3}"/>
              </a:ext>
            </a:extLst>
          </p:cNvPr>
          <p:cNvSpPr txBox="1"/>
          <p:nvPr/>
        </p:nvSpPr>
        <p:spPr>
          <a:xfrm>
            <a:off x="12194345" y="1022565"/>
            <a:ext cx="1785814"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solidFill>
                  <a:srgbClr val="7030A0"/>
                </a:solidFill>
              </a:rPr>
              <a:t>Sally May Jones</a:t>
            </a:r>
          </a:p>
        </p:txBody>
      </p:sp>
      <p:sp>
        <p:nvSpPr>
          <p:cNvPr id="34" name="TextBox 33">
            <a:extLst>
              <a:ext uri="{FF2B5EF4-FFF2-40B4-BE49-F238E27FC236}">
                <a16:creationId xmlns:a16="http://schemas.microsoft.com/office/drawing/2014/main" id="{9304144E-EFF1-4888-B0ED-D7A000F0B571}"/>
              </a:ext>
            </a:extLst>
          </p:cNvPr>
          <p:cNvSpPr txBox="1"/>
          <p:nvPr/>
        </p:nvSpPr>
        <p:spPr>
          <a:xfrm>
            <a:off x="12194345" y="1327366"/>
            <a:ext cx="1785814"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solidFill>
                  <a:srgbClr val="7030A0"/>
                </a:solidFill>
              </a:rPr>
              <a:t>Sally May Jones</a:t>
            </a:r>
          </a:p>
        </p:txBody>
      </p:sp>
      <p:pic>
        <p:nvPicPr>
          <p:cNvPr id="35" name="Picture 4" descr="A picture containing drawing&#10;&#10;Description automatically generated">
            <a:extLst>
              <a:ext uri="{FF2B5EF4-FFF2-40B4-BE49-F238E27FC236}">
                <a16:creationId xmlns:a16="http://schemas.microsoft.com/office/drawing/2014/main" id="{2BD1F1B9-B74C-4422-BE46-9AFEE727B8B4}"/>
              </a:ext>
            </a:extLst>
          </p:cNvPr>
          <p:cNvPicPr>
            <a:picLocks noChangeAspect="1"/>
          </p:cNvPicPr>
          <p:nvPr/>
        </p:nvPicPr>
        <p:blipFill>
          <a:blip r:embed="rId4"/>
          <a:stretch>
            <a:fillRect/>
          </a:stretch>
        </p:blipFill>
        <p:spPr>
          <a:xfrm>
            <a:off x="12986314" y="3168108"/>
            <a:ext cx="1863969" cy="1751135"/>
          </a:xfrm>
          <a:prstGeom prst="rect">
            <a:avLst/>
          </a:prstGeom>
          <a:ln>
            <a:noFill/>
          </a:ln>
        </p:spPr>
      </p:pic>
      <p:sp>
        <p:nvSpPr>
          <p:cNvPr id="36" name="TextBox 35">
            <a:extLst>
              <a:ext uri="{FF2B5EF4-FFF2-40B4-BE49-F238E27FC236}">
                <a16:creationId xmlns:a16="http://schemas.microsoft.com/office/drawing/2014/main" id="{4AD5A1D9-4A86-4E4A-BFA8-B7F807212611}"/>
              </a:ext>
            </a:extLst>
          </p:cNvPr>
          <p:cNvSpPr txBox="1"/>
          <p:nvPr/>
        </p:nvSpPr>
        <p:spPr>
          <a:xfrm>
            <a:off x="13318859" y="3812231"/>
            <a:ext cx="1239256" cy="338554"/>
          </a:xfrm>
          <a:prstGeom prst="rect">
            <a:avLst/>
          </a:prstGeom>
          <a:solidFill>
            <a:schemeClr val="accent6">
              <a:lumMod val="75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dirty="0">
                <a:solidFill>
                  <a:srgbClr val="00FF00"/>
                </a:solidFill>
              </a:rPr>
              <a:t>Joke Teller</a:t>
            </a:r>
            <a:endParaRPr lang="en-US" sz="1600" dirty="0"/>
          </a:p>
        </p:txBody>
      </p:sp>
      <p:pic>
        <p:nvPicPr>
          <p:cNvPr id="37" name="Picture 4" descr="A picture containing drawing&#10;&#10;Description automatically generated">
            <a:extLst>
              <a:ext uri="{FF2B5EF4-FFF2-40B4-BE49-F238E27FC236}">
                <a16:creationId xmlns:a16="http://schemas.microsoft.com/office/drawing/2014/main" id="{534CFFC3-2BAD-4124-A43B-BE15A12A098C}"/>
              </a:ext>
            </a:extLst>
          </p:cNvPr>
          <p:cNvPicPr>
            <a:picLocks noChangeAspect="1"/>
          </p:cNvPicPr>
          <p:nvPr/>
        </p:nvPicPr>
        <p:blipFill>
          <a:blip r:embed="rId4"/>
          <a:stretch>
            <a:fillRect/>
          </a:stretch>
        </p:blipFill>
        <p:spPr>
          <a:xfrm>
            <a:off x="12362859" y="4899926"/>
            <a:ext cx="1863969" cy="1751135"/>
          </a:xfrm>
          <a:prstGeom prst="rect">
            <a:avLst/>
          </a:prstGeom>
          <a:ln>
            <a:noFill/>
          </a:ln>
        </p:spPr>
      </p:pic>
      <p:sp>
        <p:nvSpPr>
          <p:cNvPr id="38" name="TextBox 37">
            <a:extLst>
              <a:ext uri="{FF2B5EF4-FFF2-40B4-BE49-F238E27FC236}">
                <a16:creationId xmlns:a16="http://schemas.microsoft.com/office/drawing/2014/main" id="{922CC900-2D66-4B77-B996-8A90A1A6DFC1}"/>
              </a:ext>
            </a:extLst>
          </p:cNvPr>
          <p:cNvSpPr txBox="1"/>
          <p:nvPr/>
        </p:nvSpPr>
        <p:spPr>
          <a:xfrm>
            <a:off x="12468508" y="5573737"/>
            <a:ext cx="1625202" cy="338554"/>
          </a:xfrm>
          <a:prstGeom prst="rect">
            <a:avLst/>
          </a:prstGeom>
          <a:solidFill>
            <a:schemeClr val="accent6">
              <a:lumMod val="75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1600" b="1" dirty="0">
              <a:solidFill>
                <a:srgbClr val="00FF00"/>
              </a:solidFill>
            </a:endParaRPr>
          </a:p>
        </p:txBody>
      </p:sp>
      <p:sp>
        <p:nvSpPr>
          <p:cNvPr id="39" name="TextBox 38">
            <a:extLst>
              <a:ext uri="{FF2B5EF4-FFF2-40B4-BE49-F238E27FC236}">
                <a16:creationId xmlns:a16="http://schemas.microsoft.com/office/drawing/2014/main" id="{187475DF-EFF1-4848-9C8E-30951FDDEE2C}"/>
              </a:ext>
            </a:extLst>
          </p:cNvPr>
          <p:cNvSpPr txBox="1"/>
          <p:nvPr/>
        </p:nvSpPr>
        <p:spPr>
          <a:xfrm>
            <a:off x="2640043" y="2554978"/>
            <a:ext cx="1785814"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dirty="0">
                <a:solidFill>
                  <a:srgbClr val="7030A0"/>
                </a:solidFill>
              </a:rPr>
              <a:t>Sally May Jones</a:t>
            </a:r>
          </a:p>
        </p:txBody>
      </p:sp>
      <p:sp>
        <p:nvSpPr>
          <p:cNvPr id="40" name="Rectangle 39">
            <a:extLst>
              <a:ext uri="{FF2B5EF4-FFF2-40B4-BE49-F238E27FC236}">
                <a16:creationId xmlns:a16="http://schemas.microsoft.com/office/drawing/2014/main" id="{F5927D99-E09D-45BA-87DE-A68E89DEC716}"/>
              </a:ext>
            </a:extLst>
          </p:cNvPr>
          <p:cNvSpPr/>
          <p:nvPr/>
        </p:nvSpPr>
        <p:spPr>
          <a:xfrm>
            <a:off x="106496" y="6488668"/>
            <a:ext cx="4821103" cy="369332"/>
          </a:xfrm>
          <a:prstGeom prst="rect">
            <a:avLst/>
          </a:prstGeom>
        </p:spPr>
        <p:txBody>
          <a:bodyPr wrap="square">
            <a:spAutoFit/>
          </a:bodyPr>
          <a:lstStyle/>
          <a:p>
            <a:r>
              <a:rPr lang="en-US" dirty="0"/>
              <a:t>*</a:t>
            </a:r>
            <a:r>
              <a:rPr lang="en-US" b="1" dirty="0">
                <a:solidFill>
                  <a:srgbClr val="00B050"/>
                </a:solidFill>
              </a:rPr>
              <a:t>Click ‘Notes’ in the lower bar for ‘How to’</a:t>
            </a:r>
            <a:endParaRPr lang="en-US" b="1" dirty="0"/>
          </a:p>
        </p:txBody>
      </p:sp>
      <p:pic>
        <p:nvPicPr>
          <p:cNvPr id="41" name="Graphic 3" descr="House">
            <a:hlinkClick r:id="rId5" action="ppaction://hlinksldjump"/>
            <a:extLst>
              <a:ext uri="{FF2B5EF4-FFF2-40B4-BE49-F238E27FC236}">
                <a16:creationId xmlns:a16="http://schemas.microsoft.com/office/drawing/2014/main" id="{AA123001-6D84-4BAC-B06D-E608DEB5648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249025" y="247650"/>
            <a:ext cx="704850" cy="695325"/>
          </a:xfrm>
          <a:prstGeom prst="rect">
            <a:avLst/>
          </a:prstGeom>
        </p:spPr>
      </p:pic>
    </p:spTree>
    <p:extLst>
      <p:ext uri="{BB962C8B-B14F-4D97-AF65-F5344CB8AC3E}">
        <p14:creationId xmlns:p14="http://schemas.microsoft.com/office/powerpoint/2010/main" val="30224331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86CD9-3E43-4213-BAB7-A91439C040FB}"/>
              </a:ext>
            </a:extLst>
          </p:cNvPr>
          <p:cNvSpPr>
            <a:spLocks noGrp="1"/>
          </p:cNvSpPr>
          <p:nvPr>
            <p:ph type="title"/>
          </p:nvPr>
        </p:nvSpPr>
        <p:spPr>
          <a:xfrm>
            <a:off x="244868" y="187164"/>
            <a:ext cx="11515946" cy="1356360"/>
          </a:xfrm>
        </p:spPr>
        <p:txBody>
          <a:bodyPr>
            <a:normAutofit/>
          </a:bodyPr>
          <a:lstStyle/>
          <a:p>
            <a:pPr algn="ctr"/>
            <a:r>
              <a:rPr lang="en-US" b="1" u="sng" dirty="0">
                <a:solidFill>
                  <a:schemeClr val="accent6"/>
                </a:solidFill>
              </a:rPr>
              <a:t>Snack and Story</a:t>
            </a:r>
            <a:endParaRPr lang="en-US" u="sng" dirty="0">
              <a:solidFill>
                <a:schemeClr val="accent6"/>
              </a:solidFill>
            </a:endParaRPr>
          </a:p>
        </p:txBody>
      </p:sp>
      <p:sp>
        <p:nvSpPr>
          <p:cNvPr id="3" name="Content Placeholder 2">
            <a:extLst>
              <a:ext uri="{FF2B5EF4-FFF2-40B4-BE49-F238E27FC236}">
                <a16:creationId xmlns:a16="http://schemas.microsoft.com/office/drawing/2014/main" id="{8E712FE0-4CE5-4E91-A41B-42EFB5EA6927}"/>
              </a:ext>
            </a:extLst>
          </p:cNvPr>
          <p:cNvSpPr>
            <a:spLocks noGrp="1"/>
          </p:cNvSpPr>
          <p:nvPr>
            <p:ph idx="1"/>
          </p:nvPr>
        </p:nvSpPr>
        <p:spPr>
          <a:xfrm>
            <a:off x="2115881" y="2246986"/>
            <a:ext cx="8202928" cy="2417605"/>
          </a:xfrm>
          <a:noFill/>
        </p:spPr>
        <p:txBody>
          <a:bodyPr vert="horz" lIns="91440" tIns="45720" rIns="91440" bIns="45720" rtlCol="0" anchor="t">
            <a:normAutofit/>
          </a:bodyPr>
          <a:lstStyle/>
          <a:p>
            <a:pPr marL="45720" indent="0">
              <a:buNone/>
            </a:pPr>
            <a:r>
              <a:rPr lang="en-US" sz="2400" dirty="0">
                <a:solidFill>
                  <a:schemeClr val="accent6">
                    <a:lumMod val="75000"/>
                  </a:schemeClr>
                </a:solidFill>
                <a:cs typeface="Calibri"/>
              </a:rPr>
              <a:t>In what ways, during snack and mealtime, can we show others that we care?</a:t>
            </a:r>
            <a:endParaRPr lang="en-US" dirty="0">
              <a:solidFill>
                <a:schemeClr val="accent6">
                  <a:lumMod val="75000"/>
                </a:schemeClr>
              </a:solidFill>
            </a:endParaRPr>
          </a:p>
          <a:p>
            <a:pPr marL="45720" indent="0">
              <a:buNone/>
            </a:pPr>
            <a:endParaRPr lang="en-US" sz="2400" dirty="0">
              <a:solidFill>
                <a:schemeClr val="accent6">
                  <a:lumMod val="75000"/>
                </a:schemeClr>
              </a:solidFill>
              <a:ea typeface="+mn-lt"/>
              <a:cs typeface="Calibri"/>
            </a:endParaRPr>
          </a:p>
          <a:p>
            <a:pPr marL="45720" indent="0">
              <a:buNone/>
            </a:pPr>
            <a:endParaRPr lang="en-US" sz="2400" dirty="0">
              <a:solidFill>
                <a:schemeClr val="accent6">
                  <a:lumMod val="75000"/>
                </a:schemeClr>
              </a:solidFill>
              <a:ea typeface="+mn-lt"/>
              <a:cs typeface="Calibri"/>
            </a:endParaRPr>
          </a:p>
          <a:p>
            <a:pPr marL="45720" indent="0">
              <a:buNone/>
            </a:pPr>
            <a:r>
              <a:rPr lang="en-US" sz="2400" dirty="0">
                <a:solidFill>
                  <a:schemeClr val="accent6">
                    <a:lumMod val="75000"/>
                  </a:schemeClr>
                </a:solidFill>
                <a:ea typeface="+mn-lt"/>
                <a:cs typeface="+mn-lt"/>
              </a:rPr>
              <a:t>Healthy snack and reading of Brownie elf story!</a:t>
            </a:r>
            <a:endParaRPr lang="en-US" sz="2400" dirty="0">
              <a:solidFill>
                <a:schemeClr val="accent6">
                  <a:lumMod val="75000"/>
                </a:schemeClr>
              </a:solidFill>
              <a:cs typeface="Calibri"/>
            </a:endParaRPr>
          </a:p>
        </p:txBody>
      </p:sp>
      <p:sp>
        <p:nvSpPr>
          <p:cNvPr id="4" name="TextBox 3">
            <a:extLst>
              <a:ext uri="{FF2B5EF4-FFF2-40B4-BE49-F238E27FC236}">
                <a16:creationId xmlns:a16="http://schemas.microsoft.com/office/drawing/2014/main" id="{C5885E4D-DC13-42C7-9D03-B20A79E63C87}"/>
              </a:ext>
            </a:extLst>
          </p:cNvPr>
          <p:cNvSpPr txBox="1"/>
          <p:nvPr/>
        </p:nvSpPr>
        <p:spPr>
          <a:xfrm>
            <a:off x="304799" y="5369169"/>
            <a:ext cx="211015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rgbClr val="00B050"/>
                </a:solidFill>
                <a:hlinkClick r:id="rId3">
                  <a:extLst>
                    <a:ext uri="{A12FA001-AC4F-418D-AE19-62706E023703}">
                      <ahyp:hlinkClr xmlns:ahyp="http://schemas.microsoft.com/office/drawing/2018/hyperlinkcolor" val="tx"/>
                    </a:ext>
                  </a:extLst>
                </a:hlinkClick>
              </a:rPr>
              <a:t>Brownie Story PDF</a:t>
            </a:r>
            <a:endParaRPr lang="en-US" b="1" dirty="0">
              <a:solidFill>
                <a:srgbClr val="00B050"/>
              </a:solidFill>
            </a:endParaRPr>
          </a:p>
        </p:txBody>
      </p:sp>
      <p:pic>
        <p:nvPicPr>
          <p:cNvPr id="6" name="Picture 6" descr="A picture containing drawing&#10;&#10;Description automatically generated">
            <a:extLst>
              <a:ext uri="{FF2B5EF4-FFF2-40B4-BE49-F238E27FC236}">
                <a16:creationId xmlns:a16="http://schemas.microsoft.com/office/drawing/2014/main" id="{D7A31A00-C889-4A91-8AAA-F3972B7F628D}"/>
              </a:ext>
            </a:extLst>
          </p:cNvPr>
          <p:cNvPicPr>
            <a:picLocks noChangeAspect="1"/>
          </p:cNvPicPr>
          <p:nvPr/>
        </p:nvPicPr>
        <p:blipFill>
          <a:blip r:embed="rId4"/>
          <a:stretch>
            <a:fillRect/>
          </a:stretch>
        </p:blipFill>
        <p:spPr>
          <a:xfrm>
            <a:off x="1055077" y="5750169"/>
            <a:ext cx="609600" cy="609600"/>
          </a:xfrm>
          <a:prstGeom prst="rect">
            <a:avLst/>
          </a:prstGeom>
        </p:spPr>
      </p:pic>
      <p:pic>
        <p:nvPicPr>
          <p:cNvPr id="10" name="Graphic 3" descr="House">
            <a:hlinkClick r:id="rId5" action="ppaction://hlinksldjump"/>
            <a:extLst>
              <a:ext uri="{FF2B5EF4-FFF2-40B4-BE49-F238E27FC236}">
                <a16:creationId xmlns:a16="http://schemas.microsoft.com/office/drawing/2014/main" id="{4F24E818-75C9-4933-9FEC-1ACB7B18E65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249025" y="247650"/>
            <a:ext cx="704850" cy="695325"/>
          </a:xfrm>
          <a:prstGeom prst="rect">
            <a:avLst/>
          </a:prstGeom>
        </p:spPr>
      </p:pic>
    </p:spTree>
    <p:extLst>
      <p:ext uri="{BB962C8B-B14F-4D97-AF65-F5344CB8AC3E}">
        <p14:creationId xmlns:p14="http://schemas.microsoft.com/office/powerpoint/2010/main" val="14661179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descr="A close up of a sign&#10;&#10;Description automatically generated">
            <a:extLst>
              <a:ext uri="{FF2B5EF4-FFF2-40B4-BE49-F238E27FC236}">
                <a16:creationId xmlns:a16="http://schemas.microsoft.com/office/drawing/2014/main" id="{661C2EBC-744F-4B32-85D7-513199336827}"/>
              </a:ext>
            </a:extLst>
          </p:cNvPr>
          <p:cNvPicPr>
            <a:picLocks noChangeAspect="1"/>
          </p:cNvPicPr>
          <p:nvPr/>
        </p:nvPicPr>
        <p:blipFill>
          <a:blip r:embed="rId3"/>
          <a:stretch>
            <a:fillRect/>
          </a:stretch>
        </p:blipFill>
        <p:spPr>
          <a:xfrm>
            <a:off x="2873335" y="1691774"/>
            <a:ext cx="6428281" cy="4286419"/>
          </a:xfrm>
          <a:prstGeom prst="rect">
            <a:avLst/>
          </a:prstGeom>
        </p:spPr>
      </p:pic>
      <p:sp>
        <p:nvSpPr>
          <p:cNvPr id="6" name="TextBox 5">
            <a:extLst>
              <a:ext uri="{FF2B5EF4-FFF2-40B4-BE49-F238E27FC236}">
                <a16:creationId xmlns:a16="http://schemas.microsoft.com/office/drawing/2014/main" id="{8FAF9412-C3F7-4035-A254-1D149E928B90}"/>
              </a:ext>
            </a:extLst>
          </p:cNvPr>
          <p:cNvSpPr txBox="1"/>
          <p:nvPr/>
        </p:nvSpPr>
        <p:spPr>
          <a:xfrm>
            <a:off x="3725056" y="495086"/>
            <a:ext cx="5279035"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400" dirty="0">
                <a:solidFill>
                  <a:schemeClr val="accent6"/>
                </a:solidFill>
                <a:latin typeface="+mj-lt"/>
              </a:rPr>
              <a:t>Brownie Song</a:t>
            </a:r>
          </a:p>
        </p:txBody>
      </p:sp>
      <p:sp>
        <p:nvSpPr>
          <p:cNvPr id="4" name="TextBox 3">
            <a:extLst>
              <a:ext uri="{FF2B5EF4-FFF2-40B4-BE49-F238E27FC236}">
                <a16:creationId xmlns:a16="http://schemas.microsoft.com/office/drawing/2014/main" id="{882049B7-4D07-41E5-B74D-6E96EC4203D9}"/>
              </a:ext>
            </a:extLst>
          </p:cNvPr>
          <p:cNvSpPr txBox="1"/>
          <p:nvPr/>
        </p:nvSpPr>
        <p:spPr>
          <a:xfrm>
            <a:off x="9727514" y="1691774"/>
            <a:ext cx="185488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00B050"/>
                </a:solidFill>
                <a:latin typeface="Cooper Black" panose="0208090404030B020404" pitchFamily="18" charset="0"/>
                <a:hlinkClick r:id="rId4">
                  <a:extLst>
                    <a:ext uri="{A12FA001-AC4F-418D-AE19-62706E023703}">
                      <ahyp:hlinkClr xmlns:ahyp="http://schemas.microsoft.com/office/drawing/2018/hyperlinkcolor" val="tx"/>
                    </a:ext>
                  </a:extLst>
                </a:hlinkClick>
              </a:rPr>
              <a:t>YouTube Link</a:t>
            </a:r>
            <a:endParaRPr lang="en-US" dirty="0">
              <a:solidFill>
                <a:srgbClr val="00B050"/>
              </a:solidFill>
              <a:latin typeface="Cooper Black" panose="0208090404030B020404" pitchFamily="18" charset="0"/>
            </a:endParaRPr>
          </a:p>
        </p:txBody>
      </p:sp>
      <p:pic>
        <p:nvPicPr>
          <p:cNvPr id="7" name="Graphic 3" descr="House">
            <a:hlinkClick r:id="rId5" action="ppaction://hlinksldjump"/>
            <a:extLst>
              <a:ext uri="{FF2B5EF4-FFF2-40B4-BE49-F238E27FC236}">
                <a16:creationId xmlns:a16="http://schemas.microsoft.com/office/drawing/2014/main" id="{15B08430-09D1-4A5A-BA76-FB0B04B9F35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249025" y="247650"/>
            <a:ext cx="704850" cy="695325"/>
          </a:xfrm>
          <a:prstGeom prst="rect">
            <a:avLst/>
          </a:prstGeom>
        </p:spPr>
      </p:pic>
      <p:sp>
        <p:nvSpPr>
          <p:cNvPr id="8" name="Rectangle 7">
            <a:extLst>
              <a:ext uri="{FF2B5EF4-FFF2-40B4-BE49-F238E27FC236}">
                <a16:creationId xmlns:a16="http://schemas.microsoft.com/office/drawing/2014/main" id="{2EE705FE-D1BA-4530-ACAE-B79271B0920E}"/>
              </a:ext>
            </a:extLst>
          </p:cNvPr>
          <p:cNvSpPr/>
          <p:nvPr/>
        </p:nvSpPr>
        <p:spPr>
          <a:xfrm>
            <a:off x="106496" y="6488668"/>
            <a:ext cx="4795441" cy="369332"/>
          </a:xfrm>
          <a:prstGeom prst="rect">
            <a:avLst/>
          </a:prstGeom>
        </p:spPr>
        <p:txBody>
          <a:bodyPr wrap="square">
            <a:spAutoFit/>
          </a:bodyPr>
          <a:lstStyle/>
          <a:p>
            <a:r>
              <a:rPr lang="en-US" dirty="0"/>
              <a:t>*</a:t>
            </a:r>
            <a:r>
              <a:rPr lang="en-US" b="1" dirty="0">
                <a:solidFill>
                  <a:srgbClr val="00B050"/>
                </a:solidFill>
              </a:rPr>
              <a:t>Click ‘Notes’ in the lower bar for ‘How to’</a:t>
            </a:r>
            <a:endParaRPr lang="en-US" b="1" dirty="0"/>
          </a:p>
        </p:txBody>
      </p:sp>
    </p:spTree>
    <p:extLst>
      <p:ext uri="{BB962C8B-B14F-4D97-AF65-F5344CB8AC3E}">
        <p14:creationId xmlns:p14="http://schemas.microsoft.com/office/powerpoint/2010/main" val="32712634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A87DA-D947-4746-860F-FF8487FD6E67}"/>
              </a:ext>
            </a:extLst>
          </p:cNvPr>
          <p:cNvSpPr>
            <a:spLocks noGrp="1"/>
          </p:cNvSpPr>
          <p:nvPr>
            <p:ph type="title"/>
          </p:nvPr>
        </p:nvSpPr>
        <p:spPr>
          <a:xfrm>
            <a:off x="417653" y="170902"/>
            <a:ext cx="8838990" cy="1443269"/>
          </a:xfrm>
        </p:spPr>
        <p:txBody>
          <a:bodyPr>
            <a:normAutofit/>
          </a:bodyPr>
          <a:lstStyle/>
          <a:p>
            <a:r>
              <a:rPr lang="en-US" dirty="0">
                <a:solidFill>
                  <a:schemeClr val="accent6"/>
                </a:solidFill>
              </a:rPr>
              <a:t>Be prepared for next week:</a:t>
            </a:r>
          </a:p>
        </p:txBody>
      </p:sp>
      <p:sp>
        <p:nvSpPr>
          <p:cNvPr id="3" name="Content Placeholder 2">
            <a:extLst>
              <a:ext uri="{FF2B5EF4-FFF2-40B4-BE49-F238E27FC236}">
                <a16:creationId xmlns:a16="http://schemas.microsoft.com/office/drawing/2014/main" id="{5AEDC083-8760-495B-878A-5FF04C370031}"/>
              </a:ext>
            </a:extLst>
          </p:cNvPr>
          <p:cNvSpPr>
            <a:spLocks noGrp="1"/>
          </p:cNvSpPr>
          <p:nvPr>
            <p:ph idx="1"/>
          </p:nvPr>
        </p:nvSpPr>
        <p:spPr>
          <a:xfrm>
            <a:off x="1226509" y="2097581"/>
            <a:ext cx="9076269" cy="3773132"/>
          </a:xfrm>
        </p:spPr>
        <p:txBody>
          <a:bodyPr vert="horz" lIns="91440" tIns="45720" rIns="91440" bIns="45720" rtlCol="0" anchor="t">
            <a:noAutofit/>
          </a:bodyPr>
          <a:lstStyle/>
          <a:p>
            <a:pPr marL="45720" indent="0">
              <a:lnSpc>
                <a:spcPct val="120000"/>
              </a:lnSpc>
              <a:buNone/>
            </a:pPr>
            <a:r>
              <a:rPr lang="en-US" sz="2400" dirty="0">
                <a:solidFill>
                  <a:schemeClr val="accent6">
                    <a:lumMod val="75000"/>
                  </a:schemeClr>
                </a:solidFill>
                <a:latin typeface="+mj-lt"/>
              </a:rPr>
              <a:t>1. Supplies: </a:t>
            </a:r>
            <a:r>
              <a:rPr lang="en-US" sz="2400" dirty="0">
                <a:solidFill>
                  <a:srgbClr val="00B050"/>
                </a:solidFill>
                <a:latin typeface="+mj-lt"/>
              </a:rPr>
              <a:t>Bring a few square pieces of paper to work on an origami craft</a:t>
            </a:r>
            <a:r>
              <a:rPr lang="en-US" sz="2400" dirty="0">
                <a:solidFill>
                  <a:schemeClr val="accent6">
                    <a:lumMod val="75000"/>
                  </a:schemeClr>
                </a:solidFill>
                <a:latin typeface="+mj-lt"/>
              </a:rPr>
              <a:t>!</a:t>
            </a:r>
          </a:p>
          <a:p>
            <a:pPr marL="45720" indent="0">
              <a:lnSpc>
                <a:spcPct val="120000"/>
              </a:lnSpc>
              <a:buNone/>
            </a:pPr>
            <a:endParaRPr lang="en-US" sz="2400" dirty="0">
              <a:solidFill>
                <a:schemeClr val="accent6">
                  <a:lumMod val="75000"/>
                </a:schemeClr>
              </a:solidFill>
              <a:latin typeface="+mj-lt"/>
            </a:endParaRPr>
          </a:p>
          <a:p>
            <a:pPr marL="45720" indent="0">
              <a:lnSpc>
                <a:spcPct val="120000"/>
              </a:lnSpc>
              <a:buNone/>
            </a:pPr>
            <a:r>
              <a:rPr lang="en-US" sz="2400" dirty="0">
                <a:solidFill>
                  <a:schemeClr val="accent6">
                    <a:lumMod val="75000"/>
                  </a:schemeClr>
                </a:solidFill>
                <a:latin typeface="+mj-lt"/>
              </a:rPr>
              <a:t>2. </a:t>
            </a:r>
            <a:r>
              <a:rPr lang="en-US" sz="2400" dirty="0">
                <a:solidFill>
                  <a:srgbClr val="00B050"/>
                </a:solidFill>
                <a:latin typeface="+mj-lt"/>
              </a:rPr>
              <a:t>Remember your </a:t>
            </a:r>
            <a:r>
              <a:rPr lang="en-US" sz="2400" dirty="0" err="1">
                <a:solidFill>
                  <a:srgbClr val="00B050"/>
                </a:solidFill>
                <a:latin typeface="+mj-lt"/>
              </a:rPr>
              <a:t>Kaper</a:t>
            </a:r>
            <a:r>
              <a:rPr lang="en-US" sz="2400" dirty="0">
                <a:solidFill>
                  <a:srgbClr val="00B050"/>
                </a:solidFill>
                <a:latin typeface="+mj-lt"/>
              </a:rPr>
              <a:t> </a:t>
            </a:r>
            <a:r>
              <a:rPr lang="en-US" sz="2400" dirty="0">
                <a:solidFill>
                  <a:schemeClr val="accent6">
                    <a:lumMod val="75000"/>
                  </a:schemeClr>
                </a:solidFill>
                <a:latin typeface="+mj-lt"/>
              </a:rPr>
              <a:t>=]</a:t>
            </a:r>
          </a:p>
          <a:p>
            <a:pPr marL="45720" indent="0">
              <a:lnSpc>
                <a:spcPct val="120000"/>
              </a:lnSpc>
              <a:buNone/>
            </a:pPr>
            <a:endParaRPr lang="en-US" sz="2400" dirty="0">
              <a:solidFill>
                <a:schemeClr val="accent6">
                  <a:lumMod val="75000"/>
                </a:schemeClr>
              </a:solidFill>
              <a:latin typeface="+mj-lt"/>
            </a:endParaRPr>
          </a:p>
          <a:p>
            <a:pPr marL="45720" indent="0">
              <a:lnSpc>
                <a:spcPct val="120000"/>
              </a:lnSpc>
              <a:buNone/>
            </a:pPr>
            <a:r>
              <a:rPr lang="en-US" sz="2400" dirty="0">
                <a:solidFill>
                  <a:schemeClr val="accent6">
                    <a:lumMod val="75000"/>
                  </a:schemeClr>
                </a:solidFill>
                <a:latin typeface="+mj-lt"/>
              </a:rPr>
              <a:t>3. </a:t>
            </a:r>
            <a:r>
              <a:rPr lang="en-US" sz="2400" dirty="0">
                <a:solidFill>
                  <a:srgbClr val="C00000"/>
                </a:solidFill>
                <a:latin typeface="+mj-lt"/>
              </a:rPr>
              <a:t>Brownie Challenge</a:t>
            </a:r>
            <a:r>
              <a:rPr lang="en-US" sz="2400" dirty="0">
                <a:solidFill>
                  <a:schemeClr val="accent6">
                    <a:lumMod val="75000"/>
                  </a:schemeClr>
                </a:solidFill>
                <a:latin typeface="+mj-lt"/>
              </a:rPr>
              <a:t>!   Practice the Brownie Smile song or the Girl Scout Law Song</a:t>
            </a:r>
          </a:p>
          <a:p>
            <a:endParaRPr lang="en-US" dirty="0">
              <a:solidFill>
                <a:schemeClr val="accent6">
                  <a:lumMod val="75000"/>
                </a:schemeClr>
              </a:solidFill>
              <a:latin typeface="+mj-lt"/>
            </a:endParaRPr>
          </a:p>
        </p:txBody>
      </p:sp>
      <p:pic>
        <p:nvPicPr>
          <p:cNvPr id="6" name="Graphic 3" descr="House">
            <a:hlinkClick r:id="rId3" action="ppaction://hlinksldjump"/>
            <a:extLst>
              <a:ext uri="{FF2B5EF4-FFF2-40B4-BE49-F238E27FC236}">
                <a16:creationId xmlns:a16="http://schemas.microsoft.com/office/drawing/2014/main" id="{78320502-F320-4ABA-B404-27E478E4F6D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249025" y="247650"/>
            <a:ext cx="704850" cy="695325"/>
          </a:xfrm>
          <a:prstGeom prst="rect">
            <a:avLst/>
          </a:prstGeom>
        </p:spPr>
      </p:pic>
    </p:spTree>
    <p:extLst>
      <p:ext uri="{BB962C8B-B14F-4D97-AF65-F5344CB8AC3E}">
        <p14:creationId xmlns:p14="http://schemas.microsoft.com/office/powerpoint/2010/main" val="17695679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8362B-D33F-4A1F-92AB-1F276A70276D}"/>
              </a:ext>
            </a:extLst>
          </p:cNvPr>
          <p:cNvSpPr>
            <a:spLocks noGrp="1"/>
          </p:cNvSpPr>
          <p:nvPr>
            <p:ph type="title"/>
          </p:nvPr>
        </p:nvSpPr>
        <p:spPr>
          <a:xfrm>
            <a:off x="2830023" y="-73735"/>
            <a:ext cx="6693061" cy="1356360"/>
          </a:xfrm>
        </p:spPr>
        <p:txBody>
          <a:bodyPr vert="horz" lIns="91440" tIns="45720" rIns="91440" bIns="45720" rtlCol="0" anchor="ctr">
            <a:normAutofit/>
          </a:bodyPr>
          <a:lstStyle/>
          <a:p>
            <a:pPr algn="ctr"/>
            <a:r>
              <a:rPr lang="en-US" dirty="0">
                <a:solidFill>
                  <a:schemeClr val="accent6"/>
                </a:solidFill>
              </a:rPr>
              <a:t>Packet Instructions</a:t>
            </a:r>
          </a:p>
        </p:txBody>
      </p:sp>
      <p:sp>
        <p:nvSpPr>
          <p:cNvPr id="7" name="Content Placeholder 2">
            <a:extLst>
              <a:ext uri="{FF2B5EF4-FFF2-40B4-BE49-F238E27FC236}">
                <a16:creationId xmlns:a16="http://schemas.microsoft.com/office/drawing/2014/main" id="{F68156F0-E23E-4717-840E-99A1B9855A89}"/>
              </a:ext>
            </a:extLst>
          </p:cNvPr>
          <p:cNvSpPr>
            <a:spLocks noGrp="1"/>
          </p:cNvSpPr>
          <p:nvPr>
            <p:ph idx="1"/>
          </p:nvPr>
        </p:nvSpPr>
        <p:spPr>
          <a:xfrm>
            <a:off x="918754" y="1166223"/>
            <a:ext cx="10515600" cy="4893778"/>
          </a:xfrm>
          <a:solidFill>
            <a:schemeClr val="accent6">
              <a:lumMod val="75000"/>
            </a:schemeClr>
          </a:solidFill>
        </p:spPr>
        <p:txBody>
          <a:bodyPr vert="horz" lIns="91440" tIns="45720" rIns="91440" bIns="45720" rtlCol="0" anchor="t">
            <a:normAutofit fontScale="85000" lnSpcReduction="20000"/>
          </a:bodyPr>
          <a:lstStyle/>
          <a:p>
            <a:pPr>
              <a:lnSpc>
                <a:spcPct val="120000"/>
              </a:lnSpc>
            </a:pPr>
            <a:r>
              <a:rPr lang="en-US" sz="2000" dirty="0">
                <a:solidFill>
                  <a:srgbClr val="FFFFFF"/>
                </a:solidFill>
                <a:latin typeface="+mj-lt"/>
              </a:rPr>
              <a:t>Packet includes Brownie </a:t>
            </a:r>
            <a:r>
              <a:rPr lang="en-US" sz="2000" dirty="0">
                <a:solidFill>
                  <a:srgbClr val="FF0000"/>
                </a:solidFill>
                <a:latin typeface="+mj-lt"/>
              </a:rPr>
              <a:t>Making Friends </a:t>
            </a:r>
            <a:r>
              <a:rPr lang="en-US" sz="2000" dirty="0">
                <a:solidFill>
                  <a:srgbClr val="FFFFFF"/>
                </a:solidFill>
                <a:latin typeface="+mj-lt"/>
              </a:rPr>
              <a:t>Badge  </a:t>
            </a:r>
            <a:r>
              <a:rPr lang="en-US" sz="2000" dirty="0">
                <a:solidFill>
                  <a:srgbClr val="FFFFFF"/>
                </a:solidFill>
                <a:latin typeface="+mj-lt"/>
                <a:ea typeface="+mn-lt"/>
                <a:cs typeface="+mn-lt"/>
              </a:rPr>
              <a:t>in 6 meetings, roughly 25-30 minutes each.</a:t>
            </a:r>
          </a:p>
          <a:p>
            <a:pPr>
              <a:lnSpc>
                <a:spcPct val="120000"/>
              </a:lnSpc>
            </a:pPr>
            <a:r>
              <a:rPr lang="en-US" sz="2000" dirty="0">
                <a:solidFill>
                  <a:srgbClr val="FFFFFF"/>
                </a:solidFill>
                <a:latin typeface="+mj-lt"/>
              </a:rPr>
              <a:t>Meetings are designed to be held on Zoom.</a:t>
            </a:r>
            <a:endParaRPr lang="en-US" sz="2000" dirty="0">
              <a:solidFill>
                <a:srgbClr val="FFFFFF"/>
              </a:solidFill>
              <a:latin typeface="+mj-lt"/>
              <a:cs typeface="Calibri"/>
            </a:endParaRPr>
          </a:p>
          <a:p>
            <a:pPr>
              <a:lnSpc>
                <a:spcPct val="120000"/>
              </a:lnSpc>
            </a:pPr>
            <a:r>
              <a:rPr lang="en-US" sz="2000" dirty="0">
                <a:solidFill>
                  <a:srgbClr val="FFFFFF"/>
                </a:solidFill>
                <a:latin typeface="+mj-lt"/>
              </a:rPr>
              <a:t>"Dear Brownies..." slides contain reminder emails to parents.</a:t>
            </a:r>
            <a:endParaRPr lang="en-US" sz="2000" dirty="0">
              <a:solidFill>
                <a:srgbClr val="FFFFFF"/>
              </a:solidFill>
              <a:latin typeface="+mj-lt"/>
              <a:cs typeface="Calibri"/>
            </a:endParaRPr>
          </a:p>
          <a:p>
            <a:pPr>
              <a:lnSpc>
                <a:spcPct val="120000"/>
              </a:lnSpc>
            </a:pPr>
            <a:r>
              <a:rPr lang="en-US" sz="2000" dirty="0">
                <a:solidFill>
                  <a:srgbClr val="FFFFFF"/>
                </a:solidFill>
                <a:latin typeface="+mj-lt"/>
              </a:rPr>
              <a:t>For Opening: Pledge of allegiance and GS Law are optional</a:t>
            </a:r>
            <a:endParaRPr lang="en-US" sz="2000" dirty="0">
              <a:solidFill>
                <a:srgbClr val="FFFFFF"/>
              </a:solidFill>
              <a:latin typeface="+mj-lt"/>
              <a:cs typeface="Calibri"/>
            </a:endParaRPr>
          </a:p>
          <a:p>
            <a:pPr>
              <a:lnSpc>
                <a:spcPct val="120000"/>
              </a:lnSpc>
            </a:pPr>
            <a:r>
              <a:rPr lang="en-US" sz="2000" dirty="0">
                <a:solidFill>
                  <a:srgbClr val="FFFFFF"/>
                </a:solidFill>
                <a:latin typeface="+mj-lt"/>
              </a:rPr>
              <a:t>Scavenger hunts and other Ice-breakers can be added or omitted based on timing.  See more Ice-breakers in Resources slideshow.</a:t>
            </a:r>
            <a:endParaRPr lang="en-US" sz="2000" dirty="0">
              <a:solidFill>
                <a:srgbClr val="FFFFFF"/>
              </a:solidFill>
              <a:latin typeface="+mj-lt"/>
              <a:cs typeface="Calibri"/>
            </a:endParaRPr>
          </a:p>
          <a:p>
            <a:pPr>
              <a:lnSpc>
                <a:spcPct val="120000"/>
              </a:lnSpc>
            </a:pPr>
            <a:r>
              <a:rPr lang="en-US" sz="2000" dirty="0">
                <a:solidFill>
                  <a:srgbClr val="FFFFFF"/>
                </a:solidFill>
                <a:latin typeface="+mj-lt"/>
              </a:rPr>
              <a:t>To "hide" slides, right click on slide and select "Hide Slide" this will make it skip when you are presenting.</a:t>
            </a:r>
            <a:endParaRPr lang="en-US" sz="2000" dirty="0">
              <a:solidFill>
                <a:srgbClr val="FFFFFF"/>
              </a:solidFill>
              <a:latin typeface="+mj-lt"/>
              <a:cs typeface="Calibri"/>
            </a:endParaRPr>
          </a:p>
          <a:p>
            <a:pPr>
              <a:lnSpc>
                <a:spcPct val="120000"/>
              </a:lnSpc>
            </a:pPr>
            <a:r>
              <a:rPr lang="en-US" sz="2000" dirty="0">
                <a:solidFill>
                  <a:srgbClr val="FFFFFF"/>
                </a:solidFill>
                <a:latin typeface="+mj-lt"/>
              </a:rPr>
              <a:t>You are encouraged to customize the slides, so they fit with how you typically run your troop meetings.</a:t>
            </a:r>
            <a:endParaRPr lang="en-US" sz="2000" dirty="0">
              <a:solidFill>
                <a:srgbClr val="FFFFFF"/>
              </a:solidFill>
              <a:latin typeface="+mj-lt"/>
              <a:cs typeface="Calibri"/>
            </a:endParaRPr>
          </a:p>
          <a:p>
            <a:pPr>
              <a:lnSpc>
                <a:spcPct val="120000"/>
              </a:lnSpc>
            </a:pPr>
            <a:r>
              <a:rPr lang="en-US" sz="2000" dirty="0">
                <a:solidFill>
                  <a:srgbClr val="FFFFFF"/>
                </a:solidFill>
                <a:latin typeface="+mj-lt"/>
              </a:rPr>
              <a:t>There are links in the slide notes to the online Volunteer Toolkit which has badge requirements and activity plans.  The next slide explains how to access and utilize the Volunteer Toolkit and tips for using Zoom.</a:t>
            </a:r>
            <a:endParaRPr lang="en-US" sz="2000" dirty="0">
              <a:solidFill>
                <a:srgbClr val="FFFFFF"/>
              </a:solidFill>
              <a:latin typeface="+mj-lt"/>
              <a:cs typeface="Calibri"/>
            </a:endParaRPr>
          </a:p>
          <a:p>
            <a:pPr>
              <a:lnSpc>
                <a:spcPct val="120000"/>
              </a:lnSpc>
            </a:pPr>
            <a:r>
              <a:rPr lang="en-US" sz="2000" dirty="0">
                <a:solidFill>
                  <a:srgbClr val="FFFFFF"/>
                </a:solidFill>
                <a:latin typeface="+mj-lt"/>
                <a:ea typeface="+mn-lt"/>
                <a:cs typeface="+mn-lt"/>
              </a:rPr>
              <a:t>See "Notes" below (bottom right corner) on every slide to see descriptions of activities, material lists, links, and script.</a:t>
            </a:r>
            <a:endParaRPr lang="en-US" sz="2000" dirty="0">
              <a:solidFill>
                <a:srgbClr val="FFFFFF"/>
              </a:solidFill>
              <a:latin typeface="+mj-lt"/>
            </a:endParaRPr>
          </a:p>
          <a:p>
            <a:pPr>
              <a:lnSpc>
                <a:spcPct val="120000"/>
              </a:lnSpc>
            </a:pPr>
            <a:r>
              <a:rPr lang="en-US" sz="2000" dirty="0">
                <a:solidFill>
                  <a:srgbClr val="FFFFFF"/>
                </a:solidFill>
                <a:latin typeface="+mj-lt"/>
              </a:rPr>
              <a:t>If you have questions, contact Lauren Fialkow: lfialkow@gsnorcal.org</a:t>
            </a:r>
            <a:endParaRPr lang="en-US" sz="2000" dirty="0">
              <a:solidFill>
                <a:srgbClr val="FFFFFF"/>
              </a:solidFill>
              <a:latin typeface="+mj-lt"/>
              <a:cs typeface="Calibri" panose="020F0502020204030204"/>
            </a:endParaRPr>
          </a:p>
          <a:p>
            <a:endParaRPr lang="en-US" dirty="0">
              <a:solidFill>
                <a:srgbClr val="FFFFFF"/>
              </a:solidFill>
              <a:latin typeface="+mj-lt"/>
            </a:endParaRPr>
          </a:p>
        </p:txBody>
      </p:sp>
      <p:pic>
        <p:nvPicPr>
          <p:cNvPr id="8" name="Graphic 3" descr="House">
            <a:hlinkClick r:id="rId3" action="ppaction://hlinksldjump"/>
            <a:extLst>
              <a:ext uri="{FF2B5EF4-FFF2-40B4-BE49-F238E27FC236}">
                <a16:creationId xmlns:a16="http://schemas.microsoft.com/office/drawing/2014/main" id="{C02617E3-5398-4B89-BA8B-E721A90A67A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249025" y="247650"/>
            <a:ext cx="704850" cy="695325"/>
          </a:xfrm>
          <a:prstGeom prst="rect">
            <a:avLst/>
          </a:prstGeom>
        </p:spPr>
      </p:pic>
    </p:spTree>
    <p:extLst>
      <p:ext uri="{BB962C8B-B14F-4D97-AF65-F5344CB8AC3E}">
        <p14:creationId xmlns:p14="http://schemas.microsoft.com/office/powerpoint/2010/main" val="24888639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749A0-F82D-41FD-9773-83A993DD877A}"/>
              </a:ext>
            </a:extLst>
          </p:cNvPr>
          <p:cNvSpPr>
            <a:spLocks noGrp="1"/>
          </p:cNvSpPr>
          <p:nvPr>
            <p:ph type="title"/>
          </p:nvPr>
        </p:nvSpPr>
        <p:spPr>
          <a:xfrm>
            <a:off x="1250" y="333071"/>
            <a:ext cx="12189500" cy="1325563"/>
          </a:xfrm>
        </p:spPr>
        <p:txBody>
          <a:bodyPr>
            <a:normAutofit/>
          </a:bodyPr>
          <a:lstStyle/>
          <a:p>
            <a:pPr algn="ctr"/>
            <a:r>
              <a:rPr lang="en-US" dirty="0">
                <a:solidFill>
                  <a:schemeClr val="accent6">
                    <a:lumMod val="75000"/>
                  </a:schemeClr>
                </a:solidFill>
              </a:rPr>
              <a:t>Parent chat!</a:t>
            </a:r>
          </a:p>
        </p:txBody>
      </p:sp>
      <p:pic>
        <p:nvPicPr>
          <p:cNvPr id="3" name="Picture 5" descr="A group of people sitting at a desk&#10;&#10;Description automatically generated">
            <a:extLst>
              <a:ext uri="{FF2B5EF4-FFF2-40B4-BE49-F238E27FC236}">
                <a16:creationId xmlns:a16="http://schemas.microsoft.com/office/drawing/2014/main" id="{3D3B60A9-8948-4F52-8C7D-8658A91AE12C}"/>
              </a:ext>
            </a:extLst>
          </p:cNvPr>
          <p:cNvPicPr>
            <a:picLocks noChangeAspect="1"/>
          </p:cNvPicPr>
          <p:nvPr/>
        </p:nvPicPr>
        <p:blipFill>
          <a:blip r:embed="rId3"/>
          <a:stretch>
            <a:fillRect/>
          </a:stretch>
        </p:blipFill>
        <p:spPr>
          <a:xfrm>
            <a:off x="3429001" y="1613808"/>
            <a:ext cx="5333999" cy="3325584"/>
          </a:xfrm>
          <a:prstGeom prst="rect">
            <a:avLst/>
          </a:prstGeom>
        </p:spPr>
      </p:pic>
      <p:sp>
        <p:nvSpPr>
          <p:cNvPr id="4" name="Rectangle 3">
            <a:extLst>
              <a:ext uri="{FF2B5EF4-FFF2-40B4-BE49-F238E27FC236}">
                <a16:creationId xmlns:a16="http://schemas.microsoft.com/office/drawing/2014/main" id="{F5608B16-931F-4251-A9A7-22D9812F4075}"/>
              </a:ext>
            </a:extLst>
          </p:cNvPr>
          <p:cNvSpPr/>
          <p:nvPr/>
        </p:nvSpPr>
        <p:spPr>
          <a:xfrm>
            <a:off x="106496" y="6488668"/>
            <a:ext cx="4795441" cy="369332"/>
          </a:xfrm>
          <a:prstGeom prst="rect">
            <a:avLst/>
          </a:prstGeom>
        </p:spPr>
        <p:txBody>
          <a:bodyPr wrap="square">
            <a:spAutoFit/>
          </a:bodyPr>
          <a:lstStyle/>
          <a:p>
            <a:r>
              <a:rPr lang="en-US" dirty="0"/>
              <a:t>*</a:t>
            </a:r>
            <a:r>
              <a:rPr lang="en-US" b="1" dirty="0">
                <a:solidFill>
                  <a:srgbClr val="00B050"/>
                </a:solidFill>
              </a:rPr>
              <a:t>Click ‘Notes’ in the lower bar for ‘How to’</a:t>
            </a:r>
            <a:endParaRPr lang="en-US" b="1" dirty="0"/>
          </a:p>
        </p:txBody>
      </p:sp>
      <p:pic>
        <p:nvPicPr>
          <p:cNvPr id="5" name="Graphic 3" descr="House">
            <a:hlinkClick r:id="rId4" action="ppaction://hlinksldjump"/>
            <a:extLst>
              <a:ext uri="{FF2B5EF4-FFF2-40B4-BE49-F238E27FC236}">
                <a16:creationId xmlns:a16="http://schemas.microsoft.com/office/drawing/2014/main" id="{B07575BE-2FD3-4D97-A2F1-C73370ECBC2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249025" y="247650"/>
            <a:ext cx="704850" cy="695325"/>
          </a:xfrm>
          <a:prstGeom prst="rect">
            <a:avLst/>
          </a:prstGeom>
        </p:spPr>
      </p:pic>
    </p:spTree>
    <p:extLst>
      <p:ext uri="{BB962C8B-B14F-4D97-AF65-F5344CB8AC3E}">
        <p14:creationId xmlns:p14="http://schemas.microsoft.com/office/powerpoint/2010/main" val="30781143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749A0-F82D-41FD-9773-83A993DD877A}"/>
              </a:ext>
            </a:extLst>
          </p:cNvPr>
          <p:cNvSpPr>
            <a:spLocks noGrp="1"/>
          </p:cNvSpPr>
          <p:nvPr>
            <p:ph type="title"/>
          </p:nvPr>
        </p:nvSpPr>
        <p:spPr>
          <a:xfrm>
            <a:off x="838200" y="208371"/>
            <a:ext cx="10515600" cy="1325563"/>
          </a:xfrm>
        </p:spPr>
        <p:txBody>
          <a:bodyPr/>
          <a:lstStyle/>
          <a:p>
            <a:pPr algn="ctr"/>
            <a:r>
              <a:rPr lang="en-US" dirty="0"/>
              <a:t>Friendship Circle and Goodbye</a:t>
            </a:r>
          </a:p>
        </p:txBody>
      </p:sp>
      <p:pic>
        <p:nvPicPr>
          <p:cNvPr id="4" name="Picture 4" descr="A group of people standing next to a person posing for a picture&#10;&#10;Description automatically generated">
            <a:extLst>
              <a:ext uri="{FF2B5EF4-FFF2-40B4-BE49-F238E27FC236}">
                <a16:creationId xmlns:a16="http://schemas.microsoft.com/office/drawing/2014/main" id="{09DCB56F-37E7-4CC1-9727-6585D45FB3C6}"/>
              </a:ext>
            </a:extLst>
          </p:cNvPr>
          <p:cNvPicPr>
            <a:picLocks noChangeAspect="1"/>
          </p:cNvPicPr>
          <p:nvPr/>
        </p:nvPicPr>
        <p:blipFill>
          <a:blip r:embed="rId3"/>
          <a:stretch>
            <a:fillRect/>
          </a:stretch>
        </p:blipFill>
        <p:spPr>
          <a:xfrm>
            <a:off x="3065463" y="1800700"/>
            <a:ext cx="5521325" cy="4471038"/>
          </a:xfrm>
          <a:prstGeom prst="rect">
            <a:avLst/>
          </a:prstGeom>
        </p:spPr>
      </p:pic>
      <p:sp>
        <p:nvSpPr>
          <p:cNvPr id="5" name="Rectangle 4">
            <a:extLst>
              <a:ext uri="{FF2B5EF4-FFF2-40B4-BE49-F238E27FC236}">
                <a16:creationId xmlns:a16="http://schemas.microsoft.com/office/drawing/2014/main" id="{55D648E6-00B9-457B-AAEF-E5C01C09DD9B}"/>
              </a:ext>
            </a:extLst>
          </p:cNvPr>
          <p:cNvSpPr/>
          <p:nvPr/>
        </p:nvSpPr>
        <p:spPr>
          <a:xfrm>
            <a:off x="106496" y="6488668"/>
            <a:ext cx="4795441" cy="369332"/>
          </a:xfrm>
          <a:prstGeom prst="rect">
            <a:avLst/>
          </a:prstGeom>
        </p:spPr>
        <p:txBody>
          <a:bodyPr wrap="square">
            <a:spAutoFit/>
          </a:bodyPr>
          <a:lstStyle/>
          <a:p>
            <a:r>
              <a:rPr lang="en-US" dirty="0"/>
              <a:t>*</a:t>
            </a:r>
            <a:r>
              <a:rPr lang="en-US" b="1" dirty="0">
                <a:solidFill>
                  <a:srgbClr val="00B050"/>
                </a:solidFill>
              </a:rPr>
              <a:t>Click ‘Notes’ in the lower bar for ‘How to’</a:t>
            </a:r>
            <a:endParaRPr lang="en-US" b="1" dirty="0"/>
          </a:p>
        </p:txBody>
      </p:sp>
      <p:pic>
        <p:nvPicPr>
          <p:cNvPr id="6" name="Graphic 3" descr="House">
            <a:hlinkClick r:id="rId4" action="ppaction://hlinksldjump"/>
            <a:extLst>
              <a:ext uri="{FF2B5EF4-FFF2-40B4-BE49-F238E27FC236}">
                <a16:creationId xmlns:a16="http://schemas.microsoft.com/office/drawing/2014/main" id="{EB92D772-92BB-4349-B0C3-12C1565B736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249025" y="247650"/>
            <a:ext cx="704850" cy="695325"/>
          </a:xfrm>
          <a:prstGeom prst="rect">
            <a:avLst/>
          </a:prstGeom>
        </p:spPr>
      </p:pic>
    </p:spTree>
    <p:extLst>
      <p:ext uri="{BB962C8B-B14F-4D97-AF65-F5344CB8AC3E}">
        <p14:creationId xmlns:p14="http://schemas.microsoft.com/office/powerpoint/2010/main" val="29633550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AF739-AC03-46CD-9E93-DF2BDF97F7CE}"/>
              </a:ext>
            </a:extLst>
          </p:cNvPr>
          <p:cNvSpPr>
            <a:spLocks noGrp="1"/>
          </p:cNvSpPr>
          <p:nvPr>
            <p:ph type="title"/>
          </p:nvPr>
        </p:nvSpPr>
        <p:spPr>
          <a:xfrm>
            <a:off x="23005" y="2628418"/>
            <a:ext cx="12168995" cy="1339940"/>
          </a:xfrm>
        </p:spPr>
        <p:txBody>
          <a:bodyPr/>
          <a:lstStyle/>
          <a:p>
            <a:pPr algn="ctr"/>
            <a:r>
              <a:rPr lang="en-US" dirty="0">
                <a:ea typeface="+mj-lt"/>
                <a:cs typeface="+mj-lt"/>
              </a:rPr>
              <a:t>Dear Brownies...</a:t>
            </a:r>
            <a:endParaRPr lang="en-US" dirty="0"/>
          </a:p>
        </p:txBody>
      </p:sp>
      <p:sp>
        <p:nvSpPr>
          <p:cNvPr id="3" name="Rectangle 2">
            <a:extLst>
              <a:ext uri="{FF2B5EF4-FFF2-40B4-BE49-F238E27FC236}">
                <a16:creationId xmlns:a16="http://schemas.microsoft.com/office/drawing/2014/main" id="{12318EF0-BE1B-4D64-9BB0-5A276B853D9A}"/>
              </a:ext>
            </a:extLst>
          </p:cNvPr>
          <p:cNvSpPr/>
          <p:nvPr/>
        </p:nvSpPr>
        <p:spPr>
          <a:xfrm>
            <a:off x="106496" y="6488668"/>
            <a:ext cx="4795441" cy="369332"/>
          </a:xfrm>
          <a:prstGeom prst="rect">
            <a:avLst/>
          </a:prstGeom>
        </p:spPr>
        <p:txBody>
          <a:bodyPr wrap="square">
            <a:spAutoFit/>
          </a:bodyPr>
          <a:lstStyle/>
          <a:p>
            <a:r>
              <a:rPr lang="en-US" dirty="0"/>
              <a:t>*</a:t>
            </a:r>
            <a:r>
              <a:rPr lang="en-US" b="1" dirty="0">
                <a:solidFill>
                  <a:srgbClr val="00B050"/>
                </a:solidFill>
              </a:rPr>
              <a:t>Click ‘Notes’ in the lower bar for ‘How to’</a:t>
            </a:r>
            <a:endParaRPr lang="en-US" b="1" dirty="0"/>
          </a:p>
        </p:txBody>
      </p:sp>
      <p:pic>
        <p:nvPicPr>
          <p:cNvPr id="4" name="Graphic 3" descr="House">
            <a:hlinkClick r:id="rId3" action="ppaction://hlinksldjump"/>
            <a:extLst>
              <a:ext uri="{FF2B5EF4-FFF2-40B4-BE49-F238E27FC236}">
                <a16:creationId xmlns:a16="http://schemas.microsoft.com/office/drawing/2014/main" id="{10584993-71AC-42C5-AD67-ACFC3BA483A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249025" y="247650"/>
            <a:ext cx="704850" cy="695325"/>
          </a:xfrm>
          <a:prstGeom prst="rect">
            <a:avLst/>
          </a:prstGeom>
        </p:spPr>
      </p:pic>
    </p:spTree>
    <p:extLst>
      <p:ext uri="{BB962C8B-B14F-4D97-AF65-F5344CB8AC3E}">
        <p14:creationId xmlns:p14="http://schemas.microsoft.com/office/powerpoint/2010/main" val="14406658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A picture containing clock, room&#10;&#10;Description generated with very high confidence">
            <a:extLst>
              <a:ext uri="{FF2B5EF4-FFF2-40B4-BE49-F238E27FC236}">
                <a16:creationId xmlns:a16="http://schemas.microsoft.com/office/drawing/2014/main" id="{6DCF7ABF-A5D2-4DAF-9A57-8AB239175406}"/>
              </a:ext>
            </a:extLst>
          </p:cNvPr>
          <p:cNvPicPr>
            <a:picLocks noChangeAspect="1"/>
          </p:cNvPicPr>
          <p:nvPr/>
        </p:nvPicPr>
        <p:blipFill>
          <a:blip r:embed="rId3"/>
          <a:stretch>
            <a:fillRect/>
          </a:stretch>
        </p:blipFill>
        <p:spPr>
          <a:xfrm>
            <a:off x="4697633" y="838090"/>
            <a:ext cx="2796733" cy="2796733"/>
          </a:xfrm>
          <a:prstGeom prst="rect">
            <a:avLst/>
          </a:prstGeom>
        </p:spPr>
      </p:pic>
      <p:sp>
        <p:nvSpPr>
          <p:cNvPr id="11" name="Title 1">
            <a:extLst>
              <a:ext uri="{FF2B5EF4-FFF2-40B4-BE49-F238E27FC236}">
                <a16:creationId xmlns:a16="http://schemas.microsoft.com/office/drawing/2014/main" id="{4D9116B9-7827-480A-A20C-3FABD0E04DC3}"/>
              </a:ext>
            </a:extLst>
          </p:cNvPr>
          <p:cNvSpPr txBox="1">
            <a:spLocks/>
          </p:cNvSpPr>
          <p:nvPr/>
        </p:nvSpPr>
        <p:spPr>
          <a:xfrm>
            <a:off x="1109980" y="3895344"/>
            <a:ext cx="9966960" cy="14904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b="1">
                <a:solidFill>
                  <a:schemeClr val="accent6"/>
                </a:solidFill>
              </a:rPr>
              <a:t>Brownie Meeting</a:t>
            </a:r>
            <a:endParaRPr lang="en-US" sz="6000" b="1" dirty="0">
              <a:solidFill>
                <a:schemeClr val="accent6"/>
              </a:solidFill>
            </a:endParaRPr>
          </a:p>
        </p:txBody>
      </p:sp>
      <p:sp>
        <p:nvSpPr>
          <p:cNvPr id="12" name="TextBox 11">
            <a:extLst>
              <a:ext uri="{FF2B5EF4-FFF2-40B4-BE49-F238E27FC236}">
                <a16:creationId xmlns:a16="http://schemas.microsoft.com/office/drawing/2014/main" id="{0184ECCE-A798-4F09-BC12-01CE08854B08}"/>
              </a:ext>
            </a:extLst>
          </p:cNvPr>
          <p:cNvSpPr txBox="1"/>
          <p:nvPr/>
        </p:nvSpPr>
        <p:spPr>
          <a:xfrm>
            <a:off x="4933917" y="5574140"/>
            <a:ext cx="252043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b="1" dirty="0">
                <a:solidFill>
                  <a:schemeClr val="accent6"/>
                </a:solidFill>
                <a:latin typeface="+mj-lt"/>
                <a:cs typeface="Calibri" panose="020F0502020204030204" pitchFamily="34" charset="0"/>
              </a:rPr>
              <a:t>Meeting 3 </a:t>
            </a:r>
          </a:p>
        </p:txBody>
      </p:sp>
    </p:spTree>
    <p:extLst>
      <p:ext uri="{BB962C8B-B14F-4D97-AF65-F5344CB8AC3E}">
        <p14:creationId xmlns:p14="http://schemas.microsoft.com/office/powerpoint/2010/main" val="42365079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A girl taking a selfie in a forest&#10;&#10;Description automatically generated">
            <a:extLst>
              <a:ext uri="{FF2B5EF4-FFF2-40B4-BE49-F238E27FC236}">
                <a16:creationId xmlns:a16="http://schemas.microsoft.com/office/drawing/2014/main" id="{523C781C-2A4E-49C5-8B2A-A8A4CBED7444}"/>
              </a:ext>
            </a:extLst>
          </p:cNvPr>
          <p:cNvPicPr>
            <a:picLocks noChangeAspect="1"/>
          </p:cNvPicPr>
          <p:nvPr/>
        </p:nvPicPr>
        <p:blipFill>
          <a:blip r:embed="rId3"/>
          <a:stretch>
            <a:fillRect/>
          </a:stretch>
        </p:blipFill>
        <p:spPr>
          <a:xfrm>
            <a:off x="3468821" y="2374668"/>
            <a:ext cx="5325035" cy="3953989"/>
          </a:xfrm>
          <a:prstGeom prst="rect">
            <a:avLst/>
          </a:prstGeom>
        </p:spPr>
      </p:pic>
      <p:pic>
        <p:nvPicPr>
          <p:cNvPr id="9" name="Graphic 3" descr="House">
            <a:hlinkClick r:id="rId4" action="ppaction://hlinksldjump"/>
            <a:extLst>
              <a:ext uri="{FF2B5EF4-FFF2-40B4-BE49-F238E27FC236}">
                <a16:creationId xmlns:a16="http://schemas.microsoft.com/office/drawing/2014/main" id="{143286F0-8C78-410B-965F-0E23EDED1B2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249025" y="247650"/>
            <a:ext cx="704850" cy="695325"/>
          </a:xfrm>
          <a:prstGeom prst="rect">
            <a:avLst/>
          </a:prstGeom>
        </p:spPr>
      </p:pic>
      <p:sp>
        <p:nvSpPr>
          <p:cNvPr id="19" name="Title 1">
            <a:extLst>
              <a:ext uri="{FF2B5EF4-FFF2-40B4-BE49-F238E27FC236}">
                <a16:creationId xmlns:a16="http://schemas.microsoft.com/office/drawing/2014/main" id="{D98A2BB0-F599-4CB1-BF09-B4DC65F3EFD0}"/>
              </a:ext>
            </a:extLst>
          </p:cNvPr>
          <p:cNvSpPr>
            <a:spLocks noGrp="1"/>
          </p:cNvSpPr>
          <p:nvPr>
            <p:ph type="title"/>
          </p:nvPr>
        </p:nvSpPr>
        <p:spPr>
          <a:xfrm>
            <a:off x="1383082" y="118997"/>
            <a:ext cx="9875520" cy="1356360"/>
          </a:xfrm>
        </p:spPr>
        <p:txBody>
          <a:bodyPr/>
          <a:lstStyle/>
          <a:p>
            <a:pPr algn="ctr"/>
            <a:r>
              <a:rPr lang="en-US" dirty="0">
                <a:solidFill>
                  <a:schemeClr val="accent6"/>
                </a:solidFill>
              </a:rPr>
              <a:t>Opening Question</a:t>
            </a:r>
          </a:p>
        </p:txBody>
      </p:sp>
      <p:sp>
        <p:nvSpPr>
          <p:cNvPr id="20" name="Content Placeholder 2">
            <a:extLst>
              <a:ext uri="{FF2B5EF4-FFF2-40B4-BE49-F238E27FC236}">
                <a16:creationId xmlns:a16="http://schemas.microsoft.com/office/drawing/2014/main" id="{A6BDBE2A-CA4A-483C-B734-FA793A9BE139}"/>
              </a:ext>
            </a:extLst>
          </p:cNvPr>
          <p:cNvSpPr>
            <a:spLocks noGrp="1"/>
          </p:cNvSpPr>
          <p:nvPr>
            <p:ph idx="1"/>
          </p:nvPr>
        </p:nvSpPr>
        <p:spPr>
          <a:xfrm>
            <a:off x="1400469" y="1336752"/>
            <a:ext cx="9926088" cy="1157614"/>
          </a:xfrm>
        </p:spPr>
        <p:txBody>
          <a:bodyPr vert="horz" lIns="91440" tIns="45720" rIns="91440" bIns="45720" rtlCol="0" anchor="t">
            <a:noAutofit/>
          </a:bodyPr>
          <a:lstStyle/>
          <a:p>
            <a:pPr marL="45720" indent="0" algn="ctr">
              <a:buNone/>
            </a:pPr>
            <a:r>
              <a:rPr lang="en-US" sz="3600" dirty="0">
                <a:solidFill>
                  <a:schemeClr val="accent6">
                    <a:lumMod val="75000"/>
                  </a:schemeClr>
                </a:solidFill>
                <a:latin typeface="+mj-lt"/>
              </a:rPr>
              <a:t>How do you show someone you care?  </a:t>
            </a:r>
          </a:p>
        </p:txBody>
      </p:sp>
      <p:sp>
        <p:nvSpPr>
          <p:cNvPr id="21" name="TextBox 20">
            <a:extLst>
              <a:ext uri="{FF2B5EF4-FFF2-40B4-BE49-F238E27FC236}">
                <a16:creationId xmlns:a16="http://schemas.microsoft.com/office/drawing/2014/main" id="{F0B05FB1-9476-4459-B6F6-8545A99C3C26}"/>
              </a:ext>
            </a:extLst>
          </p:cNvPr>
          <p:cNvSpPr txBox="1"/>
          <p:nvPr/>
        </p:nvSpPr>
        <p:spPr>
          <a:xfrm>
            <a:off x="224853" y="2288499"/>
            <a:ext cx="3790987"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solidFill>
                  <a:schemeClr val="accent6"/>
                </a:solidFill>
                <a:latin typeface="+mj-lt"/>
              </a:rPr>
              <a:t>Today's Supplies:</a:t>
            </a:r>
          </a:p>
          <a:p>
            <a:pPr marL="285750" indent="-285750">
              <a:buFont typeface="Arial"/>
              <a:buChar char="•"/>
            </a:pPr>
            <a:r>
              <a:rPr lang="en-US" sz="2800" dirty="0">
                <a:solidFill>
                  <a:srgbClr val="00B050"/>
                </a:solidFill>
                <a:latin typeface="+mj-lt"/>
              </a:rPr>
              <a:t>Origami Paper</a:t>
            </a:r>
          </a:p>
        </p:txBody>
      </p:sp>
    </p:spTree>
    <p:extLst>
      <p:ext uri="{BB962C8B-B14F-4D97-AF65-F5344CB8AC3E}">
        <p14:creationId xmlns:p14="http://schemas.microsoft.com/office/powerpoint/2010/main" val="15863616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DA0F3F9-4482-4F7D-B056-BBF789BE759B}"/>
              </a:ext>
            </a:extLst>
          </p:cNvPr>
          <p:cNvSpPr>
            <a:spLocks noGrp="1"/>
          </p:cNvSpPr>
          <p:nvPr>
            <p:ph idx="1"/>
          </p:nvPr>
        </p:nvSpPr>
        <p:spPr>
          <a:xfrm>
            <a:off x="1151261" y="2378042"/>
            <a:ext cx="9926088" cy="1157614"/>
          </a:xfrm>
        </p:spPr>
        <p:txBody>
          <a:bodyPr vert="horz" lIns="91440" tIns="45720" rIns="91440" bIns="45720" rtlCol="0" anchor="ctr">
            <a:noAutofit/>
          </a:bodyPr>
          <a:lstStyle/>
          <a:p>
            <a:pPr marL="45720" indent="0" algn="ctr">
              <a:buNone/>
            </a:pPr>
            <a:r>
              <a:rPr lang="en-US" sz="3600" dirty="0">
                <a:solidFill>
                  <a:schemeClr val="accent6">
                    <a:lumMod val="75000"/>
                  </a:schemeClr>
                </a:solidFill>
                <a:latin typeface="+mj-lt"/>
              </a:rPr>
              <a:t>Attendance  </a:t>
            </a:r>
          </a:p>
        </p:txBody>
      </p:sp>
      <p:pic>
        <p:nvPicPr>
          <p:cNvPr id="5" name="Graphic 3" descr="House">
            <a:hlinkClick r:id="rId3" action="ppaction://hlinksldjump"/>
            <a:extLst>
              <a:ext uri="{FF2B5EF4-FFF2-40B4-BE49-F238E27FC236}">
                <a16:creationId xmlns:a16="http://schemas.microsoft.com/office/drawing/2014/main" id="{3615D7AF-64DA-4DF4-8B6D-9065D282DB1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249025" y="247650"/>
            <a:ext cx="704850" cy="695325"/>
          </a:xfrm>
          <a:prstGeom prst="rect">
            <a:avLst/>
          </a:prstGeom>
        </p:spPr>
      </p:pic>
      <p:sp>
        <p:nvSpPr>
          <p:cNvPr id="4" name="Rectangle 3">
            <a:extLst>
              <a:ext uri="{FF2B5EF4-FFF2-40B4-BE49-F238E27FC236}">
                <a16:creationId xmlns:a16="http://schemas.microsoft.com/office/drawing/2014/main" id="{B0E77169-C8D7-4B36-B569-42A3D18D36C7}"/>
              </a:ext>
            </a:extLst>
          </p:cNvPr>
          <p:cNvSpPr/>
          <p:nvPr/>
        </p:nvSpPr>
        <p:spPr>
          <a:xfrm>
            <a:off x="106496" y="6488668"/>
            <a:ext cx="4795441" cy="369332"/>
          </a:xfrm>
          <a:prstGeom prst="rect">
            <a:avLst/>
          </a:prstGeom>
        </p:spPr>
        <p:txBody>
          <a:bodyPr wrap="square">
            <a:spAutoFit/>
          </a:bodyPr>
          <a:lstStyle/>
          <a:p>
            <a:r>
              <a:rPr lang="en-US" dirty="0"/>
              <a:t>*</a:t>
            </a:r>
            <a:r>
              <a:rPr lang="en-US" b="1" dirty="0">
                <a:solidFill>
                  <a:srgbClr val="00B050"/>
                </a:solidFill>
              </a:rPr>
              <a:t>Click ‘Notes’ in the lower bar for ‘How to’</a:t>
            </a:r>
            <a:endParaRPr lang="en-US" b="1" dirty="0"/>
          </a:p>
        </p:txBody>
      </p:sp>
    </p:spTree>
    <p:extLst>
      <p:ext uri="{BB962C8B-B14F-4D97-AF65-F5344CB8AC3E}">
        <p14:creationId xmlns:p14="http://schemas.microsoft.com/office/powerpoint/2010/main" val="19609129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315C3-7926-43AF-8ACB-942FDC4A969F}"/>
              </a:ext>
            </a:extLst>
          </p:cNvPr>
          <p:cNvSpPr>
            <a:spLocks noGrp="1"/>
          </p:cNvSpPr>
          <p:nvPr>
            <p:ph type="title"/>
          </p:nvPr>
        </p:nvSpPr>
        <p:spPr>
          <a:xfrm>
            <a:off x="501316" y="112295"/>
            <a:ext cx="9875520" cy="1356360"/>
          </a:xfrm>
        </p:spPr>
        <p:txBody>
          <a:bodyPr>
            <a:normAutofit/>
          </a:bodyPr>
          <a:lstStyle/>
          <a:p>
            <a:r>
              <a:rPr lang="en-US">
                <a:solidFill>
                  <a:schemeClr val="accent6">
                    <a:lumMod val="75000"/>
                  </a:schemeClr>
                </a:solidFill>
                <a:latin typeface="Cooper Black"/>
              </a:rPr>
              <a:t>Brownie Zoom Meeting Rules</a:t>
            </a:r>
          </a:p>
        </p:txBody>
      </p:sp>
      <p:sp>
        <p:nvSpPr>
          <p:cNvPr id="3" name="AutoShape 3" descr="data:image/jpg;base64,%20/9j/4AAQSkZJRgABAQEAYABgAAD/2wBDAAUDBAQEAwUEBAQFBQUGBwwIBwcHBw8LCwkMEQ8SEhEPERETFhwXExQaFRERGCEYGh0dHx8fExciJCIeJBweHx7/2wBDAQUFBQcGBw4ICA4eFBEUHh4eHh4eHh4eHh4eHh4eHh4eHh4eHh4eHh4eHh4eHh4eHh4eHh4eHh4eHh4eHh4eHh7/wAARCAAkACY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4yoor1z4Z/DTwb4l+EHiTxbrPjiDSdY0xnFppzSRgzBUDAkMdx3EkDHpQB5HRX0+37P3wpHjTRNHHxdtXsr3TZbq4mE8GUkQoFUHdgA72ODz8tfOvi/TrPR/FOqaVp9+moWlpdSQw3SYxMisQGGOORQBlUUUUAFfT37PsGqv+y/48e18DaRq1vvmzqFxdIksf7pcgKUJO0cj5h1r5hra0rxX4m0nRLvQ9M17UbPTL3P2m0huGWKXIwdyg4PAFAH3tJaeIh8V/Cgb4ReGY2/sG6zENQi2n5ocknyeCpwAMH7x5r4T+KSzL8SPEa3Gnw6bMNSn32kLBkhO8/KpGAQPpVn/hZfxC/tC21D/hNNd+12sLQQTfbX3RxnGVBz0OB+QrmLy5uL27mu7ueSe4mcySyyMWZ2JySSepzQBDRRRQAUUUUAFFFFABRRRQB//Z">
            <a:extLst>
              <a:ext uri="{FF2B5EF4-FFF2-40B4-BE49-F238E27FC236}">
                <a16:creationId xmlns:a16="http://schemas.microsoft.com/office/drawing/2014/main" id="{CB6DA6A3-2E0B-4928-8ADE-C0F7845701D2}"/>
              </a:ext>
            </a:extLst>
          </p:cNvPr>
          <p:cNvSpPr>
            <a:spLocks noChangeAspect="1" noChangeArrowheads="1"/>
          </p:cNvSpPr>
          <p:nvPr/>
        </p:nvSpPr>
        <p:spPr bwMode="auto">
          <a:xfrm>
            <a:off x="1173480" y="3978442"/>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6" name="Picture 2">
            <a:extLst>
              <a:ext uri="{FF2B5EF4-FFF2-40B4-BE49-F238E27FC236}">
                <a16:creationId xmlns:a16="http://schemas.microsoft.com/office/drawing/2014/main" id="{E3782525-FC4D-4DAB-A8F7-A7B9C551D0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3495" y="1299411"/>
            <a:ext cx="10144983" cy="519045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A3516113-4379-49A8-AF6B-ABCFF7FE48AC}"/>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587" b="89881" l="9426" r="89549">
                        <a14:foregroundMark x1="54098" y1="6349" x2="54098" y2="6349"/>
                        <a14:foregroundMark x1="51639" y1="4563" x2="51639" y2="4563"/>
                        <a14:foregroundMark x1="50000" y1="1587" x2="50000" y2="1587"/>
                        <a14:foregroundMark x1="71926" y1="49008" x2="71926" y2="49008"/>
                        <a14:foregroundMark x1="71516" y1="47421" x2="71516" y2="47421"/>
                        <a14:foregroundMark x1="70697" y1="46032" x2="70697" y2="46032"/>
                        <a14:foregroundMark x1="70287" y1="43849" x2="70287" y2="43849"/>
                        <a14:foregroundMark x1="69877" y1="42857" x2="69877" y2="42857"/>
                        <a14:foregroundMark x1="69262" y1="41270" x2="69262" y2="41270"/>
                        <a14:foregroundMark x1="70492" y1="42063" x2="70492" y2="42063"/>
                        <a14:foregroundMark x1="71516" y1="52381" x2="71516" y2="52381"/>
                      </a14:backgroundRemoval>
                    </a14:imgEffect>
                  </a14:imgLayer>
                </a14:imgProps>
              </a:ext>
            </a:extLst>
          </a:blip>
          <a:srcRect b="47004"/>
          <a:stretch/>
        </p:blipFill>
        <p:spPr>
          <a:xfrm>
            <a:off x="-115869" y="1468656"/>
            <a:ext cx="8246453" cy="4513566"/>
          </a:xfrm>
          <a:prstGeom prst="rect">
            <a:avLst/>
          </a:prstGeom>
        </p:spPr>
      </p:pic>
      <p:grpSp>
        <p:nvGrpSpPr>
          <p:cNvPr id="10" name="Group 9">
            <a:extLst>
              <a:ext uri="{FF2B5EF4-FFF2-40B4-BE49-F238E27FC236}">
                <a16:creationId xmlns:a16="http://schemas.microsoft.com/office/drawing/2014/main" id="{50433B9B-5BBC-4F7D-AE8D-56E9AFFB65B6}"/>
              </a:ext>
            </a:extLst>
          </p:cNvPr>
          <p:cNvGrpSpPr/>
          <p:nvPr/>
        </p:nvGrpSpPr>
        <p:grpSpPr>
          <a:xfrm>
            <a:off x="373380" y="3538330"/>
            <a:ext cx="2851083" cy="2325059"/>
            <a:chOff x="373380" y="3978442"/>
            <a:chExt cx="2851083" cy="1884947"/>
          </a:xfrm>
        </p:grpSpPr>
        <p:sp>
          <p:nvSpPr>
            <p:cNvPr id="6" name="Rectangle 5">
              <a:extLst>
                <a:ext uri="{FF2B5EF4-FFF2-40B4-BE49-F238E27FC236}">
                  <a16:creationId xmlns:a16="http://schemas.microsoft.com/office/drawing/2014/main" id="{574AAF28-82B5-4338-A9C1-16620EED189B}"/>
                </a:ext>
              </a:extLst>
            </p:cNvPr>
            <p:cNvSpPr/>
            <p:nvPr/>
          </p:nvSpPr>
          <p:spPr>
            <a:xfrm>
              <a:off x="373380" y="3978442"/>
              <a:ext cx="2851083" cy="1015064"/>
            </a:xfrm>
            <a:prstGeom prst="rect">
              <a:avLst/>
            </a:prstGeom>
            <a:gradFill flip="none" rotWithShape="1">
              <a:gsLst>
                <a:gs pos="0">
                  <a:schemeClr val="bg1">
                    <a:tint val="66000"/>
                    <a:satMod val="160000"/>
                  </a:schemeClr>
                </a:gs>
                <a:gs pos="50000">
                  <a:schemeClr val="bg1">
                    <a:tint val="44500"/>
                    <a:satMod val="160000"/>
                  </a:schemeClr>
                </a:gs>
                <a:gs pos="100000">
                  <a:schemeClr val="bg1">
                    <a:tint val="23500"/>
                    <a:satMod val="160000"/>
                  </a:schemeClr>
                </a:gs>
              </a:gsLst>
              <a:lin ang="189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TURN AUDIO</a:t>
              </a:r>
            </a:p>
            <a:p>
              <a:pPr algn="ctr"/>
              <a:r>
                <a:rPr lang="en-US" sz="2400" dirty="0">
                  <a:solidFill>
                    <a:schemeClr val="accent1"/>
                  </a:solidFill>
                </a:rPr>
                <a:t>CAMERA ON &amp; OFF</a:t>
              </a:r>
            </a:p>
          </p:txBody>
        </p:sp>
        <p:sp>
          <p:nvSpPr>
            <p:cNvPr id="7" name="Arrow: Down 6">
              <a:extLst>
                <a:ext uri="{FF2B5EF4-FFF2-40B4-BE49-F238E27FC236}">
                  <a16:creationId xmlns:a16="http://schemas.microsoft.com/office/drawing/2014/main" id="{7289222E-CC02-42E0-BB53-FD272B19F23E}"/>
                </a:ext>
              </a:extLst>
            </p:cNvPr>
            <p:cNvSpPr/>
            <p:nvPr/>
          </p:nvSpPr>
          <p:spPr>
            <a:xfrm>
              <a:off x="1275369" y="5084064"/>
              <a:ext cx="687404" cy="779325"/>
            </a:xfrm>
            <a:prstGeom prst="down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Down 17">
              <a:extLst>
                <a:ext uri="{FF2B5EF4-FFF2-40B4-BE49-F238E27FC236}">
                  <a16:creationId xmlns:a16="http://schemas.microsoft.com/office/drawing/2014/main" id="{A99C8881-DABE-4AD5-8659-C3E98643900F}"/>
                </a:ext>
              </a:extLst>
            </p:cNvPr>
            <p:cNvSpPr/>
            <p:nvPr/>
          </p:nvSpPr>
          <p:spPr>
            <a:xfrm>
              <a:off x="1948936" y="5084064"/>
              <a:ext cx="687404" cy="779325"/>
            </a:xfrm>
            <a:prstGeom prst="down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extLst>
              <a:ext uri="{FF2B5EF4-FFF2-40B4-BE49-F238E27FC236}">
                <a16:creationId xmlns:a16="http://schemas.microsoft.com/office/drawing/2014/main" id="{F43A68CB-A9AA-4648-ADBC-E4504F2646FE}"/>
              </a:ext>
            </a:extLst>
          </p:cNvPr>
          <p:cNvPicPr>
            <a:picLocks noChangeAspect="1"/>
          </p:cNvPicPr>
          <p:nvPr/>
        </p:nvPicPr>
        <p:blipFill>
          <a:blip r:embed="rId6"/>
          <a:stretch>
            <a:fillRect/>
          </a:stretch>
        </p:blipFill>
        <p:spPr>
          <a:xfrm>
            <a:off x="8505764" y="2646626"/>
            <a:ext cx="2851083" cy="872561"/>
          </a:xfrm>
          <a:prstGeom prst="rect">
            <a:avLst/>
          </a:prstGeom>
        </p:spPr>
      </p:pic>
      <p:grpSp>
        <p:nvGrpSpPr>
          <p:cNvPr id="12" name="Group 11">
            <a:extLst>
              <a:ext uri="{FF2B5EF4-FFF2-40B4-BE49-F238E27FC236}">
                <a16:creationId xmlns:a16="http://schemas.microsoft.com/office/drawing/2014/main" id="{2EB92E75-72A2-453E-B783-22E8B05191FF}"/>
              </a:ext>
            </a:extLst>
          </p:cNvPr>
          <p:cNvGrpSpPr/>
          <p:nvPr/>
        </p:nvGrpSpPr>
        <p:grpSpPr>
          <a:xfrm>
            <a:off x="5278025" y="4094922"/>
            <a:ext cx="3310497" cy="2033787"/>
            <a:chOff x="5278025" y="4094922"/>
            <a:chExt cx="3310497" cy="2033787"/>
          </a:xfrm>
        </p:grpSpPr>
        <p:sp>
          <p:nvSpPr>
            <p:cNvPr id="23" name="Rectangle 22">
              <a:extLst>
                <a:ext uri="{FF2B5EF4-FFF2-40B4-BE49-F238E27FC236}">
                  <a16:creationId xmlns:a16="http://schemas.microsoft.com/office/drawing/2014/main" id="{0819FE95-F635-4BBE-8B31-CE20C09EAD73}"/>
                </a:ext>
              </a:extLst>
            </p:cNvPr>
            <p:cNvSpPr/>
            <p:nvPr/>
          </p:nvSpPr>
          <p:spPr>
            <a:xfrm>
              <a:off x="5278025" y="4094922"/>
              <a:ext cx="3098135" cy="1243410"/>
            </a:xfrm>
            <a:prstGeom prst="rect">
              <a:avLst/>
            </a:prstGeom>
            <a:gradFill flip="none" rotWithShape="1">
              <a:gsLst>
                <a:gs pos="0">
                  <a:schemeClr val="bg1">
                    <a:tint val="66000"/>
                    <a:satMod val="160000"/>
                  </a:schemeClr>
                </a:gs>
                <a:gs pos="50000">
                  <a:schemeClr val="bg1">
                    <a:tint val="44500"/>
                    <a:satMod val="160000"/>
                  </a:schemeClr>
                </a:gs>
                <a:gs pos="100000">
                  <a:schemeClr val="bg1">
                    <a:tint val="23500"/>
                    <a:satMod val="160000"/>
                  </a:schemeClr>
                </a:gs>
              </a:gsLst>
              <a:lin ang="189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WRITE A QUESTION OR ADD YOUR IDEAS</a:t>
              </a:r>
            </a:p>
          </p:txBody>
        </p:sp>
        <p:sp>
          <p:nvSpPr>
            <p:cNvPr id="24" name="Arrow: Down 23">
              <a:extLst>
                <a:ext uri="{FF2B5EF4-FFF2-40B4-BE49-F238E27FC236}">
                  <a16:creationId xmlns:a16="http://schemas.microsoft.com/office/drawing/2014/main" id="{F5FD2AC7-498F-4C25-A163-D3DF3AF84691}"/>
                </a:ext>
              </a:extLst>
            </p:cNvPr>
            <p:cNvSpPr/>
            <p:nvPr/>
          </p:nvSpPr>
          <p:spPr>
            <a:xfrm rot="1484169">
              <a:off x="5863671" y="5419766"/>
              <a:ext cx="534701" cy="663449"/>
            </a:xfrm>
            <a:prstGeom prst="down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Arrow: Down 24">
              <a:extLst>
                <a:ext uri="{FF2B5EF4-FFF2-40B4-BE49-F238E27FC236}">
                  <a16:creationId xmlns:a16="http://schemas.microsoft.com/office/drawing/2014/main" id="{1E371C27-2688-455B-A2D8-CC140DAA3F42}"/>
                </a:ext>
              </a:extLst>
            </p:cNvPr>
            <p:cNvSpPr/>
            <p:nvPr/>
          </p:nvSpPr>
          <p:spPr>
            <a:xfrm rot="19163432">
              <a:off x="8053821" y="5374272"/>
              <a:ext cx="534701" cy="754437"/>
            </a:xfrm>
            <a:prstGeom prst="down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6" name="Graphic 3" descr="House">
            <a:hlinkClick r:id="rId7" action="ppaction://hlinksldjump"/>
            <a:extLst>
              <a:ext uri="{FF2B5EF4-FFF2-40B4-BE49-F238E27FC236}">
                <a16:creationId xmlns:a16="http://schemas.microsoft.com/office/drawing/2014/main" id="{BC3EC4E8-3670-4FCD-8D2C-E2910371C8F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249025" y="247650"/>
            <a:ext cx="704850" cy="695325"/>
          </a:xfrm>
          <a:prstGeom prst="rect">
            <a:avLst/>
          </a:prstGeom>
        </p:spPr>
      </p:pic>
    </p:spTree>
    <p:extLst>
      <p:ext uri="{BB962C8B-B14F-4D97-AF65-F5344CB8AC3E}">
        <p14:creationId xmlns:p14="http://schemas.microsoft.com/office/powerpoint/2010/main" val="12278121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8362B-D33F-4A1F-92AB-1F276A70276D}"/>
              </a:ext>
            </a:extLst>
          </p:cNvPr>
          <p:cNvSpPr>
            <a:spLocks noGrp="1"/>
          </p:cNvSpPr>
          <p:nvPr>
            <p:ph type="title"/>
          </p:nvPr>
        </p:nvSpPr>
        <p:spPr>
          <a:xfrm>
            <a:off x="1158240" y="244571"/>
            <a:ext cx="9875520" cy="1356360"/>
          </a:xfrm>
        </p:spPr>
        <p:txBody>
          <a:bodyPr/>
          <a:lstStyle/>
          <a:p>
            <a:pPr algn="ctr"/>
            <a:r>
              <a:rPr lang="en-US" dirty="0">
                <a:solidFill>
                  <a:schemeClr val="accent6"/>
                </a:solidFill>
              </a:rPr>
              <a:t>Meeting Rules</a:t>
            </a:r>
          </a:p>
        </p:txBody>
      </p:sp>
      <p:sp>
        <p:nvSpPr>
          <p:cNvPr id="4" name="TextBox 3">
            <a:extLst>
              <a:ext uri="{FF2B5EF4-FFF2-40B4-BE49-F238E27FC236}">
                <a16:creationId xmlns:a16="http://schemas.microsoft.com/office/drawing/2014/main" id="{9D5FDFB2-8877-4A9C-865F-53E26E2956A1}"/>
              </a:ext>
            </a:extLst>
          </p:cNvPr>
          <p:cNvSpPr txBox="1"/>
          <p:nvPr/>
        </p:nvSpPr>
        <p:spPr>
          <a:xfrm>
            <a:off x="1358160" y="2125266"/>
            <a:ext cx="8410742"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3600" dirty="0">
                <a:solidFill>
                  <a:schemeClr val="accent6"/>
                </a:solidFill>
                <a:latin typeface="+mj-lt"/>
              </a:rPr>
              <a:t>Be respectful in the chat</a:t>
            </a:r>
          </a:p>
          <a:p>
            <a:pPr marL="285750" indent="-285750">
              <a:buFont typeface="Arial"/>
              <a:buChar char="•"/>
            </a:pPr>
            <a:endParaRPr lang="en-US" sz="3600" dirty="0">
              <a:solidFill>
                <a:schemeClr val="accent6"/>
              </a:solidFill>
              <a:latin typeface="+mj-lt"/>
            </a:endParaRPr>
          </a:p>
          <a:p>
            <a:pPr marL="285750" indent="-285750">
              <a:buFont typeface="Arial"/>
              <a:buChar char="•"/>
            </a:pPr>
            <a:r>
              <a:rPr lang="en-US" sz="3600" dirty="0">
                <a:solidFill>
                  <a:schemeClr val="accent6"/>
                </a:solidFill>
                <a:latin typeface="+mj-lt"/>
              </a:rPr>
              <a:t>Remember to share with others and allow others to share too</a:t>
            </a:r>
          </a:p>
        </p:txBody>
      </p:sp>
      <p:pic>
        <p:nvPicPr>
          <p:cNvPr id="6" name="Graphic 3" descr="House">
            <a:hlinkClick r:id="rId3" action="ppaction://hlinksldjump"/>
            <a:extLst>
              <a:ext uri="{FF2B5EF4-FFF2-40B4-BE49-F238E27FC236}">
                <a16:creationId xmlns:a16="http://schemas.microsoft.com/office/drawing/2014/main" id="{D09C15F4-E46C-47D1-B651-F090FE80691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249025" y="247650"/>
            <a:ext cx="704850" cy="695325"/>
          </a:xfrm>
          <a:prstGeom prst="rect">
            <a:avLst/>
          </a:prstGeom>
        </p:spPr>
      </p:pic>
      <p:sp>
        <p:nvSpPr>
          <p:cNvPr id="5" name="Rectangle 4">
            <a:extLst>
              <a:ext uri="{FF2B5EF4-FFF2-40B4-BE49-F238E27FC236}">
                <a16:creationId xmlns:a16="http://schemas.microsoft.com/office/drawing/2014/main" id="{11334870-3A53-40C4-B689-8591BFB12959}"/>
              </a:ext>
            </a:extLst>
          </p:cNvPr>
          <p:cNvSpPr/>
          <p:nvPr/>
        </p:nvSpPr>
        <p:spPr>
          <a:xfrm>
            <a:off x="106496" y="6488668"/>
            <a:ext cx="4795441" cy="369332"/>
          </a:xfrm>
          <a:prstGeom prst="rect">
            <a:avLst/>
          </a:prstGeom>
        </p:spPr>
        <p:txBody>
          <a:bodyPr wrap="square">
            <a:spAutoFit/>
          </a:bodyPr>
          <a:lstStyle/>
          <a:p>
            <a:r>
              <a:rPr lang="en-US" dirty="0"/>
              <a:t>*</a:t>
            </a:r>
            <a:r>
              <a:rPr lang="en-US" b="1" dirty="0">
                <a:solidFill>
                  <a:srgbClr val="00B050"/>
                </a:solidFill>
              </a:rPr>
              <a:t>Click ‘Notes’ in the lower bar for ‘How to’</a:t>
            </a:r>
            <a:endParaRPr lang="en-US" b="1" dirty="0"/>
          </a:p>
        </p:txBody>
      </p:sp>
    </p:spTree>
    <p:extLst>
      <p:ext uri="{BB962C8B-B14F-4D97-AF65-F5344CB8AC3E}">
        <p14:creationId xmlns:p14="http://schemas.microsoft.com/office/powerpoint/2010/main" val="37926274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67C06EE3-F982-4479-B384-241D099A2088}"/>
              </a:ext>
            </a:extLst>
          </p:cNvPr>
          <p:cNvPicPr>
            <a:picLocks noGrp="1" noChangeAspect="1"/>
          </p:cNvPicPr>
          <p:nvPr>
            <p:ph idx="1"/>
          </p:nvPr>
        </p:nvPicPr>
        <p:blipFill>
          <a:blip r:embed="rId3"/>
          <a:stretch>
            <a:fillRect/>
          </a:stretch>
        </p:blipFill>
        <p:spPr>
          <a:xfrm>
            <a:off x="3782645" y="351600"/>
            <a:ext cx="4935437" cy="615920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3" name="Picture 4" descr="A close up of a flag&#10;&#10;Description automatically generated">
            <a:extLst>
              <a:ext uri="{FF2B5EF4-FFF2-40B4-BE49-F238E27FC236}">
                <a16:creationId xmlns:a16="http://schemas.microsoft.com/office/drawing/2014/main" id="{A142EA8F-B719-4A08-8287-70F85F016959}"/>
              </a:ext>
            </a:extLst>
          </p:cNvPr>
          <p:cNvPicPr>
            <a:picLocks noChangeAspect="1"/>
          </p:cNvPicPr>
          <p:nvPr/>
        </p:nvPicPr>
        <p:blipFill>
          <a:blip r:embed="rId4"/>
          <a:stretch>
            <a:fillRect/>
          </a:stretch>
        </p:blipFill>
        <p:spPr>
          <a:xfrm>
            <a:off x="396815" y="536354"/>
            <a:ext cx="2743200" cy="1615858"/>
          </a:xfrm>
          <a:prstGeom prst="rect">
            <a:avLst/>
          </a:prstGeom>
        </p:spPr>
      </p:pic>
      <p:pic>
        <p:nvPicPr>
          <p:cNvPr id="7" name="Graphic 3" descr="House">
            <a:hlinkClick r:id="rId5" action="ppaction://hlinksldjump"/>
            <a:extLst>
              <a:ext uri="{FF2B5EF4-FFF2-40B4-BE49-F238E27FC236}">
                <a16:creationId xmlns:a16="http://schemas.microsoft.com/office/drawing/2014/main" id="{19484DF8-F856-4322-84A7-02274799AA2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249025" y="247650"/>
            <a:ext cx="704850" cy="695325"/>
          </a:xfrm>
          <a:prstGeom prst="rect">
            <a:avLst/>
          </a:prstGeom>
        </p:spPr>
      </p:pic>
    </p:spTree>
    <p:extLst>
      <p:ext uri="{BB962C8B-B14F-4D97-AF65-F5344CB8AC3E}">
        <p14:creationId xmlns:p14="http://schemas.microsoft.com/office/powerpoint/2010/main" val="207512891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7581372-A910-4978-84EE-B36A5BD2D851}"/>
              </a:ext>
            </a:extLst>
          </p:cNvPr>
          <p:cNvPicPr>
            <a:picLocks noChangeAspect="1"/>
          </p:cNvPicPr>
          <p:nvPr/>
        </p:nvPicPr>
        <p:blipFill>
          <a:blip r:embed="rId3"/>
          <a:stretch>
            <a:fillRect/>
          </a:stretch>
        </p:blipFill>
        <p:spPr>
          <a:xfrm>
            <a:off x="3542438" y="377716"/>
            <a:ext cx="5104665" cy="609435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3" name="TextBox 2">
            <a:extLst>
              <a:ext uri="{FF2B5EF4-FFF2-40B4-BE49-F238E27FC236}">
                <a16:creationId xmlns:a16="http://schemas.microsoft.com/office/drawing/2014/main" id="{746BCB58-73EA-4A46-869D-A5A71BCDDECA}"/>
              </a:ext>
            </a:extLst>
          </p:cNvPr>
          <p:cNvSpPr txBox="1"/>
          <p:nvPr/>
        </p:nvSpPr>
        <p:spPr>
          <a:xfrm>
            <a:off x="9055768" y="3668295"/>
            <a:ext cx="2743200"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solidFill>
                  <a:srgbClr val="00B050"/>
                </a:solidFill>
                <a:latin typeface="Bradley Hand ITC"/>
              </a:rPr>
              <a:t>* You may replace 'God' with what you believe in.  For e.g. 'family'</a:t>
            </a:r>
          </a:p>
        </p:txBody>
      </p:sp>
      <p:pic>
        <p:nvPicPr>
          <p:cNvPr id="6" name="Graphic 3" descr="House">
            <a:hlinkClick r:id="rId4" action="ppaction://hlinksldjump"/>
            <a:extLst>
              <a:ext uri="{FF2B5EF4-FFF2-40B4-BE49-F238E27FC236}">
                <a16:creationId xmlns:a16="http://schemas.microsoft.com/office/drawing/2014/main" id="{0C201B1C-78C0-4A9A-B367-1947FDC2D8C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249025" y="247650"/>
            <a:ext cx="704850" cy="695325"/>
          </a:xfrm>
          <a:prstGeom prst="rect">
            <a:avLst/>
          </a:prstGeom>
        </p:spPr>
      </p:pic>
    </p:spTree>
    <p:extLst>
      <p:ext uri="{BB962C8B-B14F-4D97-AF65-F5344CB8AC3E}">
        <p14:creationId xmlns:p14="http://schemas.microsoft.com/office/powerpoint/2010/main" val="21909967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90BE0-27B5-461A-A7CC-BF6CAAFF62BA}"/>
              </a:ext>
            </a:extLst>
          </p:cNvPr>
          <p:cNvSpPr>
            <a:spLocks noGrp="1"/>
          </p:cNvSpPr>
          <p:nvPr>
            <p:ph type="title"/>
          </p:nvPr>
        </p:nvSpPr>
        <p:spPr>
          <a:xfrm>
            <a:off x="838200" y="253914"/>
            <a:ext cx="10515600" cy="1325563"/>
          </a:xfrm>
        </p:spPr>
        <p:txBody>
          <a:bodyPr/>
          <a:lstStyle/>
          <a:p>
            <a:pPr algn="ctr"/>
            <a:r>
              <a:rPr lang="en-US" dirty="0">
                <a:solidFill>
                  <a:srgbClr val="FFFFFF"/>
                </a:solidFill>
              </a:rPr>
              <a:t>Zoom and VTK Tips</a:t>
            </a:r>
          </a:p>
        </p:txBody>
      </p:sp>
      <p:sp>
        <p:nvSpPr>
          <p:cNvPr id="3" name="Content Placeholder 2">
            <a:extLst>
              <a:ext uri="{FF2B5EF4-FFF2-40B4-BE49-F238E27FC236}">
                <a16:creationId xmlns:a16="http://schemas.microsoft.com/office/drawing/2014/main" id="{6551162C-9094-4138-88AC-8F2BF7F465D1}"/>
              </a:ext>
            </a:extLst>
          </p:cNvPr>
          <p:cNvSpPr>
            <a:spLocks noGrp="1"/>
          </p:cNvSpPr>
          <p:nvPr>
            <p:ph idx="1"/>
          </p:nvPr>
        </p:nvSpPr>
        <p:spPr>
          <a:xfrm>
            <a:off x="892690" y="1345115"/>
            <a:ext cx="10515600" cy="4950052"/>
          </a:xfrm>
        </p:spPr>
        <p:txBody>
          <a:bodyPr vert="horz" lIns="91440" tIns="45720" rIns="91440" bIns="45720" rtlCol="0" anchor="t">
            <a:normAutofit fontScale="92500" lnSpcReduction="20000"/>
          </a:bodyPr>
          <a:lstStyle/>
          <a:p>
            <a:endParaRPr lang="en-US" dirty="0">
              <a:solidFill>
                <a:srgbClr val="FFFFFF"/>
              </a:solidFill>
            </a:endParaRPr>
          </a:p>
          <a:p>
            <a:pPr marL="0" indent="0">
              <a:buNone/>
            </a:pPr>
            <a:r>
              <a:rPr lang="en-US" b="1" dirty="0">
                <a:solidFill>
                  <a:srgbClr val="FFFFFF"/>
                </a:solidFill>
              </a:rPr>
              <a:t>Volunteer Toolkit (VTK) includes</a:t>
            </a:r>
            <a:r>
              <a:rPr lang="en-US" dirty="0">
                <a:solidFill>
                  <a:srgbClr val="FFFFFF"/>
                </a:solidFill>
              </a:rPr>
              <a:t>:</a:t>
            </a:r>
          </a:p>
          <a:p>
            <a:r>
              <a:rPr lang="en-US" dirty="0">
                <a:solidFill>
                  <a:srgbClr val="FFFFFF"/>
                </a:solidFill>
              </a:rPr>
              <a:t>Content to plan any badge!</a:t>
            </a:r>
          </a:p>
          <a:p>
            <a:r>
              <a:rPr lang="en-US" dirty="0">
                <a:solidFill>
                  <a:srgbClr val="FFFFFF"/>
                </a:solidFill>
              </a:rPr>
              <a:t>Video Tutorials on adding badges to year plan and more</a:t>
            </a:r>
          </a:p>
          <a:p>
            <a:r>
              <a:rPr lang="en-US" dirty="0">
                <a:solidFill>
                  <a:srgbClr val="FFFFFF"/>
                </a:solidFill>
              </a:rPr>
              <a:t>Link to Badge Explorer to check requirements for each badge</a:t>
            </a:r>
          </a:p>
          <a:p>
            <a:endParaRPr lang="en-US" dirty="0">
              <a:solidFill>
                <a:srgbClr val="FFFFFF"/>
              </a:solidFill>
            </a:endParaRPr>
          </a:p>
          <a:p>
            <a:pPr marL="0" indent="0">
              <a:buNone/>
            </a:pPr>
            <a:r>
              <a:rPr lang="en-US" b="1" dirty="0">
                <a:solidFill>
                  <a:srgbClr val="FFFFFF"/>
                </a:solidFill>
              </a:rPr>
              <a:t>Zoom How to</a:t>
            </a:r>
            <a:r>
              <a:rPr lang="en-US" dirty="0">
                <a:solidFill>
                  <a:srgbClr val="FFFFFF"/>
                </a:solidFill>
              </a:rPr>
              <a:t>:</a:t>
            </a:r>
          </a:p>
          <a:p>
            <a:r>
              <a:rPr lang="en-US" dirty="0">
                <a:solidFill>
                  <a:srgbClr val="FFFFFF"/>
                </a:solidFill>
              </a:rPr>
              <a:t>Make sure to disable annotations when you share your screen</a:t>
            </a:r>
          </a:p>
          <a:p>
            <a:r>
              <a:rPr lang="en-US" dirty="0">
                <a:solidFill>
                  <a:srgbClr val="FFFFFF"/>
                </a:solidFill>
              </a:rPr>
              <a:t>Share a video</a:t>
            </a:r>
          </a:p>
          <a:p>
            <a:r>
              <a:rPr lang="en-US" dirty="0">
                <a:solidFill>
                  <a:srgbClr val="FFFFFF"/>
                </a:solidFill>
              </a:rPr>
              <a:t>Create a poll</a:t>
            </a:r>
          </a:p>
          <a:p>
            <a:endParaRPr lang="en-US" dirty="0">
              <a:solidFill>
                <a:srgbClr val="FFFFFF"/>
              </a:solidFill>
            </a:endParaRPr>
          </a:p>
          <a:p>
            <a:pPr marL="0" indent="0">
              <a:buNone/>
            </a:pPr>
            <a:r>
              <a:rPr lang="en-US" dirty="0">
                <a:solidFill>
                  <a:srgbClr val="FFFFFF"/>
                </a:solidFill>
              </a:rPr>
              <a:t>*</a:t>
            </a:r>
            <a:r>
              <a:rPr lang="en-US" b="1" dirty="0">
                <a:solidFill>
                  <a:srgbClr val="00B050"/>
                </a:solidFill>
              </a:rPr>
              <a:t>Click ‘Notes’ in the lower bar to access Zoom and VTK ‘How to’</a:t>
            </a:r>
          </a:p>
        </p:txBody>
      </p:sp>
    </p:spTree>
    <p:extLst>
      <p:ext uri="{BB962C8B-B14F-4D97-AF65-F5344CB8AC3E}">
        <p14:creationId xmlns:p14="http://schemas.microsoft.com/office/powerpoint/2010/main" val="343288868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irl Scout Law color coded to the daisy petals | Girl scout ...">
            <a:extLst>
              <a:ext uri="{FF2B5EF4-FFF2-40B4-BE49-F238E27FC236}">
                <a16:creationId xmlns:a16="http://schemas.microsoft.com/office/drawing/2014/main" id="{4E218A62-4B83-49FB-A57F-58C758B387C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770" r="211" b="7541"/>
          <a:stretch/>
        </p:blipFill>
        <p:spPr bwMode="auto">
          <a:xfrm>
            <a:off x="3430623" y="345081"/>
            <a:ext cx="5360590" cy="6168592"/>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pic>
        <p:nvPicPr>
          <p:cNvPr id="5" name="Graphic 3" descr="House">
            <a:hlinkClick r:id="rId4" action="ppaction://hlinksldjump"/>
            <a:extLst>
              <a:ext uri="{FF2B5EF4-FFF2-40B4-BE49-F238E27FC236}">
                <a16:creationId xmlns:a16="http://schemas.microsoft.com/office/drawing/2014/main" id="{C51D2C83-C7B0-4727-A023-4E27BB0F40F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249025" y="247650"/>
            <a:ext cx="704850" cy="695325"/>
          </a:xfrm>
          <a:prstGeom prst="rect">
            <a:avLst/>
          </a:prstGeom>
        </p:spPr>
      </p:pic>
    </p:spTree>
    <p:extLst>
      <p:ext uri="{BB962C8B-B14F-4D97-AF65-F5344CB8AC3E}">
        <p14:creationId xmlns:p14="http://schemas.microsoft.com/office/powerpoint/2010/main" val="19112260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C6A1F-B908-4BD2-95CB-E6D952B15078}"/>
              </a:ext>
            </a:extLst>
          </p:cNvPr>
          <p:cNvSpPr>
            <a:spLocks noGrp="1"/>
          </p:cNvSpPr>
          <p:nvPr>
            <p:ph type="title"/>
          </p:nvPr>
        </p:nvSpPr>
        <p:spPr>
          <a:xfrm>
            <a:off x="0" y="-87256"/>
            <a:ext cx="3007958" cy="1356360"/>
          </a:xfrm>
        </p:spPr>
        <p:txBody>
          <a:bodyPr>
            <a:normAutofit/>
          </a:bodyPr>
          <a:lstStyle/>
          <a:p>
            <a:r>
              <a:rPr lang="en-US" sz="4000" dirty="0" err="1">
                <a:solidFill>
                  <a:schemeClr val="accent3"/>
                </a:solidFill>
              </a:rPr>
              <a:t>Kaper</a:t>
            </a:r>
            <a:r>
              <a:rPr lang="en-US" sz="4000" dirty="0">
                <a:solidFill>
                  <a:schemeClr val="accent3"/>
                </a:solidFill>
              </a:rPr>
              <a:t> Chart</a:t>
            </a:r>
          </a:p>
        </p:txBody>
      </p:sp>
      <p:pic>
        <p:nvPicPr>
          <p:cNvPr id="4" name="Picture 4" descr="A picture containing umbrella&#10;&#10;Description automatically generated">
            <a:extLst>
              <a:ext uri="{FF2B5EF4-FFF2-40B4-BE49-F238E27FC236}">
                <a16:creationId xmlns:a16="http://schemas.microsoft.com/office/drawing/2014/main" id="{57D81311-D8F5-423E-9C08-E31A88D291B7}"/>
              </a:ext>
            </a:extLst>
          </p:cNvPr>
          <p:cNvPicPr>
            <a:picLocks noGrp="1" noChangeAspect="1"/>
          </p:cNvPicPr>
          <p:nvPr>
            <p:ph idx="1"/>
          </p:nvPr>
        </p:nvPicPr>
        <p:blipFill rotWithShape="1">
          <a:blip r:embed="rId3"/>
          <a:srcRect l="49896" t="19800" r="209" b="17304"/>
          <a:stretch/>
        </p:blipFill>
        <p:spPr>
          <a:xfrm>
            <a:off x="4309573" y="1745130"/>
            <a:ext cx="3082059" cy="4877341"/>
          </a:xfrm>
        </p:spPr>
      </p:pic>
      <p:pic>
        <p:nvPicPr>
          <p:cNvPr id="3" name="Picture 4" descr="A picture containing drawing&#10;&#10;Description automatically generated">
            <a:extLst>
              <a:ext uri="{FF2B5EF4-FFF2-40B4-BE49-F238E27FC236}">
                <a16:creationId xmlns:a16="http://schemas.microsoft.com/office/drawing/2014/main" id="{7691B734-F3DB-49C8-8C66-95F8187536EC}"/>
              </a:ext>
            </a:extLst>
          </p:cNvPr>
          <p:cNvPicPr>
            <a:picLocks noChangeAspect="1"/>
          </p:cNvPicPr>
          <p:nvPr/>
        </p:nvPicPr>
        <p:blipFill>
          <a:blip r:embed="rId4"/>
          <a:stretch>
            <a:fillRect/>
          </a:stretch>
        </p:blipFill>
        <p:spPr>
          <a:xfrm>
            <a:off x="7278881" y="882090"/>
            <a:ext cx="1863969" cy="1751135"/>
          </a:xfrm>
          <a:prstGeom prst="rect">
            <a:avLst/>
          </a:prstGeom>
          <a:ln>
            <a:noFill/>
          </a:ln>
        </p:spPr>
      </p:pic>
      <p:sp>
        <p:nvSpPr>
          <p:cNvPr id="6" name="TextBox 5">
            <a:extLst>
              <a:ext uri="{FF2B5EF4-FFF2-40B4-BE49-F238E27FC236}">
                <a16:creationId xmlns:a16="http://schemas.microsoft.com/office/drawing/2014/main" id="{1D9A2144-FD33-40CC-A3C2-689B75BADEE0}"/>
              </a:ext>
            </a:extLst>
          </p:cNvPr>
          <p:cNvSpPr txBox="1"/>
          <p:nvPr/>
        </p:nvSpPr>
        <p:spPr>
          <a:xfrm>
            <a:off x="7335475" y="538472"/>
            <a:ext cx="1785814"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solidFill>
                  <a:srgbClr val="7030A0"/>
                </a:solidFill>
              </a:rPr>
              <a:t>Sally May Jones</a:t>
            </a:r>
          </a:p>
        </p:txBody>
      </p:sp>
      <p:pic>
        <p:nvPicPr>
          <p:cNvPr id="7" name="Picture 4" descr="A picture containing drawing&#10;&#10;Description automatically generated">
            <a:extLst>
              <a:ext uri="{FF2B5EF4-FFF2-40B4-BE49-F238E27FC236}">
                <a16:creationId xmlns:a16="http://schemas.microsoft.com/office/drawing/2014/main" id="{B5F2DDD7-49E3-4906-87A1-FE8195CCFDF8}"/>
              </a:ext>
            </a:extLst>
          </p:cNvPr>
          <p:cNvPicPr>
            <a:picLocks noChangeAspect="1"/>
          </p:cNvPicPr>
          <p:nvPr/>
        </p:nvPicPr>
        <p:blipFill>
          <a:blip r:embed="rId4"/>
          <a:stretch>
            <a:fillRect/>
          </a:stretch>
        </p:blipFill>
        <p:spPr>
          <a:xfrm>
            <a:off x="8158111" y="2738243"/>
            <a:ext cx="1863969" cy="1751135"/>
          </a:xfrm>
          <a:prstGeom prst="rect">
            <a:avLst/>
          </a:prstGeom>
          <a:ln>
            <a:noFill/>
          </a:ln>
        </p:spPr>
      </p:pic>
      <p:sp>
        <p:nvSpPr>
          <p:cNvPr id="8" name="TextBox 7">
            <a:extLst>
              <a:ext uri="{FF2B5EF4-FFF2-40B4-BE49-F238E27FC236}">
                <a16:creationId xmlns:a16="http://schemas.microsoft.com/office/drawing/2014/main" id="{3E156EB7-8639-4531-836C-35068FD30F10}"/>
              </a:ext>
            </a:extLst>
          </p:cNvPr>
          <p:cNvSpPr txBox="1"/>
          <p:nvPr/>
        </p:nvSpPr>
        <p:spPr>
          <a:xfrm>
            <a:off x="9963441" y="3371778"/>
            <a:ext cx="1785814"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solidFill>
                  <a:srgbClr val="7030A0"/>
                </a:solidFill>
              </a:rPr>
              <a:t>Sally May Jones</a:t>
            </a:r>
          </a:p>
        </p:txBody>
      </p:sp>
      <p:pic>
        <p:nvPicPr>
          <p:cNvPr id="9" name="Picture 4" descr="A picture containing drawing&#10;&#10;Description automatically generated">
            <a:extLst>
              <a:ext uri="{FF2B5EF4-FFF2-40B4-BE49-F238E27FC236}">
                <a16:creationId xmlns:a16="http://schemas.microsoft.com/office/drawing/2014/main" id="{B76C936C-7C66-4BB5-AEA5-5F300A628C03}"/>
              </a:ext>
            </a:extLst>
          </p:cNvPr>
          <p:cNvPicPr>
            <a:picLocks noChangeAspect="1"/>
          </p:cNvPicPr>
          <p:nvPr/>
        </p:nvPicPr>
        <p:blipFill>
          <a:blip r:embed="rId4"/>
          <a:stretch>
            <a:fillRect/>
          </a:stretch>
        </p:blipFill>
        <p:spPr>
          <a:xfrm>
            <a:off x="2452880" y="843012"/>
            <a:ext cx="1863969" cy="1751135"/>
          </a:xfrm>
          <a:prstGeom prst="rect">
            <a:avLst/>
          </a:prstGeom>
          <a:ln>
            <a:noFill/>
          </a:ln>
        </p:spPr>
      </p:pic>
      <p:pic>
        <p:nvPicPr>
          <p:cNvPr id="11" name="Picture 4" descr="A picture containing drawing&#10;&#10;Description automatically generated">
            <a:extLst>
              <a:ext uri="{FF2B5EF4-FFF2-40B4-BE49-F238E27FC236}">
                <a16:creationId xmlns:a16="http://schemas.microsoft.com/office/drawing/2014/main" id="{4B61399C-F4F4-4384-8D84-21BC689D0FFB}"/>
              </a:ext>
            </a:extLst>
          </p:cNvPr>
          <p:cNvPicPr>
            <a:picLocks noChangeAspect="1"/>
          </p:cNvPicPr>
          <p:nvPr/>
        </p:nvPicPr>
        <p:blipFill>
          <a:blip r:embed="rId4"/>
          <a:stretch>
            <a:fillRect/>
          </a:stretch>
        </p:blipFill>
        <p:spPr>
          <a:xfrm>
            <a:off x="1221957" y="2581936"/>
            <a:ext cx="1863969" cy="1751135"/>
          </a:xfrm>
          <a:prstGeom prst="rect">
            <a:avLst/>
          </a:prstGeom>
          <a:ln>
            <a:noFill/>
          </a:ln>
        </p:spPr>
      </p:pic>
      <p:sp>
        <p:nvSpPr>
          <p:cNvPr id="12" name="TextBox 11">
            <a:extLst>
              <a:ext uri="{FF2B5EF4-FFF2-40B4-BE49-F238E27FC236}">
                <a16:creationId xmlns:a16="http://schemas.microsoft.com/office/drawing/2014/main" id="{83EFEFA8-0A4B-44F6-BB1B-B697EC28AF02}"/>
              </a:ext>
            </a:extLst>
          </p:cNvPr>
          <p:cNvSpPr txBox="1"/>
          <p:nvPr/>
        </p:nvSpPr>
        <p:spPr>
          <a:xfrm>
            <a:off x="1224668" y="4260882"/>
            <a:ext cx="1785814"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solidFill>
                  <a:srgbClr val="7030A0"/>
                </a:solidFill>
              </a:rPr>
              <a:t>Sally May Jones</a:t>
            </a:r>
          </a:p>
        </p:txBody>
      </p:sp>
      <p:pic>
        <p:nvPicPr>
          <p:cNvPr id="13" name="Picture 4" descr="A picture containing drawing&#10;&#10;Description automatically generated">
            <a:extLst>
              <a:ext uri="{FF2B5EF4-FFF2-40B4-BE49-F238E27FC236}">
                <a16:creationId xmlns:a16="http://schemas.microsoft.com/office/drawing/2014/main" id="{05927938-1D7C-4E82-A601-3439EA3FC8A0}"/>
              </a:ext>
            </a:extLst>
          </p:cNvPr>
          <p:cNvPicPr>
            <a:picLocks noChangeAspect="1"/>
          </p:cNvPicPr>
          <p:nvPr/>
        </p:nvPicPr>
        <p:blipFill>
          <a:blip r:embed="rId4"/>
          <a:stretch>
            <a:fillRect/>
          </a:stretch>
        </p:blipFill>
        <p:spPr>
          <a:xfrm>
            <a:off x="6927188" y="4486935"/>
            <a:ext cx="1863969" cy="1751135"/>
          </a:xfrm>
          <a:prstGeom prst="rect">
            <a:avLst/>
          </a:prstGeom>
          <a:ln>
            <a:noFill/>
          </a:ln>
        </p:spPr>
      </p:pic>
      <p:sp>
        <p:nvSpPr>
          <p:cNvPr id="14" name="TextBox 13">
            <a:extLst>
              <a:ext uri="{FF2B5EF4-FFF2-40B4-BE49-F238E27FC236}">
                <a16:creationId xmlns:a16="http://schemas.microsoft.com/office/drawing/2014/main" id="{8B695CA7-C765-49E5-A405-D3D22A5908B6}"/>
              </a:ext>
            </a:extLst>
          </p:cNvPr>
          <p:cNvSpPr txBox="1"/>
          <p:nvPr/>
        </p:nvSpPr>
        <p:spPr>
          <a:xfrm>
            <a:off x="7099705" y="6230857"/>
            <a:ext cx="1785814"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solidFill>
                  <a:srgbClr val="7030A0"/>
                </a:solidFill>
              </a:rPr>
              <a:t>Sally May Jones</a:t>
            </a:r>
          </a:p>
        </p:txBody>
      </p:sp>
      <p:pic>
        <p:nvPicPr>
          <p:cNvPr id="15" name="Picture 4" descr="A picture containing drawing&#10;&#10;Description automatically generated">
            <a:extLst>
              <a:ext uri="{FF2B5EF4-FFF2-40B4-BE49-F238E27FC236}">
                <a16:creationId xmlns:a16="http://schemas.microsoft.com/office/drawing/2014/main" id="{72CC96A0-B859-4C31-8400-F40E735D4B75}"/>
              </a:ext>
            </a:extLst>
          </p:cNvPr>
          <p:cNvPicPr>
            <a:picLocks noChangeAspect="1"/>
          </p:cNvPicPr>
          <p:nvPr/>
        </p:nvPicPr>
        <p:blipFill>
          <a:blip r:embed="rId4"/>
          <a:stretch>
            <a:fillRect/>
          </a:stretch>
        </p:blipFill>
        <p:spPr>
          <a:xfrm>
            <a:off x="2345419" y="4526013"/>
            <a:ext cx="1863969" cy="1751135"/>
          </a:xfrm>
          <a:prstGeom prst="rect">
            <a:avLst/>
          </a:prstGeom>
          <a:ln>
            <a:noFill/>
          </a:ln>
        </p:spPr>
      </p:pic>
      <p:sp>
        <p:nvSpPr>
          <p:cNvPr id="16" name="TextBox 15">
            <a:extLst>
              <a:ext uri="{FF2B5EF4-FFF2-40B4-BE49-F238E27FC236}">
                <a16:creationId xmlns:a16="http://schemas.microsoft.com/office/drawing/2014/main" id="{A078178D-F701-463D-B61F-0F651A7A4C74}"/>
              </a:ext>
            </a:extLst>
          </p:cNvPr>
          <p:cNvSpPr txBox="1"/>
          <p:nvPr/>
        </p:nvSpPr>
        <p:spPr>
          <a:xfrm>
            <a:off x="2382229" y="6234695"/>
            <a:ext cx="1785814"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solidFill>
                  <a:srgbClr val="7030A0"/>
                </a:solidFill>
              </a:rPr>
              <a:t>Sally May Jones</a:t>
            </a:r>
          </a:p>
        </p:txBody>
      </p:sp>
      <p:pic>
        <p:nvPicPr>
          <p:cNvPr id="17" name="Picture 4" descr="A picture containing drawing&#10;&#10;Description automatically generated">
            <a:extLst>
              <a:ext uri="{FF2B5EF4-FFF2-40B4-BE49-F238E27FC236}">
                <a16:creationId xmlns:a16="http://schemas.microsoft.com/office/drawing/2014/main" id="{1AE13EFD-E56B-4C51-97FA-FE56F6D64E99}"/>
              </a:ext>
            </a:extLst>
          </p:cNvPr>
          <p:cNvPicPr>
            <a:picLocks noChangeAspect="1"/>
          </p:cNvPicPr>
          <p:nvPr/>
        </p:nvPicPr>
        <p:blipFill>
          <a:blip r:embed="rId4"/>
          <a:stretch>
            <a:fillRect/>
          </a:stretch>
        </p:blipFill>
        <p:spPr>
          <a:xfrm>
            <a:off x="4846342" y="256858"/>
            <a:ext cx="1863969" cy="1751135"/>
          </a:xfrm>
          <a:prstGeom prst="rect">
            <a:avLst/>
          </a:prstGeom>
          <a:ln>
            <a:noFill/>
          </a:ln>
        </p:spPr>
      </p:pic>
      <p:sp>
        <p:nvSpPr>
          <p:cNvPr id="18" name="TextBox 17">
            <a:extLst>
              <a:ext uri="{FF2B5EF4-FFF2-40B4-BE49-F238E27FC236}">
                <a16:creationId xmlns:a16="http://schemas.microsoft.com/office/drawing/2014/main" id="{AF86794D-9EF0-463A-8D9F-15A8ABC12606}"/>
              </a:ext>
            </a:extLst>
          </p:cNvPr>
          <p:cNvSpPr txBox="1"/>
          <p:nvPr/>
        </p:nvSpPr>
        <p:spPr>
          <a:xfrm>
            <a:off x="5064827" y="0"/>
            <a:ext cx="1785814"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dirty="0">
                <a:solidFill>
                  <a:srgbClr val="7030A0"/>
                </a:solidFill>
              </a:rPr>
              <a:t>Sally May Jones</a:t>
            </a:r>
          </a:p>
        </p:txBody>
      </p:sp>
      <p:sp>
        <p:nvSpPr>
          <p:cNvPr id="5" name="TextBox 4">
            <a:extLst>
              <a:ext uri="{FF2B5EF4-FFF2-40B4-BE49-F238E27FC236}">
                <a16:creationId xmlns:a16="http://schemas.microsoft.com/office/drawing/2014/main" id="{C44C25D2-3667-4C02-AC98-1F2ABF402D95}"/>
              </a:ext>
            </a:extLst>
          </p:cNvPr>
          <p:cNvSpPr txBox="1"/>
          <p:nvPr/>
        </p:nvSpPr>
        <p:spPr>
          <a:xfrm>
            <a:off x="7006691" y="5166916"/>
            <a:ext cx="1757855" cy="338554"/>
          </a:xfrm>
          <a:prstGeom prst="rect">
            <a:avLst/>
          </a:prstGeom>
          <a:solidFill>
            <a:schemeClr val="accent6">
              <a:lumMod val="75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solidFill>
                  <a:srgbClr val="00FF00"/>
                </a:solidFill>
              </a:rPr>
              <a:t>Promise Leader</a:t>
            </a:r>
          </a:p>
        </p:txBody>
      </p:sp>
      <p:sp>
        <p:nvSpPr>
          <p:cNvPr id="19" name="TextBox 18">
            <a:extLst>
              <a:ext uri="{FF2B5EF4-FFF2-40B4-BE49-F238E27FC236}">
                <a16:creationId xmlns:a16="http://schemas.microsoft.com/office/drawing/2014/main" id="{9A076D99-F79B-4892-B5E2-AEC840B39BA6}"/>
              </a:ext>
            </a:extLst>
          </p:cNvPr>
          <p:cNvSpPr txBox="1"/>
          <p:nvPr/>
        </p:nvSpPr>
        <p:spPr>
          <a:xfrm>
            <a:off x="8443053" y="3393912"/>
            <a:ext cx="1345479" cy="338554"/>
          </a:xfrm>
          <a:prstGeom prst="rect">
            <a:avLst/>
          </a:prstGeom>
          <a:solidFill>
            <a:schemeClr val="accent6">
              <a:lumMod val="75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solidFill>
                  <a:srgbClr val="00FF00"/>
                </a:solidFill>
              </a:rPr>
              <a:t>Law Leader</a:t>
            </a:r>
          </a:p>
        </p:txBody>
      </p:sp>
      <p:sp>
        <p:nvSpPr>
          <p:cNvPr id="20" name="TextBox 19">
            <a:extLst>
              <a:ext uri="{FF2B5EF4-FFF2-40B4-BE49-F238E27FC236}">
                <a16:creationId xmlns:a16="http://schemas.microsoft.com/office/drawing/2014/main" id="{8DA43CDD-50BE-4D16-B05C-D24F1DAFC713}"/>
              </a:ext>
            </a:extLst>
          </p:cNvPr>
          <p:cNvSpPr txBox="1"/>
          <p:nvPr/>
        </p:nvSpPr>
        <p:spPr>
          <a:xfrm>
            <a:off x="7514433" y="1418433"/>
            <a:ext cx="1399267" cy="584775"/>
          </a:xfrm>
          <a:prstGeom prst="rect">
            <a:avLst/>
          </a:prstGeom>
          <a:solidFill>
            <a:schemeClr val="accent6">
              <a:lumMod val="75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solidFill>
                  <a:srgbClr val="00FF00"/>
                </a:solidFill>
              </a:rPr>
              <a:t>Attendance Taker</a:t>
            </a:r>
          </a:p>
        </p:txBody>
      </p:sp>
      <p:sp>
        <p:nvSpPr>
          <p:cNvPr id="21" name="TextBox 20">
            <a:extLst>
              <a:ext uri="{FF2B5EF4-FFF2-40B4-BE49-F238E27FC236}">
                <a16:creationId xmlns:a16="http://schemas.microsoft.com/office/drawing/2014/main" id="{4A594643-1F57-4C81-AF35-54B66785F383}"/>
              </a:ext>
            </a:extLst>
          </p:cNvPr>
          <p:cNvSpPr txBox="1"/>
          <p:nvPr/>
        </p:nvSpPr>
        <p:spPr>
          <a:xfrm>
            <a:off x="5246207" y="910226"/>
            <a:ext cx="1076538" cy="338554"/>
          </a:xfrm>
          <a:prstGeom prst="rect">
            <a:avLst/>
          </a:prstGeom>
          <a:solidFill>
            <a:schemeClr val="accent6">
              <a:lumMod val="75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dirty="0">
                <a:solidFill>
                  <a:srgbClr val="00FF00"/>
                </a:solidFill>
              </a:rPr>
              <a:t>Reporter</a:t>
            </a:r>
          </a:p>
        </p:txBody>
      </p:sp>
      <p:sp>
        <p:nvSpPr>
          <p:cNvPr id="22" name="TextBox 21">
            <a:extLst>
              <a:ext uri="{FF2B5EF4-FFF2-40B4-BE49-F238E27FC236}">
                <a16:creationId xmlns:a16="http://schemas.microsoft.com/office/drawing/2014/main" id="{9B88A3B9-C96A-422B-99F2-8B8D090A046C}"/>
              </a:ext>
            </a:extLst>
          </p:cNvPr>
          <p:cNvSpPr txBox="1"/>
          <p:nvPr/>
        </p:nvSpPr>
        <p:spPr>
          <a:xfrm>
            <a:off x="2550614" y="1514570"/>
            <a:ext cx="1668207" cy="307777"/>
          </a:xfrm>
          <a:prstGeom prst="rect">
            <a:avLst/>
          </a:prstGeom>
          <a:solidFill>
            <a:schemeClr val="accent6">
              <a:lumMod val="75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a:solidFill>
                  <a:srgbClr val="00FF00"/>
                </a:solidFill>
              </a:rPr>
              <a:t>Supplies Checker</a:t>
            </a:r>
          </a:p>
        </p:txBody>
      </p:sp>
      <p:sp>
        <p:nvSpPr>
          <p:cNvPr id="23" name="TextBox 22">
            <a:extLst>
              <a:ext uri="{FF2B5EF4-FFF2-40B4-BE49-F238E27FC236}">
                <a16:creationId xmlns:a16="http://schemas.microsoft.com/office/drawing/2014/main" id="{42D09235-A85D-439A-8102-A31CB32776B5}"/>
              </a:ext>
            </a:extLst>
          </p:cNvPr>
          <p:cNvSpPr txBox="1"/>
          <p:nvPr/>
        </p:nvSpPr>
        <p:spPr>
          <a:xfrm>
            <a:off x="1386129" y="3220648"/>
            <a:ext cx="1506844" cy="338554"/>
          </a:xfrm>
          <a:prstGeom prst="rect">
            <a:avLst/>
          </a:prstGeom>
          <a:solidFill>
            <a:schemeClr val="accent6">
              <a:lumMod val="75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solidFill>
                  <a:srgbClr val="00FF00"/>
                </a:solidFill>
              </a:rPr>
              <a:t>Chat Monitor</a:t>
            </a:r>
          </a:p>
        </p:txBody>
      </p:sp>
      <p:sp>
        <p:nvSpPr>
          <p:cNvPr id="24" name="TextBox 23">
            <a:extLst>
              <a:ext uri="{FF2B5EF4-FFF2-40B4-BE49-F238E27FC236}">
                <a16:creationId xmlns:a16="http://schemas.microsoft.com/office/drawing/2014/main" id="{96ADD990-BF35-4615-8218-EFBFE6CE3AB8}"/>
              </a:ext>
            </a:extLst>
          </p:cNvPr>
          <p:cNvSpPr txBox="1"/>
          <p:nvPr/>
        </p:nvSpPr>
        <p:spPr>
          <a:xfrm>
            <a:off x="2695903" y="4946971"/>
            <a:ext cx="1184115" cy="738664"/>
          </a:xfrm>
          <a:prstGeom prst="rect">
            <a:avLst/>
          </a:prstGeom>
          <a:solidFill>
            <a:schemeClr val="accent6">
              <a:lumMod val="75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a:solidFill>
                  <a:srgbClr val="00FF00"/>
                </a:solidFill>
              </a:rPr>
              <a:t>Friendship Squeeze Starter</a:t>
            </a:r>
          </a:p>
        </p:txBody>
      </p:sp>
      <p:pic>
        <p:nvPicPr>
          <p:cNvPr id="25" name="Picture 4" descr="A picture containing drawing&#10;&#10;Description automatically generated">
            <a:extLst>
              <a:ext uri="{FF2B5EF4-FFF2-40B4-BE49-F238E27FC236}">
                <a16:creationId xmlns:a16="http://schemas.microsoft.com/office/drawing/2014/main" id="{04F02C7E-7E2A-4F6B-A660-029F93340D2B}"/>
              </a:ext>
            </a:extLst>
          </p:cNvPr>
          <p:cNvPicPr>
            <a:picLocks noChangeAspect="1"/>
          </p:cNvPicPr>
          <p:nvPr/>
        </p:nvPicPr>
        <p:blipFill>
          <a:blip r:embed="rId4"/>
          <a:stretch>
            <a:fillRect/>
          </a:stretch>
        </p:blipFill>
        <p:spPr>
          <a:xfrm>
            <a:off x="9833822" y="1276537"/>
            <a:ext cx="1863969" cy="1751135"/>
          </a:xfrm>
          <a:prstGeom prst="rect">
            <a:avLst/>
          </a:prstGeom>
          <a:ln>
            <a:noFill/>
          </a:ln>
        </p:spPr>
      </p:pic>
      <p:sp>
        <p:nvSpPr>
          <p:cNvPr id="26" name="TextBox 25">
            <a:extLst>
              <a:ext uri="{FF2B5EF4-FFF2-40B4-BE49-F238E27FC236}">
                <a16:creationId xmlns:a16="http://schemas.microsoft.com/office/drawing/2014/main" id="{87485D2E-A560-4586-A806-C4411FA66B8A}"/>
              </a:ext>
            </a:extLst>
          </p:cNvPr>
          <p:cNvSpPr txBox="1"/>
          <p:nvPr/>
        </p:nvSpPr>
        <p:spPr>
          <a:xfrm>
            <a:off x="10239704" y="1785986"/>
            <a:ext cx="1058608" cy="584775"/>
          </a:xfrm>
          <a:prstGeom prst="rect">
            <a:avLst/>
          </a:prstGeom>
          <a:solidFill>
            <a:schemeClr val="accent6">
              <a:lumMod val="75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solidFill>
                  <a:srgbClr val="00FF00"/>
                </a:solidFill>
              </a:rPr>
              <a:t>Clean up Captain</a:t>
            </a:r>
          </a:p>
        </p:txBody>
      </p:sp>
      <p:sp>
        <p:nvSpPr>
          <p:cNvPr id="27" name="TextBox 26">
            <a:extLst>
              <a:ext uri="{FF2B5EF4-FFF2-40B4-BE49-F238E27FC236}">
                <a16:creationId xmlns:a16="http://schemas.microsoft.com/office/drawing/2014/main" id="{F3DB7DAE-6C14-4529-85B3-F90F11DF65E1}"/>
              </a:ext>
            </a:extLst>
          </p:cNvPr>
          <p:cNvSpPr txBox="1"/>
          <p:nvPr/>
        </p:nvSpPr>
        <p:spPr>
          <a:xfrm>
            <a:off x="9836628" y="906025"/>
            <a:ext cx="1785814"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solidFill>
                  <a:srgbClr val="7030A0"/>
                </a:solidFill>
              </a:rPr>
              <a:t>Sally May Jones</a:t>
            </a:r>
          </a:p>
        </p:txBody>
      </p:sp>
      <p:pic>
        <p:nvPicPr>
          <p:cNvPr id="28" name="Picture 4" descr="A picture containing drawing&#10;&#10;Description automatically generated">
            <a:extLst>
              <a:ext uri="{FF2B5EF4-FFF2-40B4-BE49-F238E27FC236}">
                <a16:creationId xmlns:a16="http://schemas.microsoft.com/office/drawing/2014/main" id="{7F6D91D7-D3C8-4D06-9A29-834019E78FA2}"/>
              </a:ext>
            </a:extLst>
          </p:cNvPr>
          <p:cNvPicPr>
            <a:picLocks noChangeAspect="1"/>
          </p:cNvPicPr>
          <p:nvPr/>
        </p:nvPicPr>
        <p:blipFill>
          <a:blip r:embed="rId4"/>
          <a:stretch>
            <a:fillRect/>
          </a:stretch>
        </p:blipFill>
        <p:spPr>
          <a:xfrm>
            <a:off x="9607635" y="4361429"/>
            <a:ext cx="1863969" cy="1751135"/>
          </a:xfrm>
          <a:prstGeom prst="rect">
            <a:avLst/>
          </a:prstGeom>
          <a:ln>
            <a:noFill/>
          </a:ln>
        </p:spPr>
      </p:pic>
      <p:sp>
        <p:nvSpPr>
          <p:cNvPr id="29" name="TextBox 28">
            <a:extLst>
              <a:ext uri="{FF2B5EF4-FFF2-40B4-BE49-F238E27FC236}">
                <a16:creationId xmlns:a16="http://schemas.microsoft.com/office/drawing/2014/main" id="{F9907659-6914-402E-A075-32F9F2FEA322}"/>
              </a:ext>
            </a:extLst>
          </p:cNvPr>
          <p:cNvSpPr txBox="1"/>
          <p:nvPr/>
        </p:nvSpPr>
        <p:spPr>
          <a:xfrm>
            <a:off x="9839538" y="5005551"/>
            <a:ext cx="1426161" cy="338554"/>
          </a:xfrm>
          <a:prstGeom prst="rect">
            <a:avLst/>
          </a:prstGeom>
          <a:solidFill>
            <a:schemeClr val="accent6">
              <a:lumMod val="75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solidFill>
                  <a:srgbClr val="00FF00"/>
                </a:solidFill>
              </a:rPr>
              <a:t>Song Leader</a:t>
            </a:r>
          </a:p>
        </p:txBody>
      </p:sp>
      <p:sp>
        <p:nvSpPr>
          <p:cNvPr id="30" name="TextBox 29">
            <a:extLst>
              <a:ext uri="{FF2B5EF4-FFF2-40B4-BE49-F238E27FC236}">
                <a16:creationId xmlns:a16="http://schemas.microsoft.com/office/drawing/2014/main" id="{2F010152-CB73-4D96-A1FE-461771435869}"/>
              </a:ext>
            </a:extLst>
          </p:cNvPr>
          <p:cNvSpPr txBox="1"/>
          <p:nvPr/>
        </p:nvSpPr>
        <p:spPr>
          <a:xfrm>
            <a:off x="9676570" y="6043260"/>
            <a:ext cx="1785814"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solidFill>
                  <a:srgbClr val="7030A0"/>
                </a:solidFill>
              </a:rPr>
              <a:t>Sally May Jones</a:t>
            </a:r>
          </a:p>
        </p:txBody>
      </p:sp>
      <p:sp>
        <p:nvSpPr>
          <p:cNvPr id="31" name="TextBox 30">
            <a:extLst>
              <a:ext uri="{FF2B5EF4-FFF2-40B4-BE49-F238E27FC236}">
                <a16:creationId xmlns:a16="http://schemas.microsoft.com/office/drawing/2014/main" id="{A416C815-2CB4-4F26-BE0E-7F4CDF783187}"/>
              </a:ext>
            </a:extLst>
          </p:cNvPr>
          <p:cNvSpPr txBox="1"/>
          <p:nvPr/>
        </p:nvSpPr>
        <p:spPr>
          <a:xfrm>
            <a:off x="12194345" y="305389"/>
            <a:ext cx="1785814"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solidFill>
                  <a:srgbClr val="7030A0"/>
                </a:solidFill>
              </a:rPr>
              <a:t>Sally May Jones</a:t>
            </a:r>
          </a:p>
        </p:txBody>
      </p:sp>
      <p:sp>
        <p:nvSpPr>
          <p:cNvPr id="32" name="TextBox 31">
            <a:extLst>
              <a:ext uri="{FF2B5EF4-FFF2-40B4-BE49-F238E27FC236}">
                <a16:creationId xmlns:a16="http://schemas.microsoft.com/office/drawing/2014/main" id="{0B2867C6-B6A7-412A-972E-2788C18C2C7C}"/>
              </a:ext>
            </a:extLst>
          </p:cNvPr>
          <p:cNvSpPr txBox="1"/>
          <p:nvPr/>
        </p:nvSpPr>
        <p:spPr>
          <a:xfrm>
            <a:off x="12194345" y="655013"/>
            <a:ext cx="1785814"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solidFill>
                  <a:srgbClr val="7030A0"/>
                </a:solidFill>
              </a:rPr>
              <a:t>Sally May Jones</a:t>
            </a:r>
          </a:p>
        </p:txBody>
      </p:sp>
      <p:sp>
        <p:nvSpPr>
          <p:cNvPr id="33" name="TextBox 32">
            <a:extLst>
              <a:ext uri="{FF2B5EF4-FFF2-40B4-BE49-F238E27FC236}">
                <a16:creationId xmlns:a16="http://schemas.microsoft.com/office/drawing/2014/main" id="{2E370E21-1557-4DE1-8389-6D5C493B12F3}"/>
              </a:ext>
            </a:extLst>
          </p:cNvPr>
          <p:cNvSpPr txBox="1"/>
          <p:nvPr/>
        </p:nvSpPr>
        <p:spPr>
          <a:xfrm>
            <a:off x="12194345" y="1022565"/>
            <a:ext cx="1785814"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solidFill>
                  <a:srgbClr val="7030A0"/>
                </a:solidFill>
              </a:rPr>
              <a:t>Sally May Jones</a:t>
            </a:r>
          </a:p>
        </p:txBody>
      </p:sp>
      <p:sp>
        <p:nvSpPr>
          <p:cNvPr id="34" name="TextBox 33">
            <a:extLst>
              <a:ext uri="{FF2B5EF4-FFF2-40B4-BE49-F238E27FC236}">
                <a16:creationId xmlns:a16="http://schemas.microsoft.com/office/drawing/2014/main" id="{9304144E-EFF1-4888-B0ED-D7A000F0B571}"/>
              </a:ext>
            </a:extLst>
          </p:cNvPr>
          <p:cNvSpPr txBox="1"/>
          <p:nvPr/>
        </p:nvSpPr>
        <p:spPr>
          <a:xfrm>
            <a:off x="12194345" y="1327366"/>
            <a:ext cx="1785814"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solidFill>
                  <a:srgbClr val="7030A0"/>
                </a:solidFill>
              </a:rPr>
              <a:t>Sally May Jones</a:t>
            </a:r>
          </a:p>
        </p:txBody>
      </p:sp>
      <p:pic>
        <p:nvPicPr>
          <p:cNvPr id="35" name="Picture 4" descr="A picture containing drawing&#10;&#10;Description automatically generated">
            <a:extLst>
              <a:ext uri="{FF2B5EF4-FFF2-40B4-BE49-F238E27FC236}">
                <a16:creationId xmlns:a16="http://schemas.microsoft.com/office/drawing/2014/main" id="{2BD1F1B9-B74C-4422-BE46-9AFEE727B8B4}"/>
              </a:ext>
            </a:extLst>
          </p:cNvPr>
          <p:cNvPicPr>
            <a:picLocks noChangeAspect="1"/>
          </p:cNvPicPr>
          <p:nvPr/>
        </p:nvPicPr>
        <p:blipFill>
          <a:blip r:embed="rId4"/>
          <a:stretch>
            <a:fillRect/>
          </a:stretch>
        </p:blipFill>
        <p:spPr>
          <a:xfrm>
            <a:off x="12986314" y="3168108"/>
            <a:ext cx="1863969" cy="1751135"/>
          </a:xfrm>
          <a:prstGeom prst="rect">
            <a:avLst/>
          </a:prstGeom>
          <a:ln>
            <a:noFill/>
          </a:ln>
        </p:spPr>
      </p:pic>
      <p:sp>
        <p:nvSpPr>
          <p:cNvPr id="36" name="TextBox 35">
            <a:extLst>
              <a:ext uri="{FF2B5EF4-FFF2-40B4-BE49-F238E27FC236}">
                <a16:creationId xmlns:a16="http://schemas.microsoft.com/office/drawing/2014/main" id="{4AD5A1D9-4A86-4E4A-BFA8-B7F807212611}"/>
              </a:ext>
            </a:extLst>
          </p:cNvPr>
          <p:cNvSpPr txBox="1"/>
          <p:nvPr/>
        </p:nvSpPr>
        <p:spPr>
          <a:xfrm>
            <a:off x="13318859" y="3812231"/>
            <a:ext cx="1239256" cy="338554"/>
          </a:xfrm>
          <a:prstGeom prst="rect">
            <a:avLst/>
          </a:prstGeom>
          <a:solidFill>
            <a:schemeClr val="accent6">
              <a:lumMod val="75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dirty="0">
                <a:solidFill>
                  <a:srgbClr val="00FF00"/>
                </a:solidFill>
              </a:rPr>
              <a:t>Joke Teller</a:t>
            </a:r>
            <a:endParaRPr lang="en-US" sz="1600" dirty="0"/>
          </a:p>
        </p:txBody>
      </p:sp>
      <p:pic>
        <p:nvPicPr>
          <p:cNvPr id="37" name="Picture 4" descr="A picture containing drawing&#10;&#10;Description automatically generated">
            <a:extLst>
              <a:ext uri="{FF2B5EF4-FFF2-40B4-BE49-F238E27FC236}">
                <a16:creationId xmlns:a16="http://schemas.microsoft.com/office/drawing/2014/main" id="{534CFFC3-2BAD-4124-A43B-BE15A12A098C}"/>
              </a:ext>
            </a:extLst>
          </p:cNvPr>
          <p:cNvPicPr>
            <a:picLocks noChangeAspect="1"/>
          </p:cNvPicPr>
          <p:nvPr/>
        </p:nvPicPr>
        <p:blipFill>
          <a:blip r:embed="rId4"/>
          <a:stretch>
            <a:fillRect/>
          </a:stretch>
        </p:blipFill>
        <p:spPr>
          <a:xfrm>
            <a:off x="12362859" y="4899926"/>
            <a:ext cx="1863969" cy="1751135"/>
          </a:xfrm>
          <a:prstGeom prst="rect">
            <a:avLst/>
          </a:prstGeom>
          <a:ln>
            <a:noFill/>
          </a:ln>
        </p:spPr>
      </p:pic>
      <p:sp>
        <p:nvSpPr>
          <p:cNvPr id="38" name="TextBox 37">
            <a:extLst>
              <a:ext uri="{FF2B5EF4-FFF2-40B4-BE49-F238E27FC236}">
                <a16:creationId xmlns:a16="http://schemas.microsoft.com/office/drawing/2014/main" id="{922CC900-2D66-4B77-B996-8A90A1A6DFC1}"/>
              </a:ext>
            </a:extLst>
          </p:cNvPr>
          <p:cNvSpPr txBox="1"/>
          <p:nvPr/>
        </p:nvSpPr>
        <p:spPr>
          <a:xfrm>
            <a:off x="12468508" y="5573737"/>
            <a:ext cx="1625202" cy="338554"/>
          </a:xfrm>
          <a:prstGeom prst="rect">
            <a:avLst/>
          </a:prstGeom>
          <a:solidFill>
            <a:schemeClr val="accent6">
              <a:lumMod val="75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1600" b="1" dirty="0">
              <a:solidFill>
                <a:srgbClr val="00FF00"/>
              </a:solidFill>
            </a:endParaRPr>
          </a:p>
        </p:txBody>
      </p:sp>
      <p:sp>
        <p:nvSpPr>
          <p:cNvPr id="39" name="TextBox 38">
            <a:extLst>
              <a:ext uri="{FF2B5EF4-FFF2-40B4-BE49-F238E27FC236}">
                <a16:creationId xmlns:a16="http://schemas.microsoft.com/office/drawing/2014/main" id="{187475DF-EFF1-4848-9C8E-30951FDDEE2C}"/>
              </a:ext>
            </a:extLst>
          </p:cNvPr>
          <p:cNvSpPr txBox="1"/>
          <p:nvPr/>
        </p:nvSpPr>
        <p:spPr>
          <a:xfrm>
            <a:off x="2640043" y="2554978"/>
            <a:ext cx="1785814"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dirty="0">
                <a:solidFill>
                  <a:srgbClr val="7030A0"/>
                </a:solidFill>
              </a:rPr>
              <a:t>Sally May Jones</a:t>
            </a:r>
          </a:p>
        </p:txBody>
      </p:sp>
      <p:sp>
        <p:nvSpPr>
          <p:cNvPr id="40" name="Rectangle 39">
            <a:extLst>
              <a:ext uri="{FF2B5EF4-FFF2-40B4-BE49-F238E27FC236}">
                <a16:creationId xmlns:a16="http://schemas.microsoft.com/office/drawing/2014/main" id="{F5927D99-E09D-45BA-87DE-A68E89DEC716}"/>
              </a:ext>
            </a:extLst>
          </p:cNvPr>
          <p:cNvSpPr/>
          <p:nvPr/>
        </p:nvSpPr>
        <p:spPr>
          <a:xfrm>
            <a:off x="106496" y="6488668"/>
            <a:ext cx="4821103" cy="369332"/>
          </a:xfrm>
          <a:prstGeom prst="rect">
            <a:avLst/>
          </a:prstGeom>
        </p:spPr>
        <p:txBody>
          <a:bodyPr wrap="square">
            <a:spAutoFit/>
          </a:bodyPr>
          <a:lstStyle/>
          <a:p>
            <a:r>
              <a:rPr lang="en-US" dirty="0"/>
              <a:t>*</a:t>
            </a:r>
            <a:r>
              <a:rPr lang="en-US" b="1" dirty="0">
                <a:solidFill>
                  <a:srgbClr val="00B050"/>
                </a:solidFill>
              </a:rPr>
              <a:t>Click ‘Notes’ in the lower bar for ‘How to’</a:t>
            </a:r>
            <a:endParaRPr lang="en-US" b="1" dirty="0"/>
          </a:p>
        </p:txBody>
      </p:sp>
      <p:pic>
        <p:nvPicPr>
          <p:cNvPr id="41" name="Graphic 3" descr="House">
            <a:hlinkClick r:id="rId5" action="ppaction://hlinksldjump"/>
            <a:extLst>
              <a:ext uri="{FF2B5EF4-FFF2-40B4-BE49-F238E27FC236}">
                <a16:creationId xmlns:a16="http://schemas.microsoft.com/office/drawing/2014/main" id="{627679FA-F127-48D6-82A2-C574C8C1F6E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249025" y="247650"/>
            <a:ext cx="704850" cy="695325"/>
          </a:xfrm>
          <a:prstGeom prst="rect">
            <a:avLst/>
          </a:prstGeom>
        </p:spPr>
      </p:pic>
    </p:spTree>
    <p:extLst>
      <p:ext uri="{BB962C8B-B14F-4D97-AF65-F5344CB8AC3E}">
        <p14:creationId xmlns:p14="http://schemas.microsoft.com/office/powerpoint/2010/main" val="406199575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86CD9-3E43-4213-BAB7-A91439C040FB}"/>
              </a:ext>
            </a:extLst>
          </p:cNvPr>
          <p:cNvSpPr>
            <a:spLocks noGrp="1"/>
          </p:cNvSpPr>
          <p:nvPr>
            <p:ph type="title"/>
          </p:nvPr>
        </p:nvSpPr>
        <p:spPr>
          <a:xfrm>
            <a:off x="8069878" y="2371236"/>
            <a:ext cx="3510023" cy="1837885"/>
          </a:xfrm>
        </p:spPr>
        <p:txBody>
          <a:bodyPr vert="horz" lIns="91440" tIns="45720" rIns="91440" bIns="45720" rtlCol="0" anchor="b">
            <a:normAutofit/>
          </a:bodyPr>
          <a:lstStyle/>
          <a:p>
            <a:pPr algn="ctr">
              <a:lnSpc>
                <a:spcPct val="85000"/>
              </a:lnSpc>
            </a:pPr>
            <a:r>
              <a:rPr lang="en-US" sz="3600" b="1" cap="all" dirty="0">
                <a:solidFill>
                  <a:schemeClr val="accent3"/>
                </a:solidFill>
              </a:rPr>
              <a:t>Time for a Scavenger Hunt!</a:t>
            </a:r>
          </a:p>
        </p:txBody>
      </p:sp>
      <p:pic>
        <p:nvPicPr>
          <p:cNvPr id="4" name="Picture 4" descr="A picture containing food&#10;&#10;Description generated with very high confidence">
            <a:extLst>
              <a:ext uri="{FF2B5EF4-FFF2-40B4-BE49-F238E27FC236}">
                <a16:creationId xmlns:a16="http://schemas.microsoft.com/office/drawing/2014/main" id="{4011F72D-A0F5-4D96-814F-37E1D071E3B5}"/>
              </a:ext>
            </a:extLst>
          </p:cNvPr>
          <p:cNvPicPr>
            <a:picLocks noGrp="1" noChangeAspect="1"/>
          </p:cNvPicPr>
          <p:nvPr>
            <p:ph idx="1"/>
          </p:nvPr>
        </p:nvPicPr>
        <p:blipFill rotWithShape="1">
          <a:blip r:embed="rId3"/>
          <a:srcRect l="17488" t="5447" r="14213" b="10838"/>
          <a:stretch/>
        </p:blipFill>
        <p:spPr>
          <a:xfrm>
            <a:off x="231140" y="243840"/>
            <a:ext cx="7329963" cy="6381309"/>
          </a:xfrm>
          <a:prstGeom prst="rect">
            <a:avLst/>
          </a:prstGeom>
        </p:spPr>
      </p:pic>
      <p:sp>
        <p:nvSpPr>
          <p:cNvPr id="6" name="TextBox 5">
            <a:extLst>
              <a:ext uri="{FF2B5EF4-FFF2-40B4-BE49-F238E27FC236}">
                <a16:creationId xmlns:a16="http://schemas.microsoft.com/office/drawing/2014/main" id="{F6A8D5AE-6C35-4E60-9287-6F915F1B0E35}"/>
              </a:ext>
            </a:extLst>
          </p:cNvPr>
          <p:cNvSpPr txBox="1"/>
          <p:nvPr/>
        </p:nvSpPr>
        <p:spPr>
          <a:xfrm>
            <a:off x="2265355" y="1591281"/>
            <a:ext cx="3356247" cy="4801314"/>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Wingdings"/>
              <a:buChar char="q"/>
            </a:pPr>
            <a:endParaRPr lang="en-US" b="1" dirty="0">
              <a:solidFill>
                <a:srgbClr val="FFFFFF"/>
              </a:solidFill>
              <a:latin typeface="+mj-lt"/>
            </a:endParaRPr>
          </a:p>
          <a:p>
            <a:pPr marL="285750" indent="-285750">
              <a:buFont typeface="Wingdings"/>
              <a:buChar char="q"/>
            </a:pPr>
            <a:endParaRPr lang="en-US" b="1" dirty="0">
              <a:solidFill>
                <a:srgbClr val="FFFFFF"/>
              </a:solidFill>
              <a:latin typeface="+mj-lt"/>
            </a:endParaRPr>
          </a:p>
          <a:p>
            <a:pPr marL="285750" indent="-285750">
              <a:buFont typeface="Wingdings"/>
              <a:buChar char="q"/>
            </a:pPr>
            <a:r>
              <a:rPr lang="en-US" b="1" dirty="0">
                <a:solidFill>
                  <a:srgbClr val="FFFFFF"/>
                </a:solidFill>
                <a:latin typeface="+mj-lt"/>
              </a:rPr>
              <a:t>Something for sports</a:t>
            </a:r>
            <a:endParaRPr lang="en-US" dirty="0">
              <a:solidFill>
                <a:srgbClr val="FFFFFF"/>
              </a:solidFill>
              <a:latin typeface="+mj-lt"/>
            </a:endParaRPr>
          </a:p>
          <a:p>
            <a:pPr marL="285750" indent="-285750">
              <a:buFont typeface="Wingdings"/>
              <a:buChar char="q"/>
            </a:pPr>
            <a:endParaRPr lang="en-US" b="1" dirty="0">
              <a:solidFill>
                <a:srgbClr val="FFFFFF"/>
              </a:solidFill>
              <a:latin typeface="+mj-lt"/>
            </a:endParaRPr>
          </a:p>
          <a:p>
            <a:pPr marL="285750" indent="-285750">
              <a:buFont typeface="Wingdings"/>
              <a:buChar char="q"/>
            </a:pPr>
            <a:r>
              <a:rPr lang="en-US" b="1" dirty="0">
                <a:solidFill>
                  <a:srgbClr val="FFFFFF"/>
                </a:solidFill>
                <a:latin typeface="+mj-lt"/>
              </a:rPr>
              <a:t>Something with a zipper</a:t>
            </a:r>
          </a:p>
          <a:p>
            <a:endParaRPr lang="en-US" b="1" dirty="0">
              <a:solidFill>
                <a:srgbClr val="FFFFFF"/>
              </a:solidFill>
              <a:latin typeface="+mj-lt"/>
            </a:endParaRPr>
          </a:p>
          <a:p>
            <a:pPr marL="285750" indent="-285750">
              <a:buFont typeface="Wingdings"/>
              <a:buChar char="q"/>
            </a:pPr>
            <a:r>
              <a:rPr lang="en-US" b="1" dirty="0">
                <a:solidFill>
                  <a:srgbClr val="FFFFFF"/>
                </a:solidFill>
                <a:latin typeface="+mj-lt"/>
              </a:rPr>
              <a:t>A picture of someone special</a:t>
            </a:r>
          </a:p>
          <a:p>
            <a:pPr marL="285750" indent="-285750">
              <a:buFont typeface="Wingdings"/>
              <a:buChar char="q"/>
            </a:pPr>
            <a:endParaRPr lang="en-US" b="1" dirty="0">
              <a:solidFill>
                <a:srgbClr val="FFFFFF"/>
              </a:solidFill>
              <a:latin typeface="+mj-lt"/>
            </a:endParaRPr>
          </a:p>
          <a:p>
            <a:pPr marL="285750" indent="-285750">
              <a:buFont typeface="Wingdings"/>
              <a:buChar char="q"/>
            </a:pPr>
            <a:r>
              <a:rPr lang="en-US" b="1" dirty="0">
                <a:solidFill>
                  <a:srgbClr val="FFFFFF"/>
                </a:solidFill>
                <a:latin typeface="+mj-lt"/>
              </a:rPr>
              <a:t>Something with ears</a:t>
            </a:r>
          </a:p>
          <a:p>
            <a:pPr marL="285750" indent="-285750">
              <a:buFont typeface="Wingdings"/>
              <a:buChar char="q"/>
            </a:pPr>
            <a:endParaRPr lang="en-US" b="1" dirty="0">
              <a:solidFill>
                <a:srgbClr val="FFFFFF"/>
              </a:solidFill>
              <a:latin typeface="+mj-lt"/>
            </a:endParaRPr>
          </a:p>
          <a:p>
            <a:pPr marL="285750" indent="-285750">
              <a:buFont typeface="Wingdings"/>
              <a:buChar char="q"/>
            </a:pPr>
            <a:r>
              <a:rPr lang="en-US" b="1" dirty="0">
                <a:solidFill>
                  <a:srgbClr val="FFFFFF"/>
                </a:solidFill>
                <a:latin typeface="+mj-lt"/>
              </a:rPr>
              <a:t>Something purple</a:t>
            </a:r>
          </a:p>
          <a:p>
            <a:pPr marL="285750" indent="-285750">
              <a:buFont typeface="Wingdings"/>
              <a:buChar char="q"/>
            </a:pPr>
            <a:endParaRPr lang="en-US" b="1" dirty="0">
              <a:solidFill>
                <a:srgbClr val="FFFFFF"/>
              </a:solidFill>
              <a:latin typeface="+mj-lt"/>
            </a:endParaRPr>
          </a:p>
          <a:p>
            <a:pPr marL="285750" indent="-285750">
              <a:buFont typeface="Wingdings"/>
              <a:buChar char="q"/>
            </a:pPr>
            <a:r>
              <a:rPr lang="en-US" b="1" dirty="0">
                <a:solidFill>
                  <a:srgbClr val="FFFFFF"/>
                </a:solidFill>
                <a:latin typeface="+mj-lt"/>
              </a:rPr>
              <a:t>Something that relates to math or science</a:t>
            </a:r>
          </a:p>
          <a:p>
            <a:br>
              <a:rPr lang="en-US" b="1" dirty="0">
                <a:solidFill>
                  <a:srgbClr val="FFFFFF"/>
                </a:solidFill>
                <a:latin typeface="+mj-lt"/>
              </a:rPr>
            </a:br>
            <a:r>
              <a:rPr lang="en-US" b="1" dirty="0">
                <a:solidFill>
                  <a:srgbClr val="FFFFFF"/>
                </a:solidFill>
                <a:latin typeface="+mj-lt"/>
              </a:rPr>
              <a:t>  </a:t>
            </a:r>
            <a:endParaRPr lang="en-US" dirty="0">
              <a:solidFill>
                <a:srgbClr val="FFFFFF"/>
              </a:solidFill>
              <a:latin typeface="+mj-lt"/>
            </a:endParaRPr>
          </a:p>
        </p:txBody>
      </p:sp>
      <p:pic>
        <p:nvPicPr>
          <p:cNvPr id="5" name="Graphic 3" descr="House">
            <a:hlinkClick r:id="rId4" action="ppaction://hlinksldjump"/>
            <a:extLst>
              <a:ext uri="{FF2B5EF4-FFF2-40B4-BE49-F238E27FC236}">
                <a16:creationId xmlns:a16="http://schemas.microsoft.com/office/drawing/2014/main" id="{7054D844-2E58-4E58-80FC-5E9A00467DE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249025" y="247650"/>
            <a:ext cx="704850" cy="695325"/>
          </a:xfrm>
          <a:prstGeom prst="rect">
            <a:avLst/>
          </a:prstGeom>
        </p:spPr>
      </p:pic>
    </p:spTree>
    <p:extLst>
      <p:ext uri="{BB962C8B-B14F-4D97-AF65-F5344CB8AC3E}">
        <p14:creationId xmlns:p14="http://schemas.microsoft.com/office/powerpoint/2010/main" val="277718414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115BA-5048-480D-99AC-8445A7F3E898}"/>
              </a:ext>
            </a:extLst>
          </p:cNvPr>
          <p:cNvSpPr>
            <a:spLocks noGrp="1"/>
          </p:cNvSpPr>
          <p:nvPr>
            <p:ph type="title"/>
          </p:nvPr>
        </p:nvSpPr>
        <p:spPr>
          <a:xfrm>
            <a:off x="1383082" y="118997"/>
            <a:ext cx="9875520" cy="1356360"/>
          </a:xfrm>
        </p:spPr>
        <p:txBody>
          <a:bodyPr/>
          <a:lstStyle/>
          <a:p>
            <a:pPr algn="ctr"/>
            <a:r>
              <a:rPr lang="en-US" dirty="0">
                <a:solidFill>
                  <a:schemeClr val="accent6"/>
                </a:solidFill>
                <a:ea typeface="+mj-lt"/>
                <a:cs typeface="+mj-lt"/>
              </a:rPr>
              <a:t>Internet Safety Pledge Game</a:t>
            </a:r>
            <a:endParaRPr lang="en-US" dirty="0">
              <a:solidFill>
                <a:schemeClr val="accent6"/>
              </a:solidFill>
            </a:endParaRPr>
          </a:p>
        </p:txBody>
      </p:sp>
      <p:sp>
        <p:nvSpPr>
          <p:cNvPr id="3" name="Content Placeholder 2">
            <a:extLst>
              <a:ext uri="{FF2B5EF4-FFF2-40B4-BE49-F238E27FC236}">
                <a16:creationId xmlns:a16="http://schemas.microsoft.com/office/drawing/2014/main" id="{4DA0F3F9-4482-4F7D-B056-BBF789BE759B}"/>
              </a:ext>
            </a:extLst>
          </p:cNvPr>
          <p:cNvSpPr>
            <a:spLocks noGrp="1"/>
          </p:cNvSpPr>
          <p:nvPr>
            <p:ph idx="1"/>
          </p:nvPr>
        </p:nvSpPr>
        <p:spPr>
          <a:xfrm>
            <a:off x="934174" y="1259656"/>
            <a:ext cx="9926088" cy="5666114"/>
          </a:xfrm>
        </p:spPr>
        <p:txBody>
          <a:bodyPr vert="horz" lIns="91440" tIns="45720" rIns="91440" bIns="45720" rtlCol="0" anchor="t">
            <a:normAutofit/>
          </a:bodyPr>
          <a:lstStyle/>
          <a:p>
            <a:pPr algn="just">
              <a:buNone/>
            </a:pPr>
            <a:endParaRPr lang="en-US" sz="4200" b="1"/>
          </a:p>
          <a:p>
            <a:pPr marL="45720" indent="0" algn="just">
              <a:buNone/>
            </a:pPr>
            <a:endParaRPr lang="en-US" sz="3200">
              <a:solidFill>
                <a:schemeClr val="accent6">
                  <a:lumMod val="75000"/>
                </a:schemeClr>
              </a:solidFill>
              <a:latin typeface="Cooper Black"/>
            </a:endParaRPr>
          </a:p>
        </p:txBody>
      </p:sp>
      <p:sp>
        <p:nvSpPr>
          <p:cNvPr id="4" name="TextBox 3">
            <a:extLst>
              <a:ext uri="{FF2B5EF4-FFF2-40B4-BE49-F238E27FC236}">
                <a16:creationId xmlns:a16="http://schemas.microsoft.com/office/drawing/2014/main" id="{F54C8907-884B-445E-9BBF-B52CB7675170}"/>
              </a:ext>
            </a:extLst>
          </p:cNvPr>
          <p:cNvSpPr txBox="1"/>
          <p:nvPr/>
        </p:nvSpPr>
        <p:spPr>
          <a:xfrm>
            <a:off x="813759" y="2409645"/>
            <a:ext cx="10463841" cy="1569660"/>
          </a:xfrm>
          <a:prstGeom prst="rect">
            <a:avLst/>
          </a:prstGeom>
          <a:solidFill>
            <a:schemeClr val="accent3">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i="1">
                <a:solidFill>
                  <a:srgbClr val="593E24"/>
                </a:solidFill>
                <a:ea typeface="+mn-lt"/>
                <a:cs typeface="+mn-lt"/>
              </a:rPr>
              <a:t>I will not give out personal information such as my address, telephone number, and the name of my school without the permission of my parent or guardian.</a:t>
            </a:r>
            <a:endParaRPr lang="en-US" sz="3200">
              <a:solidFill>
                <a:srgbClr val="593E24"/>
              </a:solidFill>
            </a:endParaRPr>
          </a:p>
        </p:txBody>
      </p:sp>
      <p:sp>
        <p:nvSpPr>
          <p:cNvPr id="5" name="TextBox 4">
            <a:extLst>
              <a:ext uri="{FF2B5EF4-FFF2-40B4-BE49-F238E27FC236}">
                <a16:creationId xmlns:a16="http://schemas.microsoft.com/office/drawing/2014/main" id="{21700F5D-6A30-4969-88C6-C4FA03C046F4}"/>
              </a:ext>
            </a:extLst>
          </p:cNvPr>
          <p:cNvSpPr txBox="1"/>
          <p:nvPr/>
        </p:nvSpPr>
        <p:spPr>
          <a:xfrm>
            <a:off x="736121" y="2403894"/>
            <a:ext cx="10463841" cy="1569660"/>
          </a:xfrm>
          <a:prstGeom prst="rect">
            <a:avLst/>
          </a:prstGeom>
          <a:solidFill>
            <a:schemeClr val="accent3">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i="1">
                <a:ea typeface="+mn-lt"/>
                <a:cs typeface="+mn-lt"/>
              </a:rPr>
              <a:t>I will tell an adult right away if I come across or receive any information that makes me feel uncomfortable</a:t>
            </a:r>
            <a:r>
              <a:rPr lang="en-US" sz="3200" i="1">
                <a:solidFill>
                  <a:srgbClr val="593E24"/>
                </a:solidFill>
                <a:ea typeface="+mn-lt"/>
                <a:cs typeface="+mn-lt"/>
              </a:rPr>
              <a:t>.</a:t>
            </a:r>
          </a:p>
          <a:p>
            <a:pPr algn="ctr"/>
            <a:endParaRPr lang="en-US" sz="3200" i="1">
              <a:solidFill>
                <a:srgbClr val="593E24"/>
              </a:solidFill>
            </a:endParaRPr>
          </a:p>
        </p:txBody>
      </p:sp>
      <p:sp>
        <p:nvSpPr>
          <p:cNvPr id="10" name="TextBox 9">
            <a:extLst>
              <a:ext uri="{FF2B5EF4-FFF2-40B4-BE49-F238E27FC236}">
                <a16:creationId xmlns:a16="http://schemas.microsoft.com/office/drawing/2014/main" id="{17EB7D10-F98D-4A5F-95A2-04A6D31B29C6}"/>
              </a:ext>
            </a:extLst>
          </p:cNvPr>
          <p:cNvSpPr txBox="1"/>
          <p:nvPr/>
        </p:nvSpPr>
        <p:spPr>
          <a:xfrm>
            <a:off x="658483" y="2412520"/>
            <a:ext cx="10463841" cy="1569660"/>
          </a:xfrm>
          <a:prstGeom prst="rect">
            <a:avLst/>
          </a:prstGeom>
          <a:solidFill>
            <a:schemeClr val="accent3">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a:ea typeface="+mn-lt"/>
                <a:cs typeface="+mn-lt"/>
              </a:rPr>
              <a:t>I will ignore the rules of Internet sites, including those rules that are based on age of use and parental approval. </a:t>
            </a:r>
            <a:endParaRPr lang="en-US"/>
          </a:p>
          <a:p>
            <a:pPr algn="ctr"/>
            <a:endParaRPr lang="en-US" sz="3200" i="1">
              <a:solidFill>
                <a:srgbClr val="593E24"/>
              </a:solidFill>
            </a:endParaRPr>
          </a:p>
        </p:txBody>
      </p:sp>
      <p:sp>
        <p:nvSpPr>
          <p:cNvPr id="12" name="TextBox 11">
            <a:extLst>
              <a:ext uri="{FF2B5EF4-FFF2-40B4-BE49-F238E27FC236}">
                <a16:creationId xmlns:a16="http://schemas.microsoft.com/office/drawing/2014/main" id="{A551BC32-079E-4402-B33C-86D3F80CDD30}"/>
              </a:ext>
            </a:extLst>
          </p:cNvPr>
          <p:cNvSpPr txBox="1"/>
          <p:nvPr/>
        </p:nvSpPr>
        <p:spPr>
          <a:xfrm>
            <a:off x="652732" y="2334882"/>
            <a:ext cx="10722633" cy="2062103"/>
          </a:xfrm>
          <a:prstGeom prst="rect">
            <a:avLst/>
          </a:prstGeom>
          <a:solidFill>
            <a:schemeClr val="accent3">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i="1">
                <a:ea typeface="+mn-lt"/>
                <a:cs typeface="+mn-lt"/>
              </a:rPr>
              <a:t>I will always have a snack before getting online.</a:t>
            </a:r>
            <a:endParaRPr lang="en-US" i="1">
              <a:ea typeface="+mn-lt"/>
              <a:cs typeface="+mn-lt"/>
            </a:endParaRPr>
          </a:p>
          <a:p>
            <a:pPr algn="ctr"/>
            <a:endParaRPr lang="en-US" sz="3200" i="1">
              <a:solidFill>
                <a:srgbClr val="000000"/>
              </a:solidFill>
            </a:endParaRPr>
          </a:p>
          <a:p>
            <a:pPr algn="ctr"/>
            <a:endParaRPr lang="en-US" sz="3200" i="1">
              <a:solidFill>
                <a:srgbClr val="000000"/>
              </a:solidFill>
            </a:endParaRPr>
          </a:p>
          <a:p>
            <a:pPr algn="ctr"/>
            <a:endParaRPr lang="en-US" sz="3200" i="1">
              <a:solidFill>
                <a:srgbClr val="593E24"/>
              </a:solidFill>
            </a:endParaRPr>
          </a:p>
        </p:txBody>
      </p:sp>
      <p:sp>
        <p:nvSpPr>
          <p:cNvPr id="14" name="TextBox 13">
            <a:extLst>
              <a:ext uri="{FF2B5EF4-FFF2-40B4-BE49-F238E27FC236}">
                <a16:creationId xmlns:a16="http://schemas.microsoft.com/office/drawing/2014/main" id="{DE3D0E7B-F402-4E0B-8041-2F088BAD4184}"/>
              </a:ext>
            </a:extLst>
          </p:cNvPr>
          <p:cNvSpPr txBox="1"/>
          <p:nvPr/>
        </p:nvSpPr>
        <p:spPr>
          <a:xfrm>
            <a:off x="603849" y="2329131"/>
            <a:ext cx="10765765" cy="1569660"/>
          </a:xfrm>
          <a:prstGeom prst="rect">
            <a:avLst/>
          </a:prstGeom>
          <a:solidFill>
            <a:schemeClr val="accent3">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i="1" dirty="0">
                <a:ea typeface="+mn-lt"/>
                <a:cs typeface="+mn-lt"/>
              </a:rPr>
              <a:t>I will never send a person my picture or anything else or agree to get together with someone I "meet" online without first checking with my parents or guardians.</a:t>
            </a:r>
            <a:endParaRPr lang="en-US" dirty="0"/>
          </a:p>
        </p:txBody>
      </p:sp>
      <p:sp>
        <p:nvSpPr>
          <p:cNvPr id="16" name="TextBox 15">
            <a:extLst>
              <a:ext uri="{FF2B5EF4-FFF2-40B4-BE49-F238E27FC236}">
                <a16:creationId xmlns:a16="http://schemas.microsoft.com/office/drawing/2014/main" id="{EB3839DB-F577-494A-8D98-8E640F289F97}"/>
              </a:ext>
            </a:extLst>
          </p:cNvPr>
          <p:cNvSpPr txBox="1"/>
          <p:nvPr/>
        </p:nvSpPr>
        <p:spPr>
          <a:xfrm>
            <a:off x="641230" y="1777040"/>
            <a:ext cx="10708256" cy="3580467"/>
          </a:xfrm>
          <a:prstGeom prst="rect">
            <a:avLst/>
          </a:prstGeom>
          <a:solidFill>
            <a:schemeClr val="accent3">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i="1" dirty="0">
                <a:solidFill>
                  <a:schemeClr val="accent6"/>
                </a:solidFill>
                <a:latin typeface="+mj-lt"/>
                <a:ea typeface="+mn-lt"/>
                <a:cs typeface="+mn-lt"/>
              </a:rPr>
              <a:t>I will practice online etiquette (good manners) at all times when online by:</a:t>
            </a:r>
            <a:endParaRPr lang="en-US" sz="2800" dirty="0">
              <a:solidFill>
                <a:schemeClr val="accent6"/>
              </a:solidFill>
              <a:latin typeface="+mj-lt"/>
              <a:ea typeface="+mn-lt"/>
              <a:cs typeface="+mn-lt"/>
            </a:endParaRPr>
          </a:p>
          <a:p>
            <a:pPr algn="ctr"/>
            <a:endParaRPr lang="en-US" sz="2800" i="1" dirty="0">
              <a:solidFill>
                <a:schemeClr val="accent6"/>
              </a:solidFill>
              <a:latin typeface="+mj-lt"/>
              <a:ea typeface="+mn-lt"/>
              <a:cs typeface="+mn-lt"/>
            </a:endParaRPr>
          </a:p>
          <a:p>
            <a:pPr lvl="1" algn="just">
              <a:lnSpc>
                <a:spcPct val="90000"/>
              </a:lnSpc>
              <a:spcBef>
                <a:spcPts val="200"/>
              </a:spcBef>
              <a:spcAft>
                <a:spcPts val="400"/>
              </a:spcAft>
            </a:pPr>
            <a:r>
              <a:rPr lang="en-US" sz="2800" i="1" dirty="0">
                <a:solidFill>
                  <a:schemeClr val="accent6"/>
                </a:solidFill>
                <a:latin typeface="+mj-lt"/>
                <a:ea typeface="+mn-lt"/>
                <a:cs typeface="+mn-lt"/>
              </a:rPr>
              <a:t>1. Not spamming others.</a:t>
            </a:r>
            <a:endParaRPr lang="en-US" sz="2800" dirty="0">
              <a:solidFill>
                <a:schemeClr val="accent6"/>
              </a:solidFill>
              <a:latin typeface="+mj-lt"/>
              <a:ea typeface="+mn-lt"/>
              <a:cs typeface="+mn-lt"/>
            </a:endParaRPr>
          </a:p>
          <a:p>
            <a:pPr lvl="1" algn="just">
              <a:lnSpc>
                <a:spcPct val="90000"/>
              </a:lnSpc>
              <a:spcBef>
                <a:spcPts val="200"/>
              </a:spcBef>
              <a:spcAft>
                <a:spcPts val="400"/>
              </a:spcAft>
            </a:pPr>
            <a:r>
              <a:rPr lang="en-US" sz="2800" i="1" dirty="0">
                <a:solidFill>
                  <a:schemeClr val="accent6"/>
                </a:solidFill>
                <a:latin typeface="+mj-lt"/>
                <a:ea typeface="+mn-lt"/>
                <a:cs typeface="+mn-lt"/>
              </a:rPr>
              <a:t>2. Not bullying or tolerating bullying (and will always tell a trusted adult if this is a problem).</a:t>
            </a:r>
            <a:endParaRPr lang="en-US" sz="2800" dirty="0">
              <a:solidFill>
                <a:schemeClr val="accent6"/>
              </a:solidFill>
              <a:latin typeface="+mj-lt"/>
              <a:ea typeface="+mn-lt"/>
              <a:cs typeface="+mn-lt"/>
            </a:endParaRPr>
          </a:p>
          <a:p>
            <a:pPr lvl="1" algn="just">
              <a:lnSpc>
                <a:spcPct val="90000"/>
              </a:lnSpc>
              <a:spcBef>
                <a:spcPts val="200"/>
              </a:spcBef>
              <a:spcAft>
                <a:spcPts val="400"/>
              </a:spcAft>
            </a:pPr>
            <a:r>
              <a:rPr lang="en-US" sz="2800" i="1" dirty="0">
                <a:solidFill>
                  <a:schemeClr val="accent6"/>
                </a:solidFill>
                <a:latin typeface="+mj-lt"/>
                <a:ea typeface="+mn-lt"/>
                <a:cs typeface="+mn-lt"/>
              </a:rPr>
              <a:t>3. Not using bad language.</a:t>
            </a:r>
            <a:endParaRPr lang="en-US" sz="2800" dirty="0">
              <a:solidFill>
                <a:schemeClr val="accent6"/>
              </a:solidFill>
              <a:latin typeface="+mj-lt"/>
              <a:ea typeface="+mn-lt"/>
              <a:cs typeface="+mn-lt"/>
            </a:endParaRPr>
          </a:p>
          <a:p>
            <a:pPr lvl="1" algn="just">
              <a:lnSpc>
                <a:spcPct val="90000"/>
              </a:lnSpc>
              <a:spcBef>
                <a:spcPts val="200"/>
              </a:spcBef>
              <a:spcAft>
                <a:spcPts val="400"/>
              </a:spcAft>
            </a:pPr>
            <a:r>
              <a:rPr lang="en-US" sz="2800" i="1" dirty="0">
                <a:solidFill>
                  <a:schemeClr val="accent6"/>
                </a:solidFill>
                <a:latin typeface="+mj-lt"/>
                <a:ea typeface="+mn-lt"/>
                <a:cs typeface="+mn-lt"/>
              </a:rPr>
              <a:t>4. All of the Above</a:t>
            </a:r>
            <a:endParaRPr lang="en-US" sz="2800" dirty="0">
              <a:solidFill>
                <a:schemeClr val="accent6"/>
              </a:solidFill>
              <a:latin typeface="+mj-lt"/>
            </a:endParaRPr>
          </a:p>
        </p:txBody>
      </p:sp>
      <p:pic>
        <p:nvPicPr>
          <p:cNvPr id="13" name="Graphic 3" descr="House">
            <a:hlinkClick r:id="rId3" action="ppaction://hlinksldjump"/>
            <a:extLst>
              <a:ext uri="{FF2B5EF4-FFF2-40B4-BE49-F238E27FC236}">
                <a16:creationId xmlns:a16="http://schemas.microsoft.com/office/drawing/2014/main" id="{B6E4B390-DC03-4E56-A9C3-F56969A838B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249025" y="247650"/>
            <a:ext cx="704850" cy="695325"/>
          </a:xfrm>
          <a:prstGeom prst="rect">
            <a:avLst/>
          </a:prstGeom>
        </p:spPr>
      </p:pic>
      <p:sp>
        <p:nvSpPr>
          <p:cNvPr id="15" name="Rectangle 14">
            <a:extLst>
              <a:ext uri="{FF2B5EF4-FFF2-40B4-BE49-F238E27FC236}">
                <a16:creationId xmlns:a16="http://schemas.microsoft.com/office/drawing/2014/main" id="{CE9EC84B-1CFE-412D-A8CE-BF02804C1F32}"/>
              </a:ext>
            </a:extLst>
          </p:cNvPr>
          <p:cNvSpPr/>
          <p:nvPr/>
        </p:nvSpPr>
        <p:spPr>
          <a:xfrm>
            <a:off x="106496" y="6488668"/>
            <a:ext cx="4795441" cy="369332"/>
          </a:xfrm>
          <a:prstGeom prst="rect">
            <a:avLst/>
          </a:prstGeom>
        </p:spPr>
        <p:txBody>
          <a:bodyPr wrap="square">
            <a:spAutoFit/>
          </a:bodyPr>
          <a:lstStyle/>
          <a:p>
            <a:r>
              <a:rPr lang="en-US" dirty="0"/>
              <a:t>*</a:t>
            </a:r>
            <a:r>
              <a:rPr lang="en-US" b="1" dirty="0">
                <a:solidFill>
                  <a:srgbClr val="00B050"/>
                </a:solidFill>
              </a:rPr>
              <a:t>Click ‘Notes’ in the lower bar for ‘How to’</a:t>
            </a:r>
            <a:endParaRPr lang="en-US" b="1" dirty="0"/>
          </a:p>
        </p:txBody>
      </p:sp>
    </p:spTree>
    <p:extLst>
      <p:ext uri="{BB962C8B-B14F-4D97-AF65-F5344CB8AC3E}">
        <p14:creationId xmlns:p14="http://schemas.microsoft.com/office/powerpoint/2010/main" val="153247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fill="hold"/>
                                        <p:tgtEl>
                                          <p:spTgt spid="12"/>
                                        </p:tgtEl>
                                        <p:attrNameLst>
                                          <p:attrName>ppt_x</p:attrName>
                                        </p:attrNameLst>
                                      </p:cBhvr>
                                      <p:tavLst>
                                        <p:tav tm="0">
                                          <p:val>
                                            <p:strVal val="#ppt_x"/>
                                          </p:val>
                                        </p:tav>
                                        <p:tav tm="100000">
                                          <p:val>
                                            <p:strVal val="#ppt_x"/>
                                          </p:val>
                                        </p:tav>
                                      </p:tavLst>
                                    </p:anim>
                                    <p:anim calcmode="lin" valueType="num">
                                      <p:cBhvr additive="base">
                                        <p:cTn id="2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additive="base">
                                        <p:cTn id="30" dur="500" fill="hold"/>
                                        <p:tgtEl>
                                          <p:spTgt spid="14"/>
                                        </p:tgtEl>
                                        <p:attrNameLst>
                                          <p:attrName>ppt_x</p:attrName>
                                        </p:attrNameLst>
                                      </p:cBhvr>
                                      <p:tavLst>
                                        <p:tav tm="0">
                                          <p:val>
                                            <p:strVal val="#ppt_x"/>
                                          </p:val>
                                        </p:tav>
                                        <p:tav tm="100000">
                                          <p:val>
                                            <p:strVal val="#ppt_x"/>
                                          </p:val>
                                        </p:tav>
                                      </p:tavLst>
                                    </p:anim>
                                    <p:anim calcmode="lin" valueType="num">
                                      <p:cBhvr additive="base">
                                        <p:cTn id="31"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ppt_x"/>
                                          </p:val>
                                        </p:tav>
                                        <p:tav tm="100000">
                                          <p:val>
                                            <p:strVal val="#ppt_x"/>
                                          </p:val>
                                        </p:tav>
                                      </p:tavLst>
                                    </p:anim>
                                    <p:anim calcmode="lin" valueType="num">
                                      <p:cBhvr additive="base">
                                        <p:cTn id="37"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0" grpId="0" animBg="1"/>
      <p:bldP spid="12" grpId="0" animBg="1"/>
      <p:bldP spid="14" grpId="0" animBg="1"/>
      <p:bldP spid="16"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DA0F3F9-4482-4F7D-B056-BBF789BE759B}"/>
              </a:ext>
            </a:extLst>
          </p:cNvPr>
          <p:cNvSpPr>
            <a:spLocks noGrp="1"/>
          </p:cNvSpPr>
          <p:nvPr>
            <p:ph idx="1"/>
          </p:nvPr>
        </p:nvSpPr>
        <p:spPr>
          <a:xfrm>
            <a:off x="0" y="929391"/>
            <a:ext cx="12192000" cy="5928609"/>
          </a:xfrm>
          <a:solidFill>
            <a:schemeClr val="accent6">
              <a:lumMod val="75000"/>
            </a:schemeClr>
          </a:solidFill>
        </p:spPr>
        <p:txBody>
          <a:bodyPr vert="horz" lIns="91440" tIns="45720" rIns="91440" bIns="45720" rtlCol="0" anchor="t">
            <a:noAutofit/>
          </a:bodyPr>
          <a:lstStyle/>
          <a:p>
            <a:pPr marL="285750" indent="-285750" algn="just">
              <a:lnSpc>
                <a:spcPct val="120000"/>
              </a:lnSpc>
              <a:buFont typeface="Corbel"/>
              <a:buChar char="•"/>
            </a:pPr>
            <a:r>
              <a:rPr lang="en-US" sz="1500" b="1" dirty="0">
                <a:solidFill>
                  <a:srgbClr val="FFFFFF"/>
                </a:solidFill>
                <a:latin typeface="Trefoil "/>
                <a:ea typeface="+mn-lt"/>
                <a:cs typeface="+mn-lt"/>
              </a:rPr>
              <a:t>I will not give out personal information such as my address, telephone number(s), parent's or guardians' work address/telephone number(s), and the name and location of my school without the permission of my parent or guardian.</a:t>
            </a:r>
            <a:endParaRPr lang="en-US" sz="1500" b="1" dirty="0">
              <a:solidFill>
                <a:srgbClr val="FFFFFF"/>
              </a:solidFill>
              <a:latin typeface="Trefoil "/>
            </a:endParaRPr>
          </a:p>
          <a:p>
            <a:pPr marL="285750" indent="-285750" algn="just">
              <a:lnSpc>
                <a:spcPct val="120000"/>
              </a:lnSpc>
              <a:buFont typeface="Corbel"/>
              <a:buChar char="•"/>
            </a:pPr>
            <a:r>
              <a:rPr lang="en-US" sz="1500" b="1" dirty="0">
                <a:solidFill>
                  <a:srgbClr val="FFFFFF"/>
                </a:solidFill>
                <a:latin typeface="Trefoil "/>
                <a:ea typeface="+mn-lt"/>
                <a:cs typeface="+mn-lt"/>
              </a:rPr>
              <a:t>I will tell an adult right away if I come across or receive any information that makes me feel uncomfortable.</a:t>
            </a:r>
            <a:endParaRPr lang="en-US" sz="1500" b="1" dirty="0">
              <a:solidFill>
                <a:srgbClr val="FFFFFF"/>
              </a:solidFill>
              <a:latin typeface="Trefoil "/>
            </a:endParaRPr>
          </a:p>
          <a:p>
            <a:pPr marL="285750" indent="-285750" algn="just">
              <a:lnSpc>
                <a:spcPct val="120000"/>
              </a:lnSpc>
              <a:buFont typeface="Corbel"/>
              <a:buChar char="•"/>
            </a:pPr>
            <a:r>
              <a:rPr lang="en-US" sz="1500" b="1" dirty="0">
                <a:solidFill>
                  <a:srgbClr val="FFFFFF"/>
                </a:solidFill>
                <a:latin typeface="Trefoil "/>
                <a:ea typeface="+mn-lt"/>
                <a:cs typeface="+mn-lt"/>
              </a:rPr>
              <a:t>I will always follow the rules of Internet sites, including those rules that are based on age of use, parental approval and knowledge, and public laws.</a:t>
            </a:r>
            <a:endParaRPr lang="en-US" sz="1500" b="1" dirty="0">
              <a:solidFill>
                <a:srgbClr val="FFFFFF"/>
              </a:solidFill>
              <a:latin typeface="Trefoil "/>
            </a:endParaRPr>
          </a:p>
          <a:p>
            <a:pPr marL="285750" indent="-285750" algn="just">
              <a:lnSpc>
                <a:spcPct val="120000"/>
              </a:lnSpc>
              <a:buFont typeface="Corbel"/>
              <a:buChar char="•"/>
            </a:pPr>
            <a:r>
              <a:rPr lang="en-US" sz="1500" b="1" dirty="0">
                <a:solidFill>
                  <a:srgbClr val="FFFFFF"/>
                </a:solidFill>
                <a:latin typeface="Trefoil "/>
                <a:ea typeface="+mn-lt"/>
                <a:cs typeface="+mn-lt"/>
              </a:rPr>
              <a:t>I will never agree to get together with someone I "meet" online without first checking with my parents or guardians. If my parents or guardian agree to a meeting, I will arrange it in a public place and bring a parent or guardian along.</a:t>
            </a:r>
            <a:endParaRPr lang="en-US" sz="1500" b="1" dirty="0">
              <a:solidFill>
                <a:srgbClr val="FFFFFF"/>
              </a:solidFill>
              <a:latin typeface="Trefoil "/>
            </a:endParaRPr>
          </a:p>
          <a:p>
            <a:pPr marL="285750" indent="-285750" algn="just">
              <a:lnSpc>
                <a:spcPct val="120000"/>
              </a:lnSpc>
              <a:buFont typeface="Corbel"/>
              <a:buChar char="•"/>
            </a:pPr>
            <a:r>
              <a:rPr lang="en-US" sz="1500" b="1" dirty="0">
                <a:solidFill>
                  <a:srgbClr val="FFFFFF"/>
                </a:solidFill>
                <a:latin typeface="Trefoil "/>
                <a:ea typeface="+mn-lt"/>
                <a:cs typeface="+mn-lt"/>
              </a:rPr>
              <a:t>I will never send a person my picture or anything else without first checking with my parent or guardian.</a:t>
            </a:r>
            <a:endParaRPr lang="en-US" sz="1500" b="1" dirty="0">
              <a:solidFill>
                <a:srgbClr val="FFFFFF"/>
              </a:solidFill>
              <a:latin typeface="Trefoil "/>
            </a:endParaRPr>
          </a:p>
          <a:p>
            <a:pPr marL="285750" indent="-285750" algn="just">
              <a:lnSpc>
                <a:spcPct val="120000"/>
              </a:lnSpc>
              <a:buFont typeface="Corbel"/>
              <a:buChar char="•"/>
            </a:pPr>
            <a:r>
              <a:rPr lang="en-US" sz="1500" b="1" dirty="0">
                <a:solidFill>
                  <a:srgbClr val="FFFFFF"/>
                </a:solidFill>
                <a:latin typeface="Trefoil "/>
                <a:ea typeface="+mn-lt"/>
                <a:cs typeface="+mn-lt"/>
              </a:rPr>
              <a:t>I will talk with my parent or guardian so that we can set up rules for going online. We will decide on the time of day that I can be online, the length of time that I can be online, and appropriate areas for me to visit. I will not access other areas or break these rules without their permission.</a:t>
            </a:r>
            <a:endParaRPr lang="en-US" sz="1500" b="1" dirty="0">
              <a:solidFill>
                <a:srgbClr val="FFFFFF"/>
              </a:solidFill>
              <a:latin typeface="Trefoil "/>
            </a:endParaRPr>
          </a:p>
          <a:p>
            <a:pPr marL="285750" indent="-285750" algn="just">
              <a:lnSpc>
                <a:spcPct val="120000"/>
              </a:lnSpc>
              <a:buFont typeface="Corbel"/>
              <a:buChar char="•"/>
            </a:pPr>
            <a:r>
              <a:rPr lang="en-US" sz="1500" b="1" dirty="0">
                <a:solidFill>
                  <a:srgbClr val="FFFFFF"/>
                </a:solidFill>
                <a:latin typeface="Trefoil "/>
                <a:ea typeface="+mn-lt"/>
                <a:cs typeface="+mn-lt"/>
              </a:rPr>
              <a:t>I will follow all of the Girl Scout Terms and Conditions related to Digital Cookie, as well as all internet safety guidelines related to all other Girl Scout product sales.</a:t>
            </a:r>
            <a:endParaRPr lang="en-US" sz="1500" b="1" dirty="0">
              <a:solidFill>
                <a:srgbClr val="FFFFFF"/>
              </a:solidFill>
              <a:latin typeface="Trefoil "/>
            </a:endParaRPr>
          </a:p>
          <a:p>
            <a:pPr marL="285750" indent="-285750" algn="just">
              <a:lnSpc>
                <a:spcPct val="120000"/>
              </a:lnSpc>
              <a:buFont typeface="Corbel"/>
              <a:buChar char="•"/>
            </a:pPr>
            <a:r>
              <a:rPr lang="en-US" sz="1500" b="1" dirty="0">
                <a:solidFill>
                  <a:srgbClr val="FFFFFF"/>
                </a:solidFill>
                <a:latin typeface="Trefoil "/>
                <a:ea typeface="+mn-lt"/>
                <a:cs typeface="+mn-lt"/>
              </a:rPr>
              <a:t>I will practice online etiquette (good manners) at all times when online by:</a:t>
            </a:r>
            <a:endParaRPr lang="en-US" sz="1500" b="1" dirty="0">
              <a:solidFill>
                <a:srgbClr val="FFFFFF"/>
              </a:solidFill>
              <a:latin typeface="Trefoil "/>
            </a:endParaRPr>
          </a:p>
          <a:p>
            <a:pPr marL="742950" lvl="1" indent="-285750" algn="just">
              <a:lnSpc>
                <a:spcPct val="120000"/>
              </a:lnSpc>
              <a:buFont typeface="Corbel"/>
              <a:buChar char="•"/>
            </a:pPr>
            <a:r>
              <a:rPr lang="en-US" sz="1500" b="1" dirty="0">
                <a:solidFill>
                  <a:srgbClr val="FFFFFF"/>
                </a:solidFill>
                <a:latin typeface="Trefoil "/>
                <a:ea typeface="+mn-lt"/>
                <a:cs typeface="+mn-lt"/>
              </a:rPr>
              <a:t>Not spamming others.</a:t>
            </a:r>
            <a:endParaRPr lang="en-US" sz="1500" b="1" dirty="0">
              <a:solidFill>
                <a:srgbClr val="FFFFFF"/>
              </a:solidFill>
              <a:latin typeface="Trefoil "/>
            </a:endParaRPr>
          </a:p>
          <a:p>
            <a:pPr marL="742950" lvl="1" indent="-285750" algn="just">
              <a:lnSpc>
                <a:spcPct val="120000"/>
              </a:lnSpc>
              <a:buFont typeface="Corbel"/>
              <a:buChar char="•"/>
            </a:pPr>
            <a:r>
              <a:rPr lang="en-US" sz="1500" b="1" dirty="0">
                <a:solidFill>
                  <a:srgbClr val="FFFFFF"/>
                </a:solidFill>
                <a:latin typeface="Trefoil "/>
                <a:ea typeface="+mn-lt"/>
                <a:cs typeface="+mn-lt"/>
              </a:rPr>
              <a:t>Not bullying or tolerating bullying (and will always tell a trusted adult if this is a problem).</a:t>
            </a:r>
            <a:endParaRPr lang="en-US" sz="1500" b="1" dirty="0">
              <a:solidFill>
                <a:srgbClr val="FFFFFF"/>
              </a:solidFill>
              <a:latin typeface="Trefoil "/>
            </a:endParaRPr>
          </a:p>
          <a:p>
            <a:pPr marL="742950" lvl="1" indent="-285750" algn="just">
              <a:lnSpc>
                <a:spcPct val="120000"/>
              </a:lnSpc>
              <a:buFont typeface="Corbel"/>
              <a:buChar char="•"/>
            </a:pPr>
            <a:r>
              <a:rPr lang="en-US" sz="1500" b="1" dirty="0">
                <a:solidFill>
                  <a:srgbClr val="FFFFFF"/>
                </a:solidFill>
                <a:latin typeface="Trefoil "/>
                <a:ea typeface="+mn-lt"/>
                <a:cs typeface="+mn-lt"/>
              </a:rPr>
              <a:t>Not using bad language.</a:t>
            </a:r>
            <a:endParaRPr lang="en-US" sz="1500" b="1" dirty="0">
              <a:solidFill>
                <a:srgbClr val="FFFFFF"/>
              </a:solidFill>
              <a:latin typeface="Trefoil "/>
            </a:endParaRPr>
          </a:p>
          <a:p>
            <a:pPr marL="285750" indent="-285750" algn="just">
              <a:lnSpc>
                <a:spcPct val="120000"/>
              </a:lnSpc>
              <a:buFont typeface="Corbel"/>
              <a:buChar char="•"/>
            </a:pPr>
            <a:r>
              <a:rPr lang="en-US" sz="1500" b="1" dirty="0">
                <a:solidFill>
                  <a:srgbClr val="FFFFFF"/>
                </a:solidFill>
                <a:latin typeface="Trefoil "/>
                <a:ea typeface="+mn-lt"/>
                <a:cs typeface="+mn-lt"/>
              </a:rPr>
              <a:t>I will be guided by the Girl Scout Promise and Law in all that I do online.</a:t>
            </a:r>
            <a:endParaRPr lang="en-US" sz="1500" b="1" dirty="0">
              <a:solidFill>
                <a:srgbClr val="FFFFFF"/>
              </a:solidFill>
              <a:latin typeface="Trefoil "/>
            </a:endParaRPr>
          </a:p>
          <a:p>
            <a:pPr marL="45720" indent="0" algn="just">
              <a:buNone/>
            </a:pPr>
            <a:endParaRPr lang="en-US" sz="1400" dirty="0">
              <a:solidFill>
                <a:srgbClr val="FFFFFF"/>
              </a:solidFill>
              <a:latin typeface="Cooper Black"/>
            </a:endParaRPr>
          </a:p>
        </p:txBody>
      </p:sp>
      <p:sp>
        <p:nvSpPr>
          <p:cNvPr id="2" name="Title 1">
            <a:extLst>
              <a:ext uri="{FF2B5EF4-FFF2-40B4-BE49-F238E27FC236}">
                <a16:creationId xmlns:a16="http://schemas.microsoft.com/office/drawing/2014/main" id="{AD7115BA-5048-480D-99AC-8445A7F3E898}"/>
              </a:ext>
            </a:extLst>
          </p:cNvPr>
          <p:cNvSpPr>
            <a:spLocks noGrp="1"/>
          </p:cNvSpPr>
          <p:nvPr>
            <p:ph type="title"/>
          </p:nvPr>
        </p:nvSpPr>
        <p:spPr>
          <a:xfrm>
            <a:off x="1368092" y="0"/>
            <a:ext cx="9875520" cy="1356360"/>
          </a:xfrm>
        </p:spPr>
        <p:txBody>
          <a:bodyPr/>
          <a:lstStyle/>
          <a:p>
            <a:pPr algn="ctr"/>
            <a:r>
              <a:rPr lang="en-US" b="1" dirty="0">
                <a:solidFill>
                  <a:schemeClr val="accent6">
                    <a:lumMod val="75000"/>
                  </a:schemeClr>
                </a:solidFill>
                <a:ea typeface="+mj-lt"/>
                <a:cs typeface="+mj-lt"/>
              </a:rPr>
              <a:t>Internet Safety Pledge</a:t>
            </a:r>
            <a:endParaRPr lang="en-US" dirty="0">
              <a:solidFill>
                <a:schemeClr val="accent6">
                  <a:lumMod val="75000"/>
                </a:schemeClr>
              </a:solidFill>
            </a:endParaRPr>
          </a:p>
        </p:txBody>
      </p:sp>
      <p:pic>
        <p:nvPicPr>
          <p:cNvPr id="7" name="Graphic 3" descr="House">
            <a:hlinkClick r:id="rId3" action="ppaction://hlinksldjump"/>
            <a:extLst>
              <a:ext uri="{FF2B5EF4-FFF2-40B4-BE49-F238E27FC236}">
                <a16:creationId xmlns:a16="http://schemas.microsoft.com/office/drawing/2014/main" id="{4A8EB2A2-3C7E-4BAD-964F-3FA4176694E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249025" y="247650"/>
            <a:ext cx="704850" cy="695325"/>
          </a:xfrm>
          <a:prstGeom prst="rect">
            <a:avLst/>
          </a:prstGeom>
        </p:spPr>
      </p:pic>
    </p:spTree>
    <p:extLst>
      <p:ext uri="{BB962C8B-B14F-4D97-AF65-F5344CB8AC3E}">
        <p14:creationId xmlns:p14="http://schemas.microsoft.com/office/powerpoint/2010/main" val="386030694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86CD9-3E43-4213-BAB7-A91439C040FB}"/>
              </a:ext>
            </a:extLst>
          </p:cNvPr>
          <p:cNvSpPr>
            <a:spLocks noGrp="1"/>
          </p:cNvSpPr>
          <p:nvPr>
            <p:ph type="title"/>
          </p:nvPr>
        </p:nvSpPr>
        <p:spPr>
          <a:xfrm>
            <a:off x="2268539" y="130462"/>
            <a:ext cx="6993914" cy="1356360"/>
          </a:xfrm>
        </p:spPr>
        <p:txBody>
          <a:bodyPr>
            <a:normAutofit/>
          </a:bodyPr>
          <a:lstStyle/>
          <a:p>
            <a:pPr algn="ctr"/>
            <a:r>
              <a:rPr lang="en-US" b="1" u="sng" dirty="0">
                <a:solidFill>
                  <a:schemeClr val="accent6"/>
                </a:solidFill>
              </a:rPr>
              <a:t>Making Friends Badge</a:t>
            </a:r>
            <a:endParaRPr lang="en-US" u="sng" dirty="0">
              <a:solidFill>
                <a:schemeClr val="accent6"/>
              </a:solidFill>
            </a:endParaRPr>
          </a:p>
        </p:txBody>
      </p:sp>
      <p:pic>
        <p:nvPicPr>
          <p:cNvPr id="4" name="Picture 4" descr="A close up of a sign&#10;&#10;Description generated with very high confidence">
            <a:extLst>
              <a:ext uri="{FF2B5EF4-FFF2-40B4-BE49-F238E27FC236}">
                <a16:creationId xmlns:a16="http://schemas.microsoft.com/office/drawing/2014/main" id="{4826F878-1C87-412C-84E4-5EB3EF879289}"/>
              </a:ext>
            </a:extLst>
          </p:cNvPr>
          <p:cNvPicPr>
            <a:picLocks noChangeAspect="1"/>
          </p:cNvPicPr>
          <p:nvPr/>
        </p:nvPicPr>
        <p:blipFill>
          <a:blip r:embed="rId3"/>
          <a:stretch>
            <a:fillRect/>
          </a:stretch>
        </p:blipFill>
        <p:spPr>
          <a:xfrm>
            <a:off x="8707528" y="939450"/>
            <a:ext cx="3135414" cy="2868570"/>
          </a:xfrm>
          <a:prstGeom prst="rect">
            <a:avLst/>
          </a:prstGeom>
        </p:spPr>
      </p:pic>
      <p:sp>
        <p:nvSpPr>
          <p:cNvPr id="7" name="TextBox 6">
            <a:extLst>
              <a:ext uri="{FF2B5EF4-FFF2-40B4-BE49-F238E27FC236}">
                <a16:creationId xmlns:a16="http://schemas.microsoft.com/office/drawing/2014/main" id="{FA274024-0C81-4298-8A12-0075542713AD}"/>
              </a:ext>
            </a:extLst>
          </p:cNvPr>
          <p:cNvSpPr txBox="1"/>
          <p:nvPr/>
        </p:nvSpPr>
        <p:spPr>
          <a:xfrm>
            <a:off x="8722290" y="4807907"/>
            <a:ext cx="3129418" cy="369332"/>
          </a:xfrm>
          <a:prstGeom prst="rect">
            <a:avLst/>
          </a:prstGeom>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solidFill>
                  <a:schemeClr val="accent1">
                    <a:lumMod val="60000"/>
                    <a:lumOff val="40000"/>
                  </a:schemeClr>
                </a:solidFill>
                <a:latin typeface="Cooper Black"/>
              </a:rPr>
              <a:t>The badge you will earn!</a:t>
            </a:r>
          </a:p>
        </p:txBody>
      </p:sp>
      <p:sp>
        <p:nvSpPr>
          <p:cNvPr id="10" name="Arrow: Right 9">
            <a:extLst>
              <a:ext uri="{FF2B5EF4-FFF2-40B4-BE49-F238E27FC236}">
                <a16:creationId xmlns:a16="http://schemas.microsoft.com/office/drawing/2014/main" id="{C14CD6CF-2AB9-43B0-898C-FFA1D349BD86}"/>
              </a:ext>
            </a:extLst>
          </p:cNvPr>
          <p:cNvSpPr/>
          <p:nvPr/>
        </p:nvSpPr>
        <p:spPr>
          <a:xfrm rot="-5400000">
            <a:off x="9786052" y="3973475"/>
            <a:ext cx="981205" cy="480164"/>
          </a:xfrm>
          <a:prstGeom prst="rightArrow">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3" descr="House">
            <a:hlinkClick r:id="rId4" action="ppaction://hlinksldjump"/>
            <a:extLst>
              <a:ext uri="{FF2B5EF4-FFF2-40B4-BE49-F238E27FC236}">
                <a16:creationId xmlns:a16="http://schemas.microsoft.com/office/drawing/2014/main" id="{CF0D676C-CC81-4C41-B976-B8153DC28CB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249025" y="247650"/>
            <a:ext cx="704850" cy="695325"/>
          </a:xfrm>
          <a:prstGeom prst="rect">
            <a:avLst/>
          </a:prstGeom>
        </p:spPr>
      </p:pic>
      <p:sp>
        <p:nvSpPr>
          <p:cNvPr id="15" name="Content Placeholder 2">
            <a:extLst>
              <a:ext uri="{FF2B5EF4-FFF2-40B4-BE49-F238E27FC236}">
                <a16:creationId xmlns:a16="http://schemas.microsoft.com/office/drawing/2014/main" id="{679A0608-C303-4220-AB64-8E03958DC313}"/>
              </a:ext>
            </a:extLst>
          </p:cNvPr>
          <p:cNvSpPr>
            <a:spLocks noGrp="1"/>
          </p:cNvSpPr>
          <p:nvPr>
            <p:ph idx="1"/>
          </p:nvPr>
        </p:nvSpPr>
        <p:spPr>
          <a:xfrm>
            <a:off x="2271758" y="1782955"/>
            <a:ext cx="6181464" cy="4493438"/>
          </a:xfrm>
          <a:gradFill flip="none" rotWithShape="1">
            <a:gsLst>
              <a:gs pos="0">
                <a:schemeClr val="bg1">
                  <a:tint val="66000"/>
                  <a:satMod val="160000"/>
                </a:schemeClr>
              </a:gs>
              <a:gs pos="50000">
                <a:schemeClr val="bg1">
                  <a:tint val="44500"/>
                  <a:satMod val="160000"/>
                </a:schemeClr>
              </a:gs>
              <a:gs pos="100000">
                <a:schemeClr val="bg1">
                  <a:tint val="23500"/>
                  <a:satMod val="160000"/>
                </a:schemeClr>
              </a:gs>
            </a:gsLst>
            <a:lin ang="18900000" scaled="1"/>
            <a:tileRect/>
          </a:gradFill>
        </p:spPr>
        <p:txBody>
          <a:bodyPr vert="horz" lIns="91440" tIns="45720" rIns="91440" bIns="45720" rtlCol="0" anchor="t">
            <a:normAutofit/>
          </a:bodyPr>
          <a:lstStyle/>
          <a:p>
            <a:r>
              <a:rPr lang="en-US" sz="2400" b="1" dirty="0">
                <a:solidFill>
                  <a:srgbClr val="7030A0"/>
                </a:solidFill>
              </a:rPr>
              <a:t>Step 1 Make a Friendly Introduction (game)</a:t>
            </a:r>
            <a:endParaRPr lang="en-US" sz="2400" b="1" dirty="0">
              <a:solidFill>
                <a:srgbClr val="7030A0"/>
              </a:solidFill>
              <a:cs typeface="Calibri"/>
            </a:endParaRPr>
          </a:p>
          <a:p>
            <a:endParaRPr lang="en-US" sz="2400" b="1" dirty="0">
              <a:solidFill>
                <a:srgbClr val="7030A0"/>
              </a:solidFill>
            </a:endParaRPr>
          </a:p>
          <a:p>
            <a:r>
              <a:rPr lang="en-US" sz="2400" b="1" dirty="0">
                <a:solidFill>
                  <a:srgbClr val="7030A0"/>
                </a:solidFill>
              </a:rPr>
              <a:t>Step 2 Show Friends You Care (craft) </a:t>
            </a:r>
            <a:endParaRPr lang="en-US" sz="2400" b="1" dirty="0">
              <a:solidFill>
                <a:srgbClr val="7030A0"/>
              </a:solidFill>
              <a:cs typeface="Calibri"/>
            </a:endParaRPr>
          </a:p>
          <a:p>
            <a:endParaRPr lang="en-US" sz="2400" b="1" dirty="0">
              <a:solidFill>
                <a:srgbClr val="7030A0"/>
              </a:solidFill>
              <a:cs typeface="Calibri"/>
            </a:endParaRPr>
          </a:p>
          <a:p>
            <a:r>
              <a:rPr lang="en-US" sz="2400" b="1" dirty="0">
                <a:solidFill>
                  <a:srgbClr val="7030A0"/>
                </a:solidFill>
              </a:rPr>
              <a:t>Step 3 Share a Favorite Activity </a:t>
            </a:r>
            <a:endParaRPr lang="en-US" sz="2400" b="1" dirty="0">
              <a:solidFill>
                <a:srgbClr val="7030A0"/>
              </a:solidFill>
              <a:cs typeface="Calibri"/>
            </a:endParaRPr>
          </a:p>
          <a:p>
            <a:endParaRPr lang="en-US" sz="2400" b="1" dirty="0">
              <a:solidFill>
                <a:srgbClr val="7030A0"/>
              </a:solidFill>
              <a:cs typeface="Calibri"/>
            </a:endParaRPr>
          </a:p>
          <a:p>
            <a:r>
              <a:rPr lang="en-US" sz="2400" b="1" dirty="0">
                <a:solidFill>
                  <a:srgbClr val="7030A0"/>
                </a:solidFill>
              </a:rPr>
              <a:t>Step 4 Learn How to Disagree </a:t>
            </a:r>
            <a:endParaRPr lang="en-US" sz="2400" b="1" dirty="0">
              <a:solidFill>
                <a:srgbClr val="7030A0"/>
              </a:solidFill>
              <a:cs typeface="Calibri"/>
            </a:endParaRPr>
          </a:p>
          <a:p>
            <a:endParaRPr lang="en-US" sz="2400" b="1" dirty="0">
              <a:solidFill>
                <a:srgbClr val="7030A0"/>
              </a:solidFill>
            </a:endParaRPr>
          </a:p>
          <a:p>
            <a:r>
              <a:rPr lang="en-US" sz="2400" b="1" dirty="0">
                <a:solidFill>
                  <a:srgbClr val="7030A0"/>
                </a:solidFill>
              </a:rPr>
              <a:t>Step 5 Practice Friendship! (pledge) </a:t>
            </a:r>
            <a:endParaRPr lang="en-US" sz="2400" b="1" dirty="0">
              <a:solidFill>
                <a:srgbClr val="7030A0"/>
              </a:solidFill>
              <a:cs typeface="Calibri"/>
            </a:endParaRPr>
          </a:p>
        </p:txBody>
      </p:sp>
      <p:sp>
        <p:nvSpPr>
          <p:cNvPr id="16" name="Arrow: Right 15">
            <a:extLst>
              <a:ext uri="{FF2B5EF4-FFF2-40B4-BE49-F238E27FC236}">
                <a16:creationId xmlns:a16="http://schemas.microsoft.com/office/drawing/2014/main" id="{BB3292BA-3FA2-4FEC-803F-2E257A884528}"/>
              </a:ext>
            </a:extLst>
          </p:cNvPr>
          <p:cNvSpPr/>
          <p:nvPr/>
        </p:nvSpPr>
        <p:spPr>
          <a:xfrm>
            <a:off x="208886" y="2639245"/>
            <a:ext cx="1794376" cy="1117239"/>
          </a:xfrm>
          <a:prstGeom prst="rightArrow">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You are here</a:t>
            </a:r>
          </a:p>
        </p:txBody>
      </p:sp>
      <p:sp>
        <p:nvSpPr>
          <p:cNvPr id="8" name="Rectangle 7">
            <a:extLst>
              <a:ext uri="{FF2B5EF4-FFF2-40B4-BE49-F238E27FC236}">
                <a16:creationId xmlns:a16="http://schemas.microsoft.com/office/drawing/2014/main" id="{502C628C-F306-4201-9AE1-37588C61E751}"/>
              </a:ext>
            </a:extLst>
          </p:cNvPr>
          <p:cNvSpPr/>
          <p:nvPr/>
        </p:nvSpPr>
        <p:spPr>
          <a:xfrm>
            <a:off x="2273544" y="1780413"/>
            <a:ext cx="6162840" cy="73526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002233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86CD9-3E43-4213-BAB7-A91439C040FB}"/>
              </a:ext>
            </a:extLst>
          </p:cNvPr>
          <p:cNvSpPr>
            <a:spLocks noGrp="1"/>
          </p:cNvSpPr>
          <p:nvPr>
            <p:ph type="title"/>
          </p:nvPr>
        </p:nvSpPr>
        <p:spPr>
          <a:xfrm>
            <a:off x="7996809" y="2074759"/>
            <a:ext cx="3510023" cy="2095927"/>
          </a:xfrm>
        </p:spPr>
        <p:txBody>
          <a:bodyPr vert="horz" lIns="91440" tIns="45720" rIns="91440" bIns="45720" rtlCol="0" anchor="b">
            <a:noAutofit/>
          </a:bodyPr>
          <a:lstStyle/>
          <a:p>
            <a:pPr algn="ctr">
              <a:lnSpc>
                <a:spcPct val="85000"/>
              </a:lnSpc>
            </a:pPr>
            <a:r>
              <a:rPr lang="en-US" b="1" cap="all" dirty="0">
                <a:solidFill>
                  <a:schemeClr val="accent6"/>
                </a:solidFill>
              </a:rPr>
              <a:t>ACTIVITY:</a:t>
            </a:r>
            <a:br>
              <a:rPr lang="en-US" b="1" cap="all" dirty="0">
                <a:solidFill>
                  <a:schemeClr val="accent6"/>
                </a:solidFill>
              </a:rPr>
            </a:br>
            <a:br>
              <a:rPr lang="en-US" b="1" cap="all" dirty="0">
                <a:solidFill>
                  <a:schemeClr val="accent6"/>
                </a:solidFill>
              </a:rPr>
            </a:br>
            <a:r>
              <a:rPr lang="en-US" b="1" cap="all" dirty="0">
                <a:solidFill>
                  <a:schemeClr val="accent6"/>
                </a:solidFill>
              </a:rPr>
              <a:t>ORIGAMI HEARTS</a:t>
            </a:r>
          </a:p>
        </p:txBody>
      </p:sp>
      <p:sp>
        <p:nvSpPr>
          <p:cNvPr id="14" name="Content Placeholder 2">
            <a:extLst>
              <a:ext uri="{FF2B5EF4-FFF2-40B4-BE49-F238E27FC236}">
                <a16:creationId xmlns:a16="http://schemas.microsoft.com/office/drawing/2014/main" id="{859C5478-A6DC-40FA-BD99-AC1986395FCD}"/>
              </a:ext>
            </a:extLst>
          </p:cNvPr>
          <p:cNvSpPr>
            <a:spLocks noGrp="1"/>
          </p:cNvSpPr>
          <p:nvPr>
            <p:ph idx="1"/>
          </p:nvPr>
        </p:nvSpPr>
        <p:spPr>
          <a:xfrm>
            <a:off x="2781137" y="658122"/>
            <a:ext cx="2573331" cy="533859"/>
          </a:xfrm>
        </p:spPr>
        <p:txBody>
          <a:bodyPr vert="horz" lIns="91440" tIns="45720" rIns="91440" bIns="45720" rtlCol="0" anchor="t">
            <a:normAutofit/>
          </a:bodyPr>
          <a:lstStyle/>
          <a:p>
            <a:pPr marL="45720" indent="0">
              <a:buNone/>
            </a:pPr>
            <a:r>
              <a:rPr lang="en-US" sz="2800">
                <a:solidFill>
                  <a:schemeClr val="accent6">
                    <a:lumMod val="75000"/>
                  </a:schemeClr>
                </a:solidFill>
                <a:latin typeface="Cooper Black"/>
              </a:rPr>
              <a:t>Craft ideas</a:t>
            </a:r>
            <a:endParaRPr lang="en-US" sz="2800">
              <a:solidFill>
                <a:srgbClr val="FF0000"/>
              </a:solidFill>
            </a:endParaRPr>
          </a:p>
        </p:txBody>
      </p:sp>
      <p:pic>
        <p:nvPicPr>
          <p:cNvPr id="3" name="Picture 5" descr="A picture containing clock, room&#10;&#10;Description generated with very high confidence">
            <a:extLst>
              <a:ext uri="{FF2B5EF4-FFF2-40B4-BE49-F238E27FC236}">
                <a16:creationId xmlns:a16="http://schemas.microsoft.com/office/drawing/2014/main" id="{F0F8FB10-8A51-458A-BF53-93CCF371214B}"/>
              </a:ext>
            </a:extLst>
          </p:cNvPr>
          <p:cNvPicPr>
            <a:picLocks noChangeAspect="1"/>
          </p:cNvPicPr>
          <p:nvPr/>
        </p:nvPicPr>
        <p:blipFill>
          <a:blip r:embed="rId3"/>
          <a:stretch>
            <a:fillRect/>
          </a:stretch>
        </p:blipFill>
        <p:spPr>
          <a:xfrm>
            <a:off x="11311002" y="5982221"/>
            <a:ext cx="885173" cy="874735"/>
          </a:xfrm>
          <a:prstGeom prst="rect">
            <a:avLst/>
          </a:prstGeom>
        </p:spPr>
      </p:pic>
      <p:pic>
        <p:nvPicPr>
          <p:cNvPr id="2050" name="Picture 2" descr="Origami Heart (Folding Instructions) - YouTube">
            <a:extLst>
              <a:ext uri="{FF2B5EF4-FFF2-40B4-BE49-F238E27FC236}">
                <a16:creationId xmlns:a16="http://schemas.microsoft.com/office/drawing/2014/main" id="{1F6B828B-6121-4716-92C9-45D2535BE6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0608" y="483216"/>
            <a:ext cx="5260328" cy="294578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Origami Heart Bouquet Card | Our Kid Things">
            <a:extLst>
              <a:ext uri="{FF2B5EF4-FFF2-40B4-BE49-F238E27FC236}">
                <a16:creationId xmlns:a16="http://schemas.microsoft.com/office/drawing/2014/main" id="{60B241FF-C32C-4CFE-88DC-72EBFECE76E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722244">
            <a:off x="4790289" y="1382365"/>
            <a:ext cx="2291142" cy="305879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te Origami Heart Bookmark for Valentine's Day - That Kids' Craft ...">
            <a:extLst>
              <a:ext uri="{FF2B5EF4-FFF2-40B4-BE49-F238E27FC236}">
                <a16:creationId xmlns:a16="http://schemas.microsoft.com/office/drawing/2014/main" id="{128FAD1A-F2D4-4419-B269-C3ED9FE266E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50305" y="4170686"/>
            <a:ext cx="3236177" cy="2153529"/>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Five Easy Origami Hearts — Valentine's Day Origami | Go Origami">
            <a:extLst>
              <a:ext uri="{FF2B5EF4-FFF2-40B4-BE49-F238E27FC236}">
                <a16:creationId xmlns:a16="http://schemas.microsoft.com/office/drawing/2014/main" id="{9332AC80-1997-48D9-8114-8B0C1300B9D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0270460">
            <a:off x="861822" y="1783048"/>
            <a:ext cx="2019300" cy="225742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6AF4BB93-3D42-4878-AD96-E98921624B74}"/>
              </a:ext>
            </a:extLst>
          </p:cNvPr>
          <p:cNvSpPr/>
          <p:nvPr/>
        </p:nvSpPr>
        <p:spPr>
          <a:xfrm>
            <a:off x="106496" y="6488668"/>
            <a:ext cx="4795441" cy="369332"/>
          </a:xfrm>
          <a:prstGeom prst="rect">
            <a:avLst/>
          </a:prstGeom>
        </p:spPr>
        <p:txBody>
          <a:bodyPr wrap="square">
            <a:spAutoFit/>
          </a:bodyPr>
          <a:lstStyle/>
          <a:p>
            <a:r>
              <a:rPr lang="en-US" dirty="0"/>
              <a:t>*</a:t>
            </a:r>
            <a:r>
              <a:rPr lang="en-US" b="1" dirty="0">
                <a:solidFill>
                  <a:srgbClr val="00B050"/>
                </a:solidFill>
              </a:rPr>
              <a:t>Click ‘Notes’ in the lower bar for ‘How to’</a:t>
            </a:r>
            <a:endParaRPr lang="en-US" b="1" dirty="0"/>
          </a:p>
        </p:txBody>
      </p:sp>
      <p:pic>
        <p:nvPicPr>
          <p:cNvPr id="10" name="Graphic 3" descr="House">
            <a:hlinkClick r:id="rId8" action="ppaction://hlinksldjump"/>
            <a:extLst>
              <a:ext uri="{FF2B5EF4-FFF2-40B4-BE49-F238E27FC236}">
                <a16:creationId xmlns:a16="http://schemas.microsoft.com/office/drawing/2014/main" id="{A083CB27-A45E-49F3-A5F8-6D477D06A8A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1249025" y="247650"/>
            <a:ext cx="704850" cy="695325"/>
          </a:xfrm>
          <a:prstGeom prst="rect">
            <a:avLst/>
          </a:prstGeom>
        </p:spPr>
      </p:pic>
    </p:spTree>
    <p:extLst>
      <p:ext uri="{BB962C8B-B14F-4D97-AF65-F5344CB8AC3E}">
        <p14:creationId xmlns:p14="http://schemas.microsoft.com/office/powerpoint/2010/main" val="2469110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2050"/>
                                        </p:tgtEl>
                                      </p:cBhvr>
                                    </p:animEffect>
                                    <p:set>
                                      <p:cBhvr>
                                        <p:cTn id="7" dur="1" fill="hold">
                                          <p:stCondLst>
                                            <p:cond delay="499"/>
                                          </p:stCondLst>
                                        </p:cTn>
                                        <p:tgtEl>
                                          <p:spTgt spid="205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2052"/>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2054"/>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20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86CD9-3E43-4213-BAB7-A91439C040FB}"/>
              </a:ext>
            </a:extLst>
          </p:cNvPr>
          <p:cNvSpPr>
            <a:spLocks noGrp="1"/>
          </p:cNvSpPr>
          <p:nvPr>
            <p:ph type="title"/>
          </p:nvPr>
        </p:nvSpPr>
        <p:spPr>
          <a:xfrm>
            <a:off x="7285221" y="2074759"/>
            <a:ext cx="4221612" cy="2095927"/>
          </a:xfrm>
        </p:spPr>
        <p:txBody>
          <a:bodyPr vert="horz" lIns="91440" tIns="45720" rIns="91440" bIns="45720" rtlCol="0" anchor="b">
            <a:noAutofit/>
          </a:bodyPr>
          <a:lstStyle/>
          <a:p>
            <a:pPr algn="ctr">
              <a:lnSpc>
                <a:spcPct val="85000"/>
              </a:lnSpc>
            </a:pPr>
            <a:r>
              <a:rPr lang="en-US" b="1" cap="all">
                <a:solidFill>
                  <a:schemeClr val="accent6"/>
                </a:solidFill>
              </a:rPr>
              <a:t>Steps:</a:t>
            </a:r>
            <a:br>
              <a:rPr lang="en-US" b="1" cap="all">
                <a:solidFill>
                  <a:schemeClr val="accent6"/>
                </a:solidFill>
              </a:rPr>
            </a:br>
            <a:br>
              <a:rPr lang="en-US" b="1" cap="all">
                <a:solidFill>
                  <a:schemeClr val="accent6"/>
                </a:solidFill>
              </a:rPr>
            </a:br>
            <a:r>
              <a:rPr lang="en-US" b="1" cap="all">
                <a:solidFill>
                  <a:schemeClr val="accent6"/>
                </a:solidFill>
              </a:rPr>
              <a:t>ORIGAMI HEARTS</a:t>
            </a:r>
          </a:p>
        </p:txBody>
      </p:sp>
      <p:pic>
        <p:nvPicPr>
          <p:cNvPr id="3" name="Picture 5" descr="A picture containing clock, room&#10;&#10;Description generated with very high confidence">
            <a:extLst>
              <a:ext uri="{FF2B5EF4-FFF2-40B4-BE49-F238E27FC236}">
                <a16:creationId xmlns:a16="http://schemas.microsoft.com/office/drawing/2014/main" id="{F0F8FB10-8A51-458A-BF53-93CCF371214B}"/>
              </a:ext>
            </a:extLst>
          </p:cNvPr>
          <p:cNvPicPr>
            <a:picLocks noChangeAspect="1"/>
          </p:cNvPicPr>
          <p:nvPr/>
        </p:nvPicPr>
        <p:blipFill>
          <a:blip r:embed="rId3"/>
          <a:stretch>
            <a:fillRect/>
          </a:stretch>
        </p:blipFill>
        <p:spPr>
          <a:xfrm>
            <a:off x="11311002" y="5982221"/>
            <a:ext cx="885173" cy="874735"/>
          </a:xfrm>
          <a:prstGeom prst="rect">
            <a:avLst/>
          </a:prstGeom>
        </p:spPr>
      </p:pic>
      <p:pic>
        <p:nvPicPr>
          <p:cNvPr id="3074" name="Picture 2" descr="My entry to Appliances Online Craft Kids competition! | Paper ...">
            <a:extLst>
              <a:ext uri="{FF2B5EF4-FFF2-40B4-BE49-F238E27FC236}">
                <a16:creationId xmlns:a16="http://schemas.microsoft.com/office/drawing/2014/main" id="{0319E4DE-8356-4111-9C97-8D33156B16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8977" y="425372"/>
            <a:ext cx="4043933" cy="6020967"/>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2F305197-623B-4657-880F-9990F0AD37BD}"/>
              </a:ext>
            </a:extLst>
          </p:cNvPr>
          <p:cNvSpPr/>
          <p:nvPr/>
        </p:nvSpPr>
        <p:spPr>
          <a:xfrm>
            <a:off x="106496" y="6488668"/>
            <a:ext cx="4795441" cy="369332"/>
          </a:xfrm>
          <a:prstGeom prst="rect">
            <a:avLst/>
          </a:prstGeom>
        </p:spPr>
        <p:txBody>
          <a:bodyPr wrap="square">
            <a:spAutoFit/>
          </a:bodyPr>
          <a:lstStyle/>
          <a:p>
            <a:r>
              <a:rPr lang="en-US" dirty="0"/>
              <a:t>*</a:t>
            </a:r>
            <a:r>
              <a:rPr lang="en-US" b="1" dirty="0">
                <a:solidFill>
                  <a:srgbClr val="00B050"/>
                </a:solidFill>
              </a:rPr>
              <a:t>Click ‘Notes’ in the lower bar for ‘How to’</a:t>
            </a:r>
            <a:endParaRPr lang="en-US" b="1" dirty="0"/>
          </a:p>
        </p:txBody>
      </p:sp>
      <p:pic>
        <p:nvPicPr>
          <p:cNvPr id="6" name="Graphic 3" descr="House">
            <a:hlinkClick r:id="rId5" action="ppaction://hlinksldjump"/>
            <a:extLst>
              <a:ext uri="{FF2B5EF4-FFF2-40B4-BE49-F238E27FC236}">
                <a16:creationId xmlns:a16="http://schemas.microsoft.com/office/drawing/2014/main" id="{9A4FDE06-E42F-4A0D-873F-C2EF8920FF9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249025" y="247650"/>
            <a:ext cx="704850" cy="695325"/>
          </a:xfrm>
          <a:prstGeom prst="rect">
            <a:avLst/>
          </a:prstGeom>
        </p:spPr>
      </p:pic>
    </p:spTree>
    <p:extLst>
      <p:ext uri="{BB962C8B-B14F-4D97-AF65-F5344CB8AC3E}">
        <p14:creationId xmlns:p14="http://schemas.microsoft.com/office/powerpoint/2010/main" val="13438274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FAF9412-C3F7-4035-A254-1D149E928B90}"/>
              </a:ext>
            </a:extLst>
          </p:cNvPr>
          <p:cNvSpPr txBox="1"/>
          <p:nvPr/>
        </p:nvSpPr>
        <p:spPr>
          <a:xfrm>
            <a:off x="2252535" y="385242"/>
            <a:ext cx="7734367"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400" dirty="0">
                <a:solidFill>
                  <a:schemeClr val="accent6">
                    <a:lumMod val="75000"/>
                  </a:schemeClr>
                </a:solidFill>
                <a:latin typeface="+mj-lt"/>
              </a:rPr>
              <a:t>Brownie  Smile Song</a:t>
            </a:r>
          </a:p>
        </p:txBody>
      </p:sp>
      <p:sp>
        <p:nvSpPr>
          <p:cNvPr id="4" name="TextBox 3">
            <a:extLst>
              <a:ext uri="{FF2B5EF4-FFF2-40B4-BE49-F238E27FC236}">
                <a16:creationId xmlns:a16="http://schemas.microsoft.com/office/drawing/2014/main" id="{882049B7-4D07-41E5-B74D-6E96EC4203D9}"/>
              </a:ext>
            </a:extLst>
          </p:cNvPr>
          <p:cNvSpPr txBox="1"/>
          <p:nvPr/>
        </p:nvSpPr>
        <p:spPr>
          <a:xfrm>
            <a:off x="9814107" y="1398210"/>
            <a:ext cx="186758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rgbClr val="00B050"/>
                </a:solidFill>
                <a:latin typeface="Cooper Black" panose="0208090404030B020404" pitchFamily="18" charset="0"/>
                <a:hlinkClick r:id="rId3">
                  <a:extLst>
                    <a:ext uri="{A12FA001-AC4F-418D-AE19-62706E023703}">
                      <ahyp:hlinkClr xmlns:ahyp="http://schemas.microsoft.com/office/drawing/2018/hyperlinkcolor" val="tx"/>
                    </a:ext>
                  </a:extLst>
                </a:hlinkClick>
              </a:rPr>
              <a:t>YouTube Link</a:t>
            </a:r>
            <a:endParaRPr lang="en-US" b="1" dirty="0">
              <a:solidFill>
                <a:srgbClr val="00B050"/>
              </a:solidFill>
              <a:latin typeface="Cooper Black" panose="0208090404030B020404" pitchFamily="18" charset="0"/>
            </a:endParaRPr>
          </a:p>
        </p:txBody>
      </p:sp>
      <p:pic>
        <p:nvPicPr>
          <p:cNvPr id="8" name="Graphic 3" descr="House">
            <a:hlinkClick r:id="rId4" action="ppaction://hlinksldjump"/>
            <a:extLst>
              <a:ext uri="{FF2B5EF4-FFF2-40B4-BE49-F238E27FC236}">
                <a16:creationId xmlns:a16="http://schemas.microsoft.com/office/drawing/2014/main" id="{EC54B8F4-0DEC-43A9-86A5-A30C51197AC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249025" y="247650"/>
            <a:ext cx="704850" cy="695325"/>
          </a:xfrm>
          <a:prstGeom prst="rect">
            <a:avLst/>
          </a:prstGeom>
        </p:spPr>
      </p:pic>
      <p:pic>
        <p:nvPicPr>
          <p:cNvPr id="9" name="Picture 5" descr="A close up of a sign&#10;&#10;Description automatically generated">
            <a:extLst>
              <a:ext uri="{FF2B5EF4-FFF2-40B4-BE49-F238E27FC236}">
                <a16:creationId xmlns:a16="http://schemas.microsoft.com/office/drawing/2014/main" id="{5FF59BE2-B664-45D4-A28B-6DBCDDBC3EE5}"/>
              </a:ext>
            </a:extLst>
          </p:cNvPr>
          <p:cNvPicPr>
            <a:picLocks noChangeAspect="1"/>
          </p:cNvPicPr>
          <p:nvPr/>
        </p:nvPicPr>
        <p:blipFill>
          <a:blip r:embed="rId7"/>
          <a:stretch>
            <a:fillRect/>
          </a:stretch>
        </p:blipFill>
        <p:spPr>
          <a:xfrm>
            <a:off x="2873335" y="1691774"/>
            <a:ext cx="6428281" cy="4286419"/>
          </a:xfrm>
          <a:prstGeom prst="rect">
            <a:avLst/>
          </a:prstGeom>
        </p:spPr>
      </p:pic>
      <p:sp>
        <p:nvSpPr>
          <p:cNvPr id="10" name="Rectangle 9">
            <a:extLst>
              <a:ext uri="{FF2B5EF4-FFF2-40B4-BE49-F238E27FC236}">
                <a16:creationId xmlns:a16="http://schemas.microsoft.com/office/drawing/2014/main" id="{5B164E64-AB7A-4408-8CD8-DEEA7E569518}"/>
              </a:ext>
            </a:extLst>
          </p:cNvPr>
          <p:cNvSpPr/>
          <p:nvPr/>
        </p:nvSpPr>
        <p:spPr>
          <a:xfrm>
            <a:off x="106496" y="6488668"/>
            <a:ext cx="4795441" cy="369332"/>
          </a:xfrm>
          <a:prstGeom prst="rect">
            <a:avLst/>
          </a:prstGeom>
        </p:spPr>
        <p:txBody>
          <a:bodyPr wrap="square">
            <a:spAutoFit/>
          </a:bodyPr>
          <a:lstStyle/>
          <a:p>
            <a:r>
              <a:rPr lang="en-US" dirty="0"/>
              <a:t>*</a:t>
            </a:r>
            <a:r>
              <a:rPr lang="en-US" b="1" dirty="0">
                <a:solidFill>
                  <a:srgbClr val="00B050"/>
                </a:solidFill>
              </a:rPr>
              <a:t>Click ‘Notes’ in the lower bar for ‘How to’</a:t>
            </a:r>
            <a:endParaRPr lang="en-US" b="1" dirty="0"/>
          </a:p>
        </p:txBody>
      </p:sp>
    </p:spTree>
    <p:extLst>
      <p:ext uri="{BB962C8B-B14F-4D97-AF65-F5344CB8AC3E}">
        <p14:creationId xmlns:p14="http://schemas.microsoft.com/office/powerpoint/2010/main" val="56678322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A87DA-D947-4746-860F-FF8487FD6E67}"/>
              </a:ext>
            </a:extLst>
          </p:cNvPr>
          <p:cNvSpPr>
            <a:spLocks noGrp="1"/>
          </p:cNvSpPr>
          <p:nvPr>
            <p:ph type="title"/>
          </p:nvPr>
        </p:nvSpPr>
        <p:spPr>
          <a:xfrm>
            <a:off x="630130" y="450062"/>
            <a:ext cx="8838990" cy="1443269"/>
          </a:xfrm>
        </p:spPr>
        <p:txBody>
          <a:bodyPr>
            <a:normAutofit/>
          </a:bodyPr>
          <a:lstStyle/>
          <a:p>
            <a:r>
              <a:rPr lang="en-US" dirty="0">
                <a:solidFill>
                  <a:schemeClr val="accent6">
                    <a:lumMod val="75000"/>
                  </a:schemeClr>
                </a:solidFill>
              </a:rPr>
              <a:t>Be prepared for next week:</a:t>
            </a:r>
          </a:p>
        </p:txBody>
      </p:sp>
      <p:sp>
        <p:nvSpPr>
          <p:cNvPr id="3" name="Content Placeholder 2">
            <a:extLst>
              <a:ext uri="{FF2B5EF4-FFF2-40B4-BE49-F238E27FC236}">
                <a16:creationId xmlns:a16="http://schemas.microsoft.com/office/drawing/2014/main" id="{5AEDC083-8760-495B-878A-5FF04C370031}"/>
              </a:ext>
            </a:extLst>
          </p:cNvPr>
          <p:cNvSpPr>
            <a:spLocks noGrp="1"/>
          </p:cNvSpPr>
          <p:nvPr>
            <p:ph idx="1"/>
          </p:nvPr>
        </p:nvSpPr>
        <p:spPr>
          <a:xfrm>
            <a:off x="1226509" y="2097581"/>
            <a:ext cx="9041100" cy="2701909"/>
          </a:xfrm>
        </p:spPr>
        <p:txBody>
          <a:bodyPr vert="horz" lIns="91440" tIns="45720" rIns="91440" bIns="45720" rtlCol="0" anchor="t">
            <a:noAutofit/>
          </a:bodyPr>
          <a:lstStyle/>
          <a:p>
            <a:pPr marL="45720" indent="0">
              <a:lnSpc>
                <a:spcPct val="120000"/>
              </a:lnSpc>
              <a:buNone/>
            </a:pPr>
            <a:r>
              <a:rPr lang="en-US" sz="2400" dirty="0">
                <a:solidFill>
                  <a:schemeClr val="accent6">
                    <a:lumMod val="75000"/>
                  </a:schemeClr>
                </a:solidFill>
                <a:latin typeface="+mj-lt"/>
              </a:rPr>
              <a:t>1. Supplies: </a:t>
            </a:r>
            <a:r>
              <a:rPr lang="en-US" sz="2400" b="1" dirty="0">
                <a:solidFill>
                  <a:srgbClr val="00B050"/>
                </a:solidFill>
                <a:latin typeface="+mj-lt"/>
              </a:rPr>
              <a:t>paper, markers or crayons</a:t>
            </a:r>
          </a:p>
          <a:p>
            <a:pPr marL="45720" indent="0">
              <a:lnSpc>
                <a:spcPct val="120000"/>
              </a:lnSpc>
              <a:buNone/>
            </a:pPr>
            <a:r>
              <a:rPr lang="en-US" sz="2400" dirty="0">
                <a:solidFill>
                  <a:schemeClr val="accent6">
                    <a:lumMod val="75000"/>
                  </a:schemeClr>
                </a:solidFill>
                <a:latin typeface="+mj-lt"/>
              </a:rPr>
              <a:t>2. Remember your </a:t>
            </a:r>
            <a:r>
              <a:rPr lang="en-US" sz="2400" dirty="0" err="1">
                <a:solidFill>
                  <a:schemeClr val="accent6">
                    <a:lumMod val="75000"/>
                  </a:schemeClr>
                </a:solidFill>
                <a:latin typeface="+mj-lt"/>
              </a:rPr>
              <a:t>Kaper</a:t>
            </a:r>
            <a:r>
              <a:rPr lang="en-US" sz="2400" dirty="0">
                <a:solidFill>
                  <a:schemeClr val="accent6">
                    <a:lumMod val="75000"/>
                  </a:schemeClr>
                </a:solidFill>
                <a:latin typeface="+mj-lt"/>
              </a:rPr>
              <a:t> =]</a:t>
            </a:r>
          </a:p>
          <a:p>
            <a:pPr marL="45720" indent="0">
              <a:lnSpc>
                <a:spcPct val="120000"/>
              </a:lnSpc>
              <a:buNone/>
            </a:pPr>
            <a:r>
              <a:rPr lang="en-US" sz="2400" dirty="0">
                <a:solidFill>
                  <a:schemeClr val="accent6">
                    <a:lumMod val="75000"/>
                  </a:schemeClr>
                </a:solidFill>
                <a:latin typeface="+mj-lt"/>
              </a:rPr>
              <a:t>3. Brownie Challenge!  </a:t>
            </a:r>
            <a:r>
              <a:rPr lang="en-US" sz="2400" dirty="0">
                <a:solidFill>
                  <a:srgbClr val="FF0000"/>
                </a:solidFill>
                <a:latin typeface="+mj-lt"/>
              </a:rPr>
              <a:t>Make an origami heart craft for a friend, or write them a card about why their friendship is important to you.</a:t>
            </a:r>
          </a:p>
          <a:p>
            <a:endParaRPr lang="en-US" sz="2800" dirty="0">
              <a:solidFill>
                <a:schemeClr val="accent6">
                  <a:lumMod val="75000"/>
                </a:schemeClr>
              </a:solidFill>
              <a:latin typeface="+mj-lt"/>
            </a:endParaRPr>
          </a:p>
        </p:txBody>
      </p:sp>
      <p:pic>
        <p:nvPicPr>
          <p:cNvPr id="6" name="Graphic 3" descr="House">
            <a:hlinkClick r:id="rId3" action="ppaction://hlinksldjump"/>
            <a:extLst>
              <a:ext uri="{FF2B5EF4-FFF2-40B4-BE49-F238E27FC236}">
                <a16:creationId xmlns:a16="http://schemas.microsoft.com/office/drawing/2014/main" id="{CF9AC1DD-D186-499A-8FC4-9FB033CF1B0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249025" y="247650"/>
            <a:ext cx="704850" cy="695325"/>
          </a:xfrm>
          <a:prstGeom prst="rect">
            <a:avLst/>
          </a:prstGeom>
        </p:spPr>
      </p:pic>
    </p:spTree>
    <p:extLst>
      <p:ext uri="{BB962C8B-B14F-4D97-AF65-F5344CB8AC3E}">
        <p14:creationId xmlns:p14="http://schemas.microsoft.com/office/powerpoint/2010/main" val="20627293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6FFC5-909A-4CD0-892B-2F5A630D9F2B}"/>
              </a:ext>
            </a:extLst>
          </p:cNvPr>
          <p:cNvSpPr>
            <a:spLocks noGrp="1"/>
          </p:cNvSpPr>
          <p:nvPr>
            <p:ph type="title"/>
          </p:nvPr>
        </p:nvSpPr>
        <p:spPr>
          <a:xfrm>
            <a:off x="859472" y="1988152"/>
            <a:ext cx="10716883" cy="2954905"/>
          </a:xfrm>
        </p:spPr>
        <p:txBody>
          <a:bodyPr>
            <a:normAutofit/>
          </a:bodyPr>
          <a:lstStyle/>
          <a:p>
            <a:r>
              <a:rPr lang="en-US" dirty="0">
                <a:solidFill>
                  <a:srgbClr val="FFFFFF"/>
                </a:solidFill>
                <a:latin typeface="Arial" panose="020B0604020202020204" pitchFamily="34" charset="0"/>
                <a:cs typeface="Arial" panose="020B0604020202020204" pitchFamily="34" charset="0"/>
              </a:rPr>
              <a:t>- </a:t>
            </a:r>
            <a:r>
              <a:rPr lang="en-US" sz="2800" dirty="0">
                <a:solidFill>
                  <a:srgbClr val="FFFFFF"/>
                </a:solidFill>
                <a:latin typeface="Arial" panose="020B0604020202020204" pitchFamily="34" charset="0"/>
                <a:cs typeface="Arial" panose="020B0604020202020204" pitchFamily="34" charset="0"/>
              </a:rPr>
              <a:t>General Virtual Troop Meeting Resources</a:t>
            </a:r>
            <a:br>
              <a:rPr lang="en-US" sz="2800" dirty="0">
                <a:solidFill>
                  <a:srgbClr val="FFFFFF"/>
                </a:solidFill>
                <a:latin typeface="Arial" panose="020B0604020202020204" pitchFamily="34" charset="0"/>
                <a:cs typeface="Arial" panose="020B0604020202020204" pitchFamily="34" charset="0"/>
              </a:rPr>
            </a:br>
            <a:r>
              <a:rPr lang="en-US" sz="2800" dirty="0">
                <a:solidFill>
                  <a:srgbClr val="FFFFFF"/>
                </a:solidFill>
                <a:latin typeface="Arial" panose="020B0604020202020204" pitchFamily="34" charset="0"/>
                <a:cs typeface="Arial" panose="020B0604020202020204" pitchFamily="34" charset="0"/>
              </a:rPr>
              <a:t> </a:t>
            </a:r>
            <a:br>
              <a:rPr lang="en-US" sz="2800" dirty="0">
                <a:solidFill>
                  <a:srgbClr val="FFFFFF"/>
                </a:solidFill>
                <a:latin typeface="Arial" panose="020B0604020202020204" pitchFamily="34" charset="0"/>
                <a:cs typeface="Arial" panose="020B0604020202020204" pitchFamily="34" charset="0"/>
              </a:rPr>
            </a:br>
            <a:r>
              <a:rPr lang="en-US" sz="2800" dirty="0">
                <a:solidFill>
                  <a:srgbClr val="FFFFFF"/>
                </a:solidFill>
                <a:latin typeface="Arial" panose="020B0604020202020204" pitchFamily="34" charset="0"/>
                <a:cs typeface="Arial" panose="020B0604020202020204" pitchFamily="34" charset="0"/>
              </a:rPr>
              <a:t>-  General Brownie Resources</a:t>
            </a:r>
            <a:br>
              <a:rPr lang="en-US" sz="2800" dirty="0">
                <a:solidFill>
                  <a:srgbClr val="FFFFFF"/>
                </a:solidFill>
                <a:latin typeface="Arial" panose="020B0604020202020204" pitchFamily="34" charset="0"/>
                <a:cs typeface="Arial" panose="020B0604020202020204" pitchFamily="34" charset="0"/>
              </a:rPr>
            </a:br>
            <a:br>
              <a:rPr lang="en-US" sz="2800" dirty="0">
                <a:solidFill>
                  <a:srgbClr val="FFFFFF"/>
                </a:solidFill>
                <a:latin typeface="Arial" panose="020B0604020202020204" pitchFamily="34" charset="0"/>
                <a:cs typeface="Arial" panose="020B0604020202020204" pitchFamily="34" charset="0"/>
              </a:rPr>
            </a:br>
            <a:endParaRPr lang="en-US" sz="2800" dirty="0">
              <a:solidFill>
                <a:srgbClr val="FFFFFF"/>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0087589D-C4D0-414E-9418-EF1F24E237AB}"/>
              </a:ext>
            </a:extLst>
          </p:cNvPr>
          <p:cNvSpPr txBox="1"/>
          <p:nvPr/>
        </p:nvSpPr>
        <p:spPr>
          <a:xfrm>
            <a:off x="1596568" y="473178"/>
            <a:ext cx="9140561"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400" dirty="0">
                <a:solidFill>
                  <a:srgbClr val="FFFFFF"/>
                </a:solidFill>
                <a:latin typeface="Arial" panose="020B0604020202020204" pitchFamily="34" charset="0"/>
                <a:cs typeface="Arial" panose="020B0604020202020204" pitchFamily="34" charset="0"/>
              </a:rPr>
              <a:t>Click on ‘Notes’ in the lower bar below to learn more about: </a:t>
            </a:r>
          </a:p>
        </p:txBody>
      </p:sp>
      <p:sp>
        <p:nvSpPr>
          <p:cNvPr id="5" name="Rectangle 4">
            <a:extLst>
              <a:ext uri="{FF2B5EF4-FFF2-40B4-BE49-F238E27FC236}">
                <a16:creationId xmlns:a16="http://schemas.microsoft.com/office/drawing/2014/main" id="{BAC08E73-1A90-48B5-882D-221214277C9B}"/>
              </a:ext>
            </a:extLst>
          </p:cNvPr>
          <p:cNvSpPr/>
          <p:nvPr/>
        </p:nvSpPr>
        <p:spPr>
          <a:xfrm>
            <a:off x="106496" y="6488668"/>
            <a:ext cx="4884603" cy="369332"/>
          </a:xfrm>
          <a:prstGeom prst="rect">
            <a:avLst/>
          </a:prstGeom>
        </p:spPr>
        <p:txBody>
          <a:bodyPr wrap="square">
            <a:spAutoFit/>
          </a:bodyPr>
          <a:lstStyle/>
          <a:p>
            <a:r>
              <a:rPr lang="en-US" dirty="0"/>
              <a:t>*</a:t>
            </a:r>
            <a:r>
              <a:rPr lang="en-US" b="1" dirty="0">
                <a:solidFill>
                  <a:srgbClr val="00B050"/>
                </a:solidFill>
              </a:rPr>
              <a:t>Click ‘Notes’ in the lower bar for ‘How to’</a:t>
            </a:r>
            <a:endParaRPr lang="en-US" b="1" dirty="0"/>
          </a:p>
        </p:txBody>
      </p:sp>
    </p:spTree>
    <p:extLst>
      <p:ext uri="{BB962C8B-B14F-4D97-AF65-F5344CB8AC3E}">
        <p14:creationId xmlns:p14="http://schemas.microsoft.com/office/powerpoint/2010/main" val="401245260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749A0-F82D-41FD-9773-83A993DD877A}"/>
              </a:ext>
            </a:extLst>
          </p:cNvPr>
          <p:cNvSpPr>
            <a:spLocks noGrp="1"/>
          </p:cNvSpPr>
          <p:nvPr>
            <p:ph type="title"/>
          </p:nvPr>
        </p:nvSpPr>
        <p:spPr>
          <a:xfrm>
            <a:off x="1250" y="333071"/>
            <a:ext cx="12189500" cy="1325563"/>
          </a:xfrm>
        </p:spPr>
        <p:txBody>
          <a:bodyPr>
            <a:normAutofit/>
          </a:bodyPr>
          <a:lstStyle/>
          <a:p>
            <a:pPr algn="ctr"/>
            <a:r>
              <a:rPr lang="en-US" dirty="0">
                <a:solidFill>
                  <a:schemeClr val="accent6">
                    <a:lumMod val="75000"/>
                  </a:schemeClr>
                </a:solidFill>
              </a:rPr>
              <a:t>Parent chat!</a:t>
            </a:r>
          </a:p>
        </p:txBody>
      </p:sp>
      <p:pic>
        <p:nvPicPr>
          <p:cNvPr id="3" name="Picture 5" descr="A group of people sitting at a desk&#10;&#10;Description automatically generated">
            <a:extLst>
              <a:ext uri="{FF2B5EF4-FFF2-40B4-BE49-F238E27FC236}">
                <a16:creationId xmlns:a16="http://schemas.microsoft.com/office/drawing/2014/main" id="{3D3B60A9-8948-4F52-8C7D-8658A91AE12C}"/>
              </a:ext>
            </a:extLst>
          </p:cNvPr>
          <p:cNvPicPr>
            <a:picLocks noChangeAspect="1"/>
          </p:cNvPicPr>
          <p:nvPr/>
        </p:nvPicPr>
        <p:blipFill>
          <a:blip r:embed="rId3"/>
          <a:stretch>
            <a:fillRect/>
          </a:stretch>
        </p:blipFill>
        <p:spPr>
          <a:xfrm>
            <a:off x="3429001" y="1613808"/>
            <a:ext cx="5333999" cy="3325584"/>
          </a:xfrm>
          <a:prstGeom prst="rect">
            <a:avLst/>
          </a:prstGeom>
        </p:spPr>
      </p:pic>
      <p:sp>
        <p:nvSpPr>
          <p:cNvPr id="4" name="Rectangle 3">
            <a:extLst>
              <a:ext uri="{FF2B5EF4-FFF2-40B4-BE49-F238E27FC236}">
                <a16:creationId xmlns:a16="http://schemas.microsoft.com/office/drawing/2014/main" id="{F5608B16-931F-4251-A9A7-22D9812F4075}"/>
              </a:ext>
            </a:extLst>
          </p:cNvPr>
          <p:cNvSpPr/>
          <p:nvPr/>
        </p:nvSpPr>
        <p:spPr>
          <a:xfrm>
            <a:off x="106496" y="6488668"/>
            <a:ext cx="4795441" cy="369332"/>
          </a:xfrm>
          <a:prstGeom prst="rect">
            <a:avLst/>
          </a:prstGeom>
        </p:spPr>
        <p:txBody>
          <a:bodyPr wrap="square">
            <a:spAutoFit/>
          </a:bodyPr>
          <a:lstStyle/>
          <a:p>
            <a:r>
              <a:rPr lang="en-US" dirty="0"/>
              <a:t>*</a:t>
            </a:r>
            <a:r>
              <a:rPr lang="en-US" b="1" dirty="0">
                <a:solidFill>
                  <a:srgbClr val="00B050"/>
                </a:solidFill>
              </a:rPr>
              <a:t>Click ‘Notes’ in the lower bar for ‘How to’</a:t>
            </a:r>
            <a:endParaRPr lang="en-US" b="1" dirty="0"/>
          </a:p>
        </p:txBody>
      </p:sp>
      <p:pic>
        <p:nvPicPr>
          <p:cNvPr id="5" name="Graphic 3" descr="House">
            <a:hlinkClick r:id="rId4" action="ppaction://hlinksldjump"/>
            <a:extLst>
              <a:ext uri="{FF2B5EF4-FFF2-40B4-BE49-F238E27FC236}">
                <a16:creationId xmlns:a16="http://schemas.microsoft.com/office/drawing/2014/main" id="{17E1B5A6-3E27-4720-8232-B9036538688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249025" y="262640"/>
            <a:ext cx="704850" cy="695325"/>
          </a:xfrm>
          <a:prstGeom prst="rect">
            <a:avLst/>
          </a:prstGeom>
        </p:spPr>
      </p:pic>
    </p:spTree>
    <p:extLst>
      <p:ext uri="{BB962C8B-B14F-4D97-AF65-F5344CB8AC3E}">
        <p14:creationId xmlns:p14="http://schemas.microsoft.com/office/powerpoint/2010/main" val="78177926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749A0-F82D-41FD-9773-83A993DD877A}"/>
              </a:ext>
            </a:extLst>
          </p:cNvPr>
          <p:cNvSpPr>
            <a:spLocks noGrp="1"/>
          </p:cNvSpPr>
          <p:nvPr>
            <p:ph type="title"/>
          </p:nvPr>
        </p:nvSpPr>
        <p:spPr>
          <a:xfrm>
            <a:off x="838200" y="208371"/>
            <a:ext cx="10515600" cy="1325563"/>
          </a:xfrm>
        </p:spPr>
        <p:txBody>
          <a:bodyPr/>
          <a:lstStyle/>
          <a:p>
            <a:pPr algn="ctr"/>
            <a:r>
              <a:rPr lang="en-US" dirty="0"/>
              <a:t>Friendship Circle and Goodbye</a:t>
            </a:r>
          </a:p>
        </p:txBody>
      </p:sp>
      <p:pic>
        <p:nvPicPr>
          <p:cNvPr id="4" name="Picture 4" descr="A group of people standing next to a person posing for a picture&#10;&#10;Description automatically generated">
            <a:extLst>
              <a:ext uri="{FF2B5EF4-FFF2-40B4-BE49-F238E27FC236}">
                <a16:creationId xmlns:a16="http://schemas.microsoft.com/office/drawing/2014/main" id="{09DCB56F-37E7-4CC1-9727-6585D45FB3C6}"/>
              </a:ext>
            </a:extLst>
          </p:cNvPr>
          <p:cNvPicPr>
            <a:picLocks noChangeAspect="1"/>
          </p:cNvPicPr>
          <p:nvPr/>
        </p:nvPicPr>
        <p:blipFill>
          <a:blip r:embed="rId3"/>
          <a:stretch>
            <a:fillRect/>
          </a:stretch>
        </p:blipFill>
        <p:spPr>
          <a:xfrm>
            <a:off x="3065463" y="1800700"/>
            <a:ext cx="5521325" cy="4471038"/>
          </a:xfrm>
          <a:prstGeom prst="rect">
            <a:avLst/>
          </a:prstGeom>
        </p:spPr>
      </p:pic>
      <p:pic>
        <p:nvPicPr>
          <p:cNvPr id="5" name="Graphic 3" descr="House">
            <a:hlinkClick r:id="rId4" action="ppaction://hlinksldjump"/>
            <a:extLst>
              <a:ext uri="{FF2B5EF4-FFF2-40B4-BE49-F238E27FC236}">
                <a16:creationId xmlns:a16="http://schemas.microsoft.com/office/drawing/2014/main" id="{6133D929-DD1D-47AB-894D-CCA76403210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249025" y="247650"/>
            <a:ext cx="704850" cy="695325"/>
          </a:xfrm>
          <a:prstGeom prst="rect">
            <a:avLst/>
          </a:prstGeom>
        </p:spPr>
      </p:pic>
      <p:sp>
        <p:nvSpPr>
          <p:cNvPr id="6" name="Rectangle 5">
            <a:extLst>
              <a:ext uri="{FF2B5EF4-FFF2-40B4-BE49-F238E27FC236}">
                <a16:creationId xmlns:a16="http://schemas.microsoft.com/office/drawing/2014/main" id="{CABC3C32-821F-457C-9EB3-E66958BD37DF}"/>
              </a:ext>
            </a:extLst>
          </p:cNvPr>
          <p:cNvSpPr/>
          <p:nvPr/>
        </p:nvSpPr>
        <p:spPr>
          <a:xfrm>
            <a:off x="106496" y="6488668"/>
            <a:ext cx="4795441" cy="369332"/>
          </a:xfrm>
          <a:prstGeom prst="rect">
            <a:avLst/>
          </a:prstGeom>
        </p:spPr>
        <p:txBody>
          <a:bodyPr wrap="square">
            <a:spAutoFit/>
          </a:bodyPr>
          <a:lstStyle/>
          <a:p>
            <a:r>
              <a:rPr lang="en-US" dirty="0"/>
              <a:t>*</a:t>
            </a:r>
            <a:r>
              <a:rPr lang="en-US" b="1" dirty="0">
                <a:solidFill>
                  <a:srgbClr val="00B050"/>
                </a:solidFill>
              </a:rPr>
              <a:t>Click ‘Notes’ in the lower bar for ‘How to’</a:t>
            </a:r>
            <a:endParaRPr lang="en-US" b="1" dirty="0"/>
          </a:p>
        </p:txBody>
      </p:sp>
    </p:spTree>
    <p:extLst>
      <p:ext uri="{BB962C8B-B14F-4D97-AF65-F5344CB8AC3E}">
        <p14:creationId xmlns:p14="http://schemas.microsoft.com/office/powerpoint/2010/main" val="60318067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AF739-AC03-46CD-9E93-DF2BDF97F7CE}"/>
              </a:ext>
            </a:extLst>
          </p:cNvPr>
          <p:cNvSpPr>
            <a:spLocks noGrp="1"/>
          </p:cNvSpPr>
          <p:nvPr>
            <p:ph type="title"/>
          </p:nvPr>
        </p:nvSpPr>
        <p:spPr>
          <a:xfrm>
            <a:off x="23005" y="2628418"/>
            <a:ext cx="12168995" cy="1339940"/>
          </a:xfrm>
        </p:spPr>
        <p:txBody>
          <a:bodyPr/>
          <a:lstStyle/>
          <a:p>
            <a:pPr algn="ctr"/>
            <a:r>
              <a:rPr lang="en-US" dirty="0">
                <a:ea typeface="+mj-lt"/>
                <a:cs typeface="+mj-lt"/>
              </a:rPr>
              <a:t>Dear Brownies...</a:t>
            </a:r>
            <a:endParaRPr lang="en-US" dirty="0"/>
          </a:p>
        </p:txBody>
      </p:sp>
      <p:sp>
        <p:nvSpPr>
          <p:cNvPr id="3" name="Rectangle 2">
            <a:extLst>
              <a:ext uri="{FF2B5EF4-FFF2-40B4-BE49-F238E27FC236}">
                <a16:creationId xmlns:a16="http://schemas.microsoft.com/office/drawing/2014/main" id="{83CF4726-6D52-401A-AF84-77018A5A89A8}"/>
              </a:ext>
            </a:extLst>
          </p:cNvPr>
          <p:cNvSpPr/>
          <p:nvPr/>
        </p:nvSpPr>
        <p:spPr>
          <a:xfrm>
            <a:off x="106496" y="6488668"/>
            <a:ext cx="4795441" cy="369332"/>
          </a:xfrm>
          <a:prstGeom prst="rect">
            <a:avLst/>
          </a:prstGeom>
        </p:spPr>
        <p:txBody>
          <a:bodyPr wrap="square">
            <a:spAutoFit/>
          </a:bodyPr>
          <a:lstStyle/>
          <a:p>
            <a:r>
              <a:rPr lang="en-US" dirty="0"/>
              <a:t>*</a:t>
            </a:r>
            <a:r>
              <a:rPr lang="en-US" b="1" dirty="0">
                <a:solidFill>
                  <a:srgbClr val="00B050"/>
                </a:solidFill>
              </a:rPr>
              <a:t>Click ‘Notes’ in the lower bar for ‘How to’</a:t>
            </a:r>
            <a:endParaRPr lang="en-US" b="1" dirty="0"/>
          </a:p>
        </p:txBody>
      </p:sp>
      <p:pic>
        <p:nvPicPr>
          <p:cNvPr id="4" name="Graphic 3" descr="House">
            <a:hlinkClick r:id="rId3" action="ppaction://hlinksldjump"/>
            <a:extLst>
              <a:ext uri="{FF2B5EF4-FFF2-40B4-BE49-F238E27FC236}">
                <a16:creationId xmlns:a16="http://schemas.microsoft.com/office/drawing/2014/main" id="{FE34BC43-3173-4CB0-80B6-3FFFB44137F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249025" y="247650"/>
            <a:ext cx="704850" cy="695325"/>
          </a:xfrm>
          <a:prstGeom prst="rect">
            <a:avLst/>
          </a:prstGeom>
        </p:spPr>
      </p:pic>
    </p:spTree>
    <p:extLst>
      <p:ext uri="{BB962C8B-B14F-4D97-AF65-F5344CB8AC3E}">
        <p14:creationId xmlns:p14="http://schemas.microsoft.com/office/powerpoint/2010/main" val="84806865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A picture containing clock, room&#10;&#10;Description generated with very high confidence">
            <a:extLst>
              <a:ext uri="{FF2B5EF4-FFF2-40B4-BE49-F238E27FC236}">
                <a16:creationId xmlns:a16="http://schemas.microsoft.com/office/drawing/2014/main" id="{6DCF7ABF-A5D2-4DAF-9A57-8AB239175406}"/>
              </a:ext>
            </a:extLst>
          </p:cNvPr>
          <p:cNvPicPr>
            <a:picLocks noChangeAspect="1"/>
          </p:cNvPicPr>
          <p:nvPr/>
        </p:nvPicPr>
        <p:blipFill>
          <a:blip r:embed="rId3"/>
          <a:stretch>
            <a:fillRect/>
          </a:stretch>
        </p:blipFill>
        <p:spPr>
          <a:xfrm>
            <a:off x="4697633" y="838090"/>
            <a:ext cx="2796733" cy="2796733"/>
          </a:xfrm>
          <a:prstGeom prst="rect">
            <a:avLst/>
          </a:prstGeom>
        </p:spPr>
      </p:pic>
      <p:sp>
        <p:nvSpPr>
          <p:cNvPr id="11" name="Title 1">
            <a:extLst>
              <a:ext uri="{FF2B5EF4-FFF2-40B4-BE49-F238E27FC236}">
                <a16:creationId xmlns:a16="http://schemas.microsoft.com/office/drawing/2014/main" id="{1D1FE7FF-AAEE-4A75-A930-9A3FB6817B6B}"/>
              </a:ext>
            </a:extLst>
          </p:cNvPr>
          <p:cNvSpPr txBox="1">
            <a:spLocks/>
          </p:cNvSpPr>
          <p:nvPr/>
        </p:nvSpPr>
        <p:spPr>
          <a:xfrm>
            <a:off x="1109980" y="3895344"/>
            <a:ext cx="9966960" cy="14904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b="1">
                <a:solidFill>
                  <a:schemeClr val="accent6"/>
                </a:solidFill>
              </a:rPr>
              <a:t>Brownie Meeting</a:t>
            </a:r>
            <a:endParaRPr lang="en-US" sz="6000" b="1" dirty="0">
              <a:solidFill>
                <a:schemeClr val="accent6"/>
              </a:solidFill>
            </a:endParaRPr>
          </a:p>
        </p:txBody>
      </p:sp>
      <p:sp>
        <p:nvSpPr>
          <p:cNvPr id="12" name="TextBox 11">
            <a:extLst>
              <a:ext uri="{FF2B5EF4-FFF2-40B4-BE49-F238E27FC236}">
                <a16:creationId xmlns:a16="http://schemas.microsoft.com/office/drawing/2014/main" id="{C6B883AA-7191-461E-BFB5-B8553F911DBC}"/>
              </a:ext>
            </a:extLst>
          </p:cNvPr>
          <p:cNvSpPr txBox="1"/>
          <p:nvPr/>
        </p:nvSpPr>
        <p:spPr>
          <a:xfrm>
            <a:off x="4933917" y="5574140"/>
            <a:ext cx="252043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b="1" dirty="0">
                <a:solidFill>
                  <a:schemeClr val="accent6"/>
                </a:solidFill>
                <a:latin typeface="+mj-lt"/>
                <a:cs typeface="Calibri" panose="020F0502020204030204" pitchFamily="34" charset="0"/>
              </a:rPr>
              <a:t>Meeting 4 </a:t>
            </a:r>
          </a:p>
        </p:txBody>
      </p:sp>
    </p:spTree>
    <p:extLst>
      <p:ext uri="{BB962C8B-B14F-4D97-AF65-F5344CB8AC3E}">
        <p14:creationId xmlns:p14="http://schemas.microsoft.com/office/powerpoint/2010/main" val="400645215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A girl taking a selfie in a forest&#10;&#10;Description automatically generated">
            <a:extLst>
              <a:ext uri="{FF2B5EF4-FFF2-40B4-BE49-F238E27FC236}">
                <a16:creationId xmlns:a16="http://schemas.microsoft.com/office/drawing/2014/main" id="{523C781C-2A4E-49C5-8B2A-A8A4CBED7444}"/>
              </a:ext>
            </a:extLst>
          </p:cNvPr>
          <p:cNvPicPr>
            <a:picLocks noChangeAspect="1"/>
          </p:cNvPicPr>
          <p:nvPr/>
        </p:nvPicPr>
        <p:blipFill>
          <a:blip r:embed="rId3"/>
          <a:stretch>
            <a:fillRect/>
          </a:stretch>
        </p:blipFill>
        <p:spPr>
          <a:xfrm>
            <a:off x="3468821" y="2374668"/>
            <a:ext cx="5325035" cy="3953989"/>
          </a:xfrm>
          <a:prstGeom prst="rect">
            <a:avLst/>
          </a:prstGeom>
        </p:spPr>
      </p:pic>
      <p:pic>
        <p:nvPicPr>
          <p:cNvPr id="9" name="Graphic 3" descr="House">
            <a:hlinkClick r:id="rId4" action="ppaction://hlinksldjump"/>
            <a:extLst>
              <a:ext uri="{FF2B5EF4-FFF2-40B4-BE49-F238E27FC236}">
                <a16:creationId xmlns:a16="http://schemas.microsoft.com/office/drawing/2014/main" id="{143286F0-8C78-410B-965F-0E23EDED1B2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249025" y="247650"/>
            <a:ext cx="704850" cy="695325"/>
          </a:xfrm>
          <a:prstGeom prst="rect">
            <a:avLst/>
          </a:prstGeom>
        </p:spPr>
      </p:pic>
      <p:sp>
        <p:nvSpPr>
          <p:cNvPr id="19" name="Title 1">
            <a:extLst>
              <a:ext uri="{FF2B5EF4-FFF2-40B4-BE49-F238E27FC236}">
                <a16:creationId xmlns:a16="http://schemas.microsoft.com/office/drawing/2014/main" id="{D98A2BB0-F599-4CB1-BF09-B4DC65F3EFD0}"/>
              </a:ext>
            </a:extLst>
          </p:cNvPr>
          <p:cNvSpPr>
            <a:spLocks noGrp="1"/>
          </p:cNvSpPr>
          <p:nvPr>
            <p:ph type="title"/>
          </p:nvPr>
        </p:nvSpPr>
        <p:spPr>
          <a:xfrm>
            <a:off x="1383082" y="118997"/>
            <a:ext cx="9875520" cy="1356360"/>
          </a:xfrm>
        </p:spPr>
        <p:txBody>
          <a:bodyPr/>
          <a:lstStyle/>
          <a:p>
            <a:pPr algn="ctr"/>
            <a:r>
              <a:rPr lang="en-US" dirty="0">
                <a:solidFill>
                  <a:schemeClr val="accent6"/>
                </a:solidFill>
              </a:rPr>
              <a:t>Opening Question</a:t>
            </a:r>
          </a:p>
        </p:txBody>
      </p:sp>
      <p:sp>
        <p:nvSpPr>
          <p:cNvPr id="20" name="Content Placeholder 2">
            <a:extLst>
              <a:ext uri="{FF2B5EF4-FFF2-40B4-BE49-F238E27FC236}">
                <a16:creationId xmlns:a16="http://schemas.microsoft.com/office/drawing/2014/main" id="{A6BDBE2A-CA4A-483C-B734-FA793A9BE139}"/>
              </a:ext>
            </a:extLst>
          </p:cNvPr>
          <p:cNvSpPr>
            <a:spLocks noGrp="1"/>
          </p:cNvSpPr>
          <p:nvPr>
            <p:ph idx="1"/>
          </p:nvPr>
        </p:nvSpPr>
        <p:spPr>
          <a:xfrm>
            <a:off x="1400469" y="1336752"/>
            <a:ext cx="9926088" cy="1157614"/>
          </a:xfrm>
        </p:spPr>
        <p:txBody>
          <a:bodyPr vert="horz" lIns="91440" tIns="45720" rIns="91440" bIns="45720" rtlCol="0" anchor="t">
            <a:noAutofit/>
          </a:bodyPr>
          <a:lstStyle/>
          <a:p>
            <a:pPr marL="45720" indent="0" algn="ctr">
              <a:buNone/>
            </a:pPr>
            <a:r>
              <a:rPr lang="en-US" sz="3600" dirty="0">
                <a:solidFill>
                  <a:schemeClr val="accent6">
                    <a:lumMod val="75000"/>
                  </a:schemeClr>
                </a:solidFill>
                <a:latin typeface="+mj-lt"/>
              </a:rPr>
              <a:t>How do you help at home?  </a:t>
            </a:r>
          </a:p>
        </p:txBody>
      </p:sp>
      <p:sp>
        <p:nvSpPr>
          <p:cNvPr id="6" name="TextBox 5">
            <a:extLst>
              <a:ext uri="{FF2B5EF4-FFF2-40B4-BE49-F238E27FC236}">
                <a16:creationId xmlns:a16="http://schemas.microsoft.com/office/drawing/2014/main" id="{4B29D7F4-A5DB-4A3B-859E-2B45077405EA}"/>
              </a:ext>
            </a:extLst>
          </p:cNvPr>
          <p:cNvSpPr txBox="1"/>
          <p:nvPr/>
        </p:nvSpPr>
        <p:spPr>
          <a:xfrm>
            <a:off x="0" y="2888105"/>
            <a:ext cx="3790987"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solidFill>
                  <a:schemeClr val="accent6"/>
                </a:solidFill>
                <a:latin typeface="+mj-lt"/>
              </a:rPr>
              <a:t>Today's Supplies:</a:t>
            </a:r>
          </a:p>
          <a:p>
            <a:pPr marL="285750" indent="-285750">
              <a:buFont typeface="Arial"/>
              <a:buChar char="•"/>
            </a:pPr>
            <a:r>
              <a:rPr lang="en-US" sz="2800" dirty="0">
                <a:solidFill>
                  <a:srgbClr val="00B050"/>
                </a:solidFill>
                <a:latin typeface="+mj-lt"/>
              </a:rPr>
              <a:t>Paper</a:t>
            </a:r>
          </a:p>
          <a:p>
            <a:pPr marL="285750" indent="-285750">
              <a:buFont typeface="Arial"/>
              <a:buChar char="•"/>
            </a:pPr>
            <a:r>
              <a:rPr lang="en-US" sz="2800" dirty="0">
                <a:solidFill>
                  <a:srgbClr val="00B050"/>
                </a:solidFill>
                <a:latin typeface="+mj-lt"/>
              </a:rPr>
              <a:t>Markers or crayons</a:t>
            </a:r>
          </a:p>
          <a:p>
            <a:pPr marL="285750" indent="-285750">
              <a:buFont typeface="Arial"/>
              <a:buChar char="•"/>
            </a:pPr>
            <a:endParaRPr lang="en-US" sz="2800" dirty="0">
              <a:solidFill>
                <a:srgbClr val="00B050"/>
              </a:solidFill>
              <a:latin typeface="+mj-lt"/>
            </a:endParaRPr>
          </a:p>
        </p:txBody>
      </p:sp>
    </p:spTree>
    <p:extLst>
      <p:ext uri="{BB962C8B-B14F-4D97-AF65-F5344CB8AC3E}">
        <p14:creationId xmlns:p14="http://schemas.microsoft.com/office/powerpoint/2010/main" val="49670929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DA0F3F9-4482-4F7D-B056-BBF789BE759B}"/>
              </a:ext>
            </a:extLst>
          </p:cNvPr>
          <p:cNvSpPr>
            <a:spLocks noGrp="1"/>
          </p:cNvSpPr>
          <p:nvPr>
            <p:ph idx="1"/>
          </p:nvPr>
        </p:nvSpPr>
        <p:spPr>
          <a:xfrm>
            <a:off x="1151261" y="2378042"/>
            <a:ext cx="9926088" cy="1157614"/>
          </a:xfrm>
        </p:spPr>
        <p:txBody>
          <a:bodyPr vert="horz" lIns="91440" tIns="45720" rIns="91440" bIns="45720" rtlCol="0" anchor="ctr">
            <a:noAutofit/>
          </a:bodyPr>
          <a:lstStyle/>
          <a:p>
            <a:pPr marL="45720" indent="0" algn="ctr">
              <a:buNone/>
            </a:pPr>
            <a:r>
              <a:rPr lang="en-US" sz="3600" dirty="0">
                <a:solidFill>
                  <a:schemeClr val="accent6">
                    <a:lumMod val="75000"/>
                  </a:schemeClr>
                </a:solidFill>
                <a:latin typeface="+mj-lt"/>
              </a:rPr>
              <a:t>Attendance  </a:t>
            </a:r>
          </a:p>
        </p:txBody>
      </p:sp>
      <p:pic>
        <p:nvPicPr>
          <p:cNvPr id="5" name="Graphic 3" descr="House">
            <a:hlinkClick r:id="rId3" action="ppaction://hlinksldjump"/>
            <a:extLst>
              <a:ext uri="{FF2B5EF4-FFF2-40B4-BE49-F238E27FC236}">
                <a16:creationId xmlns:a16="http://schemas.microsoft.com/office/drawing/2014/main" id="{3615D7AF-64DA-4DF4-8B6D-9065D282DB1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249025" y="247650"/>
            <a:ext cx="704850" cy="695325"/>
          </a:xfrm>
          <a:prstGeom prst="rect">
            <a:avLst/>
          </a:prstGeom>
        </p:spPr>
      </p:pic>
      <p:sp>
        <p:nvSpPr>
          <p:cNvPr id="4" name="Rectangle 3">
            <a:extLst>
              <a:ext uri="{FF2B5EF4-FFF2-40B4-BE49-F238E27FC236}">
                <a16:creationId xmlns:a16="http://schemas.microsoft.com/office/drawing/2014/main" id="{B0E77169-C8D7-4B36-B569-42A3D18D36C7}"/>
              </a:ext>
            </a:extLst>
          </p:cNvPr>
          <p:cNvSpPr/>
          <p:nvPr/>
        </p:nvSpPr>
        <p:spPr>
          <a:xfrm>
            <a:off x="106496" y="6488668"/>
            <a:ext cx="4795441" cy="369332"/>
          </a:xfrm>
          <a:prstGeom prst="rect">
            <a:avLst/>
          </a:prstGeom>
        </p:spPr>
        <p:txBody>
          <a:bodyPr wrap="square">
            <a:spAutoFit/>
          </a:bodyPr>
          <a:lstStyle/>
          <a:p>
            <a:r>
              <a:rPr lang="en-US" dirty="0"/>
              <a:t>*</a:t>
            </a:r>
            <a:r>
              <a:rPr lang="en-US" b="1" dirty="0">
                <a:solidFill>
                  <a:srgbClr val="00B050"/>
                </a:solidFill>
              </a:rPr>
              <a:t>Click ‘Notes’ in the lower bar for ‘How to’</a:t>
            </a:r>
            <a:endParaRPr lang="en-US" b="1" dirty="0"/>
          </a:p>
        </p:txBody>
      </p:sp>
    </p:spTree>
    <p:extLst>
      <p:ext uri="{BB962C8B-B14F-4D97-AF65-F5344CB8AC3E}">
        <p14:creationId xmlns:p14="http://schemas.microsoft.com/office/powerpoint/2010/main" val="411347504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315C3-7926-43AF-8ACB-942FDC4A969F}"/>
              </a:ext>
            </a:extLst>
          </p:cNvPr>
          <p:cNvSpPr>
            <a:spLocks noGrp="1"/>
          </p:cNvSpPr>
          <p:nvPr>
            <p:ph type="title"/>
          </p:nvPr>
        </p:nvSpPr>
        <p:spPr>
          <a:xfrm>
            <a:off x="501316" y="112295"/>
            <a:ext cx="9875520" cy="1356360"/>
          </a:xfrm>
        </p:spPr>
        <p:txBody>
          <a:bodyPr>
            <a:normAutofit/>
          </a:bodyPr>
          <a:lstStyle/>
          <a:p>
            <a:r>
              <a:rPr lang="en-US">
                <a:solidFill>
                  <a:schemeClr val="accent6">
                    <a:lumMod val="75000"/>
                  </a:schemeClr>
                </a:solidFill>
                <a:latin typeface="Cooper Black"/>
              </a:rPr>
              <a:t>Brownie Zoom Meeting Rules</a:t>
            </a:r>
          </a:p>
        </p:txBody>
      </p:sp>
      <p:sp>
        <p:nvSpPr>
          <p:cNvPr id="3" name="AutoShape 3" descr="data:image/jpg;base64,%20/9j/4AAQSkZJRgABAQEAYABgAAD/2wBDAAUDBAQEAwUEBAQFBQUGBwwIBwcHBw8LCwkMEQ8SEhEPERETFhwXExQaFRERGCEYGh0dHx8fExciJCIeJBweHx7/2wBDAQUFBQcGBw4ICA4eFBEUHh4eHh4eHh4eHh4eHh4eHh4eHh4eHh4eHh4eHh4eHh4eHh4eHh4eHh4eHh4eHh4eHh7/wAARCAAkACY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4yoor1z4Z/DTwb4l+EHiTxbrPjiDSdY0xnFppzSRgzBUDAkMdx3EkDHpQB5HRX0+37P3wpHjTRNHHxdtXsr3TZbq4mE8GUkQoFUHdgA72ODz8tfOvi/TrPR/FOqaVp9+moWlpdSQw3SYxMisQGGOORQBlUUUUAFfT37PsGqv+y/48e18DaRq1vvmzqFxdIksf7pcgKUJO0cj5h1r5hra0rxX4m0nRLvQ9M17UbPTL3P2m0huGWKXIwdyg4PAFAH3tJaeIh8V/Cgb4ReGY2/sG6zENQi2n5ocknyeCpwAMH7x5r4T+KSzL8SPEa3Gnw6bMNSn32kLBkhO8/KpGAQPpVn/hZfxC/tC21D/hNNd+12sLQQTfbX3RxnGVBz0OB+QrmLy5uL27mu7ueSe4mcySyyMWZ2JySSepzQBDRRRQAUUUUAFFFFABRRRQB//Z">
            <a:extLst>
              <a:ext uri="{FF2B5EF4-FFF2-40B4-BE49-F238E27FC236}">
                <a16:creationId xmlns:a16="http://schemas.microsoft.com/office/drawing/2014/main" id="{CB6DA6A3-2E0B-4928-8ADE-C0F7845701D2}"/>
              </a:ext>
            </a:extLst>
          </p:cNvPr>
          <p:cNvSpPr>
            <a:spLocks noChangeAspect="1" noChangeArrowheads="1"/>
          </p:cNvSpPr>
          <p:nvPr/>
        </p:nvSpPr>
        <p:spPr bwMode="auto">
          <a:xfrm>
            <a:off x="1173480" y="3978442"/>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6" name="Picture 2">
            <a:extLst>
              <a:ext uri="{FF2B5EF4-FFF2-40B4-BE49-F238E27FC236}">
                <a16:creationId xmlns:a16="http://schemas.microsoft.com/office/drawing/2014/main" id="{E3782525-FC4D-4DAB-A8F7-A7B9C551D0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3495" y="1299411"/>
            <a:ext cx="10144983" cy="519045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A3516113-4379-49A8-AF6B-ABCFF7FE48AC}"/>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587" b="89881" l="9426" r="89549">
                        <a14:foregroundMark x1="54098" y1="6349" x2="54098" y2="6349"/>
                        <a14:foregroundMark x1="51639" y1="4563" x2="51639" y2="4563"/>
                        <a14:foregroundMark x1="50000" y1="1587" x2="50000" y2="1587"/>
                        <a14:foregroundMark x1="71926" y1="49008" x2="71926" y2="49008"/>
                        <a14:foregroundMark x1="71516" y1="47421" x2="71516" y2="47421"/>
                        <a14:foregroundMark x1="70697" y1="46032" x2="70697" y2="46032"/>
                        <a14:foregroundMark x1="70287" y1="43849" x2="70287" y2="43849"/>
                        <a14:foregroundMark x1="69877" y1="42857" x2="69877" y2="42857"/>
                        <a14:foregroundMark x1="69262" y1="41270" x2="69262" y2="41270"/>
                        <a14:foregroundMark x1="70492" y1="42063" x2="70492" y2="42063"/>
                        <a14:foregroundMark x1="71516" y1="52381" x2="71516" y2="52381"/>
                      </a14:backgroundRemoval>
                    </a14:imgEffect>
                  </a14:imgLayer>
                </a14:imgProps>
              </a:ext>
            </a:extLst>
          </a:blip>
          <a:srcRect b="47004"/>
          <a:stretch/>
        </p:blipFill>
        <p:spPr>
          <a:xfrm>
            <a:off x="-115869" y="1468656"/>
            <a:ext cx="8246453" cy="4513566"/>
          </a:xfrm>
          <a:prstGeom prst="rect">
            <a:avLst/>
          </a:prstGeom>
        </p:spPr>
      </p:pic>
      <p:grpSp>
        <p:nvGrpSpPr>
          <p:cNvPr id="10" name="Group 9">
            <a:extLst>
              <a:ext uri="{FF2B5EF4-FFF2-40B4-BE49-F238E27FC236}">
                <a16:creationId xmlns:a16="http://schemas.microsoft.com/office/drawing/2014/main" id="{50433B9B-5BBC-4F7D-AE8D-56E9AFFB65B6}"/>
              </a:ext>
            </a:extLst>
          </p:cNvPr>
          <p:cNvGrpSpPr/>
          <p:nvPr/>
        </p:nvGrpSpPr>
        <p:grpSpPr>
          <a:xfrm>
            <a:off x="373380" y="3538330"/>
            <a:ext cx="2851083" cy="2325059"/>
            <a:chOff x="373380" y="3978442"/>
            <a:chExt cx="2851083" cy="1884947"/>
          </a:xfrm>
        </p:grpSpPr>
        <p:sp>
          <p:nvSpPr>
            <p:cNvPr id="6" name="Rectangle 5">
              <a:extLst>
                <a:ext uri="{FF2B5EF4-FFF2-40B4-BE49-F238E27FC236}">
                  <a16:creationId xmlns:a16="http://schemas.microsoft.com/office/drawing/2014/main" id="{574AAF28-82B5-4338-A9C1-16620EED189B}"/>
                </a:ext>
              </a:extLst>
            </p:cNvPr>
            <p:cNvSpPr/>
            <p:nvPr/>
          </p:nvSpPr>
          <p:spPr>
            <a:xfrm>
              <a:off x="373380" y="3978442"/>
              <a:ext cx="2851083" cy="1015064"/>
            </a:xfrm>
            <a:prstGeom prst="rect">
              <a:avLst/>
            </a:prstGeom>
            <a:gradFill flip="none" rotWithShape="1">
              <a:gsLst>
                <a:gs pos="0">
                  <a:schemeClr val="bg1">
                    <a:tint val="66000"/>
                    <a:satMod val="160000"/>
                  </a:schemeClr>
                </a:gs>
                <a:gs pos="50000">
                  <a:schemeClr val="bg1">
                    <a:tint val="44500"/>
                    <a:satMod val="160000"/>
                  </a:schemeClr>
                </a:gs>
                <a:gs pos="100000">
                  <a:schemeClr val="bg1">
                    <a:tint val="23500"/>
                    <a:satMod val="160000"/>
                  </a:schemeClr>
                </a:gs>
              </a:gsLst>
              <a:lin ang="189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TURN AUDIO</a:t>
              </a:r>
            </a:p>
            <a:p>
              <a:pPr algn="ctr"/>
              <a:r>
                <a:rPr lang="en-US" sz="2400" dirty="0">
                  <a:solidFill>
                    <a:schemeClr val="accent1"/>
                  </a:solidFill>
                </a:rPr>
                <a:t>CAMERA ON &amp; OFF</a:t>
              </a:r>
            </a:p>
          </p:txBody>
        </p:sp>
        <p:sp>
          <p:nvSpPr>
            <p:cNvPr id="7" name="Arrow: Down 6">
              <a:extLst>
                <a:ext uri="{FF2B5EF4-FFF2-40B4-BE49-F238E27FC236}">
                  <a16:creationId xmlns:a16="http://schemas.microsoft.com/office/drawing/2014/main" id="{7289222E-CC02-42E0-BB53-FD272B19F23E}"/>
                </a:ext>
              </a:extLst>
            </p:cNvPr>
            <p:cNvSpPr/>
            <p:nvPr/>
          </p:nvSpPr>
          <p:spPr>
            <a:xfrm>
              <a:off x="1275369" y="5084064"/>
              <a:ext cx="687404" cy="779325"/>
            </a:xfrm>
            <a:prstGeom prst="down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Down 17">
              <a:extLst>
                <a:ext uri="{FF2B5EF4-FFF2-40B4-BE49-F238E27FC236}">
                  <a16:creationId xmlns:a16="http://schemas.microsoft.com/office/drawing/2014/main" id="{A99C8881-DABE-4AD5-8659-C3E98643900F}"/>
                </a:ext>
              </a:extLst>
            </p:cNvPr>
            <p:cNvSpPr/>
            <p:nvPr/>
          </p:nvSpPr>
          <p:spPr>
            <a:xfrm>
              <a:off x="1948936" y="5084064"/>
              <a:ext cx="687404" cy="779325"/>
            </a:xfrm>
            <a:prstGeom prst="down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extLst>
              <a:ext uri="{FF2B5EF4-FFF2-40B4-BE49-F238E27FC236}">
                <a16:creationId xmlns:a16="http://schemas.microsoft.com/office/drawing/2014/main" id="{F43A68CB-A9AA-4648-ADBC-E4504F2646FE}"/>
              </a:ext>
            </a:extLst>
          </p:cNvPr>
          <p:cNvPicPr>
            <a:picLocks noChangeAspect="1"/>
          </p:cNvPicPr>
          <p:nvPr/>
        </p:nvPicPr>
        <p:blipFill>
          <a:blip r:embed="rId6"/>
          <a:stretch>
            <a:fillRect/>
          </a:stretch>
        </p:blipFill>
        <p:spPr>
          <a:xfrm>
            <a:off x="8505764" y="2646626"/>
            <a:ext cx="2851083" cy="872561"/>
          </a:xfrm>
          <a:prstGeom prst="rect">
            <a:avLst/>
          </a:prstGeom>
        </p:spPr>
      </p:pic>
      <p:grpSp>
        <p:nvGrpSpPr>
          <p:cNvPr id="12" name="Group 11">
            <a:extLst>
              <a:ext uri="{FF2B5EF4-FFF2-40B4-BE49-F238E27FC236}">
                <a16:creationId xmlns:a16="http://schemas.microsoft.com/office/drawing/2014/main" id="{2EB92E75-72A2-453E-B783-22E8B05191FF}"/>
              </a:ext>
            </a:extLst>
          </p:cNvPr>
          <p:cNvGrpSpPr/>
          <p:nvPr/>
        </p:nvGrpSpPr>
        <p:grpSpPr>
          <a:xfrm>
            <a:off x="5278025" y="4094922"/>
            <a:ext cx="3310497" cy="2033787"/>
            <a:chOff x="5278025" y="4094922"/>
            <a:chExt cx="3310497" cy="2033787"/>
          </a:xfrm>
        </p:grpSpPr>
        <p:sp>
          <p:nvSpPr>
            <p:cNvPr id="23" name="Rectangle 22">
              <a:extLst>
                <a:ext uri="{FF2B5EF4-FFF2-40B4-BE49-F238E27FC236}">
                  <a16:creationId xmlns:a16="http://schemas.microsoft.com/office/drawing/2014/main" id="{0819FE95-F635-4BBE-8B31-CE20C09EAD73}"/>
                </a:ext>
              </a:extLst>
            </p:cNvPr>
            <p:cNvSpPr/>
            <p:nvPr/>
          </p:nvSpPr>
          <p:spPr>
            <a:xfrm>
              <a:off x="5278025" y="4094922"/>
              <a:ext cx="3098135" cy="1243410"/>
            </a:xfrm>
            <a:prstGeom prst="rect">
              <a:avLst/>
            </a:prstGeom>
            <a:gradFill flip="none" rotWithShape="1">
              <a:gsLst>
                <a:gs pos="0">
                  <a:schemeClr val="bg1">
                    <a:tint val="66000"/>
                    <a:satMod val="160000"/>
                  </a:schemeClr>
                </a:gs>
                <a:gs pos="50000">
                  <a:schemeClr val="bg1">
                    <a:tint val="44500"/>
                    <a:satMod val="160000"/>
                  </a:schemeClr>
                </a:gs>
                <a:gs pos="100000">
                  <a:schemeClr val="bg1">
                    <a:tint val="23500"/>
                    <a:satMod val="160000"/>
                  </a:schemeClr>
                </a:gs>
              </a:gsLst>
              <a:lin ang="189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WRITE A QUESTION OR ADD YOUR IDEAS</a:t>
              </a:r>
            </a:p>
          </p:txBody>
        </p:sp>
        <p:sp>
          <p:nvSpPr>
            <p:cNvPr id="24" name="Arrow: Down 23">
              <a:extLst>
                <a:ext uri="{FF2B5EF4-FFF2-40B4-BE49-F238E27FC236}">
                  <a16:creationId xmlns:a16="http://schemas.microsoft.com/office/drawing/2014/main" id="{F5FD2AC7-498F-4C25-A163-D3DF3AF84691}"/>
                </a:ext>
              </a:extLst>
            </p:cNvPr>
            <p:cNvSpPr/>
            <p:nvPr/>
          </p:nvSpPr>
          <p:spPr>
            <a:xfrm rot="1484169">
              <a:off x="5863671" y="5419766"/>
              <a:ext cx="534701" cy="663449"/>
            </a:xfrm>
            <a:prstGeom prst="down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Arrow: Down 24">
              <a:extLst>
                <a:ext uri="{FF2B5EF4-FFF2-40B4-BE49-F238E27FC236}">
                  <a16:creationId xmlns:a16="http://schemas.microsoft.com/office/drawing/2014/main" id="{1E371C27-2688-455B-A2D8-CC140DAA3F42}"/>
                </a:ext>
              </a:extLst>
            </p:cNvPr>
            <p:cNvSpPr/>
            <p:nvPr/>
          </p:nvSpPr>
          <p:spPr>
            <a:xfrm rot="19163432">
              <a:off x="8053821" y="5374272"/>
              <a:ext cx="534701" cy="754437"/>
            </a:xfrm>
            <a:prstGeom prst="down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6" name="Graphic 3" descr="House">
            <a:hlinkClick r:id="rId7" action="ppaction://hlinksldjump"/>
            <a:extLst>
              <a:ext uri="{FF2B5EF4-FFF2-40B4-BE49-F238E27FC236}">
                <a16:creationId xmlns:a16="http://schemas.microsoft.com/office/drawing/2014/main" id="{BC3EC4E8-3670-4FCD-8D2C-E2910371C8F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249025" y="247650"/>
            <a:ext cx="704850" cy="695325"/>
          </a:xfrm>
          <a:prstGeom prst="rect">
            <a:avLst/>
          </a:prstGeom>
        </p:spPr>
      </p:pic>
    </p:spTree>
    <p:extLst>
      <p:ext uri="{BB962C8B-B14F-4D97-AF65-F5344CB8AC3E}">
        <p14:creationId xmlns:p14="http://schemas.microsoft.com/office/powerpoint/2010/main" val="299058565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8362B-D33F-4A1F-92AB-1F276A70276D}"/>
              </a:ext>
            </a:extLst>
          </p:cNvPr>
          <p:cNvSpPr>
            <a:spLocks noGrp="1"/>
          </p:cNvSpPr>
          <p:nvPr>
            <p:ph type="title"/>
          </p:nvPr>
        </p:nvSpPr>
        <p:spPr>
          <a:xfrm>
            <a:off x="1158240" y="244571"/>
            <a:ext cx="9875520" cy="1356360"/>
          </a:xfrm>
        </p:spPr>
        <p:txBody>
          <a:bodyPr/>
          <a:lstStyle/>
          <a:p>
            <a:pPr algn="ctr"/>
            <a:r>
              <a:rPr lang="en-US" dirty="0">
                <a:solidFill>
                  <a:schemeClr val="accent6"/>
                </a:solidFill>
              </a:rPr>
              <a:t>Meeting Rules</a:t>
            </a:r>
          </a:p>
        </p:txBody>
      </p:sp>
      <p:sp>
        <p:nvSpPr>
          <p:cNvPr id="4" name="TextBox 3">
            <a:extLst>
              <a:ext uri="{FF2B5EF4-FFF2-40B4-BE49-F238E27FC236}">
                <a16:creationId xmlns:a16="http://schemas.microsoft.com/office/drawing/2014/main" id="{9D5FDFB2-8877-4A9C-865F-53E26E2956A1}"/>
              </a:ext>
            </a:extLst>
          </p:cNvPr>
          <p:cNvSpPr txBox="1"/>
          <p:nvPr/>
        </p:nvSpPr>
        <p:spPr>
          <a:xfrm>
            <a:off x="1358160" y="2125266"/>
            <a:ext cx="8410742"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3600" dirty="0">
                <a:solidFill>
                  <a:schemeClr val="accent6"/>
                </a:solidFill>
                <a:latin typeface="+mj-lt"/>
              </a:rPr>
              <a:t>Be respectful in the chat</a:t>
            </a:r>
          </a:p>
          <a:p>
            <a:pPr marL="285750" indent="-285750">
              <a:buFont typeface="Arial"/>
              <a:buChar char="•"/>
            </a:pPr>
            <a:endParaRPr lang="en-US" sz="3600" dirty="0">
              <a:solidFill>
                <a:schemeClr val="accent6"/>
              </a:solidFill>
              <a:latin typeface="+mj-lt"/>
            </a:endParaRPr>
          </a:p>
          <a:p>
            <a:pPr marL="285750" indent="-285750">
              <a:buFont typeface="Arial"/>
              <a:buChar char="•"/>
            </a:pPr>
            <a:r>
              <a:rPr lang="en-US" sz="3600" dirty="0">
                <a:solidFill>
                  <a:schemeClr val="accent6"/>
                </a:solidFill>
                <a:latin typeface="+mj-lt"/>
              </a:rPr>
              <a:t>Remember to share with others and allow others to share too</a:t>
            </a:r>
          </a:p>
        </p:txBody>
      </p:sp>
      <p:pic>
        <p:nvPicPr>
          <p:cNvPr id="6" name="Graphic 3" descr="House">
            <a:hlinkClick r:id="rId3" action="ppaction://hlinksldjump"/>
            <a:extLst>
              <a:ext uri="{FF2B5EF4-FFF2-40B4-BE49-F238E27FC236}">
                <a16:creationId xmlns:a16="http://schemas.microsoft.com/office/drawing/2014/main" id="{D09C15F4-E46C-47D1-B651-F090FE80691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249025" y="247650"/>
            <a:ext cx="704850" cy="695325"/>
          </a:xfrm>
          <a:prstGeom prst="rect">
            <a:avLst/>
          </a:prstGeom>
        </p:spPr>
      </p:pic>
      <p:sp>
        <p:nvSpPr>
          <p:cNvPr id="5" name="Rectangle 4">
            <a:extLst>
              <a:ext uri="{FF2B5EF4-FFF2-40B4-BE49-F238E27FC236}">
                <a16:creationId xmlns:a16="http://schemas.microsoft.com/office/drawing/2014/main" id="{11334870-3A53-40C4-B689-8591BFB12959}"/>
              </a:ext>
            </a:extLst>
          </p:cNvPr>
          <p:cNvSpPr/>
          <p:nvPr/>
        </p:nvSpPr>
        <p:spPr>
          <a:xfrm>
            <a:off x="106496" y="6488668"/>
            <a:ext cx="4795441" cy="369332"/>
          </a:xfrm>
          <a:prstGeom prst="rect">
            <a:avLst/>
          </a:prstGeom>
        </p:spPr>
        <p:txBody>
          <a:bodyPr wrap="square">
            <a:spAutoFit/>
          </a:bodyPr>
          <a:lstStyle/>
          <a:p>
            <a:r>
              <a:rPr lang="en-US" dirty="0"/>
              <a:t>*</a:t>
            </a:r>
            <a:r>
              <a:rPr lang="en-US" b="1" dirty="0">
                <a:solidFill>
                  <a:srgbClr val="00B050"/>
                </a:solidFill>
              </a:rPr>
              <a:t>Click ‘Notes’ in the lower bar for ‘How to’</a:t>
            </a:r>
            <a:endParaRPr lang="en-US" b="1" dirty="0"/>
          </a:p>
        </p:txBody>
      </p:sp>
    </p:spTree>
    <p:extLst>
      <p:ext uri="{BB962C8B-B14F-4D97-AF65-F5344CB8AC3E}">
        <p14:creationId xmlns:p14="http://schemas.microsoft.com/office/powerpoint/2010/main" val="169826824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67C06EE3-F982-4479-B384-241D099A2088}"/>
              </a:ext>
            </a:extLst>
          </p:cNvPr>
          <p:cNvPicPr>
            <a:picLocks noGrp="1" noChangeAspect="1"/>
          </p:cNvPicPr>
          <p:nvPr>
            <p:ph idx="1"/>
          </p:nvPr>
        </p:nvPicPr>
        <p:blipFill>
          <a:blip r:embed="rId3"/>
          <a:stretch>
            <a:fillRect/>
          </a:stretch>
        </p:blipFill>
        <p:spPr>
          <a:xfrm>
            <a:off x="3782645" y="351600"/>
            <a:ext cx="4935437" cy="615920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3" name="Picture 4" descr="A close up of a flag&#10;&#10;Description automatically generated">
            <a:extLst>
              <a:ext uri="{FF2B5EF4-FFF2-40B4-BE49-F238E27FC236}">
                <a16:creationId xmlns:a16="http://schemas.microsoft.com/office/drawing/2014/main" id="{A142EA8F-B719-4A08-8287-70F85F016959}"/>
              </a:ext>
            </a:extLst>
          </p:cNvPr>
          <p:cNvPicPr>
            <a:picLocks noChangeAspect="1"/>
          </p:cNvPicPr>
          <p:nvPr/>
        </p:nvPicPr>
        <p:blipFill>
          <a:blip r:embed="rId4"/>
          <a:stretch>
            <a:fillRect/>
          </a:stretch>
        </p:blipFill>
        <p:spPr>
          <a:xfrm>
            <a:off x="396815" y="536354"/>
            <a:ext cx="2743200" cy="1615858"/>
          </a:xfrm>
          <a:prstGeom prst="rect">
            <a:avLst/>
          </a:prstGeom>
        </p:spPr>
      </p:pic>
      <p:pic>
        <p:nvPicPr>
          <p:cNvPr id="7" name="Graphic 3" descr="House">
            <a:hlinkClick r:id="rId5" action="ppaction://hlinksldjump"/>
            <a:extLst>
              <a:ext uri="{FF2B5EF4-FFF2-40B4-BE49-F238E27FC236}">
                <a16:creationId xmlns:a16="http://schemas.microsoft.com/office/drawing/2014/main" id="{19484DF8-F856-4322-84A7-02274799AA2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249025" y="247650"/>
            <a:ext cx="704850" cy="695325"/>
          </a:xfrm>
          <a:prstGeom prst="rect">
            <a:avLst/>
          </a:prstGeom>
        </p:spPr>
      </p:pic>
    </p:spTree>
    <p:extLst>
      <p:ext uri="{BB962C8B-B14F-4D97-AF65-F5344CB8AC3E}">
        <p14:creationId xmlns:p14="http://schemas.microsoft.com/office/powerpoint/2010/main" val="109425008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7581372-A910-4978-84EE-B36A5BD2D851}"/>
              </a:ext>
            </a:extLst>
          </p:cNvPr>
          <p:cNvPicPr>
            <a:picLocks noChangeAspect="1"/>
          </p:cNvPicPr>
          <p:nvPr/>
        </p:nvPicPr>
        <p:blipFill>
          <a:blip r:embed="rId3"/>
          <a:stretch>
            <a:fillRect/>
          </a:stretch>
        </p:blipFill>
        <p:spPr>
          <a:xfrm>
            <a:off x="3542438" y="377716"/>
            <a:ext cx="5104665" cy="609435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3" name="TextBox 2">
            <a:extLst>
              <a:ext uri="{FF2B5EF4-FFF2-40B4-BE49-F238E27FC236}">
                <a16:creationId xmlns:a16="http://schemas.microsoft.com/office/drawing/2014/main" id="{746BCB58-73EA-4A46-869D-A5A71BCDDECA}"/>
              </a:ext>
            </a:extLst>
          </p:cNvPr>
          <p:cNvSpPr txBox="1"/>
          <p:nvPr/>
        </p:nvSpPr>
        <p:spPr>
          <a:xfrm>
            <a:off x="9055768" y="3668295"/>
            <a:ext cx="2743200"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solidFill>
                  <a:srgbClr val="00B050"/>
                </a:solidFill>
                <a:latin typeface="Bradley Hand ITC"/>
              </a:rPr>
              <a:t>* You may replace 'God' with what you believe in.  For e.g. 'family'</a:t>
            </a:r>
          </a:p>
        </p:txBody>
      </p:sp>
      <p:pic>
        <p:nvPicPr>
          <p:cNvPr id="6" name="Graphic 3" descr="House">
            <a:hlinkClick r:id="rId4" action="ppaction://hlinksldjump"/>
            <a:extLst>
              <a:ext uri="{FF2B5EF4-FFF2-40B4-BE49-F238E27FC236}">
                <a16:creationId xmlns:a16="http://schemas.microsoft.com/office/drawing/2014/main" id="{0C201B1C-78C0-4A9A-B367-1947FDC2D8C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249025" y="247650"/>
            <a:ext cx="704850" cy="695325"/>
          </a:xfrm>
          <a:prstGeom prst="rect">
            <a:avLst/>
          </a:prstGeom>
        </p:spPr>
      </p:pic>
    </p:spTree>
    <p:extLst>
      <p:ext uri="{BB962C8B-B14F-4D97-AF65-F5344CB8AC3E}">
        <p14:creationId xmlns:p14="http://schemas.microsoft.com/office/powerpoint/2010/main" val="11529242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bg>
      <p:bgPr>
        <a:solidFill>
          <a:schemeClr val="accent6">
            <a:lumMod val="75000"/>
          </a:schemeClr>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49A633E-8368-4AE0-99AD-444E534D9510}"/>
              </a:ext>
            </a:extLst>
          </p:cNvPr>
          <p:cNvSpPr txBox="1">
            <a:spLocks/>
          </p:cNvSpPr>
          <p:nvPr/>
        </p:nvSpPr>
        <p:spPr>
          <a:xfrm>
            <a:off x="955217" y="228765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FFFFFF"/>
                </a:solidFill>
              </a:rPr>
              <a:t>VTK Resources in ‘Notes’ below!</a:t>
            </a:r>
          </a:p>
        </p:txBody>
      </p:sp>
    </p:spTree>
    <p:extLst>
      <p:ext uri="{BB962C8B-B14F-4D97-AF65-F5344CB8AC3E}">
        <p14:creationId xmlns:p14="http://schemas.microsoft.com/office/powerpoint/2010/main" val="327276367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irl Scout Law color coded to the daisy petals | Girl scout ...">
            <a:extLst>
              <a:ext uri="{FF2B5EF4-FFF2-40B4-BE49-F238E27FC236}">
                <a16:creationId xmlns:a16="http://schemas.microsoft.com/office/drawing/2014/main" id="{4E218A62-4B83-49FB-A57F-58C758B387C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770" r="211" b="7541"/>
          <a:stretch/>
        </p:blipFill>
        <p:spPr bwMode="auto">
          <a:xfrm>
            <a:off x="3430623" y="345081"/>
            <a:ext cx="5360590" cy="6168592"/>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pic>
        <p:nvPicPr>
          <p:cNvPr id="5" name="Graphic 3" descr="House">
            <a:hlinkClick r:id="rId4" action="ppaction://hlinksldjump"/>
            <a:extLst>
              <a:ext uri="{FF2B5EF4-FFF2-40B4-BE49-F238E27FC236}">
                <a16:creationId xmlns:a16="http://schemas.microsoft.com/office/drawing/2014/main" id="{C51D2C83-C7B0-4727-A023-4E27BB0F40F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249025" y="247650"/>
            <a:ext cx="704850" cy="695325"/>
          </a:xfrm>
          <a:prstGeom prst="rect">
            <a:avLst/>
          </a:prstGeom>
        </p:spPr>
      </p:pic>
    </p:spTree>
    <p:extLst>
      <p:ext uri="{BB962C8B-B14F-4D97-AF65-F5344CB8AC3E}">
        <p14:creationId xmlns:p14="http://schemas.microsoft.com/office/powerpoint/2010/main" val="98150254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C6A1F-B908-4BD2-95CB-E6D952B15078}"/>
              </a:ext>
            </a:extLst>
          </p:cNvPr>
          <p:cNvSpPr>
            <a:spLocks noGrp="1"/>
          </p:cNvSpPr>
          <p:nvPr>
            <p:ph type="title"/>
          </p:nvPr>
        </p:nvSpPr>
        <p:spPr>
          <a:xfrm>
            <a:off x="0" y="-87256"/>
            <a:ext cx="3007958" cy="1356360"/>
          </a:xfrm>
        </p:spPr>
        <p:txBody>
          <a:bodyPr>
            <a:normAutofit/>
          </a:bodyPr>
          <a:lstStyle/>
          <a:p>
            <a:r>
              <a:rPr lang="en-US" sz="4000" dirty="0" err="1">
                <a:solidFill>
                  <a:schemeClr val="accent3"/>
                </a:solidFill>
              </a:rPr>
              <a:t>Kaper</a:t>
            </a:r>
            <a:r>
              <a:rPr lang="en-US" sz="4000" dirty="0">
                <a:solidFill>
                  <a:schemeClr val="accent3"/>
                </a:solidFill>
              </a:rPr>
              <a:t> Chart</a:t>
            </a:r>
          </a:p>
        </p:txBody>
      </p:sp>
      <p:pic>
        <p:nvPicPr>
          <p:cNvPr id="4" name="Picture 4" descr="A picture containing umbrella&#10;&#10;Description automatically generated">
            <a:extLst>
              <a:ext uri="{FF2B5EF4-FFF2-40B4-BE49-F238E27FC236}">
                <a16:creationId xmlns:a16="http://schemas.microsoft.com/office/drawing/2014/main" id="{57D81311-D8F5-423E-9C08-E31A88D291B7}"/>
              </a:ext>
            </a:extLst>
          </p:cNvPr>
          <p:cNvPicPr>
            <a:picLocks noGrp="1" noChangeAspect="1"/>
          </p:cNvPicPr>
          <p:nvPr>
            <p:ph idx="1"/>
          </p:nvPr>
        </p:nvPicPr>
        <p:blipFill rotWithShape="1">
          <a:blip r:embed="rId3"/>
          <a:srcRect l="49896" t="19800" r="209" b="17304"/>
          <a:stretch/>
        </p:blipFill>
        <p:spPr>
          <a:xfrm>
            <a:off x="4309573" y="1745130"/>
            <a:ext cx="3082059" cy="4877341"/>
          </a:xfrm>
        </p:spPr>
      </p:pic>
      <p:pic>
        <p:nvPicPr>
          <p:cNvPr id="3" name="Picture 4" descr="A picture containing drawing&#10;&#10;Description automatically generated">
            <a:extLst>
              <a:ext uri="{FF2B5EF4-FFF2-40B4-BE49-F238E27FC236}">
                <a16:creationId xmlns:a16="http://schemas.microsoft.com/office/drawing/2014/main" id="{7691B734-F3DB-49C8-8C66-95F8187536EC}"/>
              </a:ext>
            </a:extLst>
          </p:cNvPr>
          <p:cNvPicPr>
            <a:picLocks noChangeAspect="1"/>
          </p:cNvPicPr>
          <p:nvPr/>
        </p:nvPicPr>
        <p:blipFill>
          <a:blip r:embed="rId4"/>
          <a:stretch>
            <a:fillRect/>
          </a:stretch>
        </p:blipFill>
        <p:spPr>
          <a:xfrm>
            <a:off x="7278881" y="882090"/>
            <a:ext cx="1863969" cy="1751135"/>
          </a:xfrm>
          <a:prstGeom prst="rect">
            <a:avLst/>
          </a:prstGeom>
          <a:ln>
            <a:noFill/>
          </a:ln>
        </p:spPr>
      </p:pic>
      <p:sp>
        <p:nvSpPr>
          <p:cNvPr id="6" name="TextBox 5">
            <a:extLst>
              <a:ext uri="{FF2B5EF4-FFF2-40B4-BE49-F238E27FC236}">
                <a16:creationId xmlns:a16="http://schemas.microsoft.com/office/drawing/2014/main" id="{1D9A2144-FD33-40CC-A3C2-689B75BADEE0}"/>
              </a:ext>
            </a:extLst>
          </p:cNvPr>
          <p:cNvSpPr txBox="1"/>
          <p:nvPr/>
        </p:nvSpPr>
        <p:spPr>
          <a:xfrm>
            <a:off x="7335475" y="538472"/>
            <a:ext cx="1785814"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solidFill>
                  <a:srgbClr val="7030A0"/>
                </a:solidFill>
              </a:rPr>
              <a:t>Sally May Jones</a:t>
            </a:r>
          </a:p>
        </p:txBody>
      </p:sp>
      <p:pic>
        <p:nvPicPr>
          <p:cNvPr id="7" name="Picture 4" descr="A picture containing drawing&#10;&#10;Description automatically generated">
            <a:extLst>
              <a:ext uri="{FF2B5EF4-FFF2-40B4-BE49-F238E27FC236}">
                <a16:creationId xmlns:a16="http://schemas.microsoft.com/office/drawing/2014/main" id="{B5F2DDD7-49E3-4906-87A1-FE8195CCFDF8}"/>
              </a:ext>
            </a:extLst>
          </p:cNvPr>
          <p:cNvPicPr>
            <a:picLocks noChangeAspect="1"/>
          </p:cNvPicPr>
          <p:nvPr/>
        </p:nvPicPr>
        <p:blipFill>
          <a:blip r:embed="rId4"/>
          <a:stretch>
            <a:fillRect/>
          </a:stretch>
        </p:blipFill>
        <p:spPr>
          <a:xfrm>
            <a:off x="8158111" y="2738243"/>
            <a:ext cx="1863969" cy="1751135"/>
          </a:xfrm>
          <a:prstGeom prst="rect">
            <a:avLst/>
          </a:prstGeom>
          <a:ln>
            <a:noFill/>
          </a:ln>
        </p:spPr>
      </p:pic>
      <p:sp>
        <p:nvSpPr>
          <p:cNvPr id="8" name="TextBox 7">
            <a:extLst>
              <a:ext uri="{FF2B5EF4-FFF2-40B4-BE49-F238E27FC236}">
                <a16:creationId xmlns:a16="http://schemas.microsoft.com/office/drawing/2014/main" id="{3E156EB7-8639-4531-836C-35068FD30F10}"/>
              </a:ext>
            </a:extLst>
          </p:cNvPr>
          <p:cNvSpPr txBox="1"/>
          <p:nvPr/>
        </p:nvSpPr>
        <p:spPr>
          <a:xfrm>
            <a:off x="9963441" y="3371778"/>
            <a:ext cx="1785814"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solidFill>
                  <a:srgbClr val="7030A0"/>
                </a:solidFill>
              </a:rPr>
              <a:t>Sally May Jones</a:t>
            </a:r>
          </a:p>
        </p:txBody>
      </p:sp>
      <p:pic>
        <p:nvPicPr>
          <p:cNvPr id="9" name="Picture 4" descr="A picture containing drawing&#10;&#10;Description automatically generated">
            <a:extLst>
              <a:ext uri="{FF2B5EF4-FFF2-40B4-BE49-F238E27FC236}">
                <a16:creationId xmlns:a16="http://schemas.microsoft.com/office/drawing/2014/main" id="{B76C936C-7C66-4BB5-AEA5-5F300A628C03}"/>
              </a:ext>
            </a:extLst>
          </p:cNvPr>
          <p:cNvPicPr>
            <a:picLocks noChangeAspect="1"/>
          </p:cNvPicPr>
          <p:nvPr/>
        </p:nvPicPr>
        <p:blipFill>
          <a:blip r:embed="rId4"/>
          <a:stretch>
            <a:fillRect/>
          </a:stretch>
        </p:blipFill>
        <p:spPr>
          <a:xfrm>
            <a:off x="2452880" y="843012"/>
            <a:ext cx="1863969" cy="1751135"/>
          </a:xfrm>
          <a:prstGeom prst="rect">
            <a:avLst/>
          </a:prstGeom>
          <a:ln>
            <a:noFill/>
          </a:ln>
        </p:spPr>
      </p:pic>
      <p:pic>
        <p:nvPicPr>
          <p:cNvPr id="11" name="Picture 4" descr="A picture containing drawing&#10;&#10;Description automatically generated">
            <a:extLst>
              <a:ext uri="{FF2B5EF4-FFF2-40B4-BE49-F238E27FC236}">
                <a16:creationId xmlns:a16="http://schemas.microsoft.com/office/drawing/2014/main" id="{4B61399C-F4F4-4384-8D84-21BC689D0FFB}"/>
              </a:ext>
            </a:extLst>
          </p:cNvPr>
          <p:cNvPicPr>
            <a:picLocks noChangeAspect="1"/>
          </p:cNvPicPr>
          <p:nvPr/>
        </p:nvPicPr>
        <p:blipFill>
          <a:blip r:embed="rId4"/>
          <a:stretch>
            <a:fillRect/>
          </a:stretch>
        </p:blipFill>
        <p:spPr>
          <a:xfrm>
            <a:off x="1221957" y="2581936"/>
            <a:ext cx="1863969" cy="1751135"/>
          </a:xfrm>
          <a:prstGeom prst="rect">
            <a:avLst/>
          </a:prstGeom>
          <a:ln>
            <a:noFill/>
          </a:ln>
        </p:spPr>
      </p:pic>
      <p:sp>
        <p:nvSpPr>
          <p:cNvPr id="12" name="TextBox 11">
            <a:extLst>
              <a:ext uri="{FF2B5EF4-FFF2-40B4-BE49-F238E27FC236}">
                <a16:creationId xmlns:a16="http://schemas.microsoft.com/office/drawing/2014/main" id="{83EFEFA8-0A4B-44F6-BB1B-B697EC28AF02}"/>
              </a:ext>
            </a:extLst>
          </p:cNvPr>
          <p:cNvSpPr txBox="1"/>
          <p:nvPr/>
        </p:nvSpPr>
        <p:spPr>
          <a:xfrm>
            <a:off x="1224668" y="4260882"/>
            <a:ext cx="1785814"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solidFill>
                  <a:srgbClr val="7030A0"/>
                </a:solidFill>
              </a:rPr>
              <a:t>Sally May Jones</a:t>
            </a:r>
          </a:p>
        </p:txBody>
      </p:sp>
      <p:pic>
        <p:nvPicPr>
          <p:cNvPr id="13" name="Picture 4" descr="A picture containing drawing&#10;&#10;Description automatically generated">
            <a:extLst>
              <a:ext uri="{FF2B5EF4-FFF2-40B4-BE49-F238E27FC236}">
                <a16:creationId xmlns:a16="http://schemas.microsoft.com/office/drawing/2014/main" id="{05927938-1D7C-4E82-A601-3439EA3FC8A0}"/>
              </a:ext>
            </a:extLst>
          </p:cNvPr>
          <p:cNvPicPr>
            <a:picLocks noChangeAspect="1"/>
          </p:cNvPicPr>
          <p:nvPr/>
        </p:nvPicPr>
        <p:blipFill>
          <a:blip r:embed="rId4"/>
          <a:stretch>
            <a:fillRect/>
          </a:stretch>
        </p:blipFill>
        <p:spPr>
          <a:xfrm>
            <a:off x="6927188" y="4486935"/>
            <a:ext cx="1863969" cy="1751135"/>
          </a:xfrm>
          <a:prstGeom prst="rect">
            <a:avLst/>
          </a:prstGeom>
          <a:ln>
            <a:noFill/>
          </a:ln>
        </p:spPr>
      </p:pic>
      <p:sp>
        <p:nvSpPr>
          <p:cNvPr id="14" name="TextBox 13">
            <a:extLst>
              <a:ext uri="{FF2B5EF4-FFF2-40B4-BE49-F238E27FC236}">
                <a16:creationId xmlns:a16="http://schemas.microsoft.com/office/drawing/2014/main" id="{8B695CA7-C765-49E5-A405-D3D22A5908B6}"/>
              </a:ext>
            </a:extLst>
          </p:cNvPr>
          <p:cNvSpPr txBox="1"/>
          <p:nvPr/>
        </p:nvSpPr>
        <p:spPr>
          <a:xfrm>
            <a:off x="7099705" y="6230857"/>
            <a:ext cx="1785814"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solidFill>
                  <a:srgbClr val="7030A0"/>
                </a:solidFill>
              </a:rPr>
              <a:t>Sally May Jones</a:t>
            </a:r>
          </a:p>
        </p:txBody>
      </p:sp>
      <p:pic>
        <p:nvPicPr>
          <p:cNvPr id="15" name="Picture 4" descr="A picture containing drawing&#10;&#10;Description automatically generated">
            <a:extLst>
              <a:ext uri="{FF2B5EF4-FFF2-40B4-BE49-F238E27FC236}">
                <a16:creationId xmlns:a16="http://schemas.microsoft.com/office/drawing/2014/main" id="{72CC96A0-B859-4C31-8400-F40E735D4B75}"/>
              </a:ext>
            </a:extLst>
          </p:cNvPr>
          <p:cNvPicPr>
            <a:picLocks noChangeAspect="1"/>
          </p:cNvPicPr>
          <p:nvPr/>
        </p:nvPicPr>
        <p:blipFill>
          <a:blip r:embed="rId4"/>
          <a:stretch>
            <a:fillRect/>
          </a:stretch>
        </p:blipFill>
        <p:spPr>
          <a:xfrm>
            <a:off x="2345419" y="4526013"/>
            <a:ext cx="1863969" cy="1751135"/>
          </a:xfrm>
          <a:prstGeom prst="rect">
            <a:avLst/>
          </a:prstGeom>
          <a:ln>
            <a:noFill/>
          </a:ln>
        </p:spPr>
      </p:pic>
      <p:sp>
        <p:nvSpPr>
          <p:cNvPr id="16" name="TextBox 15">
            <a:extLst>
              <a:ext uri="{FF2B5EF4-FFF2-40B4-BE49-F238E27FC236}">
                <a16:creationId xmlns:a16="http://schemas.microsoft.com/office/drawing/2014/main" id="{A078178D-F701-463D-B61F-0F651A7A4C74}"/>
              </a:ext>
            </a:extLst>
          </p:cNvPr>
          <p:cNvSpPr txBox="1"/>
          <p:nvPr/>
        </p:nvSpPr>
        <p:spPr>
          <a:xfrm>
            <a:off x="2382229" y="6234695"/>
            <a:ext cx="1785814"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solidFill>
                  <a:srgbClr val="7030A0"/>
                </a:solidFill>
              </a:rPr>
              <a:t>Sally May Jones</a:t>
            </a:r>
          </a:p>
        </p:txBody>
      </p:sp>
      <p:pic>
        <p:nvPicPr>
          <p:cNvPr id="17" name="Picture 4" descr="A picture containing drawing&#10;&#10;Description automatically generated">
            <a:extLst>
              <a:ext uri="{FF2B5EF4-FFF2-40B4-BE49-F238E27FC236}">
                <a16:creationId xmlns:a16="http://schemas.microsoft.com/office/drawing/2014/main" id="{1AE13EFD-E56B-4C51-97FA-FE56F6D64E99}"/>
              </a:ext>
            </a:extLst>
          </p:cNvPr>
          <p:cNvPicPr>
            <a:picLocks noChangeAspect="1"/>
          </p:cNvPicPr>
          <p:nvPr/>
        </p:nvPicPr>
        <p:blipFill>
          <a:blip r:embed="rId4"/>
          <a:stretch>
            <a:fillRect/>
          </a:stretch>
        </p:blipFill>
        <p:spPr>
          <a:xfrm>
            <a:off x="4846342" y="256858"/>
            <a:ext cx="1863969" cy="1751135"/>
          </a:xfrm>
          <a:prstGeom prst="rect">
            <a:avLst/>
          </a:prstGeom>
          <a:ln>
            <a:noFill/>
          </a:ln>
        </p:spPr>
      </p:pic>
      <p:sp>
        <p:nvSpPr>
          <p:cNvPr id="18" name="TextBox 17">
            <a:extLst>
              <a:ext uri="{FF2B5EF4-FFF2-40B4-BE49-F238E27FC236}">
                <a16:creationId xmlns:a16="http://schemas.microsoft.com/office/drawing/2014/main" id="{AF86794D-9EF0-463A-8D9F-15A8ABC12606}"/>
              </a:ext>
            </a:extLst>
          </p:cNvPr>
          <p:cNvSpPr txBox="1"/>
          <p:nvPr/>
        </p:nvSpPr>
        <p:spPr>
          <a:xfrm>
            <a:off x="5064827" y="0"/>
            <a:ext cx="1785814"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dirty="0">
                <a:solidFill>
                  <a:srgbClr val="7030A0"/>
                </a:solidFill>
              </a:rPr>
              <a:t>Sally May Jones</a:t>
            </a:r>
          </a:p>
        </p:txBody>
      </p:sp>
      <p:sp>
        <p:nvSpPr>
          <p:cNvPr id="5" name="TextBox 4">
            <a:extLst>
              <a:ext uri="{FF2B5EF4-FFF2-40B4-BE49-F238E27FC236}">
                <a16:creationId xmlns:a16="http://schemas.microsoft.com/office/drawing/2014/main" id="{C44C25D2-3667-4C02-AC98-1F2ABF402D95}"/>
              </a:ext>
            </a:extLst>
          </p:cNvPr>
          <p:cNvSpPr txBox="1"/>
          <p:nvPr/>
        </p:nvSpPr>
        <p:spPr>
          <a:xfrm>
            <a:off x="7006691" y="5166916"/>
            <a:ext cx="1757855" cy="338554"/>
          </a:xfrm>
          <a:prstGeom prst="rect">
            <a:avLst/>
          </a:prstGeom>
          <a:solidFill>
            <a:schemeClr val="accent6">
              <a:lumMod val="75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solidFill>
                  <a:srgbClr val="00FF00"/>
                </a:solidFill>
              </a:rPr>
              <a:t>Promise Leader</a:t>
            </a:r>
          </a:p>
        </p:txBody>
      </p:sp>
      <p:sp>
        <p:nvSpPr>
          <p:cNvPr id="19" name="TextBox 18">
            <a:extLst>
              <a:ext uri="{FF2B5EF4-FFF2-40B4-BE49-F238E27FC236}">
                <a16:creationId xmlns:a16="http://schemas.microsoft.com/office/drawing/2014/main" id="{9A076D99-F79B-4892-B5E2-AEC840B39BA6}"/>
              </a:ext>
            </a:extLst>
          </p:cNvPr>
          <p:cNvSpPr txBox="1"/>
          <p:nvPr/>
        </p:nvSpPr>
        <p:spPr>
          <a:xfrm>
            <a:off x="8443053" y="3393912"/>
            <a:ext cx="1345479" cy="338554"/>
          </a:xfrm>
          <a:prstGeom prst="rect">
            <a:avLst/>
          </a:prstGeom>
          <a:solidFill>
            <a:schemeClr val="accent6">
              <a:lumMod val="75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solidFill>
                  <a:srgbClr val="00FF00"/>
                </a:solidFill>
              </a:rPr>
              <a:t>Law Leader</a:t>
            </a:r>
          </a:p>
        </p:txBody>
      </p:sp>
      <p:sp>
        <p:nvSpPr>
          <p:cNvPr id="20" name="TextBox 19">
            <a:extLst>
              <a:ext uri="{FF2B5EF4-FFF2-40B4-BE49-F238E27FC236}">
                <a16:creationId xmlns:a16="http://schemas.microsoft.com/office/drawing/2014/main" id="{8DA43CDD-50BE-4D16-B05C-D24F1DAFC713}"/>
              </a:ext>
            </a:extLst>
          </p:cNvPr>
          <p:cNvSpPr txBox="1"/>
          <p:nvPr/>
        </p:nvSpPr>
        <p:spPr>
          <a:xfrm>
            <a:off x="7514433" y="1418433"/>
            <a:ext cx="1399267" cy="584775"/>
          </a:xfrm>
          <a:prstGeom prst="rect">
            <a:avLst/>
          </a:prstGeom>
          <a:solidFill>
            <a:schemeClr val="accent6">
              <a:lumMod val="75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solidFill>
                  <a:srgbClr val="00FF00"/>
                </a:solidFill>
              </a:rPr>
              <a:t>Attendance Taker</a:t>
            </a:r>
          </a:p>
        </p:txBody>
      </p:sp>
      <p:sp>
        <p:nvSpPr>
          <p:cNvPr id="21" name="TextBox 20">
            <a:extLst>
              <a:ext uri="{FF2B5EF4-FFF2-40B4-BE49-F238E27FC236}">
                <a16:creationId xmlns:a16="http://schemas.microsoft.com/office/drawing/2014/main" id="{4A594643-1F57-4C81-AF35-54B66785F383}"/>
              </a:ext>
            </a:extLst>
          </p:cNvPr>
          <p:cNvSpPr txBox="1"/>
          <p:nvPr/>
        </p:nvSpPr>
        <p:spPr>
          <a:xfrm>
            <a:off x="5246207" y="910226"/>
            <a:ext cx="1076538" cy="338554"/>
          </a:xfrm>
          <a:prstGeom prst="rect">
            <a:avLst/>
          </a:prstGeom>
          <a:solidFill>
            <a:schemeClr val="accent6">
              <a:lumMod val="75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dirty="0">
                <a:solidFill>
                  <a:srgbClr val="00FF00"/>
                </a:solidFill>
              </a:rPr>
              <a:t>Reporter</a:t>
            </a:r>
          </a:p>
        </p:txBody>
      </p:sp>
      <p:sp>
        <p:nvSpPr>
          <p:cNvPr id="22" name="TextBox 21">
            <a:extLst>
              <a:ext uri="{FF2B5EF4-FFF2-40B4-BE49-F238E27FC236}">
                <a16:creationId xmlns:a16="http://schemas.microsoft.com/office/drawing/2014/main" id="{9B88A3B9-C96A-422B-99F2-8B8D090A046C}"/>
              </a:ext>
            </a:extLst>
          </p:cNvPr>
          <p:cNvSpPr txBox="1"/>
          <p:nvPr/>
        </p:nvSpPr>
        <p:spPr>
          <a:xfrm>
            <a:off x="2550614" y="1514570"/>
            <a:ext cx="1668207" cy="307777"/>
          </a:xfrm>
          <a:prstGeom prst="rect">
            <a:avLst/>
          </a:prstGeom>
          <a:solidFill>
            <a:schemeClr val="accent6">
              <a:lumMod val="75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a:solidFill>
                  <a:srgbClr val="00FF00"/>
                </a:solidFill>
              </a:rPr>
              <a:t>Supplies Checker</a:t>
            </a:r>
          </a:p>
        </p:txBody>
      </p:sp>
      <p:sp>
        <p:nvSpPr>
          <p:cNvPr id="23" name="TextBox 22">
            <a:extLst>
              <a:ext uri="{FF2B5EF4-FFF2-40B4-BE49-F238E27FC236}">
                <a16:creationId xmlns:a16="http://schemas.microsoft.com/office/drawing/2014/main" id="{42D09235-A85D-439A-8102-A31CB32776B5}"/>
              </a:ext>
            </a:extLst>
          </p:cNvPr>
          <p:cNvSpPr txBox="1"/>
          <p:nvPr/>
        </p:nvSpPr>
        <p:spPr>
          <a:xfrm>
            <a:off x="1386129" y="3220648"/>
            <a:ext cx="1506844" cy="338554"/>
          </a:xfrm>
          <a:prstGeom prst="rect">
            <a:avLst/>
          </a:prstGeom>
          <a:solidFill>
            <a:schemeClr val="accent6">
              <a:lumMod val="75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solidFill>
                  <a:srgbClr val="00FF00"/>
                </a:solidFill>
              </a:rPr>
              <a:t>Chat Monitor</a:t>
            </a:r>
          </a:p>
        </p:txBody>
      </p:sp>
      <p:sp>
        <p:nvSpPr>
          <p:cNvPr id="24" name="TextBox 23">
            <a:extLst>
              <a:ext uri="{FF2B5EF4-FFF2-40B4-BE49-F238E27FC236}">
                <a16:creationId xmlns:a16="http://schemas.microsoft.com/office/drawing/2014/main" id="{96ADD990-BF35-4615-8218-EFBFE6CE3AB8}"/>
              </a:ext>
            </a:extLst>
          </p:cNvPr>
          <p:cNvSpPr txBox="1"/>
          <p:nvPr/>
        </p:nvSpPr>
        <p:spPr>
          <a:xfrm>
            <a:off x="2695903" y="4946971"/>
            <a:ext cx="1184115" cy="738664"/>
          </a:xfrm>
          <a:prstGeom prst="rect">
            <a:avLst/>
          </a:prstGeom>
          <a:solidFill>
            <a:schemeClr val="accent6">
              <a:lumMod val="75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a:solidFill>
                  <a:srgbClr val="00FF00"/>
                </a:solidFill>
              </a:rPr>
              <a:t>Friendship Squeeze Starter</a:t>
            </a:r>
          </a:p>
        </p:txBody>
      </p:sp>
      <p:pic>
        <p:nvPicPr>
          <p:cNvPr id="25" name="Picture 4" descr="A picture containing drawing&#10;&#10;Description automatically generated">
            <a:extLst>
              <a:ext uri="{FF2B5EF4-FFF2-40B4-BE49-F238E27FC236}">
                <a16:creationId xmlns:a16="http://schemas.microsoft.com/office/drawing/2014/main" id="{04F02C7E-7E2A-4F6B-A660-029F93340D2B}"/>
              </a:ext>
            </a:extLst>
          </p:cNvPr>
          <p:cNvPicPr>
            <a:picLocks noChangeAspect="1"/>
          </p:cNvPicPr>
          <p:nvPr/>
        </p:nvPicPr>
        <p:blipFill>
          <a:blip r:embed="rId4"/>
          <a:stretch>
            <a:fillRect/>
          </a:stretch>
        </p:blipFill>
        <p:spPr>
          <a:xfrm>
            <a:off x="9833822" y="1276537"/>
            <a:ext cx="1863969" cy="1751135"/>
          </a:xfrm>
          <a:prstGeom prst="rect">
            <a:avLst/>
          </a:prstGeom>
          <a:ln>
            <a:noFill/>
          </a:ln>
        </p:spPr>
      </p:pic>
      <p:sp>
        <p:nvSpPr>
          <p:cNvPr id="26" name="TextBox 25">
            <a:extLst>
              <a:ext uri="{FF2B5EF4-FFF2-40B4-BE49-F238E27FC236}">
                <a16:creationId xmlns:a16="http://schemas.microsoft.com/office/drawing/2014/main" id="{87485D2E-A560-4586-A806-C4411FA66B8A}"/>
              </a:ext>
            </a:extLst>
          </p:cNvPr>
          <p:cNvSpPr txBox="1"/>
          <p:nvPr/>
        </p:nvSpPr>
        <p:spPr>
          <a:xfrm>
            <a:off x="10239704" y="1785986"/>
            <a:ext cx="1058608" cy="584775"/>
          </a:xfrm>
          <a:prstGeom prst="rect">
            <a:avLst/>
          </a:prstGeom>
          <a:solidFill>
            <a:schemeClr val="accent6">
              <a:lumMod val="75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solidFill>
                  <a:srgbClr val="00FF00"/>
                </a:solidFill>
              </a:rPr>
              <a:t>Clean up Captain</a:t>
            </a:r>
          </a:p>
        </p:txBody>
      </p:sp>
      <p:sp>
        <p:nvSpPr>
          <p:cNvPr id="27" name="TextBox 26">
            <a:extLst>
              <a:ext uri="{FF2B5EF4-FFF2-40B4-BE49-F238E27FC236}">
                <a16:creationId xmlns:a16="http://schemas.microsoft.com/office/drawing/2014/main" id="{F3DB7DAE-6C14-4529-85B3-F90F11DF65E1}"/>
              </a:ext>
            </a:extLst>
          </p:cNvPr>
          <p:cNvSpPr txBox="1"/>
          <p:nvPr/>
        </p:nvSpPr>
        <p:spPr>
          <a:xfrm>
            <a:off x="9836628" y="906025"/>
            <a:ext cx="1785814"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solidFill>
                  <a:srgbClr val="7030A0"/>
                </a:solidFill>
              </a:rPr>
              <a:t>Sally May Jones</a:t>
            </a:r>
          </a:p>
        </p:txBody>
      </p:sp>
      <p:pic>
        <p:nvPicPr>
          <p:cNvPr id="28" name="Picture 4" descr="A picture containing drawing&#10;&#10;Description automatically generated">
            <a:extLst>
              <a:ext uri="{FF2B5EF4-FFF2-40B4-BE49-F238E27FC236}">
                <a16:creationId xmlns:a16="http://schemas.microsoft.com/office/drawing/2014/main" id="{7F6D91D7-D3C8-4D06-9A29-834019E78FA2}"/>
              </a:ext>
            </a:extLst>
          </p:cNvPr>
          <p:cNvPicPr>
            <a:picLocks noChangeAspect="1"/>
          </p:cNvPicPr>
          <p:nvPr/>
        </p:nvPicPr>
        <p:blipFill>
          <a:blip r:embed="rId4"/>
          <a:stretch>
            <a:fillRect/>
          </a:stretch>
        </p:blipFill>
        <p:spPr>
          <a:xfrm>
            <a:off x="9607635" y="4361429"/>
            <a:ext cx="1863969" cy="1751135"/>
          </a:xfrm>
          <a:prstGeom prst="rect">
            <a:avLst/>
          </a:prstGeom>
          <a:ln>
            <a:noFill/>
          </a:ln>
        </p:spPr>
      </p:pic>
      <p:sp>
        <p:nvSpPr>
          <p:cNvPr id="29" name="TextBox 28">
            <a:extLst>
              <a:ext uri="{FF2B5EF4-FFF2-40B4-BE49-F238E27FC236}">
                <a16:creationId xmlns:a16="http://schemas.microsoft.com/office/drawing/2014/main" id="{F9907659-6914-402E-A075-32F9F2FEA322}"/>
              </a:ext>
            </a:extLst>
          </p:cNvPr>
          <p:cNvSpPr txBox="1"/>
          <p:nvPr/>
        </p:nvSpPr>
        <p:spPr>
          <a:xfrm>
            <a:off x="9839538" y="5005551"/>
            <a:ext cx="1426161" cy="338554"/>
          </a:xfrm>
          <a:prstGeom prst="rect">
            <a:avLst/>
          </a:prstGeom>
          <a:solidFill>
            <a:schemeClr val="accent6">
              <a:lumMod val="75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solidFill>
                  <a:srgbClr val="00FF00"/>
                </a:solidFill>
              </a:rPr>
              <a:t>Song Leader</a:t>
            </a:r>
          </a:p>
        </p:txBody>
      </p:sp>
      <p:sp>
        <p:nvSpPr>
          <p:cNvPr id="30" name="TextBox 29">
            <a:extLst>
              <a:ext uri="{FF2B5EF4-FFF2-40B4-BE49-F238E27FC236}">
                <a16:creationId xmlns:a16="http://schemas.microsoft.com/office/drawing/2014/main" id="{2F010152-CB73-4D96-A1FE-461771435869}"/>
              </a:ext>
            </a:extLst>
          </p:cNvPr>
          <p:cNvSpPr txBox="1"/>
          <p:nvPr/>
        </p:nvSpPr>
        <p:spPr>
          <a:xfrm>
            <a:off x="9676570" y="6043260"/>
            <a:ext cx="1785814"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solidFill>
                  <a:srgbClr val="7030A0"/>
                </a:solidFill>
              </a:rPr>
              <a:t>Sally May Jones</a:t>
            </a:r>
          </a:p>
        </p:txBody>
      </p:sp>
      <p:sp>
        <p:nvSpPr>
          <p:cNvPr id="31" name="TextBox 30">
            <a:extLst>
              <a:ext uri="{FF2B5EF4-FFF2-40B4-BE49-F238E27FC236}">
                <a16:creationId xmlns:a16="http://schemas.microsoft.com/office/drawing/2014/main" id="{A416C815-2CB4-4F26-BE0E-7F4CDF783187}"/>
              </a:ext>
            </a:extLst>
          </p:cNvPr>
          <p:cNvSpPr txBox="1"/>
          <p:nvPr/>
        </p:nvSpPr>
        <p:spPr>
          <a:xfrm>
            <a:off x="12194345" y="305389"/>
            <a:ext cx="1785814"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solidFill>
                  <a:srgbClr val="7030A0"/>
                </a:solidFill>
              </a:rPr>
              <a:t>Sally May Jones</a:t>
            </a:r>
          </a:p>
        </p:txBody>
      </p:sp>
      <p:sp>
        <p:nvSpPr>
          <p:cNvPr id="32" name="TextBox 31">
            <a:extLst>
              <a:ext uri="{FF2B5EF4-FFF2-40B4-BE49-F238E27FC236}">
                <a16:creationId xmlns:a16="http://schemas.microsoft.com/office/drawing/2014/main" id="{0B2867C6-B6A7-412A-972E-2788C18C2C7C}"/>
              </a:ext>
            </a:extLst>
          </p:cNvPr>
          <p:cNvSpPr txBox="1"/>
          <p:nvPr/>
        </p:nvSpPr>
        <p:spPr>
          <a:xfrm>
            <a:off x="12194345" y="655013"/>
            <a:ext cx="1785814"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solidFill>
                  <a:srgbClr val="7030A0"/>
                </a:solidFill>
              </a:rPr>
              <a:t>Sally May Jones</a:t>
            </a:r>
          </a:p>
        </p:txBody>
      </p:sp>
      <p:sp>
        <p:nvSpPr>
          <p:cNvPr id="33" name="TextBox 32">
            <a:extLst>
              <a:ext uri="{FF2B5EF4-FFF2-40B4-BE49-F238E27FC236}">
                <a16:creationId xmlns:a16="http://schemas.microsoft.com/office/drawing/2014/main" id="{2E370E21-1557-4DE1-8389-6D5C493B12F3}"/>
              </a:ext>
            </a:extLst>
          </p:cNvPr>
          <p:cNvSpPr txBox="1"/>
          <p:nvPr/>
        </p:nvSpPr>
        <p:spPr>
          <a:xfrm>
            <a:off x="12194345" y="1022565"/>
            <a:ext cx="1785814"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solidFill>
                  <a:srgbClr val="7030A0"/>
                </a:solidFill>
              </a:rPr>
              <a:t>Sally May Jones</a:t>
            </a:r>
          </a:p>
        </p:txBody>
      </p:sp>
      <p:sp>
        <p:nvSpPr>
          <p:cNvPr id="34" name="TextBox 33">
            <a:extLst>
              <a:ext uri="{FF2B5EF4-FFF2-40B4-BE49-F238E27FC236}">
                <a16:creationId xmlns:a16="http://schemas.microsoft.com/office/drawing/2014/main" id="{9304144E-EFF1-4888-B0ED-D7A000F0B571}"/>
              </a:ext>
            </a:extLst>
          </p:cNvPr>
          <p:cNvSpPr txBox="1"/>
          <p:nvPr/>
        </p:nvSpPr>
        <p:spPr>
          <a:xfrm>
            <a:off x="12194345" y="1327366"/>
            <a:ext cx="1785814"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solidFill>
                  <a:srgbClr val="7030A0"/>
                </a:solidFill>
              </a:rPr>
              <a:t>Sally May Jones</a:t>
            </a:r>
          </a:p>
        </p:txBody>
      </p:sp>
      <p:pic>
        <p:nvPicPr>
          <p:cNvPr id="35" name="Picture 4" descr="A picture containing drawing&#10;&#10;Description automatically generated">
            <a:extLst>
              <a:ext uri="{FF2B5EF4-FFF2-40B4-BE49-F238E27FC236}">
                <a16:creationId xmlns:a16="http://schemas.microsoft.com/office/drawing/2014/main" id="{2BD1F1B9-B74C-4422-BE46-9AFEE727B8B4}"/>
              </a:ext>
            </a:extLst>
          </p:cNvPr>
          <p:cNvPicPr>
            <a:picLocks noChangeAspect="1"/>
          </p:cNvPicPr>
          <p:nvPr/>
        </p:nvPicPr>
        <p:blipFill>
          <a:blip r:embed="rId4"/>
          <a:stretch>
            <a:fillRect/>
          </a:stretch>
        </p:blipFill>
        <p:spPr>
          <a:xfrm>
            <a:off x="12986314" y="3168108"/>
            <a:ext cx="1863969" cy="1751135"/>
          </a:xfrm>
          <a:prstGeom prst="rect">
            <a:avLst/>
          </a:prstGeom>
          <a:ln>
            <a:noFill/>
          </a:ln>
        </p:spPr>
      </p:pic>
      <p:sp>
        <p:nvSpPr>
          <p:cNvPr id="36" name="TextBox 35">
            <a:extLst>
              <a:ext uri="{FF2B5EF4-FFF2-40B4-BE49-F238E27FC236}">
                <a16:creationId xmlns:a16="http://schemas.microsoft.com/office/drawing/2014/main" id="{4AD5A1D9-4A86-4E4A-BFA8-B7F807212611}"/>
              </a:ext>
            </a:extLst>
          </p:cNvPr>
          <p:cNvSpPr txBox="1"/>
          <p:nvPr/>
        </p:nvSpPr>
        <p:spPr>
          <a:xfrm>
            <a:off x="13318859" y="3812231"/>
            <a:ext cx="1239256" cy="338554"/>
          </a:xfrm>
          <a:prstGeom prst="rect">
            <a:avLst/>
          </a:prstGeom>
          <a:solidFill>
            <a:schemeClr val="accent6">
              <a:lumMod val="75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dirty="0">
                <a:solidFill>
                  <a:srgbClr val="00FF00"/>
                </a:solidFill>
              </a:rPr>
              <a:t>Joke Teller</a:t>
            </a:r>
            <a:endParaRPr lang="en-US" sz="1600" dirty="0"/>
          </a:p>
        </p:txBody>
      </p:sp>
      <p:pic>
        <p:nvPicPr>
          <p:cNvPr id="37" name="Picture 4" descr="A picture containing drawing&#10;&#10;Description automatically generated">
            <a:extLst>
              <a:ext uri="{FF2B5EF4-FFF2-40B4-BE49-F238E27FC236}">
                <a16:creationId xmlns:a16="http://schemas.microsoft.com/office/drawing/2014/main" id="{534CFFC3-2BAD-4124-A43B-BE15A12A098C}"/>
              </a:ext>
            </a:extLst>
          </p:cNvPr>
          <p:cNvPicPr>
            <a:picLocks noChangeAspect="1"/>
          </p:cNvPicPr>
          <p:nvPr/>
        </p:nvPicPr>
        <p:blipFill>
          <a:blip r:embed="rId4"/>
          <a:stretch>
            <a:fillRect/>
          </a:stretch>
        </p:blipFill>
        <p:spPr>
          <a:xfrm>
            <a:off x="12362859" y="4899926"/>
            <a:ext cx="1863969" cy="1751135"/>
          </a:xfrm>
          <a:prstGeom prst="rect">
            <a:avLst/>
          </a:prstGeom>
          <a:ln>
            <a:noFill/>
          </a:ln>
        </p:spPr>
      </p:pic>
      <p:sp>
        <p:nvSpPr>
          <p:cNvPr id="38" name="TextBox 37">
            <a:extLst>
              <a:ext uri="{FF2B5EF4-FFF2-40B4-BE49-F238E27FC236}">
                <a16:creationId xmlns:a16="http://schemas.microsoft.com/office/drawing/2014/main" id="{922CC900-2D66-4B77-B996-8A90A1A6DFC1}"/>
              </a:ext>
            </a:extLst>
          </p:cNvPr>
          <p:cNvSpPr txBox="1"/>
          <p:nvPr/>
        </p:nvSpPr>
        <p:spPr>
          <a:xfrm>
            <a:off x="12468508" y="5573737"/>
            <a:ext cx="1625202" cy="338554"/>
          </a:xfrm>
          <a:prstGeom prst="rect">
            <a:avLst/>
          </a:prstGeom>
          <a:solidFill>
            <a:schemeClr val="accent6">
              <a:lumMod val="75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1600" b="1" dirty="0">
              <a:solidFill>
                <a:srgbClr val="00FF00"/>
              </a:solidFill>
            </a:endParaRPr>
          </a:p>
        </p:txBody>
      </p:sp>
      <p:sp>
        <p:nvSpPr>
          <p:cNvPr id="39" name="TextBox 38">
            <a:extLst>
              <a:ext uri="{FF2B5EF4-FFF2-40B4-BE49-F238E27FC236}">
                <a16:creationId xmlns:a16="http://schemas.microsoft.com/office/drawing/2014/main" id="{187475DF-EFF1-4848-9C8E-30951FDDEE2C}"/>
              </a:ext>
            </a:extLst>
          </p:cNvPr>
          <p:cNvSpPr txBox="1"/>
          <p:nvPr/>
        </p:nvSpPr>
        <p:spPr>
          <a:xfrm>
            <a:off x="2640043" y="2554978"/>
            <a:ext cx="1785814"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dirty="0">
                <a:solidFill>
                  <a:srgbClr val="7030A0"/>
                </a:solidFill>
              </a:rPr>
              <a:t>Sally May Jones</a:t>
            </a:r>
          </a:p>
        </p:txBody>
      </p:sp>
      <p:sp>
        <p:nvSpPr>
          <p:cNvPr id="40" name="Rectangle 39">
            <a:extLst>
              <a:ext uri="{FF2B5EF4-FFF2-40B4-BE49-F238E27FC236}">
                <a16:creationId xmlns:a16="http://schemas.microsoft.com/office/drawing/2014/main" id="{F5927D99-E09D-45BA-87DE-A68E89DEC716}"/>
              </a:ext>
            </a:extLst>
          </p:cNvPr>
          <p:cNvSpPr/>
          <p:nvPr/>
        </p:nvSpPr>
        <p:spPr>
          <a:xfrm>
            <a:off x="106496" y="6488668"/>
            <a:ext cx="4821103" cy="369332"/>
          </a:xfrm>
          <a:prstGeom prst="rect">
            <a:avLst/>
          </a:prstGeom>
        </p:spPr>
        <p:txBody>
          <a:bodyPr wrap="square">
            <a:spAutoFit/>
          </a:bodyPr>
          <a:lstStyle/>
          <a:p>
            <a:r>
              <a:rPr lang="en-US" dirty="0"/>
              <a:t>*</a:t>
            </a:r>
            <a:r>
              <a:rPr lang="en-US" b="1" dirty="0">
                <a:solidFill>
                  <a:srgbClr val="00B050"/>
                </a:solidFill>
              </a:rPr>
              <a:t>Click ‘Notes’ in the lower bar for ‘How to’</a:t>
            </a:r>
            <a:endParaRPr lang="en-US" b="1" dirty="0"/>
          </a:p>
        </p:txBody>
      </p:sp>
      <p:pic>
        <p:nvPicPr>
          <p:cNvPr id="41" name="Graphic 3" descr="House">
            <a:hlinkClick r:id="rId5" action="ppaction://hlinksldjump"/>
            <a:extLst>
              <a:ext uri="{FF2B5EF4-FFF2-40B4-BE49-F238E27FC236}">
                <a16:creationId xmlns:a16="http://schemas.microsoft.com/office/drawing/2014/main" id="{D430702F-08EC-47DF-9551-3ED1F2322F4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249025" y="247650"/>
            <a:ext cx="704850" cy="695325"/>
          </a:xfrm>
          <a:prstGeom prst="rect">
            <a:avLst/>
          </a:prstGeom>
        </p:spPr>
      </p:pic>
    </p:spTree>
    <p:extLst>
      <p:ext uri="{BB962C8B-B14F-4D97-AF65-F5344CB8AC3E}">
        <p14:creationId xmlns:p14="http://schemas.microsoft.com/office/powerpoint/2010/main" val="384309250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86CD9-3E43-4213-BAB7-A91439C040FB}"/>
              </a:ext>
            </a:extLst>
          </p:cNvPr>
          <p:cNvSpPr>
            <a:spLocks noGrp="1"/>
          </p:cNvSpPr>
          <p:nvPr>
            <p:ph type="title"/>
          </p:nvPr>
        </p:nvSpPr>
        <p:spPr>
          <a:xfrm>
            <a:off x="8069878" y="2371236"/>
            <a:ext cx="3510023" cy="1837885"/>
          </a:xfrm>
        </p:spPr>
        <p:txBody>
          <a:bodyPr vert="horz" lIns="91440" tIns="45720" rIns="91440" bIns="45720" rtlCol="0" anchor="b">
            <a:normAutofit/>
          </a:bodyPr>
          <a:lstStyle/>
          <a:p>
            <a:pPr algn="ctr">
              <a:lnSpc>
                <a:spcPct val="85000"/>
              </a:lnSpc>
            </a:pPr>
            <a:r>
              <a:rPr lang="en-US" sz="3800" b="1" cap="all" dirty="0">
                <a:solidFill>
                  <a:schemeClr val="bg1"/>
                </a:solidFill>
              </a:rPr>
              <a:t>Time for a Scavenger Hunt!</a:t>
            </a:r>
          </a:p>
        </p:txBody>
      </p:sp>
      <p:pic>
        <p:nvPicPr>
          <p:cNvPr id="4" name="Picture 4" descr="A picture containing food&#10;&#10;Description generated with very high confidence">
            <a:extLst>
              <a:ext uri="{FF2B5EF4-FFF2-40B4-BE49-F238E27FC236}">
                <a16:creationId xmlns:a16="http://schemas.microsoft.com/office/drawing/2014/main" id="{4011F72D-A0F5-4D96-814F-37E1D071E3B5}"/>
              </a:ext>
            </a:extLst>
          </p:cNvPr>
          <p:cNvPicPr>
            <a:picLocks noGrp="1" noChangeAspect="1"/>
          </p:cNvPicPr>
          <p:nvPr>
            <p:ph idx="1"/>
          </p:nvPr>
        </p:nvPicPr>
        <p:blipFill rotWithShape="1">
          <a:blip r:embed="rId3"/>
          <a:srcRect l="17488" t="5447" r="14213" b="10838"/>
          <a:stretch/>
        </p:blipFill>
        <p:spPr>
          <a:xfrm>
            <a:off x="231140" y="243840"/>
            <a:ext cx="7329963" cy="6381309"/>
          </a:xfrm>
          <a:prstGeom prst="rect">
            <a:avLst/>
          </a:prstGeom>
        </p:spPr>
      </p:pic>
      <p:sp>
        <p:nvSpPr>
          <p:cNvPr id="6" name="TextBox 5">
            <a:extLst>
              <a:ext uri="{FF2B5EF4-FFF2-40B4-BE49-F238E27FC236}">
                <a16:creationId xmlns:a16="http://schemas.microsoft.com/office/drawing/2014/main" id="{F6A8D5AE-6C35-4E60-9287-6F915F1B0E35}"/>
              </a:ext>
            </a:extLst>
          </p:cNvPr>
          <p:cNvSpPr txBox="1"/>
          <p:nvPr/>
        </p:nvSpPr>
        <p:spPr>
          <a:xfrm>
            <a:off x="1842146" y="2134584"/>
            <a:ext cx="3936484" cy="4247317"/>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Wingdings"/>
              <a:buChar char="q"/>
            </a:pPr>
            <a:endParaRPr lang="en-US" b="1" dirty="0">
              <a:solidFill>
                <a:srgbClr val="FFFFFF"/>
              </a:solidFill>
              <a:latin typeface="+mj-lt"/>
            </a:endParaRPr>
          </a:p>
          <a:p>
            <a:pPr marL="285750" indent="-285750">
              <a:buFont typeface="Wingdings"/>
              <a:buChar char="q"/>
            </a:pPr>
            <a:endParaRPr lang="en-US" b="1" dirty="0">
              <a:solidFill>
                <a:srgbClr val="FFFFFF"/>
              </a:solidFill>
              <a:latin typeface="+mj-lt"/>
            </a:endParaRPr>
          </a:p>
          <a:p>
            <a:pPr marL="285750" indent="-285750">
              <a:buFont typeface="Wingdings"/>
              <a:buChar char="q"/>
            </a:pPr>
            <a:r>
              <a:rPr lang="en-US" b="1" dirty="0">
                <a:solidFill>
                  <a:srgbClr val="FFFFFF"/>
                </a:solidFill>
                <a:latin typeface="+mj-lt"/>
              </a:rPr>
              <a:t>something with a funny face</a:t>
            </a:r>
          </a:p>
          <a:p>
            <a:pPr marL="285750" indent="-285750">
              <a:buFont typeface="Wingdings"/>
              <a:buChar char="q"/>
            </a:pPr>
            <a:endParaRPr lang="en-US" b="1" dirty="0">
              <a:solidFill>
                <a:srgbClr val="FFFFFF"/>
              </a:solidFill>
              <a:latin typeface="+mj-lt"/>
            </a:endParaRPr>
          </a:p>
          <a:p>
            <a:pPr marL="285750" indent="-285750">
              <a:buFont typeface="Wingdings"/>
              <a:buChar char="q"/>
            </a:pPr>
            <a:r>
              <a:rPr lang="en-US" b="1" dirty="0">
                <a:solidFill>
                  <a:srgbClr val="FFFFFF"/>
                </a:solidFill>
                <a:latin typeface="+mj-lt"/>
              </a:rPr>
              <a:t>Something made from paper</a:t>
            </a:r>
          </a:p>
          <a:p>
            <a:endParaRPr lang="en-US" b="1" dirty="0">
              <a:solidFill>
                <a:srgbClr val="FFFFFF"/>
              </a:solidFill>
              <a:latin typeface="+mj-lt"/>
            </a:endParaRPr>
          </a:p>
          <a:p>
            <a:pPr marL="285750" indent="-285750">
              <a:buFont typeface="Wingdings"/>
              <a:buChar char="q"/>
            </a:pPr>
            <a:r>
              <a:rPr lang="en-US" b="1" dirty="0">
                <a:solidFill>
                  <a:srgbClr val="FFFFFF"/>
                </a:solidFill>
                <a:latin typeface="+mj-lt"/>
              </a:rPr>
              <a:t>Something starting with L</a:t>
            </a:r>
          </a:p>
          <a:p>
            <a:pPr marL="285750" indent="-285750">
              <a:buFont typeface="Wingdings"/>
              <a:buChar char="q"/>
            </a:pPr>
            <a:endParaRPr lang="en-US" b="1" dirty="0">
              <a:solidFill>
                <a:srgbClr val="FFFFFF"/>
              </a:solidFill>
              <a:latin typeface="+mj-lt"/>
            </a:endParaRPr>
          </a:p>
          <a:p>
            <a:pPr marL="285750" indent="-285750">
              <a:buFont typeface="Wingdings"/>
              <a:buChar char="q"/>
            </a:pPr>
            <a:r>
              <a:rPr lang="en-US" b="1" dirty="0">
                <a:solidFill>
                  <a:srgbClr val="FFFFFF"/>
                </a:solidFill>
                <a:latin typeface="+mj-lt"/>
              </a:rPr>
              <a:t>A belt or scarf</a:t>
            </a:r>
          </a:p>
          <a:p>
            <a:pPr marL="285750" indent="-285750">
              <a:buFont typeface="Wingdings"/>
              <a:buChar char="q"/>
            </a:pPr>
            <a:endParaRPr lang="en-US" b="1" dirty="0">
              <a:solidFill>
                <a:srgbClr val="FFFFFF"/>
              </a:solidFill>
              <a:latin typeface="+mj-lt"/>
            </a:endParaRPr>
          </a:p>
          <a:p>
            <a:pPr marL="285750" indent="-285750">
              <a:buFont typeface="Wingdings"/>
              <a:buChar char="q"/>
            </a:pPr>
            <a:r>
              <a:rPr lang="en-US" b="1" dirty="0">
                <a:solidFill>
                  <a:srgbClr val="FFFFFF"/>
                </a:solidFill>
                <a:latin typeface="+mj-lt"/>
              </a:rPr>
              <a:t>a game</a:t>
            </a:r>
          </a:p>
          <a:p>
            <a:pPr marL="285750" indent="-285750">
              <a:buFont typeface="Wingdings"/>
              <a:buChar char="q"/>
            </a:pPr>
            <a:endParaRPr lang="en-US" b="1" dirty="0">
              <a:solidFill>
                <a:srgbClr val="FFFFFF"/>
              </a:solidFill>
              <a:latin typeface="+mj-lt"/>
            </a:endParaRPr>
          </a:p>
          <a:p>
            <a:pPr marL="285750" indent="-285750">
              <a:buFont typeface="Wingdings"/>
              <a:buChar char="q"/>
            </a:pPr>
            <a:r>
              <a:rPr lang="en-US" b="1" dirty="0">
                <a:solidFill>
                  <a:srgbClr val="FFFFFF"/>
                </a:solidFill>
                <a:latin typeface="+mj-lt"/>
              </a:rPr>
              <a:t>Something you need on a hike</a:t>
            </a:r>
          </a:p>
          <a:p>
            <a:br>
              <a:rPr lang="en-US" b="1" dirty="0">
                <a:solidFill>
                  <a:srgbClr val="FFFFFF"/>
                </a:solidFill>
                <a:latin typeface="+mj-lt"/>
              </a:rPr>
            </a:br>
            <a:r>
              <a:rPr lang="en-US" b="1" dirty="0">
                <a:solidFill>
                  <a:srgbClr val="FFFFFF"/>
                </a:solidFill>
                <a:latin typeface="+mj-lt"/>
              </a:rPr>
              <a:t>  </a:t>
            </a:r>
            <a:endParaRPr lang="en-US" dirty="0">
              <a:solidFill>
                <a:srgbClr val="FFFFFF"/>
              </a:solidFill>
              <a:latin typeface="+mj-lt"/>
            </a:endParaRPr>
          </a:p>
        </p:txBody>
      </p:sp>
      <p:pic>
        <p:nvPicPr>
          <p:cNvPr id="5" name="Graphic 3" descr="House">
            <a:hlinkClick r:id="rId4" action="ppaction://hlinksldjump"/>
            <a:extLst>
              <a:ext uri="{FF2B5EF4-FFF2-40B4-BE49-F238E27FC236}">
                <a16:creationId xmlns:a16="http://schemas.microsoft.com/office/drawing/2014/main" id="{4AFD8BFE-04A7-4EFA-8DC5-4DCAC59F37D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249025" y="247650"/>
            <a:ext cx="704850" cy="695325"/>
          </a:xfrm>
          <a:prstGeom prst="rect">
            <a:avLst/>
          </a:prstGeom>
        </p:spPr>
      </p:pic>
    </p:spTree>
    <p:extLst>
      <p:ext uri="{BB962C8B-B14F-4D97-AF65-F5344CB8AC3E}">
        <p14:creationId xmlns:p14="http://schemas.microsoft.com/office/powerpoint/2010/main" val="301907162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close up of a sign&#10;&#10;Description generated with very high confidence">
            <a:extLst>
              <a:ext uri="{FF2B5EF4-FFF2-40B4-BE49-F238E27FC236}">
                <a16:creationId xmlns:a16="http://schemas.microsoft.com/office/drawing/2014/main" id="{4826F878-1C87-412C-84E4-5EB3EF879289}"/>
              </a:ext>
            </a:extLst>
          </p:cNvPr>
          <p:cNvPicPr>
            <a:picLocks noChangeAspect="1"/>
          </p:cNvPicPr>
          <p:nvPr/>
        </p:nvPicPr>
        <p:blipFill>
          <a:blip r:embed="rId3"/>
          <a:stretch>
            <a:fillRect/>
          </a:stretch>
        </p:blipFill>
        <p:spPr>
          <a:xfrm>
            <a:off x="8707528" y="939450"/>
            <a:ext cx="3135414" cy="2868570"/>
          </a:xfrm>
          <a:prstGeom prst="rect">
            <a:avLst/>
          </a:prstGeom>
        </p:spPr>
      </p:pic>
      <p:sp>
        <p:nvSpPr>
          <p:cNvPr id="7" name="TextBox 6">
            <a:extLst>
              <a:ext uri="{FF2B5EF4-FFF2-40B4-BE49-F238E27FC236}">
                <a16:creationId xmlns:a16="http://schemas.microsoft.com/office/drawing/2014/main" id="{FA274024-0C81-4298-8A12-0075542713AD}"/>
              </a:ext>
            </a:extLst>
          </p:cNvPr>
          <p:cNvSpPr txBox="1"/>
          <p:nvPr/>
        </p:nvSpPr>
        <p:spPr>
          <a:xfrm>
            <a:off x="8722290" y="4807907"/>
            <a:ext cx="3129418" cy="369332"/>
          </a:xfrm>
          <a:prstGeom prst="rect">
            <a:avLst/>
          </a:prstGeom>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solidFill>
                  <a:schemeClr val="accent1">
                    <a:lumMod val="60000"/>
                    <a:lumOff val="40000"/>
                  </a:schemeClr>
                </a:solidFill>
                <a:latin typeface="Cooper Black"/>
              </a:rPr>
              <a:t>The badge you will earn!</a:t>
            </a:r>
          </a:p>
        </p:txBody>
      </p:sp>
      <p:sp>
        <p:nvSpPr>
          <p:cNvPr id="10" name="Arrow: Right 9">
            <a:extLst>
              <a:ext uri="{FF2B5EF4-FFF2-40B4-BE49-F238E27FC236}">
                <a16:creationId xmlns:a16="http://schemas.microsoft.com/office/drawing/2014/main" id="{C14CD6CF-2AB9-43B0-898C-FFA1D349BD86}"/>
              </a:ext>
            </a:extLst>
          </p:cNvPr>
          <p:cNvSpPr/>
          <p:nvPr/>
        </p:nvSpPr>
        <p:spPr>
          <a:xfrm rot="-5400000">
            <a:off x="9786052" y="3973475"/>
            <a:ext cx="981205" cy="480164"/>
          </a:xfrm>
          <a:prstGeom prst="rightArrow">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phic 3" descr="House">
            <a:hlinkClick r:id="rId4" action="ppaction://hlinksldjump"/>
            <a:extLst>
              <a:ext uri="{FF2B5EF4-FFF2-40B4-BE49-F238E27FC236}">
                <a16:creationId xmlns:a16="http://schemas.microsoft.com/office/drawing/2014/main" id="{8EC3D66B-4898-45C5-ADEB-C09123A68A2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249025" y="247650"/>
            <a:ext cx="704850" cy="695325"/>
          </a:xfrm>
          <a:prstGeom prst="rect">
            <a:avLst/>
          </a:prstGeom>
        </p:spPr>
      </p:pic>
      <p:sp>
        <p:nvSpPr>
          <p:cNvPr id="16" name="Title 1">
            <a:extLst>
              <a:ext uri="{FF2B5EF4-FFF2-40B4-BE49-F238E27FC236}">
                <a16:creationId xmlns:a16="http://schemas.microsoft.com/office/drawing/2014/main" id="{175DB984-7029-49F5-ABF5-D178C7A839D7}"/>
              </a:ext>
            </a:extLst>
          </p:cNvPr>
          <p:cNvSpPr>
            <a:spLocks noGrp="1"/>
          </p:cNvSpPr>
          <p:nvPr>
            <p:ph type="title"/>
          </p:nvPr>
        </p:nvSpPr>
        <p:spPr>
          <a:xfrm>
            <a:off x="2268539" y="130462"/>
            <a:ext cx="6993914" cy="1356360"/>
          </a:xfrm>
        </p:spPr>
        <p:txBody>
          <a:bodyPr>
            <a:normAutofit/>
          </a:bodyPr>
          <a:lstStyle/>
          <a:p>
            <a:pPr algn="ctr"/>
            <a:r>
              <a:rPr lang="en-US" b="1" u="sng" dirty="0">
                <a:solidFill>
                  <a:schemeClr val="accent6"/>
                </a:solidFill>
              </a:rPr>
              <a:t>Making Friends Badge</a:t>
            </a:r>
            <a:endParaRPr lang="en-US" u="sng" dirty="0">
              <a:solidFill>
                <a:schemeClr val="accent6"/>
              </a:solidFill>
            </a:endParaRPr>
          </a:p>
        </p:txBody>
      </p:sp>
      <p:sp>
        <p:nvSpPr>
          <p:cNvPr id="17" name="Content Placeholder 2">
            <a:extLst>
              <a:ext uri="{FF2B5EF4-FFF2-40B4-BE49-F238E27FC236}">
                <a16:creationId xmlns:a16="http://schemas.microsoft.com/office/drawing/2014/main" id="{97DD5CA5-F5C0-488E-B8BB-E0E706E4F262}"/>
              </a:ext>
            </a:extLst>
          </p:cNvPr>
          <p:cNvSpPr>
            <a:spLocks noGrp="1"/>
          </p:cNvSpPr>
          <p:nvPr>
            <p:ph idx="1"/>
          </p:nvPr>
        </p:nvSpPr>
        <p:spPr>
          <a:xfrm>
            <a:off x="2271758" y="1782955"/>
            <a:ext cx="6181464" cy="4493438"/>
          </a:xfrm>
          <a:gradFill flip="none" rotWithShape="1">
            <a:gsLst>
              <a:gs pos="0">
                <a:schemeClr val="bg1">
                  <a:tint val="66000"/>
                  <a:satMod val="160000"/>
                </a:schemeClr>
              </a:gs>
              <a:gs pos="50000">
                <a:schemeClr val="bg1">
                  <a:tint val="44500"/>
                  <a:satMod val="160000"/>
                </a:schemeClr>
              </a:gs>
              <a:gs pos="100000">
                <a:schemeClr val="bg1">
                  <a:tint val="23500"/>
                  <a:satMod val="160000"/>
                </a:schemeClr>
              </a:gs>
            </a:gsLst>
            <a:lin ang="18900000" scaled="1"/>
            <a:tileRect/>
          </a:gradFill>
        </p:spPr>
        <p:txBody>
          <a:bodyPr vert="horz" lIns="91440" tIns="45720" rIns="91440" bIns="45720" rtlCol="0" anchor="t">
            <a:normAutofit/>
          </a:bodyPr>
          <a:lstStyle/>
          <a:p>
            <a:r>
              <a:rPr lang="en-US" sz="2400" b="1" dirty="0">
                <a:solidFill>
                  <a:srgbClr val="7030A0"/>
                </a:solidFill>
              </a:rPr>
              <a:t>Step 1 Make a Friendly Introduction (game)</a:t>
            </a:r>
            <a:endParaRPr lang="en-US" sz="2400" b="1" dirty="0">
              <a:solidFill>
                <a:srgbClr val="7030A0"/>
              </a:solidFill>
              <a:cs typeface="Calibri"/>
            </a:endParaRPr>
          </a:p>
          <a:p>
            <a:endParaRPr lang="en-US" sz="2400" b="1" dirty="0">
              <a:solidFill>
                <a:srgbClr val="7030A0"/>
              </a:solidFill>
            </a:endParaRPr>
          </a:p>
          <a:p>
            <a:r>
              <a:rPr lang="en-US" sz="2400" b="1" dirty="0">
                <a:solidFill>
                  <a:srgbClr val="7030A0"/>
                </a:solidFill>
              </a:rPr>
              <a:t>Step 2 Show Friends You Care (craft) </a:t>
            </a:r>
            <a:endParaRPr lang="en-US" sz="2400" b="1" dirty="0">
              <a:solidFill>
                <a:srgbClr val="7030A0"/>
              </a:solidFill>
              <a:cs typeface="Calibri"/>
            </a:endParaRPr>
          </a:p>
          <a:p>
            <a:endParaRPr lang="en-US" sz="2400" b="1" dirty="0">
              <a:solidFill>
                <a:srgbClr val="7030A0"/>
              </a:solidFill>
              <a:cs typeface="Calibri"/>
            </a:endParaRPr>
          </a:p>
          <a:p>
            <a:r>
              <a:rPr lang="en-US" sz="2400" b="1" dirty="0">
                <a:solidFill>
                  <a:srgbClr val="7030A0"/>
                </a:solidFill>
              </a:rPr>
              <a:t>Step 3 Share a Favorite Activity </a:t>
            </a:r>
            <a:endParaRPr lang="en-US" sz="2400" b="1" dirty="0">
              <a:solidFill>
                <a:srgbClr val="7030A0"/>
              </a:solidFill>
              <a:cs typeface="Calibri"/>
            </a:endParaRPr>
          </a:p>
          <a:p>
            <a:endParaRPr lang="en-US" sz="2400" b="1" dirty="0">
              <a:solidFill>
                <a:srgbClr val="7030A0"/>
              </a:solidFill>
              <a:cs typeface="Calibri"/>
            </a:endParaRPr>
          </a:p>
          <a:p>
            <a:r>
              <a:rPr lang="en-US" sz="2400" b="1" dirty="0">
                <a:solidFill>
                  <a:srgbClr val="7030A0"/>
                </a:solidFill>
              </a:rPr>
              <a:t>Step 4 Learn How to Disagree </a:t>
            </a:r>
            <a:endParaRPr lang="en-US" sz="2400" b="1" dirty="0">
              <a:solidFill>
                <a:srgbClr val="7030A0"/>
              </a:solidFill>
              <a:cs typeface="Calibri"/>
            </a:endParaRPr>
          </a:p>
          <a:p>
            <a:endParaRPr lang="en-US" sz="2400" b="1" dirty="0">
              <a:solidFill>
                <a:srgbClr val="7030A0"/>
              </a:solidFill>
            </a:endParaRPr>
          </a:p>
          <a:p>
            <a:r>
              <a:rPr lang="en-US" sz="2400" b="1" dirty="0">
                <a:solidFill>
                  <a:srgbClr val="7030A0"/>
                </a:solidFill>
              </a:rPr>
              <a:t>Step 5 Practice Friendship! (pledge) </a:t>
            </a:r>
            <a:endParaRPr lang="en-US" sz="2400" b="1" dirty="0">
              <a:solidFill>
                <a:srgbClr val="7030A0"/>
              </a:solidFill>
              <a:cs typeface="Calibri"/>
            </a:endParaRPr>
          </a:p>
        </p:txBody>
      </p:sp>
      <p:sp>
        <p:nvSpPr>
          <p:cNvPr id="18" name="Arrow: Right 17">
            <a:extLst>
              <a:ext uri="{FF2B5EF4-FFF2-40B4-BE49-F238E27FC236}">
                <a16:creationId xmlns:a16="http://schemas.microsoft.com/office/drawing/2014/main" id="{FA9192CF-1BA1-47B8-8674-3EE0461FD2E7}"/>
              </a:ext>
            </a:extLst>
          </p:cNvPr>
          <p:cNvSpPr/>
          <p:nvPr/>
        </p:nvSpPr>
        <p:spPr>
          <a:xfrm>
            <a:off x="178906" y="4453055"/>
            <a:ext cx="1794376" cy="1117239"/>
          </a:xfrm>
          <a:prstGeom prst="rightArrow">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You are here</a:t>
            </a:r>
          </a:p>
        </p:txBody>
      </p:sp>
      <p:sp>
        <p:nvSpPr>
          <p:cNvPr id="19" name="Rectangle 18">
            <a:extLst>
              <a:ext uri="{FF2B5EF4-FFF2-40B4-BE49-F238E27FC236}">
                <a16:creationId xmlns:a16="http://schemas.microsoft.com/office/drawing/2014/main" id="{4A607F55-BB72-4FBF-A8BF-EE9DE22AB57D}"/>
              </a:ext>
            </a:extLst>
          </p:cNvPr>
          <p:cNvSpPr/>
          <p:nvPr/>
        </p:nvSpPr>
        <p:spPr>
          <a:xfrm>
            <a:off x="2273544" y="1780413"/>
            <a:ext cx="6162840" cy="190716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122361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410BF50-18CA-4B04-808A-C548D30BCBA7}"/>
              </a:ext>
            </a:extLst>
          </p:cNvPr>
          <p:cNvSpPr>
            <a:spLocks noGrp="1"/>
          </p:cNvSpPr>
          <p:nvPr>
            <p:ph type="title"/>
          </p:nvPr>
        </p:nvSpPr>
        <p:spPr>
          <a:xfrm>
            <a:off x="1383082" y="118997"/>
            <a:ext cx="9875520" cy="1356360"/>
          </a:xfrm>
        </p:spPr>
        <p:txBody>
          <a:bodyPr/>
          <a:lstStyle/>
          <a:p>
            <a:pPr algn="ctr"/>
            <a:r>
              <a:rPr lang="en-US" dirty="0"/>
              <a:t>Role Play: How To Disagree</a:t>
            </a:r>
          </a:p>
        </p:txBody>
      </p:sp>
      <p:sp>
        <p:nvSpPr>
          <p:cNvPr id="4" name="Content Placeholder 2">
            <a:extLst>
              <a:ext uri="{FF2B5EF4-FFF2-40B4-BE49-F238E27FC236}">
                <a16:creationId xmlns:a16="http://schemas.microsoft.com/office/drawing/2014/main" id="{0917AC20-E26B-49BC-891B-68E72928EE2E}"/>
              </a:ext>
            </a:extLst>
          </p:cNvPr>
          <p:cNvSpPr txBox="1">
            <a:spLocks/>
          </p:cNvSpPr>
          <p:nvPr/>
        </p:nvSpPr>
        <p:spPr>
          <a:xfrm>
            <a:off x="751840" y="1989858"/>
            <a:ext cx="10657840" cy="3384782"/>
          </a:xfrm>
          <a:prstGeom prst="rect">
            <a:avLst/>
          </a:prstGeom>
        </p:spPr>
        <p:txBody>
          <a:bodyPr vert="horz" lIns="91440" tIns="45720" rIns="91440" bIns="45720" rtlCol="0" anchor="t">
            <a:norm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560070" indent="-514350">
              <a:buAutoNum type="arabicPeriod"/>
            </a:pPr>
            <a:r>
              <a:rPr lang="en-US" sz="2800" dirty="0">
                <a:solidFill>
                  <a:schemeClr val="accent3"/>
                </a:solidFill>
                <a:latin typeface="+mj-lt"/>
              </a:rPr>
              <a:t>You do not like what you are eating for dinner</a:t>
            </a:r>
          </a:p>
          <a:p>
            <a:pPr marL="560070" indent="-514350">
              <a:buAutoNum type="arabicPeriod"/>
            </a:pPr>
            <a:endParaRPr lang="en-US" sz="2800" dirty="0">
              <a:solidFill>
                <a:schemeClr val="accent3"/>
              </a:solidFill>
              <a:latin typeface="+mj-lt"/>
            </a:endParaRPr>
          </a:p>
          <a:p>
            <a:pPr marL="560070" indent="-514350">
              <a:buAutoNum type="arabicPeriod"/>
            </a:pPr>
            <a:r>
              <a:rPr lang="en-US" sz="2800" dirty="0">
                <a:solidFill>
                  <a:schemeClr val="accent3"/>
                </a:solidFill>
                <a:latin typeface="+mj-lt"/>
              </a:rPr>
              <a:t>You want to play a different game</a:t>
            </a:r>
          </a:p>
          <a:p>
            <a:pPr marL="560070" indent="-514350">
              <a:buAutoNum type="arabicPeriod"/>
            </a:pPr>
            <a:endParaRPr lang="en-US" sz="2800" dirty="0">
              <a:solidFill>
                <a:schemeClr val="accent3"/>
              </a:solidFill>
              <a:latin typeface="+mj-lt"/>
            </a:endParaRPr>
          </a:p>
          <a:p>
            <a:pPr marL="560070" indent="-514350">
              <a:buAutoNum type="arabicPeriod"/>
            </a:pPr>
            <a:r>
              <a:rPr lang="en-US" sz="2800" dirty="0">
                <a:solidFill>
                  <a:schemeClr val="accent3"/>
                </a:solidFill>
                <a:latin typeface="+mj-lt"/>
              </a:rPr>
              <a:t>A friend says something that hurts your feelings</a:t>
            </a:r>
          </a:p>
          <a:p>
            <a:pPr marL="560070" indent="-514350">
              <a:buAutoNum type="arabicPeriod"/>
            </a:pPr>
            <a:endParaRPr lang="en-US" sz="2800" dirty="0">
              <a:solidFill>
                <a:schemeClr val="accent3"/>
              </a:solidFill>
              <a:latin typeface="+mj-lt"/>
            </a:endParaRPr>
          </a:p>
        </p:txBody>
      </p:sp>
      <p:pic>
        <p:nvPicPr>
          <p:cNvPr id="5" name="Graphic 3" descr="House">
            <a:hlinkClick r:id="rId3" action="ppaction://hlinksldjump"/>
            <a:extLst>
              <a:ext uri="{FF2B5EF4-FFF2-40B4-BE49-F238E27FC236}">
                <a16:creationId xmlns:a16="http://schemas.microsoft.com/office/drawing/2014/main" id="{13C9DAEB-2EF8-4A89-A12B-BC5C65F27B6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249025" y="247650"/>
            <a:ext cx="704850" cy="695325"/>
          </a:xfrm>
          <a:prstGeom prst="rect">
            <a:avLst/>
          </a:prstGeom>
        </p:spPr>
      </p:pic>
    </p:spTree>
    <p:extLst>
      <p:ext uri="{BB962C8B-B14F-4D97-AF65-F5344CB8AC3E}">
        <p14:creationId xmlns:p14="http://schemas.microsoft.com/office/powerpoint/2010/main" val="28123060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A87DA-D947-4746-860F-FF8487FD6E67}"/>
              </a:ext>
            </a:extLst>
          </p:cNvPr>
          <p:cNvSpPr>
            <a:spLocks noGrp="1"/>
          </p:cNvSpPr>
          <p:nvPr>
            <p:ph type="title"/>
          </p:nvPr>
        </p:nvSpPr>
        <p:spPr>
          <a:xfrm>
            <a:off x="592030" y="525025"/>
            <a:ext cx="8838990" cy="1443269"/>
          </a:xfrm>
        </p:spPr>
        <p:txBody>
          <a:bodyPr>
            <a:normAutofit/>
          </a:bodyPr>
          <a:lstStyle/>
          <a:p>
            <a:r>
              <a:rPr lang="en-US" sz="4000" dirty="0">
                <a:solidFill>
                  <a:schemeClr val="accent6">
                    <a:lumMod val="75000"/>
                  </a:schemeClr>
                </a:solidFill>
              </a:rPr>
              <a:t>Be prepared for next week:</a:t>
            </a:r>
          </a:p>
        </p:txBody>
      </p:sp>
      <p:sp>
        <p:nvSpPr>
          <p:cNvPr id="3" name="Content Placeholder 2">
            <a:extLst>
              <a:ext uri="{FF2B5EF4-FFF2-40B4-BE49-F238E27FC236}">
                <a16:creationId xmlns:a16="http://schemas.microsoft.com/office/drawing/2014/main" id="{5AEDC083-8760-495B-878A-5FF04C370031}"/>
              </a:ext>
            </a:extLst>
          </p:cNvPr>
          <p:cNvSpPr>
            <a:spLocks noGrp="1"/>
          </p:cNvSpPr>
          <p:nvPr>
            <p:ph idx="1"/>
          </p:nvPr>
        </p:nvSpPr>
        <p:spPr>
          <a:xfrm>
            <a:off x="1226509" y="2097581"/>
            <a:ext cx="9076269" cy="2713632"/>
          </a:xfrm>
        </p:spPr>
        <p:txBody>
          <a:bodyPr vert="horz" lIns="91440" tIns="45720" rIns="91440" bIns="45720" rtlCol="0" anchor="t">
            <a:noAutofit/>
          </a:bodyPr>
          <a:lstStyle/>
          <a:p>
            <a:pPr marL="0" indent="0">
              <a:buNone/>
            </a:pPr>
            <a:r>
              <a:rPr lang="en-US" sz="2400" dirty="0">
                <a:solidFill>
                  <a:schemeClr val="accent6">
                    <a:lumMod val="75000"/>
                  </a:schemeClr>
                </a:solidFill>
                <a:latin typeface="+mj-lt"/>
              </a:rPr>
              <a:t>1. Supplies: </a:t>
            </a:r>
            <a:r>
              <a:rPr lang="en-US" sz="2400" dirty="0">
                <a:solidFill>
                  <a:srgbClr val="00B050"/>
                </a:solidFill>
                <a:latin typeface="+mj-lt"/>
              </a:rPr>
              <a:t>Paper, Markers or crayons</a:t>
            </a:r>
          </a:p>
          <a:p>
            <a:pPr marL="45720" indent="0">
              <a:lnSpc>
                <a:spcPct val="120000"/>
              </a:lnSpc>
              <a:buNone/>
            </a:pPr>
            <a:endParaRPr lang="en-US" sz="2400" dirty="0">
              <a:solidFill>
                <a:schemeClr val="accent6">
                  <a:lumMod val="75000"/>
                </a:schemeClr>
              </a:solidFill>
              <a:latin typeface="+mj-lt"/>
            </a:endParaRPr>
          </a:p>
          <a:p>
            <a:pPr marL="45720" indent="0">
              <a:lnSpc>
                <a:spcPct val="120000"/>
              </a:lnSpc>
              <a:buNone/>
            </a:pPr>
            <a:r>
              <a:rPr lang="en-US" sz="2400" dirty="0">
                <a:solidFill>
                  <a:schemeClr val="accent6">
                    <a:lumMod val="75000"/>
                  </a:schemeClr>
                </a:solidFill>
                <a:latin typeface="+mj-lt"/>
              </a:rPr>
              <a:t>2. Remember your </a:t>
            </a:r>
            <a:r>
              <a:rPr lang="en-US" sz="2400" dirty="0" err="1">
                <a:solidFill>
                  <a:schemeClr val="accent6">
                    <a:lumMod val="75000"/>
                  </a:schemeClr>
                </a:solidFill>
                <a:latin typeface="+mj-lt"/>
              </a:rPr>
              <a:t>Kaper</a:t>
            </a:r>
            <a:r>
              <a:rPr lang="en-US" sz="2400" dirty="0">
                <a:solidFill>
                  <a:schemeClr val="accent6">
                    <a:lumMod val="75000"/>
                  </a:schemeClr>
                </a:solidFill>
                <a:latin typeface="+mj-lt"/>
              </a:rPr>
              <a:t> =]</a:t>
            </a:r>
          </a:p>
          <a:p>
            <a:pPr marL="45720" indent="0">
              <a:lnSpc>
                <a:spcPct val="120000"/>
              </a:lnSpc>
              <a:buNone/>
            </a:pPr>
            <a:endParaRPr lang="en-US" sz="2400" dirty="0">
              <a:solidFill>
                <a:schemeClr val="accent6">
                  <a:lumMod val="75000"/>
                </a:schemeClr>
              </a:solidFill>
              <a:latin typeface="+mj-lt"/>
            </a:endParaRPr>
          </a:p>
          <a:p>
            <a:pPr marL="45720" indent="0">
              <a:lnSpc>
                <a:spcPct val="120000"/>
              </a:lnSpc>
              <a:buNone/>
            </a:pPr>
            <a:r>
              <a:rPr lang="en-US" sz="2400" dirty="0">
                <a:solidFill>
                  <a:schemeClr val="accent6">
                    <a:lumMod val="75000"/>
                  </a:schemeClr>
                </a:solidFill>
                <a:latin typeface="+mj-lt"/>
              </a:rPr>
              <a:t>3. Next meeting is our </a:t>
            </a:r>
            <a:r>
              <a:rPr lang="en-US" sz="2400" dirty="0">
                <a:solidFill>
                  <a:srgbClr val="C00000"/>
                </a:solidFill>
                <a:latin typeface="+mj-lt"/>
              </a:rPr>
              <a:t>Talent Show</a:t>
            </a:r>
            <a:r>
              <a:rPr lang="en-US" sz="2400" dirty="0">
                <a:solidFill>
                  <a:schemeClr val="accent6">
                    <a:lumMod val="75000"/>
                  </a:schemeClr>
                </a:solidFill>
                <a:latin typeface="+mj-lt"/>
              </a:rPr>
              <a:t>!  </a:t>
            </a:r>
          </a:p>
          <a:p>
            <a:endParaRPr lang="en-US" sz="2800" dirty="0">
              <a:solidFill>
                <a:schemeClr val="accent6">
                  <a:lumMod val="75000"/>
                </a:schemeClr>
              </a:solidFill>
              <a:latin typeface="+mj-lt"/>
            </a:endParaRPr>
          </a:p>
        </p:txBody>
      </p:sp>
      <p:pic>
        <p:nvPicPr>
          <p:cNvPr id="6" name="Graphic 3" descr="House">
            <a:hlinkClick r:id="rId3" action="ppaction://hlinksldjump"/>
            <a:extLst>
              <a:ext uri="{FF2B5EF4-FFF2-40B4-BE49-F238E27FC236}">
                <a16:creationId xmlns:a16="http://schemas.microsoft.com/office/drawing/2014/main" id="{8EC15E87-46D7-4805-BA80-6B799101BC9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249025" y="247650"/>
            <a:ext cx="704850" cy="695325"/>
          </a:xfrm>
          <a:prstGeom prst="rect">
            <a:avLst/>
          </a:prstGeom>
        </p:spPr>
      </p:pic>
    </p:spTree>
    <p:extLst>
      <p:ext uri="{BB962C8B-B14F-4D97-AF65-F5344CB8AC3E}">
        <p14:creationId xmlns:p14="http://schemas.microsoft.com/office/powerpoint/2010/main" val="416000138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FAF9412-C3F7-4035-A254-1D149E928B90}"/>
              </a:ext>
            </a:extLst>
          </p:cNvPr>
          <p:cNvSpPr txBox="1"/>
          <p:nvPr/>
        </p:nvSpPr>
        <p:spPr>
          <a:xfrm>
            <a:off x="2252535" y="385242"/>
            <a:ext cx="7734367"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400" dirty="0">
                <a:solidFill>
                  <a:schemeClr val="accent6">
                    <a:lumMod val="75000"/>
                  </a:schemeClr>
                </a:solidFill>
                <a:latin typeface="+mj-lt"/>
              </a:rPr>
              <a:t>Brownie  Smile Song</a:t>
            </a:r>
          </a:p>
        </p:txBody>
      </p:sp>
      <p:sp>
        <p:nvSpPr>
          <p:cNvPr id="4" name="TextBox 3">
            <a:extLst>
              <a:ext uri="{FF2B5EF4-FFF2-40B4-BE49-F238E27FC236}">
                <a16:creationId xmlns:a16="http://schemas.microsoft.com/office/drawing/2014/main" id="{882049B7-4D07-41E5-B74D-6E96EC4203D9}"/>
              </a:ext>
            </a:extLst>
          </p:cNvPr>
          <p:cNvSpPr txBox="1"/>
          <p:nvPr/>
        </p:nvSpPr>
        <p:spPr>
          <a:xfrm>
            <a:off x="9814107" y="1398210"/>
            <a:ext cx="186758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rgbClr val="00B050"/>
                </a:solidFill>
                <a:latin typeface="Cooper Black" panose="0208090404030B020404" pitchFamily="18" charset="0"/>
                <a:hlinkClick r:id="rId3">
                  <a:extLst>
                    <a:ext uri="{A12FA001-AC4F-418D-AE19-62706E023703}">
                      <ahyp:hlinkClr xmlns:ahyp="http://schemas.microsoft.com/office/drawing/2018/hyperlinkcolor" val="tx"/>
                    </a:ext>
                  </a:extLst>
                </a:hlinkClick>
              </a:rPr>
              <a:t>YouTube Link</a:t>
            </a:r>
            <a:endParaRPr lang="en-US" b="1" dirty="0">
              <a:solidFill>
                <a:srgbClr val="00B050"/>
              </a:solidFill>
              <a:latin typeface="Cooper Black" panose="0208090404030B020404" pitchFamily="18" charset="0"/>
            </a:endParaRPr>
          </a:p>
        </p:txBody>
      </p:sp>
      <p:pic>
        <p:nvPicPr>
          <p:cNvPr id="8" name="Graphic 3" descr="House">
            <a:hlinkClick r:id="rId4" action="ppaction://hlinksldjump"/>
            <a:extLst>
              <a:ext uri="{FF2B5EF4-FFF2-40B4-BE49-F238E27FC236}">
                <a16:creationId xmlns:a16="http://schemas.microsoft.com/office/drawing/2014/main" id="{EC54B8F4-0DEC-43A9-86A5-A30C51197AC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249025" y="247650"/>
            <a:ext cx="704850" cy="695325"/>
          </a:xfrm>
          <a:prstGeom prst="rect">
            <a:avLst/>
          </a:prstGeom>
        </p:spPr>
      </p:pic>
      <p:pic>
        <p:nvPicPr>
          <p:cNvPr id="9" name="Picture 5" descr="A close up of a sign&#10;&#10;Description automatically generated">
            <a:extLst>
              <a:ext uri="{FF2B5EF4-FFF2-40B4-BE49-F238E27FC236}">
                <a16:creationId xmlns:a16="http://schemas.microsoft.com/office/drawing/2014/main" id="{5FF59BE2-B664-45D4-A28B-6DBCDDBC3EE5}"/>
              </a:ext>
            </a:extLst>
          </p:cNvPr>
          <p:cNvPicPr>
            <a:picLocks noChangeAspect="1"/>
          </p:cNvPicPr>
          <p:nvPr/>
        </p:nvPicPr>
        <p:blipFill>
          <a:blip r:embed="rId7"/>
          <a:stretch>
            <a:fillRect/>
          </a:stretch>
        </p:blipFill>
        <p:spPr>
          <a:xfrm>
            <a:off x="2873335" y="1691774"/>
            <a:ext cx="6428281" cy="4286419"/>
          </a:xfrm>
          <a:prstGeom prst="rect">
            <a:avLst/>
          </a:prstGeom>
        </p:spPr>
      </p:pic>
      <p:sp>
        <p:nvSpPr>
          <p:cNvPr id="10" name="Rectangle 9">
            <a:extLst>
              <a:ext uri="{FF2B5EF4-FFF2-40B4-BE49-F238E27FC236}">
                <a16:creationId xmlns:a16="http://schemas.microsoft.com/office/drawing/2014/main" id="{5B164E64-AB7A-4408-8CD8-DEEA7E569518}"/>
              </a:ext>
            </a:extLst>
          </p:cNvPr>
          <p:cNvSpPr/>
          <p:nvPr/>
        </p:nvSpPr>
        <p:spPr>
          <a:xfrm>
            <a:off x="106496" y="6488668"/>
            <a:ext cx="4795441" cy="369332"/>
          </a:xfrm>
          <a:prstGeom prst="rect">
            <a:avLst/>
          </a:prstGeom>
        </p:spPr>
        <p:txBody>
          <a:bodyPr wrap="square">
            <a:spAutoFit/>
          </a:bodyPr>
          <a:lstStyle/>
          <a:p>
            <a:r>
              <a:rPr lang="en-US" dirty="0"/>
              <a:t>*</a:t>
            </a:r>
            <a:r>
              <a:rPr lang="en-US" b="1" dirty="0">
                <a:solidFill>
                  <a:srgbClr val="00B050"/>
                </a:solidFill>
              </a:rPr>
              <a:t>Click ‘Notes’ in the lower bar for ‘How to’</a:t>
            </a:r>
            <a:endParaRPr lang="en-US" b="1" dirty="0"/>
          </a:p>
        </p:txBody>
      </p:sp>
    </p:spTree>
    <p:extLst>
      <p:ext uri="{BB962C8B-B14F-4D97-AF65-F5344CB8AC3E}">
        <p14:creationId xmlns:p14="http://schemas.microsoft.com/office/powerpoint/2010/main" val="155848241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749A0-F82D-41FD-9773-83A993DD877A}"/>
              </a:ext>
            </a:extLst>
          </p:cNvPr>
          <p:cNvSpPr>
            <a:spLocks noGrp="1"/>
          </p:cNvSpPr>
          <p:nvPr>
            <p:ph type="title"/>
          </p:nvPr>
        </p:nvSpPr>
        <p:spPr>
          <a:xfrm>
            <a:off x="1250" y="333071"/>
            <a:ext cx="12189500" cy="1325563"/>
          </a:xfrm>
        </p:spPr>
        <p:txBody>
          <a:bodyPr>
            <a:normAutofit/>
          </a:bodyPr>
          <a:lstStyle/>
          <a:p>
            <a:pPr algn="ctr"/>
            <a:r>
              <a:rPr lang="en-US" dirty="0">
                <a:solidFill>
                  <a:schemeClr val="accent6">
                    <a:lumMod val="75000"/>
                  </a:schemeClr>
                </a:solidFill>
              </a:rPr>
              <a:t>Parent chat!</a:t>
            </a:r>
          </a:p>
        </p:txBody>
      </p:sp>
      <p:pic>
        <p:nvPicPr>
          <p:cNvPr id="3" name="Picture 5" descr="A group of people sitting at a desk&#10;&#10;Description automatically generated">
            <a:extLst>
              <a:ext uri="{FF2B5EF4-FFF2-40B4-BE49-F238E27FC236}">
                <a16:creationId xmlns:a16="http://schemas.microsoft.com/office/drawing/2014/main" id="{3D3B60A9-8948-4F52-8C7D-8658A91AE12C}"/>
              </a:ext>
            </a:extLst>
          </p:cNvPr>
          <p:cNvPicPr>
            <a:picLocks noChangeAspect="1"/>
          </p:cNvPicPr>
          <p:nvPr/>
        </p:nvPicPr>
        <p:blipFill>
          <a:blip r:embed="rId3"/>
          <a:stretch>
            <a:fillRect/>
          </a:stretch>
        </p:blipFill>
        <p:spPr>
          <a:xfrm>
            <a:off x="3429001" y="1613808"/>
            <a:ext cx="5333999" cy="3325584"/>
          </a:xfrm>
          <a:prstGeom prst="rect">
            <a:avLst/>
          </a:prstGeom>
        </p:spPr>
      </p:pic>
      <p:sp>
        <p:nvSpPr>
          <p:cNvPr id="4" name="Rectangle 3">
            <a:extLst>
              <a:ext uri="{FF2B5EF4-FFF2-40B4-BE49-F238E27FC236}">
                <a16:creationId xmlns:a16="http://schemas.microsoft.com/office/drawing/2014/main" id="{F5608B16-931F-4251-A9A7-22D9812F4075}"/>
              </a:ext>
            </a:extLst>
          </p:cNvPr>
          <p:cNvSpPr/>
          <p:nvPr/>
        </p:nvSpPr>
        <p:spPr>
          <a:xfrm>
            <a:off x="106496" y="6488668"/>
            <a:ext cx="4795441" cy="369332"/>
          </a:xfrm>
          <a:prstGeom prst="rect">
            <a:avLst/>
          </a:prstGeom>
        </p:spPr>
        <p:txBody>
          <a:bodyPr wrap="square">
            <a:spAutoFit/>
          </a:bodyPr>
          <a:lstStyle/>
          <a:p>
            <a:r>
              <a:rPr lang="en-US" dirty="0"/>
              <a:t>*</a:t>
            </a:r>
            <a:r>
              <a:rPr lang="en-US" b="1" dirty="0">
                <a:solidFill>
                  <a:srgbClr val="00B050"/>
                </a:solidFill>
              </a:rPr>
              <a:t>Click ‘Notes’ in the lower bar for ‘How to’</a:t>
            </a:r>
            <a:endParaRPr lang="en-US" b="1" dirty="0"/>
          </a:p>
        </p:txBody>
      </p:sp>
      <p:pic>
        <p:nvPicPr>
          <p:cNvPr id="5" name="Graphic 3" descr="House">
            <a:hlinkClick r:id="rId4" action="ppaction://hlinksldjump"/>
            <a:extLst>
              <a:ext uri="{FF2B5EF4-FFF2-40B4-BE49-F238E27FC236}">
                <a16:creationId xmlns:a16="http://schemas.microsoft.com/office/drawing/2014/main" id="{17E1B5A6-3E27-4720-8232-B9036538688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249025" y="262640"/>
            <a:ext cx="704850" cy="695325"/>
          </a:xfrm>
          <a:prstGeom prst="rect">
            <a:avLst/>
          </a:prstGeom>
        </p:spPr>
      </p:pic>
    </p:spTree>
    <p:extLst>
      <p:ext uri="{BB962C8B-B14F-4D97-AF65-F5344CB8AC3E}">
        <p14:creationId xmlns:p14="http://schemas.microsoft.com/office/powerpoint/2010/main" val="71159946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749A0-F82D-41FD-9773-83A993DD877A}"/>
              </a:ext>
            </a:extLst>
          </p:cNvPr>
          <p:cNvSpPr>
            <a:spLocks noGrp="1"/>
          </p:cNvSpPr>
          <p:nvPr>
            <p:ph type="title"/>
          </p:nvPr>
        </p:nvSpPr>
        <p:spPr>
          <a:xfrm>
            <a:off x="838200" y="208371"/>
            <a:ext cx="10515600" cy="1325563"/>
          </a:xfrm>
        </p:spPr>
        <p:txBody>
          <a:bodyPr/>
          <a:lstStyle/>
          <a:p>
            <a:pPr algn="ctr"/>
            <a:r>
              <a:rPr lang="en-US" dirty="0"/>
              <a:t>Friendship Circle and Goodbye</a:t>
            </a:r>
          </a:p>
        </p:txBody>
      </p:sp>
      <p:pic>
        <p:nvPicPr>
          <p:cNvPr id="4" name="Picture 4" descr="A group of people standing next to a person posing for a picture&#10;&#10;Description automatically generated">
            <a:extLst>
              <a:ext uri="{FF2B5EF4-FFF2-40B4-BE49-F238E27FC236}">
                <a16:creationId xmlns:a16="http://schemas.microsoft.com/office/drawing/2014/main" id="{09DCB56F-37E7-4CC1-9727-6585D45FB3C6}"/>
              </a:ext>
            </a:extLst>
          </p:cNvPr>
          <p:cNvPicPr>
            <a:picLocks noChangeAspect="1"/>
          </p:cNvPicPr>
          <p:nvPr/>
        </p:nvPicPr>
        <p:blipFill>
          <a:blip r:embed="rId3"/>
          <a:stretch>
            <a:fillRect/>
          </a:stretch>
        </p:blipFill>
        <p:spPr>
          <a:xfrm>
            <a:off x="3065463" y="1800700"/>
            <a:ext cx="5521325" cy="4471038"/>
          </a:xfrm>
          <a:prstGeom prst="rect">
            <a:avLst/>
          </a:prstGeom>
        </p:spPr>
      </p:pic>
      <p:pic>
        <p:nvPicPr>
          <p:cNvPr id="5" name="Graphic 3" descr="House">
            <a:hlinkClick r:id="rId4" action="ppaction://hlinksldjump"/>
            <a:extLst>
              <a:ext uri="{FF2B5EF4-FFF2-40B4-BE49-F238E27FC236}">
                <a16:creationId xmlns:a16="http://schemas.microsoft.com/office/drawing/2014/main" id="{6133D929-DD1D-47AB-894D-CCA76403210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249025" y="247650"/>
            <a:ext cx="704850" cy="695325"/>
          </a:xfrm>
          <a:prstGeom prst="rect">
            <a:avLst/>
          </a:prstGeom>
        </p:spPr>
      </p:pic>
      <p:sp>
        <p:nvSpPr>
          <p:cNvPr id="6" name="Rectangle 5">
            <a:extLst>
              <a:ext uri="{FF2B5EF4-FFF2-40B4-BE49-F238E27FC236}">
                <a16:creationId xmlns:a16="http://schemas.microsoft.com/office/drawing/2014/main" id="{CABC3C32-821F-457C-9EB3-E66958BD37DF}"/>
              </a:ext>
            </a:extLst>
          </p:cNvPr>
          <p:cNvSpPr/>
          <p:nvPr/>
        </p:nvSpPr>
        <p:spPr>
          <a:xfrm>
            <a:off x="106496" y="6488668"/>
            <a:ext cx="4795441" cy="369332"/>
          </a:xfrm>
          <a:prstGeom prst="rect">
            <a:avLst/>
          </a:prstGeom>
        </p:spPr>
        <p:txBody>
          <a:bodyPr wrap="square">
            <a:spAutoFit/>
          </a:bodyPr>
          <a:lstStyle/>
          <a:p>
            <a:r>
              <a:rPr lang="en-US" dirty="0"/>
              <a:t>*</a:t>
            </a:r>
            <a:r>
              <a:rPr lang="en-US" b="1" dirty="0">
                <a:solidFill>
                  <a:srgbClr val="00B050"/>
                </a:solidFill>
              </a:rPr>
              <a:t>Click ‘Notes’ in the lower bar for ‘How to’</a:t>
            </a:r>
            <a:endParaRPr lang="en-US" b="1" dirty="0"/>
          </a:p>
        </p:txBody>
      </p:sp>
    </p:spTree>
    <p:extLst>
      <p:ext uri="{BB962C8B-B14F-4D97-AF65-F5344CB8AC3E}">
        <p14:creationId xmlns:p14="http://schemas.microsoft.com/office/powerpoint/2010/main" val="135311062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AF739-AC03-46CD-9E93-DF2BDF97F7CE}"/>
              </a:ext>
            </a:extLst>
          </p:cNvPr>
          <p:cNvSpPr>
            <a:spLocks noGrp="1"/>
          </p:cNvSpPr>
          <p:nvPr>
            <p:ph type="title"/>
          </p:nvPr>
        </p:nvSpPr>
        <p:spPr>
          <a:xfrm>
            <a:off x="23005" y="2628418"/>
            <a:ext cx="12168995" cy="1339940"/>
          </a:xfrm>
        </p:spPr>
        <p:txBody>
          <a:bodyPr/>
          <a:lstStyle/>
          <a:p>
            <a:pPr algn="ctr"/>
            <a:r>
              <a:rPr lang="en-US" dirty="0">
                <a:ea typeface="+mj-lt"/>
                <a:cs typeface="+mj-lt"/>
              </a:rPr>
              <a:t>Dear Brownies...</a:t>
            </a:r>
            <a:endParaRPr lang="en-US" dirty="0"/>
          </a:p>
        </p:txBody>
      </p:sp>
      <p:sp>
        <p:nvSpPr>
          <p:cNvPr id="3" name="Rectangle 2">
            <a:extLst>
              <a:ext uri="{FF2B5EF4-FFF2-40B4-BE49-F238E27FC236}">
                <a16:creationId xmlns:a16="http://schemas.microsoft.com/office/drawing/2014/main" id="{E707B183-4FC8-4563-B9A3-4400F4860A89}"/>
              </a:ext>
            </a:extLst>
          </p:cNvPr>
          <p:cNvSpPr/>
          <p:nvPr/>
        </p:nvSpPr>
        <p:spPr>
          <a:xfrm>
            <a:off x="106496" y="6488668"/>
            <a:ext cx="4795441" cy="369332"/>
          </a:xfrm>
          <a:prstGeom prst="rect">
            <a:avLst/>
          </a:prstGeom>
        </p:spPr>
        <p:txBody>
          <a:bodyPr wrap="square">
            <a:spAutoFit/>
          </a:bodyPr>
          <a:lstStyle/>
          <a:p>
            <a:r>
              <a:rPr lang="en-US" dirty="0"/>
              <a:t>*</a:t>
            </a:r>
            <a:r>
              <a:rPr lang="en-US" b="1" dirty="0">
                <a:solidFill>
                  <a:srgbClr val="00B050"/>
                </a:solidFill>
              </a:rPr>
              <a:t>Click ‘Notes’ in the lower bar for ‘How to’</a:t>
            </a:r>
            <a:endParaRPr lang="en-US" b="1" dirty="0"/>
          </a:p>
        </p:txBody>
      </p:sp>
      <p:pic>
        <p:nvPicPr>
          <p:cNvPr id="4" name="Graphic 3" descr="House">
            <a:hlinkClick r:id="rId3" action="ppaction://hlinksldjump"/>
            <a:extLst>
              <a:ext uri="{FF2B5EF4-FFF2-40B4-BE49-F238E27FC236}">
                <a16:creationId xmlns:a16="http://schemas.microsoft.com/office/drawing/2014/main" id="{AB259C7F-1A1B-4DAF-96C6-9290485F91F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249025" y="247650"/>
            <a:ext cx="704850" cy="695325"/>
          </a:xfrm>
          <a:prstGeom prst="rect">
            <a:avLst/>
          </a:prstGeom>
        </p:spPr>
      </p:pic>
    </p:spTree>
    <p:extLst>
      <p:ext uri="{BB962C8B-B14F-4D97-AF65-F5344CB8AC3E}">
        <p14:creationId xmlns:p14="http://schemas.microsoft.com/office/powerpoint/2010/main" val="39597842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bg>
      <p:bgPr>
        <a:solidFill>
          <a:schemeClr val="accent6">
            <a:lumMod val="75000"/>
          </a:schemeClr>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9F742E86-F211-4531-B35E-3191389BFE32}"/>
              </a:ext>
            </a:extLst>
          </p:cNvPr>
          <p:cNvSpPr txBox="1">
            <a:spLocks/>
          </p:cNvSpPr>
          <p:nvPr/>
        </p:nvSpPr>
        <p:spPr>
          <a:xfrm>
            <a:off x="937591" y="239658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FFFFFF"/>
                </a:solidFill>
              </a:rPr>
              <a:t>Extra interactive tools, videos, and links in ‘Notes’</a:t>
            </a:r>
          </a:p>
        </p:txBody>
      </p:sp>
    </p:spTree>
    <p:extLst>
      <p:ext uri="{BB962C8B-B14F-4D97-AF65-F5344CB8AC3E}">
        <p14:creationId xmlns:p14="http://schemas.microsoft.com/office/powerpoint/2010/main" val="10898674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A picture containing clock, room&#10;&#10;Description generated with very high confidence">
            <a:extLst>
              <a:ext uri="{FF2B5EF4-FFF2-40B4-BE49-F238E27FC236}">
                <a16:creationId xmlns:a16="http://schemas.microsoft.com/office/drawing/2014/main" id="{6DCF7ABF-A5D2-4DAF-9A57-8AB239175406}"/>
              </a:ext>
            </a:extLst>
          </p:cNvPr>
          <p:cNvPicPr>
            <a:picLocks noChangeAspect="1"/>
          </p:cNvPicPr>
          <p:nvPr/>
        </p:nvPicPr>
        <p:blipFill>
          <a:blip r:embed="rId3"/>
          <a:stretch>
            <a:fillRect/>
          </a:stretch>
        </p:blipFill>
        <p:spPr>
          <a:xfrm>
            <a:off x="4697633" y="838090"/>
            <a:ext cx="2796733" cy="2796733"/>
          </a:xfrm>
          <a:prstGeom prst="rect">
            <a:avLst/>
          </a:prstGeom>
        </p:spPr>
      </p:pic>
      <p:sp>
        <p:nvSpPr>
          <p:cNvPr id="4" name="Rectangle 3">
            <a:extLst>
              <a:ext uri="{FF2B5EF4-FFF2-40B4-BE49-F238E27FC236}">
                <a16:creationId xmlns:a16="http://schemas.microsoft.com/office/drawing/2014/main" id="{A74AC6F6-B150-418B-A795-83C889647F08}"/>
              </a:ext>
            </a:extLst>
          </p:cNvPr>
          <p:cNvSpPr/>
          <p:nvPr/>
        </p:nvSpPr>
        <p:spPr>
          <a:xfrm>
            <a:off x="5974813" y="3244334"/>
            <a:ext cx="242374" cy="369332"/>
          </a:xfrm>
          <a:prstGeom prst="rect">
            <a:avLst/>
          </a:prstGeom>
        </p:spPr>
        <p:txBody>
          <a:bodyPr wrap="none">
            <a:spAutoFit/>
          </a:bodyPr>
          <a:lstStyle/>
          <a:p>
            <a:r>
              <a:rPr lang="en-US">
                <a:solidFill>
                  <a:srgbClr val="000000"/>
                </a:solidFill>
                <a:latin typeface="Times New Roman" panose="02020603050405020304" pitchFamily="18" charset="0"/>
              </a:rPr>
              <a:t> </a:t>
            </a:r>
            <a:endParaRPr lang="en-US"/>
          </a:p>
        </p:txBody>
      </p:sp>
      <p:sp>
        <p:nvSpPr>
          <p:cNvPr id="12" name="Title 1">
            <a:extLst>
              <a:ext uri="{FF2B5EF4-FFF2-40B4-BE49-F238E27FC236}">
                <a16:creationId xmlns:a16="http://schemas.microsoft.com/office/drawing/2014/main" id="{B930EA54-9EBE-4AB5-A55E-9E6A02517A6D}"/>
              </a:ext>
            </a:extLst>
          </p:cNvPr>
          <p:cNvSpPr txBox="1">
            <a:spLocks/>
          </p:cNvSpPr>
          <p:nvPr/>
        </p:nvSpPr>
        <p:spPr>
          <a:xfrm>
            <a:off x="1109980" y="3895344"/>
            <a:ext cx="9966960" cy="14904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b="1">
                <a:solidFill>
                  <a:schemeClr val="accent6"/>
                </a:solidFill>
              </a:rPr>
              <a:t>Brownie Meeting</a:t>
            </a:r>
            <a:endParaRPr lang="en-US" sz="6000" b="1" dirty="0">
              <a:solidFill>
                <a:schemeClr val="accent6"/>
              </a:solidFill>
            </a:endParaRPr>
          </a:p>
        </p:txBody>
      </p:sp>
      <p:sp>
        <p:nvSpPr>
          <p:cNvPr id="13" name="TextBox 12">
            <a:extLst>
              <a:ext uri="{FF2B5EF4-FFF2-40B4-BE49-F238E27FC236}">
                <a16:creationId xmlns:a16="http://schemas.microsoft.com/office/drawing/2014/main" id="{0A7C3B7E-67AB-4A1F-8787-48CFCE661C63}"/>
              </a:ext>
            </a:extLst>
          </p:cNvPr>
          <p:cNvSpPr txBox="1"/>
          <p:nvPr/>
        </p:nvSpPr>
        <p:spPr>
          <a:xfrm>
            <a:off x="4933917" y="5574140"/>
            <a:ext cx="252043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b="1" dirty="0">
                <a:solidFill>
                  <a:schemeClr val="accent6"/>
                </a:solidFill>
                <a:latin typeface="+mj-lt"/>
                <a:cs typeface="Calibri" panose="020F0502020204030204" pitchFamily="34" charset="0"/>
              </a:rPr>
              <a:t>Meeting 5 </a:t>
            </a:r>
          </a:p>
        </p:txBody>
      </p:sp>
    </p:spTree>
    <p:extLst>
      <p:ext uri="{BB962C8B-B14F-4D97-AF65-F5344CB8AC3E}">
        <p14:creationId xmlns:p14="http://schemas.microsoft.com/office/powerpoint/2010/main" val="59912033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115BA-5048-480D-99AC-8445A7F3E898}"/>
              </a:ext>
            </a:extLst>
          </p:cNvPr>
          <p:cNvSpPr>
            <a:spLocks noGrp="1"/>
          </p:cNvSpPr>
          <p:nvPr>
            <p:ph type="title"/>
          </p:nvPr>
        </p:nvSpPr>
        <p:spPr>
          <a:xfrm>
            <a:off x="1158230" y="283888"/>
            <a:ext cx="9875520" cy="1356360"/>
          </a:xfrm>
        </p:spPr>
        <p:txBody>
          <a:bodyPr/>
          <a:lstStyle/>
          <a:p>
            <a:pPr algn="ctr"/>
            <a:r>
              <a:rPr lang="en-US" dirty="0">
                <a:solidFill>
                  <a:schemeClr val="accent6"/>
                </a:solidFill>
              </a:rPr>
              <a:t>Opening Question</a:t>
            </a:r>
          </a:p>
        </p:txBody>
      </p:sp>
      <p:sp>
        <p:nvSpPr>
          <p:cNvPr id="3" name="Content Placeholder 2">
            <a:extLst>
              <a:ext uri="{FF2B5EF4-FFF2-40B4-BE49-F238E27FC236}">
                <a16:creationId xmlns:a16="http://schemas.microsoft.com/office/drawing/2014/main" id="{4DA0F3F9-4482-4F7D-B056-BBF789BE759B}"/>
              </a:ext>
            </a:extLst>
          </p:cNvPr>
          <p:cNvSpPr>
            <a:spLocks noGrp="1"/>
          </p:cNvSpPr>
          <p:nvPr>
            <p:ph idx="1"/>
          </p:nvPr>
        </p:nvSpPr>
        <p:spPr>
          <a:xfrm>
            <a:off x="273854" y="2128603"/>
            <a:ext cx="11755864" cy="2112130"/>
          </a:xfrm>
        </p:spPr>
        <p:txBody>
          <a:bodyPr vert="horz" lIns="91440" tIns="45720" rIns="91440" bIns="45720" rtlCol="0" anchor="t">
            <a:normAutofit fontScale="92500" lnSpcReduction="10000"/>
          </a:bodyPr>
          <a:lstStyle/>
          <a:p>
            <a:pPr marL="45720" indent="0" algn="just">
              <a:buNone/>
            </a:pPr>
            <a:endParaRPr lang="en-US" sz="3200" dirty="0">
              <a:solidFill>
                <a:schemeClr val="accent6">
                  <a:lumMod val="75000"/>
                </a:schemeClr>
              </a:solidFill>
              <a:latin typeface="Cooper Black"/>
            </a:endParaRPr>
          </a:p>
          <a:p>
            <a:pPr marL="45720" indent="0" algn="ctr">
              <a:buNone/>
            </a:pPr>
            <a:br>
              <a:rPr lang="en-US" sz="4400" dirty="0"/>
            </a:br>
            <a:r>
              <a:rPr lang="en-US" sz="4400" dirty="0"/>
              <a:t>What's the most creative way you can think of to show a friend or family member that you care?</a:t>
            </a:r>
            <a:endParaRPr lang="en-US" sz="3200" dirty="0">
              <a:solidFill>
                <a:schemeClr val="accent6">
                  <a:lumMod val="75000"/>
                </a:schemeClr>
              </a:solidFill>
              <a:latin typeface="Cooper Black"/>
            </a:endParaRPr>
          </a:p>
        </p:txBody>
      </p:sp>
      <p:pic>
        <p:nvPicPr>
          <p:cNvPr id="7" name="Graphic 3" descr="House">
            <a:hlinkClick r:id="rId3" action="ppaction://hlinksldjump"/>
            <a:extLst>
              <a:ext uri="{FF2B5EF4-FFF2-40B4-BE49-F238E27FC236}">
                <a16:creationId xmlns:a16="http://schemas.microsoft.com/office/drawing/2014/main" id="{678FEA55-2B01-4931-801B-BECB25BC133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249025" y="247650"/>
            <a:ext cx="704850" cy="695325"/>
          </a:xfrm>
          <a:prstGeom prst="rect">
            <a:avLst/>
          </a:prstGeom>
        </p:spPr>
      </p:pic>
    </p:spTree>
    <p:extLst>
      <p:ext uri="{BB962C8B-B14F-4D97-AF65-F5344CB8AC3E}">
        <p14:creationId xmlns:p14="http://schemas.microsoft.com/office/powerpoint/2010/main" val="2705733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DA0F3F9-4482-4F7D-B056-BBF789BE759B}"/>
              </a:ext>
            </a:extLst>
          </p:cNvPr>
          <p:cNvSpPr>
            <a:spLocks noGrp="1"/>
          </p:cNvSpPr>
          <p:nvPr>
            <p:ph idx="1"/>
          </p:nvPr>
        </p:nvSpPr>
        <p:spPr>
          <a:xfrm>
            <a:off x="1151261" y="2378042"/>
            <a:ext cx="9926088" cy="1157614"/>
          </a:xfrm>
        </p:spPr>
        <p:txBody>
          <a:bodyPr vert="horz" lIns="91440" tIns="45720" rIns="91440" bIns="45720" rtlCol="0" anchor="ctr">
            <a:noAutofit/>
          </a:bodyPr>
          <a:lstStyle/>
          <a:p>
            <a:pPr marL="45720" indent="0" algn="ctr">
              <a:buNone/>
            </a:pPr>
            <a:r>
              <a:rPr lang="en-US" sz="3600" dirty="0">
                <a:solidFill>
                  <a:schemeClr val="accent6">
                    <a:lumMod val="75000"/>
                  </a:schemeClr>
                </a:solidFill>
                <a:latin typeface="+mj-lt"/>
              </a:rPr>
              <a:t>Attendance  </a:t>
            </a:r>
          </a:p>
        </p:txBody>
      </p:sp>
      <p:pic>
        <p:nvPicPr>
          <p:cNvPr id="5" name="Graphic 3" descr="House">
            <a:hlinkClick r:id="rId3" action="ppaction://hlinksldjump"/>
            <a:extLst>
              <a:ext uri="{FF2B5EF4-FFF2-40B4-BE49-F238E27FC236}">
                <a16:creationId xmlns:a16="http://schemas.microsoft.com/office/drawing/2014/main" id="{3615D7AF-64DA-4DF4-8B6D-9065D282DB1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249025" y="247650"/>
            <a:ext cx="704850" cy="695325"/>
          </a:xfrm>
          <a:prstGeom prst="rect">
            <a:avLst/>
          </a:prstGeom>
        </p:spPr>
      </p:pic>
      <p:sp>
        <p:nvSpPr>
          <p:cNvPr id="4" name="Rectangle 3">
            <a:extLst>
              <a:ext uri="{FF2B5EF4-FFF2-40B4-BE49-F238E27FC236}">
                <a16:creationId xmlns:a16="http://schemas.microsoft.com/office/drawing/2014/main" id="{B0E77169-C8D7-4B36-B569-42A3D18D36C7}"/>
              </a:ext>
            </a:extLst>
          </p:cNvPr>
          <p:cNvSpPr/>
          <p:nvPr/>
        </p:nvSpPr>
        <p:spPr>
          <a:xfrm>
            <a:off x="106496" y="6488668"/>
            <a:ext cx="4795441" cy="369332"/>
          </a:xfrm>
          <a:prstGeom prst="rect">
            <a:avLst/>
          </a:prstGeom>
        </p:spPr>
        <p:txBody>
          <a:bodyPr wrap="square">
            <a:spAutoFit/>
          </a:bodyPr>
          <a:lstStyle/>
          <a:p>
            <a:r>
              <a:rPr lang="en-US" dirty="0"/>
              <a:t>*</a:t>
            </a:r>
            <a:r>
              <a:rPr lang="en-US" b="1" dirty="0">
                <a:solidFill>
                  <a:srgbClr val="00B050"/>
                </a:solidFill>
              </a:rPr>
              <a:t>Click ‘Notes’ in the lower bar for ‘How to’</a:t>
            </a:r>
            <a:endParaRPr lang="en-US" b="1" dirty="0"/>
          </a:p>
        </p:txBody>
      </p:sp>
    </p:spTree>
    <p:extLst>
      <p:ext uri="{BB962C8B-B14F-4D97-AF65-F5344CB8AC3E}">
        <p14:creationId xmlns:p14="http://schemas.microsoft.com/office/powerpoint/2010/main" val="103340079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315C3-7926-43AF-8ACB-942FDC4A969F}"/>
              </a:ext>
            </a:extLst>
          </p:cNvPr>
          <p:cNvSpPr>
            <a:spLocks noGrp="1"/>
          </p:cNvSpPr>
          <p:nvPr>
            <p:ph type="title"/>
          </p:nvPr>
        </p:nvSpPr>
        <p:spPr>
          <a:xfrm>
            <a:off x="501316" y="112295"/>
            <a:ext cx="9875520" cy="1356360"/>
          </a:xfrm>
        </p:spPr>
        <p:txBody>
          <a:bodyPr>
            <a:normAutofit/>
          </a:bodyPr>
          <a:lstStyle/>
          <a:p>
            <a:r>
              <a:rPr lang="en-US">
                <a:solidFill>
                  <a:schemeClr val="accent6">
                    <a:lumMod val="75000"/>
                  </a:schemeClr>
                </a:solidFill>
                <a:latin typeface="Cooper Black"/>
              </a:rPr>
              <a:t>Brownie Zoom Meeting Rules</a:t>
            </a:r>
          </a:p>
        </p:txBody>
      </p:sp>
      <p:sp>
        <p:nvSpPr>
          <p:cNvPr id="3" name="AutoShape 3" descr="data:image/jpg;base64,%20/9j/4AAQSkZJRgABAQEAYABgAAD/2wBDAAUDBAQEAwUEBAQFBQUGBwwIBwcHBw8LCwkMEQ8SEhEPERETFhwXExQaFRERGCEYGh0dHx8fExciJCIeJBweHx7/2wBDAQUFBQcGBw4ICA4eFBEUHh4eHh4eHh4eHh4eHh4eHh4eHh4eHh4eHh4eHh4eHh4eHh4eHh4eHh4eHh4eHh4eHh7/wAARCAAkACY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4yoor1z4Z/DTwb4l+EHiTxbrPjiDSdY0xnFppzSRgzBUDAkMdx3EkDHpQB5HRX0+37P3wpHjTRNHHxdtXsr3TZbq4mE8GUkQoFUHdgA72ODz8tfOvi/TrPR/FOqaVp9+moWlpdSQw3SYxMisQGGOORQBlUUUUAFfT37PsGqv+y/48e18DaRq1vvmzqFxdIksf7pcgKUJO0cj5h1r5hra0rxX4m0nRLvQ9M17UbPTL3P2m0huGWKXIwdyg4PAFAH3tJaeIh8V/Cgb4ReGY2/sG6zENQi2n5ocknyeCpwAMH7x5r4T+KSzL8SPEa3Gnw6bMNSn32kLBkhO8/KpGAQPpVn/hZfxC/tC21D/hNNd+12sLQQTfbX3RxnGVBz0OB+QrmLy5uL27mu7ueSe4mcySyyMWZ2JySSepzQBDRRRQAUUUUAFFFFABRRRQB//Z">
            <a:extLst>
              <a:ext uri="{FF2B5EF4-FFF2-40B4-BE49-F238E27FC236}">
                <a16:creationId xmlns:a16="http://schemas.microsoft.com/office/drawing/2014/main" id="{CB6DA6A3-2E0B-4928-8ADE-C0F7845701D2}"/>
              </a:ext>
            </a:extLst>
          </p:cNvPr>
          <p:cNvSpPr>
            <a:spLocks noChangeAspect="1" noChangeArrowheads="1"/>
          </p:cNvSpPr>
          <p:nvPr/>
        </p:nvSpPr>
        <p:spPr bwMode="auto">
          <a:xfrm>
            <a:off x="1173480" y="3978442"/>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6" name="Picture 2">
            <a:extLst>
              <a:ext uri="{FF2B5EF4-FFF2-40B4-BE49-F238E27FC236}">
                <a16:creationId xmlns:a16="http://schemas.microsoft.com/office/drawing/2014/main" id="{E3782525-FC4D-4DAB-A8F7-A7B9C551D0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3495" y="1299411"/>
            <a:ext cx="10144983" cy="519045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A3516113-4379-49A8-AF6B-ABCFF7FE48AC}"/>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587" b="89881" l="9426" r="89549">
                        <a14:foregroundMark x1="54098" y1="6349" x2="54098" y2="6349"/>
                        <a14:foregroundMark x1="51639" y1="4563" x2="51639" y2="4563"/>
                        <a14:foregroundMark x1="50000" y1="1587" x2="50000" y2="1587"/>
                        <a14:foregroundMark x1="71926" y1="49008" x2="71926" y2="49008"/>
                        <a14:foregroundMark x1="71516" y1="47421" x2="71516" y2="47421"/>
                        <a14:foregroundMark x1="70697" y1="46032" x2="70697" y2="46032"/>
                        <a14:foregroundMark x1="70287" y1="43849" x2="70287" y2="43849"/>
                        <a14:foregroundMark x1="69877" y1="42857" x2="69877" y2="42857"/>
                        <a14:foregroundMark x1="69262" y1="41270" x2="69262" y2="41270"/>
                        <a14:foregroundMark x1="70492" y1="42063" x2="70492" y2="42063"/>
                        <a14:foregroundMark x1="71516" y1="52381" x2="71516" y2="52381"/>
                      </a14:backgroundRemoval>
                    </a14:imgEffect>
                  </a14:imgLayer>
                </a14:imgProps>
              </a:ext>
            </a:extLst>
          </a:blip>
          <a:srcRect b="47004"/>
          <a:stretch/>
        </p:blipFill>
        <p:spPr>
          <a:xfrm>
            <a:off x="-115869" y="1468656"/>
            <a:ext cx="8246453" cy="4513566"/>
          </a:xfrm>
          <a:prstGeom prst="rect">
            <a:avLst/>
          </a:prstGeom>
        </p:spPr>
      </p:pic>
      <p:grpSp>
        <p:nvGrpSpPr>
          <p:cNvPr id="10" name="Group 9">
            <a:extLst>
              <a:ext uri="{FF2B5EF4-FFF2-40B4-BE49-F238E27FC236}">
                <a16:creationId xmlns:a16="http://schemas.microsoft.com/office/drawing/2014/main" id="{50433B9B-5BBC-4F7D-AE8D-56E9AFFB65B6}"/>
              </a:ext>
            </a:extLst>
          </p:cNvPr>
          <p:cNvGrpSpPr/>
          <p:nvPr/>
        </p:nvGrpSpPr>
        <p:grpSpPr>
          <a:xfrm>
            <a:off x="373380" y="3538330"/>
            <a:ext cx="2851083" cy="2325059"/>
            <a:chOff x="373380" y="3978442"/>
            <a:chExt cx="2851083" cy="1884947"/>
          </a:xfrm>
        </p:grpSpPr>
        <p:sp>
          <p:nvSpPr>
            <p:cNvPr id="6" name="Rectangle 5">
              <a:extLst>
                <a:ext uri="{FF2B5EF4-FFF2-40B4-BE49-F238E27FC236}">
                  <a16:creationId xmlns:a16="http://schemas.microsoft.com/office/drawing/2014/main" id="{574AAF28-82B5-4338-A9C1-16620EED189B}"/>
                </a:ext>
              </a:extLst>
            </p:cNvPr>
            <p:cNvSpPr/>
            <p:nvPr/>
          </p:nvSpPr>
          <p:spPr>
            <a:xfrm>
              <a:off x="373380" y="3978442"/>
              <a:ext cx="2851083" cy="1015064"/>
            </a:xfrm>
            <a:prstGeom prst="rect">
              <a:avLst/>
            </a:prstGeom>
            <a:gradFill flip="none" rotWithShape="1">
              <a:gsLst>
                <a:gs pos="0">
                  <a:schemeClr val="bg1">
                    <a:tint val="66000"/>
                    <a:satMod val="160000"/>
                  </a:schemeClr>
                </a:gs>
                <a:gs pos="50000">
                  <a:schemeClr val="bg1">
                    <a:tint val="44500"/>
                    <a:satMod val="160000"/>
                  </a:schemeClr>
                </a:gs>
                <a:gs pos="100000">
                  <a:schemeClr val="bg1">
                    <a:tint val="23500"/>
                    <a:satMod val="160000"/>
                  </a:schemeClr>
                </a:gs>
              </a:gsLst>
              <a:lin ang="189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TURN AUDIO</a:t>
              </a:r>
            </a:p>
            <a:p>
              <a:pPr algn="ctr"/>
              <a:r>
                <a:rPr lang="en-US" sz="2400" dirty="0">
                  <a:solidFill>
                    <a:schemeClr val="accent1"/>
                  </a:solidFill>
                </a:rPr>
                <a:t>CAMERA ON &amp; OFF</a:t>
              </a:r>
            </a:p>
          </p:txBody>
        </p:sp>
        <p:sp>
          <p:nvSpPr>
            <p:cNvPr id="7" name="Arrow: Down 6">
              <a:extLst>
                <a:ext uri="{FF2B5EF4-FFF2-40B4-BE49-F238E27FC236}">
                  <a16:creationId xmlns:a16="http://schemas.microsoft.com/office/drawing/2014/main" id="{7289222E-CC02-42E0-BB53-FD272B19F23E}"/>
                </a:ext>
              </a:extLst>
            </p:cNvPr>
            <p:cNvSpPr/>
            <p:nvPr/>
          </p:nvSpPr>
          <p:spPr>
            <a:xfrm>
              <a:off x="1275369" y="5084064"/>
              <a:ext cx="687404" cy="779325"/>
            </a:xfrm>
            <a:prstGeom prst="down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Down 17">
              <a:extLst>
                <a:ext uri="{FF2B5EF4-FFF2-40B4-BE49-F238E27FC236}">
                  <a16:creationId xmlns:a16="http://schemas.microsoft.com/office/drawing/2014/main" id="{A99C8881-DABE-4AD5-8659-C3E98643900F}"/>
                </a:ext>
              </a:extLst>
            </p:cNvPr>
            <p:cNvSpPr/>
            <p:nvPr/>
          </p:nvSpPr>
          <p:spPr>
            <a:xfrm>
              <a:off x="1948936" y="5084064"/>
              <a:ext cx="687404" cy="779325"/>
            </a:xfrm>
            <a:prstGeom prst="down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extLst>
              <a:ext uri="{FF2B5EF4-FFF2-40B4-BE49-F238E27FC236}">
                <a16:creationId xmlns:a16="http://schemas.microsoft.com/office/drawing/2014/main" id="{F43A68CB-A9AA-4648-ADBC-E4504F2646FE}"/>
              </a:ext>
            </a:extLst>
          </p:cNvPr>
          <p:cNvPicPr>
            <a:picLocks noChangeAspect="1"/>
          </p:cNvPicPr>
          <p:nvPr/>
        </p:nvPicPr>
        <p:blipFill>
          <a:blip r:embed="rId6"/>
          <a:stretch>
            <a:fillRect/>
          </a:stretch>
        </p:blipFill>
        <p:spPr>
          <a:xfrm>
            <a:off x="8505764" y="2646626"/>
            <a:ext cx="2851083" cy="872561"/>
          </a:xfrm>
          <a:prstGeom prst="rect">
            <a:avLst/>
          </a:prstGeom>
        </p:spPr>
      </p:pic>
      <p:grpSp>
        <p:nvGrpSpPr>
          <p:cNvPr id="12" name="Group 11">
            <a:extLst>
              <a:ext uri="{FF2B5EF4-FFF2-40B4-BE49-F238E27FC236}">
                <a16:creationId xmlns:a16="http://schemas.microsoft.com/office/drawing/2014/main" id="{2EB92E75-72A2-453E-B783-22E8B05191FF}"/>
              </a:ext>
            </a:extLst>
          </p:cNvPr>
          <p:cNvGrpSpPr/>
          <p:nvPr/>
        </p:nvGrpSpPr>
        <p:grpSpPr>
          <a:xfrm>
            <a:off x="5278025" y="4094922"/>
            <a:ext cx="3310497" cy="2033787"/>
            <a:chOff x="5278025" y="4094922"/>
            <a:chExt cx="3310497" cy="2033787"/>
          </a:xfrm>
        </p:grpSpPr>
        <p:sp>
          <p:nvSpPr>
            <p:cNvPr id="23" name="Rectangle 22">
              <a:extLst>
                <a:ext uri="{FF2B5EF4-FFF2-40B4-BE49-F238E27FC236}">
                  <a16:creationId xmlns:a16="http://schemas.microsoft.com/office/drawing/2014/main" id="{0819FE95-F635-4BBE-8B31-CE20C09EAD73}"/>
                </a:ext>
              </a:extLst>
            </p:cNvPr>
            <p:cNvSpPr/>
            <p:nvPr/>
          </p:nvSpPr>
          <p:spPr>
            <a:xfrm>
              <a:off x="5278025" y="4094922"/>
              <a:ext cx="3098135" cy="1243410"/>
            </a:xfrm>
            <a:prstGeom prst="rect">
              <a:avLst/>
            </a:prstGeom>
            <a:gradFill flip="none" rotWithShape="1">
              <a:gsLst>
                <a:gs pos="0">
                  <a:schemeClr val="bg1">
                    <a:tint val="66000"/>
                    <a:satMod val="160000"/>
                  </a:schemeClr>
                </a:gs>
                <a:gs pos="50000">
                  <a:schemeClr val="bg1">
                    <a:tint val="44500"/>
                    <a:satMod val="160000"/>
                  </a:schemeClr>
                </a:gs>
                <a:gs pos="100000">
                  <a:schemeClr val="bg1">
                    <a:tint val="23500"/>
                    <a:satMod val="160000"/>
                  </a:schemeClr>
                </a:gs>
              </a:gsLst>
              <a:lin ang="189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rPr>
                <a:t>WRITE A QUESTION OR ADD YOUR IDEAS</a:t>
              </a:r>
            </a:p>
          </p:txBody>
        </p:sp>
        <p:sp>
          <p:nvSpPr>
            <p:cNvPr id="24" name="Arrow: Down 23">
              <a:extLst>
                <a:ext uri="{FF2B5EF4-FFF2-40B4-BE49-F238E27FC236}">
                  <a16:creationId xmlns:a16="http://schemas.microsoft.com/office/drawing/2014/main" id="{F5FD2AC7-498F-4C25-A163-D3DF3AF84691}"/>
                </a:ext>
              </a:extLst>
            </p:cNvPr>
            <p:cNvSpPr/>
            <p:nvPr/>
          </p:nvSpPr>
          <p:spPr>
            <a:xfrm rot="1484169">
              <a:off x="5863671" y="5419766"/>
              <a:ext cx="534701" cy="663449"/>
            </a:xfrm>
            <a:prstGeom prst="down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Arrow: Down 24">
              <a:extLst>
                <a:ext uri="{FF2B5EF4-FFF2-40B4-BE49-F238E27FC236}">
                  <a16:creationId xmlns:a16="http://schemas.microsoft.com/office/drawing/2014/main" id="{1E371C27-2688-455B-A2D8-CC140DAA3F42}"/>
                </a:ext>
              </a:extLst>
            </p:cNvPr>
            <p:cNvSpPr/>
            <p:nvPr/>
          </p:nvSpPr>
          <p:spPr>
            <a:xfrm rot="19163432">
              <a:off x="8053821" y="5374272"/>
              <a:ext cx="534701" cy="754437"/>
            </a:xfrm>
            <a:prstGeom prst="down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6" name="Graphic 3" descr="House">
            <a:hlinkClick r:id="rId7" action="ppaction://hlinksldjump"/>
            <a:extLst>
              <a:ext uri="{FF2B5EF4-FFF2-40B4-BE49-F238E27FC236}">
                <a16:creationId xmlns:a16="http://schemas.microsoft.com/office/drawing/2014/main" id="{BC3EC4E8-3670-4FCD-8D2C-E2910371C8F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249025" y="247650"/>
            <a:ext cx="704850" cy="695325"/>
          </a:xfrm>
          <a:prstGeom prst="rect">
            <a:avLst/>
          </a:prstGeom>
        </p:spPr>
      </p:pic>
    </p:spTree>
    <p:extLst>
      <p:ext uri="{BB962C8B-B14F-4D97-AF65-F5344CB8AC3E}">
        <p14:creationId xmlns:p14="http://schemas.microsoft.com/office/powerpoint/2010/main" val="70516936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8362B-D33F-4A1F-92AB-1F276A70276D}"/>
              </a:ext>
            </a:extLst>
          </p:cNvPr>
          <p:cNvSpPr>
            <a:spLocks noGrp="1"/>
          </p:cNvSpPr>
          <p:nvPr>
            <p:ph type="title"/>
          </p:nvPr>
        </p:nvSpPr>
        <p:spPr>
          <a:xfrm>
            <a:off x="1158240" y="244571"/>
            <a:ext cx="9875520" cy="1356360"/>
          </a:xfrm>
        </p:spPr>
        <p:txBody>
          <a:bodyPr/>
          <a:lstStyle/>
          <a:p>
            <a:pPr algn="ctr"/>
            <a:r>
              <a:rPr lang="en-US" dirty="0">
                <a:solidFill>
                  <a:schemeClr val="accent6"/>
                </a:solidFill>
              </a:rPr>
              <a:t>Meeting Rules</a:t>
            </a:r>
          </a:p>
        </p:txBody>
      </p:sp>
      <p:sp>
        <p:nvSpPr>
          <p:cNvPr id="4" name="TextBox 3">
            <a:extLst>
              <a:ext uri="{FF2B5EF4-FFF2-40B4-BE49-F238E27FC236}">
                <a16:creationId xmlns:a16="http://schemas.microsoft.com/office/drawing/2014/main" id="{9D5FDFB2-8877-4A9C-865F-53E26E2956A1}"/>
              </a:ext>
            </a:extLst>
          </p:cNvPr>
          <p:cNvSpPr txBox="1"/>
          <p:nvPr/>
        </p:nvSpPr>
        <p:spPr>
          <a:xfrm>
            <a:off x="1358160" y="2125266"/>
            <a:ext cx="8410742"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3600" dirty="0">
                <a:solidFill>
                  <a:schemeClr val="accent6"/>
                </a:solidFill>
                <a:latin typeface="+mj-lt"/>
              </a:rPr>
              <a:t>Be respectful in the chat</a:t>
            </a:r>
          </a:p>
          <a:p>
            <a:pPr marL="285750" indent="-285750">
              <a:buFont typeface="Arial"/>
              <a:buChar char="•"/>
            </a:pPr>
            <a:endParaRPr lang="en-US" sz="3600" dirty="0">
              <a:solidFill>
                <a:schemeClr val="accent6"/>
              </a:solidFill>
              <a:latin typeface="+mj-lt"/>
            </a:endParaRPr>
          </a:p>
          <a:p>
            <a:pPr marL="285750" indent="-285750">
              <a:buFont typeface="Arial"/>
              <a:buChar char="•"/>
            </a:pPr>
            <a:r>
              <a:rPr lang="en-US" sz="3600" dirty="0">
                <a:solidFill>
                  <a:schemeClr val="accent6"/>
                </a:solidFill>
                <a:latin typeface="+mj-lt"/>
              </a:rPr>
              <a:t>Remember to share with others and allow others to share too</a:t>
            </a:r>
          </a:p>
        </p:txBody>
      </p:sp>
      <p:pic>
        <p:nvPicPr>
          <p:cNvPr id="6" name="Graphic 3" descr="House">
            <a:hlinkClick r:id="rId3" action="ppaction://hlinksldjump"/>
            <a:extLst>
              <a:ext uri="{FF2B5EF4-FFF2-40B4-BE49-F238E27FC236}">
                <a16:creationId xmlns:a16="http://schemas.microsoft.com/office/drawing/2014/main" id="{D09C15F4-E46C-47D1-B651-F090FE80691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249025" y="247650"/>
            <a:ext cx="704850" cy="695325"/>
          </a:xfrm>
          <a:prstGeom prst="rect">
            <a:avLst/>
          </a:prstGeom>
        </p:spPr>
      </p:pic>
      <p:sp>
        <p:nvSpPr>
          <p:cNvPr id="5" name="Rectangle 4">
            <a:extLst>
              <a:ext uri="{FF2B5EF4-FFF2-40B4-BE49-F238E27FC236}">
                <a16:creationId xmlns:a16="http://schemas.microsoft.com/office/drawing/2014/main" id="{11334870-3A53-40C4-B689-8591BFB12959}"/>
              </a:ext>
            </a:extLst>
          </p:cNvPr>
          <p:cNvSpPr/>
          <p:nvPr/>
        </p:nvSpPr>
        <p:spPr>
          <a:xfrm>
            <a:off x="106496" y="6488668"/>
            <a:ext cx="4795441" cy="369332"/>
          </a:xfrm>
          <a:prstGeom prst="rect">
            <a:avLst/>
          </a:prstGeom>
        </p:spPr>
        <p:txBody>
          <a:bodyPr wrap="square">
            <a:spAutoFit/>
          </a:bodyPr>
          <a:lstStyle/>
          <a:p>
            <a:r>
              <a:rPr lang="en-US" dirty="0"/>
              <a:t>*</a:t>
            </a:r>
            <a:r>
              <a:rPr lang="en-US" b="1" dirty="0">
                <a:solidFill>
                  <a:srgbClr val="00B050"/>
                </a:solidFill>
              </a:rPr>
              <a:t>Click ‘Notes’ in the lower bar for ‘How to’</a:t>
            </a:r>
            <a:endParaRPr lang="en-US" b="1" dirty="0"/>
          </a:p>
        </p:txBody>
      </p:sp>
    </p:spTree>
    <p:extLst>
      <p:ext uri="{BB962C8B-B14F-4D97-AF65-F5344CB8AC3E}">
        <p14:creationId xmlns:p14="http://schemas.microsoft.com/office/powerpoint/2010/main" val="172293533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67C06EE3-F982-4479-B384-241D099A2088}"/>
              </a:ext>
            </a:extLst>
          </p:cNvPr>
          <p:cNvPicPr>
            <a:picLocks noGrp="1" noChangeAspect="1"/>
          </p:cNvPicPr>
          <p:nvPr>
            <p:ph idx="1"/>
          </p:nvPr>
        </p:nvPicPr>
        <p:blipFill>
          <a:blip r:embed="rId3"/>
          <a:stretch>
            <a:fillRect/>
          </a:stretch>
        </p:blipFill>
        <p:spPr>
          <a:xfrm>
            <a:off x="3782645" y="351600"/>
            <a:ext cx="4935437" cy="615920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3" name="Picture 4" descr="A close up of a flag&#10;&#10;Description automatically generated">
            <a:extLst>
              <a:ext uri="{FF2B5EF4-FFF2-40B4-BE49-F238E27FC236}">
                <a16:creationId xmlns:a16="http://schemas.microsoft.com/office/drawing/2014/main" id="{A142EA8F-B719-4A08-8287-70F85F016959}"/>
              </a:ext>
            </a:extLst>
          </p:cNvPr>
          <p:cNvPicPr>
            <a:picLocks noChangeAspect="1"/>
          </p:cNvPicPr>
          <p:nvPr/>
        </p:nvPicPr>
        <p:blipFill>
          <a:blip r:embed="rId4"/>
          <a:stretch>
            <a:fillRect/>
          </a:stretch>
        </p:blipFill>
        <p:spPr>
          <a:xfrm>
            <a:off x="396815" y="536354"/>
            <a:ext cx="2743200" cy="1615858"/>
          </a:xfrm>
          <a:prstGeom prst="rect">
            <a:avLst/>
          </a:prstGeom>
        </p:spPr>
      </p:pic>
      <p:pic>
        <p:nvPicPr>
          <p:cNvPr id="7" name="Graphic 3" descr="House">
            <a:hlinkClick r:id="rId5" action="ppaction://hlinksldjump"/>
            <a:extLst>
              <a:ext uri="{FF2B5EF4-FFF2-40B4-BE49-F238E27FC236}">
                <a16:creationId xmlns:a16="http://schemas.microsoft.com/office/drawing/2014/main" id="{19484DF8-F856-4322-84A7-02274799AA2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249025" y="247650"/>
            <a:ext cx="704850" cy="695325"/>
          </a:xfrm>
          <a:prstGeom prst="rect">
            <a:avLst/>
          </a:prstGeom>
        </p:spPr>
      </p:pic>
    </p:spTree>
    <p:extLst>
      <p:ext uri="{BB962C8B-B14F-4D97-AF65-F5344CB8AC3E}">
        <p14:creationId xmlns:p14="http://schemas.microsoft.com/office/powerpoint/2010/main" val="251802713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7581372-A910-4978-84EE-B36A5BD2D851}"/>
              </a:ext>
            </a:extLst>
          </p:cNvPr>
          <p:cNvPicPr>
            <a:picLocks noChangeAspect="1"/>
          </p:cNvPicPr>
          <p:nvPr/>
        </p:nvPicPr>
        <p:blipFill>
          <a:blip r:embed="rId3"/>
          <a:stretch>
            <a:fillRect/>
          </a:stretch>
        </p:blipFill>
        <p:spPr>
          <a:xfrm>
            <a:off x="3542438" y="377716"/>
            <a:ext cx="5104665" cy="609435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3" name="TextBox 2">
            <a:extLst>
              <a:ext uri="{FF2B5EF4-FFF2-40B4-BE49-F238E27FC236}">
                <a16:creationId xmlns:a16="http://schemas.microsoft.com/office/drawing/2014/main" id="{746BCB58-73EA-4A46-869D-A5A71BCDDECA}"/>
              </a:ext>
            </a:extLst>
          </p:cNvPr>
          <p:cNvSpPr txBox="1"/>
          <p:nvPr/>
        </p:nvSpPr>
        <p:spPr>
          <a:xfrm>
            <a:off x="9055768" y="3668295"/>
            <a:ext cx="2743200"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solidFill>
                  <a:srgbClr val="00B050"/>
                </a:solidFill>
                <a:latin typeface="Bradley Hand ITC"/>
              </a:rPr>
              <a:t>* You may replace 'God' with what you believe in.  For e.g. 'family'</a:t>
            </a:r>
          </a:p>
        </p:txBody>
      </p:sp>
      <p:pic>
        <p:nvPicPr>
          <p:cNvPr id="6" name="Graphic 3" descr="House">
            <a:hlinkClick r:id="rId4" action="ppaction://hlinksldjump"/>
            <a:extLst>
              <a:ext uri="{FF2B5EF4-FFF2-40B4-BE49-F238E27FC236}">
                <a16:creationId xmlns:a16="http://schemas.microsoft.com/office/drawing/2014/main" id="{0C201B1C-78C0-4A9A-B367-1947FDC2D8C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249025" y="247650"/>
            <a:ext cx="704850" cy="695325"/>
          </a:xfrm>
          <a:prstGeom prst="rect">
            <a:avLst/>
          </a:prstGeom>
        </p:spPr>
      </p:pic>
    </p:spTree>
    <p:extLst>
      <p:ext uri="{BB962C8B-B14F-4D97-AF65-F5344CB8AC3E}">
        <p14:creationId xmlns:p14="http://schemas.microsoft.com/office/powerpoint/2010/main" val="141244195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irl Scout Law color coded to the daisy petals | Girl scout ...">
            <a:extLst>
              <a:ext uri="{FF2B5EF4-FFF2-40B4-BE49-F238E27FC236}">
                <a16:creationId xmlns:a16="http://schemas.microsoft.com/office/drawing/2014/main" id="{4E218A62-4B83-49FB-A57F-58C758B387C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770" r="211" b="7541"/>
          <a:stretch/>
        </p:blipFill>
        <p:spPr bwMode="auto">
          <a:xfrm>
            <a:off x="3430623" y="345081"/>
            <a:ext cx="5360590" cy="6168592"/>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pic>
        <p:nvPicPr>
          <p:cNvPr id="5" name="Graphic 3" descr="House">
            <a:hlinkClick r:id="rId4" action="ppaction://hlinksldjump"/>
            <a:extLst>
              <a:ext uri="{FF2B5EF4-FFF2-40B4-BE49-F238E27FC236}">
                <a16:creationId xmlns:a16="http://schemas.microsoft.com/office/drawing/2014/main" id="{C51D2C83-C7B0-4727-A023-4E27BB0F40F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249025" y="247650"/>
            <a:ext cx="704850" cy="695325"/>
          </a:xfrm>
          <a:prstGeom prst="rect">
            <a:avLst/>
          </a:prstGeom>
        </p:spPr>
      </p:pic>
    </p:spTree>
    <p:extLst>
      <p:ext uri="{BB962C8B-B14F-4D97-AF65-F5344CB8AC3E}">
        <p14:creationId xmlns:p14="http://schemas.microsoft.com/office/powerpoint/2010/main" val="107989647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C6A1F-B908-4BD2-95CB-E6D952B15078}"/>
              </a:ext>
            </a:extLst>
          </p:cNvPr>
          <p:cNvSpPr>
            <a:spLocks noGrp="1"/>
          </p:cNvSpPr>
          <p:nvPr>
            <p:ph type="title"/>
          </p:nvPr>
        </p:nvSpPr>
        <p:spPr>
          <a:xfrm>
            <a:off x="0" y="-87256"/>
            <a:ext cx="3007958" cy="1356360"/>
          </a:xfrm>
        </p:spPr>
        <p:txBody>
          <a:bodyPr>
            <a:normAutofit/>
          </a:bodyPr>
          <a:lstStyle/>
          <a:p>
            <a:r>
              <a:rPr lang="en-US" sz="4000" dirty="0" err="1">
                <a:solidFill>
                  <a:schemeClr val="accent3"/>
                </a:solidFill>
              </a:rPr>
              <a:t>Kaper</a:t>
            </a:r>
            <a:r>
              <a:rPr lang="en-US" sz="4000" dirty="0">
                <a:solidFill>
                  <a:schemeClr val="accent3"/>
                </a:solidFill>
              </a:rPr>
              <a:t> Chart</a:t>
            </a:r>
          </a:p>
        </p:txBody>
      </p:sp>
      <p:pic>
        <p:nvPicPr>
          <p:cNvPr id="4" name="Picture 4" descr="A picture containing umbrella&#10;&#10;Description automatically generated">
            <a:extLst>
              <a:ext uri="{FF2B5EF4-FFF2-40B4-BE49-F238E27FC236}">
                <a16:creationId xmlns:a16="http://schemas.microsoft.com/office/drawing/2014/main" id="{57D81311-D8F5-423E-9C08-E31A88D291B7}"/>
              </a:ext>
            </a:extLst>
          </p:cNvPr>
          <p:cNvPicPr>
            <a:picLocks noGrp="1" noChangeAspect="1"/>
          </p:cNvPicPr>
          <p:nvPr>
            <p:ph idx="1"/>
          </p:nvPr>
        </p:nvPicPr>
        <p:blipFill rotWithShape="1">
          <a:blip r:embed="rId3"/>
          <a:srcRect l="49896" t="19800" r="209" b="17304"/>
          <a:stretch/>
        </p:blipFill>
        <p:spPr>
          <a:xfrm>
            <a:off x="4309573" y="1745130"/>
            <a:ext cx="3082059" cy="4877341"/>
          </a:xfrm>
        </p:spPr>
      </p:pic>
      <p:pic>
        <p:nvPicPr>
          <p:cNvPr id="3" name="Picture 4" descr="A picture containing drawing&#10;&#10;Description automatically generated">
            <a:extLst>
              <a:ext uri="{FF2B5EF4-FFF2-40B4-BE49-F238E27FC236}">
                <a16:creationId xmlns:a16="http://schemas.microsoft.com/office/drawing/2014/main" id="{7691B734-F3DB-49C8-8C66-95F8187536EC}"/>
              </a:ext>
            </a:extLst>
          </p:cNvPr>
          <p:cNvPicPr>
            <a:picLocks noChangeAspect="1"/>
          </p:cNvPicPr>
          <p:nvPr/>
        </p:nvPicPr>
        <p:blipFill>
          <a:blip r:embed="rId4"/>
          <a:stretch>
            <a:fillRect/>
          </a:stretch>
        </p:blipFill>
        <p:spPr>
          <a:xfrm>
            <a:off x="7278881" y="882090"/>
            <a:ext cx="1863969" cy="1751135"/>
          </a:xfrm>
          <a:prstGeom prst="rect">
            <a:avLst/>
          </a:prstGeom>
          <a:ln>
            <a:noFill/>
          </a:ln>
        </p:spPr>
      </p:pic>
      <p:sp>
        <p:nvSpPr>
          <p:cNvPr id="6" name="TextBox 5">
            <a:extLst>
              <a:ext uri="{FF2B5EF4-FFF2-40B4-BE49-F238E27FC236}">
                <a16:creationId xmlns:a16="http://schemas.microsoft.com/office/drawing/2014/main" id="{1D9A2144-FD33-40CC-A3C2-689B75BADEE0}"/>
              </a:ext>
            </a:extLst>
          </p:cNvPr>
          <p:cNvSpPr txBox="1"/>
          <p:nvPr/>
        </p:nvSpPr>
        <p:spPr>
          <a:xfrm>
            <a:off x="7335475" y="538472"/>
            <a:ext cx="1785814"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solidFill>
                  <a:srgbClr val="7030A0"/>
                </a:solidFill>
              </a:rPr>
              <a:t>Sally May Jones</a:t>
            </a:r>
          </a:p>
        </p:txBody>
      </p:sp>
      <p:pic>
        <p:nvPicPr>
          <p:cNvPr id="7" name="Picture 4" descr="A picture containing drawing&#10;&#10;Description automatically generated">
            <a:extLst>
              <a:ext uri="{FF2B5EF4-FFF2-40B4-BE49-F238E27FC236}">
                <a16:creationId xmlns:a16="http://schemas.microsoft.com/office/drawing/2014/main" id="{B5F2DDD7-49E3-4906-87A1-FE8195CCFDF8}"/>
              </a:ext>
            </a:extLst>
          </p:cNvPr>
          <p:cNvPicPr>
            <a:picLocks noChangeAspect="1"/>
          </p:cNvPicPr>
          <p:nvPr/>
        </p:nvPicPr>
        <p:blipFill>
          <a:blip r:embed="rId4"/>
          <a:stretch>
            <a:fillRect/>
          </a:stretch>
        </p:blipFill>
        <p:spPr>
          <a:xfrm>
            <a:off x="8158111" y="2738243"/>
            <a:ext cx="1863969" cy="1751135"/>
          </a:xfrm>
          <a:prstGeom prst="rect">
            <a:avLst/>
          </a:prstGeom>
          <a:ln>
            <a:noFill/>
          </a:ln>
        </p:spPr>
      </p:pic>
      <p:sp>
        <p:nvSpPr>
          <p:cNvPr id="8" name="TextBox 7">
            <a:extLst>
              <a:ext uri="{FF2B5EF4-FFF2-40B4-BE49-F238E27FC236}">
                <a16:creationId xmlns:a16="http://schemas.microsoft.com/office/drawing/2014/main" id="{3E156EB7-8639-4531-836C-35068FD30F10}"/>
              </a:ext>
            </a:extLst>
          </p:cNvPr>
          <p:cNvSpPr txBox="1"/>
          <p:nvPr/>
        </p:nvSpPr>
        <p:spPr>
          <a:xfrm>
            <a:off x="9963441" y="3371778"/>
            <a:ext cx="1785814"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solidFill>
                  <a:srgbClr val="7030A0"/>
                </a:solidFill>
              </a:rPr>
              <a:t>Sally May Jones</a:t>
            </a:r>
          </a:p>
        </p:txBody>
      </p:sp>
      <p:pic>
        <p:nvPicPr>
          <p:cNvPr id="9" name="Picture 4" descr="A picture containing drawing&#10;&#10;Description automatically generated">
            <a:extLst>
              <a:ext uri="{FF2B5EF4-FFF2-40B4-BE49-F238E27FC236}">
                <a16:creationId xmlns:a16="http://schemas.microsoft.com/office/drawing/2014/main" id="{B76C936C-7C66-4BB5-AEA5-5F300A628C03}"/>
              </a:ext>
            </a:extLst>
          </p:cNvPr>
          <p:cNvPicPr>
            <a:picLocks noChangeAspect="1"/>
          </p:cNvPicPr>
          <p:nvPr/>
        </p:nvPicPr>
        <p:blipFill>
          <a:blip r:embed="rId4"/>
          <a:stretch>
            <a:fillRect/>
          </a:stretch>
        </p:blipFill>
        <p:spPr>
          <a:xfrm>
            <a:off x="2452880" y="843012"/>
            <a:ext cx="1863969" cy="1751135"/>
          </a:xfrm>
          <a:prstGeom prst="rect">
            <a:avLst/>
          </a:prstGeom>
          <a:ln>
            <a:noFill/>
          </a:ln>
        </p:spPr>
      </p:pic>
      <p:pic>
        <p:nvPicPr>
          <p:cNvPr id="11" name="Picture 4" descr="A picture containing drawing&#10;&#10;Description automatically generated">
            <a:extLst>
              <a:ext uri="{FF2B5EF4-FFF2-40B4-BE49-F238E27FC236}">
                <a16:creationId xmlns:a16="http://schemas.microsoft.com/office/drawing/2014/main" id="{4B61399C-F4F4-4384-8D84-21BC689D0FFB}"/>
              </a:ext>
            </a:extLst>
          </p:cNvPr>
          <p:cNvPicPr>
            <a:picLocks noChangeAspect="1"/>
          </p:cNvPicPr>
          <p:nvPr/>
        </p:nvPicPr>
        <p:blipFill>
          <a:blip r:embed="rId4"/>
          <a:stretch>
            <a:fillRect/>
          </a:stretch>
        </p:blipFill>
        <p:spPr>
          <a:xfrm>
            <a:off x="1221957" y="2581936"/>
            <a:ext cx="1863969" cy="1751135"/>
          </a:xfrm>
          <a:prstGeom prst="rect">
            <a:avLst/>
          </a:prstGeom>
          <a:ln>
            <a:noFill/>
          </a:ln>
        </p:spPr>
      </p:pic>
      <p:sp>
        <p:nvSpPr>
          <p:cNvPr id="12" name="TextBox 11">
            <a:extLst>
              <a:ext uri="{FF2B5EF4-FFF2-40B4-BE49-F238E27FC236}">
                <a16:creationId xmlns:a16="http://schemas.microsoft.com/office/drawing/2014/main" id="{83EFEFA8-0A4B-44F6-BB1B-B697EC28AF02}"/>
              </a:ext>
            </a:extLst>
          </p:cNvPr>
          <p:cNvSpPr txBox="1"/>
          <p:nvPr/>
        </p:nvSpPr>
        <p:spPr>
          <a:xfrm>
            <a:off x="1224668" y="4260882"/>
            <a:ext cx="1785814"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solidFill>
                  <a:srgbClr val="7030A0"/>
                </a:solidFill>
              </a:rPr>
              <a:t>Sally May Jones</a:t>
            </a:r>
          </a:p>
        </p:txBody>
      </p:sp>
      <p:pic>
        <p:nvPicPr>
          <p:cNvPr id="13" name="Picture 4" descr="A picture containing drawing&#10;&#10;Description automatically generated">
            <a:extLst>
              <a:ext uri="{FF2B5EF4-FFF2-40B4-BE49-F238E27FC236}">
                <a16:creationId xmlns:a16="http://schemas.microsoft.com/office/drawing/2014/main" id="{05927938-1D7C-4E82-A601-3439EA3FC8A0}"/>
              </a:ext>
            </a:extLst>
          </p:cNvPr>
          <p:cNvPicPr>
            <a:picLocks noChangeAspect="1"/>
          </p:cNvPicPr>
          <p:nvPr/>
        </p:nvPicPr>
        <p:blipFill>
          <a:blip r:embed="rId4"/>
          <a:stretch>
            <a:fillRect/>
          </a:stretch>
        </p:blipFill>
        <p:spPr>
          <a:xfrm>
            <a:off x="6927188" y="4486935"/>
            <a:ext cx="1863969" cy="1751135"/>
          </a:xfrm>
          <a:prstGeom prst="rect">
            <a:avLst/>
          </a:prstGeom>
          <a:ln>
            <a:noFill/>
          </a:ln>
        </p:spPr>
      </p:pic>
      <p:sp>
        <p:nvSpPr>
          <p:cNvPr id="14" name="TextBox 13">
            <a:extLst>
              <a:ext uri="{FF2B5EF4-FFF2-40B4-BE49-F238E27FC236}">
                <a16:creationId xmlns:a16="http://schemas.microsoft.com/office/drawing/2014/main" id="{8B695CA7-C765-49E5-A405-D3D22A5908B6}"/>
              </a:ext>
            </a:extLst>
          </p:cNvPr>
          <p:cNvSpPr txBox="1"/>
          <p:nvPr/>
        </p:nvSpPr>
        <p:spPr>
          <a:xfrm>
            <a:off x="7099705" y="6230857"/>
            <a:ext cx="1785814"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solidFill>
                  <a:srgbClr val="7030A0"/>
                </a:solidFill>
              </a:rPr>
              <a:t>Sally May Jones</a:t>
            </a:r>
          </a:p>
        </p:txBody>
      </p:sp>
      <p:pic>
        <p:nvPicPr>
          <p:cNvPr id="15" name="Picture 4" descr="A picture containing drawing&#10;&#10;Description automatically generated">
            <a:extLst>
              <a:ext uri="{FF2B5EF4-FFF2-40B4-BE49-F238E27FC236}">
                <a16:creationId xmlns:a16="http://schemas.microsoft.com/office/drawing/2014/main" id="{72CC96A0-B859-4C31-8400-F40E735D4B75}"/>
              </a:ext>
            </a:extLst>
          </p:cNvPr>
          <p:cNvPicPr>
            <a:picLocks noChangeAspect="1"/>
          </p:cNvPicPr>
          <p:nvPr/>
        </p:nvPicPr>
        <p:blipFill>
          <a:blip r:embed="rId4"/>
          <a:stretch>
            <a:fillRect/>
          </a:stretch>
        </p:blipFill>
        <p:spPr>
          <a:xfrm>
            <a:off x="2345419" y="4526013"/>
            <a:ext cx="1863969" cy="1751135"/>
          </a:xfrm>
          <a:prstGeom prst="rect">
            <a:avLst/>
          </a:prstGeom>
          <a:ln>
            <a:noFill/>
          </a:ln>
        </p:spPr>
      </p:pic>
      <p:sp>
        <p:nvSpPr>
          <p:cNvPr id="16" name="TextBox 15">
            <a:extLst>
              <a:ext uri="{FF2B5EF4-FFF2-40B4-BE49-F238E27FC236}">
                <a16:creationId xmlns:a16="http://schemas.microsoft.com/office/drawing/2014/main" id="{A078178D-F701-463D-B61F-0F651A7A4C74}"/>
              </a:ext>
            </a:extLst>
          </p:cNvPr>
          <p:cNvSpPr txBox="1"/>
          <p:nvPr/>
        </p:nvSpPr>
        <p:spPr>
          <a:xfrm>
            <a:off x="2382229" y="6234695"/>
            <a:ext cx="1785814"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solidFill>
                  <a:srgbClr val="7030A0"/>
                </a:solidFill>
              </a:rPr>
              <a:t>Sally May Jones</a:t>
            </a:r>
          </a:p>
        </p:txBody>
      </p:sp>
      <p:pic>
        <p:nvPicPr>
          <p:cNvPr id="17" name="Picture 4" descr="A picture containing drawing&#10;&#10;Description automatically generated">
            <a:extLst>
              <a:ext uri="{FF2B5EF4-FFF2-40B4-BE49-F238E27FC236}">
                <a16:creationId xmlns:a16="http://schemas.microsoft.com/office/drawing/2014/main" id="{1AE13EFD-E56B-4C51-97FA-FE56F6D64E99}"/>
              </a:ext>
            </a:extLst>
          </p:cNvPr>
          <p:cNvPicPr>
            <a:picLocks noChangeAspect="1"/>
          </p:cNvPicPr>
          <p:nvPr/>
        </p:nvPicPr>
        <p:blipFill>
          <a:blip r:embed="rId4"/>
          <a:stretch>
            <a:fillRect/>
          </a:stretch>
        </p:blipFill>
        <p:spPr>
          <a:xfrm>
            <a:off x="4846342" y="256858"/>
            <a:ext cx="1863969" cy="1751135"/>
          </a:xfrm>
          <a:prstGeom prst="rect">
            <a:avLst/>
          </a:prstGeom>
          <a:ln>
            <a:noFill/>
          </a:ln>
        </p:spPr>
      </p:pic>
      <p:sp>
        <p:nvSpPr>
          <p:cNvPr id="18" name="TextBox 17">
            <a:extLst>
              <a:ext uri="{FF2B5EF4-FFF2-40B4-BE49-F238E27FC236}">
                <a16:creationId xmlns:a16="http://schemas.microsoft.com/office/drawing/2014/main" id="{AF86794D-9EF0-463A-8D9F-15A8ABC12606}"/>
              </a:ext>
            </a:extLst>
          </p:cNvPr>
          <p:cNvSpPr txBox="1"/>
          <p:nvPr/>
        </p:nvSpPr>
        <p:spPr>
          <a:xfrm>
            <a:off x="5064827" y="0"/>
            <a:ext cx="1785814"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dirty="0">
                <a:solidFill>
                  <a:srgbClr val="7030A0"/>
                </a:solidFill>
              </a:rPr>
              <a:t>Sally May Jones</a:t>
            </a:r>
          </a:p>
        </p:txBody>
      </p:sp>
      <p:sp>
        <p:nvSpPr>
          <p:cNvPr id="5" name="TextBox 4">
            <a:extLst>
              <a:ext uri="{FF2B5EF4-FFF2-40B4-BE49-F238E27FC236}">
                <a16:creationId xmlns:a16="http://schemas.microsoft.com/office/drawing/2014/main" id="{C44C25D2-3667-4C02-AC98-1F2ABF402D95}"/>
              </a:ext>
            </a:extLst>
          </p:cNvPr>
          <p:cNvSpPr txBox="1"/>
          <p:nvPr/>
        </p:nvSpPr>
        <p:spPr>
          <a:xfrm>
            <a:off x="7006691" y="5166916"/>
            <a:ext cx="1757855" cy="338554"/>
          </a:xfrm>
          <a:prstGeom prst="rect">
            <a:avLst/>
          </a:prstGeom>
          <a:solidFill>
            <a:schemeClr val="accent6">
              <a:lumMod val="75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solidFill>
                  <a:srgbClr val="00FF00"/>
                </a:solidFill>
              </a:rPr>
              <a:t>Promise Leader</a:t>
            </a:r>
          </a:p>
        </p:txBody>
      </p:sp>
      <p:sp>
        <p:nvSpPr>
          <p:cNvPr id="19" name="TextBox 18">
            <a:extLst>
              <a:ext uri="{FF2B5EF4-FFF2-40B4-BE49-F238E27FC236}">
                <a16:creationId xmlns:a16="http://schemas.microsoft.com/office/drawing/2014/main" id="{9A076D99-F79B-4892-B5E2-AEC840B39BA6}"/>
              </a:ext>
            </a:extLst>
          </p:cNvPr>
          <p:cNvSpPr txBox="1"/>
          <p:nvPr/>
        </p:nvSpPr>
        <p:spPr>
          <a:xfrm>
            <a:off x="8443053" y="3393912"/>
            <a:ext cx="1345479" cy="338554"/>
          </a:xfrm>
          <a:prstGeom prst="rect">
            <a:avLst/>
          </a:prstGeom>
          <a:solidFill>
            <a:schemeClr val="accent6">
              <a:lumMod val="75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solidFill>
                  <a:srgbClr val="00FF00"/>
                </a:solidFill>
              </a:rPr>
              <a:t>Law Leader</a:t>
            </a:r>
          </a:p>
        </p:txBody>
      </p:sp>
      <p:sp>
        <p:nvSpPr>
          <p:cNvPr id="20" name="TextBox 19">
            <a:extLst>
              <a:ext uri="{FF2B5EF4-FFF2-40B4-BE49-F238E27FC236}">
                <a16:creationId xmlns:a16="http://schemas.microsoft.com/office/drawing/2014/main" id="{8DA43CDD-50BE-4D16-B05C-D24F1DAFC713}"/>
              </a:ext>
            </a:extLst>
          </p:cNvPr>
          <p:cNvSpPr txBox="1"/>
          <p:nvPr/>
        </p:nvSpPr>
        <p:spPr>
          <a:xfrm>
            <a:off x="7514433" y="1418433"/>
            <a:ext cx="1399267" cy="584775"/>
          </a:xfrm>
          <a:prstGeom prst="rect">
            <a:avLst/>
          </a:prstGeom>
          <a:solidFill>
            <a:schemeClr val="accent6">
              <a:lumMod val="75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solidFill>
                  <a:srgbClr val="00FF00"/>
                </a:solidFill>
              </a:rPr>
              <a:t>Attendance Taker</a:t>
            </a:r>
          </a:p>
        </p:txBody>
      </p:sp>
      <p:sp>
        <p:nvSpPr>
          <p:cNvPr id="21" name="TextBox 20">
            <a:extLst>
              <a:ext uri="{FF2B5EF4-FFF2-40B4-BE49-F238E27FC236}">
                <a16:creationId xmlns:a16="http://schemas.microsoft.com/office/drawing/2014/main" id="{4A594643-1F57-4C81-AF35-54B66785F383}"/>
              </a:ext>
            </a:extLst>
          </p:cNvPr>
          <p:cNvSpPr txBox="1"/>
          <p:nvPr/>
        </p:nvSpPr>
        <p:spPr>
          <a:xfrm>
            <a:off x="5246207" y="910226"/>
            <a:ext cx="1076538" cy="338554"/>
          </a:xfrm>
          <a:prstGeom prst="rect">
            <a:avLst/>
          </a:prstGeom>
          <a:solidFill>
            <a:schemeClr val="accent6">
              <a:lumMod val="75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dirty="0">
                <a:solidFill>
                  <a:srgbClr val="00FF00"/>
                </a:solidFill>
              </a:rPr>
              <a:t>Reporter</a:t>
            </a:r>
          </a:p>
        </p:txBody>
      </p:sp>
      <p:sp>
        <p:nvSpPr>
          <p:cNvPr id="22" name="TextBox 21">
            <a:extLst>
              <a:ext uri="{FF2B5EF4-FFF2-40B4-BE49-F238E27FC236}">
                <a16:creationId xmlns:a16="http://schemas.microsoft.com/office/drawing/2014/main" id="{9B88A3B9-C96A-422B-99F2-8B8D090A046C}"/>
              </a:ext>
            </a:extLst>
          </p:cNvPr>
          <p:cNvSpPr txBox="1"/>
          <p:nvPr/>
        </p:nvSpPr>
        <p:spPr>
          <a:xfrm>
            <a:off x="2550614" y="1514570"/>
            <a:ext cx="1668207" cy="307777"/>
          </a:xfrm>
          <a:prstGeom prst="rect">
            <a:avLst/>
          </a:prstGeom>
          <a:solidFill>
            <a:schemeClr val="accent6">
              <a:lumMod val="75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a:solidFill>
                  <a:srgbClr val="00FF00"/>
                </a:solidFill>
              </a:rPr>
              <a:t>Supplies Checker</a:t>
            </a:r>
          </a:p>
        </p:txBody>
      </p:sp>
      <p:sp>
        <p:nvSpPr>
          <p:cNvPr id="23" name="TextBox 22">
            <a:extLst>
              <a:ext uri="{FF2B5EF4-FFF2-40B4-BE49-F238E27FC236}">
                <a16:creationId xmlns:a16="http://schemas.microsoft.com/office/drawing/2014/main" id="{42D09235-A85D-439A-8102-A31CB32776B5}"/>
              </a:ext>
            </a:extLst>
          </p:cNvPr>
          <p:cNvSpPr txBox="1"/>
          <p:nvPr/>
        </p:nvSpPr>
        <p:spPr>
          <a:xfrm>
            <a:off x="1386129" y="3220648"/>
            <a:ext cx="1506844" cy="338554"/>
          </a:xfrm>
          <a:prstGeom prst="rect">
            <a:avLst/>
          </a:prstGeom>
          <a:solidFill>
            <a:schemeClr val="accent6">
              <a:lumMod val="75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solidFill>
                  <a:srgbClr val="00FF00"/>
                </a:solidFill>
              </a:rPr>
              <a:t>Chat Monitor</a:t>
            </a:r>
          </a:p>
        </p:txBody>
      </p:sp>
      <p:sp>
        <p:nvSpPr>
          <p:cNvPr id="24" name="TextBox 23">
            <a:extLst>
              <a:ext uri="{FF2B5EF4-FFF2-40B4-BE49-F238E27FC236}">
                <a16:creationId xmlns:a16="http://schemas.microsoft.com/office/drawing/2014/main" id="{96ADD990-BF35-4615-8218-EFBFE6CE3AB8}"/>
              </a:ext>
            </a:extLst>
          </p:cNvPr>
          <p:cNvSpPr txBox="1"/>
          <p:nvPr/>
        </p:nvSpPr>
        <p:spPr>
          <a:xfrm>
            <a:off x="2695903" y="4946971"/>
            <a:ext cx="1184115" cy="738664"/>
          </a:xfrm>
          <a:prstGeom prst="rect">
            <a:avLst/>
          </a:prstGeom>
          <a:solidFill>
            <a:schemeClr val="accent6">
              <a:lumMod val="75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a:solidFill>
                  <a:srgbClr val="00FF00"/>
                </a:solidFill>
              </a:rPr>
              <a:t>Friendship Squeeze Starter</a:t>
            </a:r>
          </a:p>
        </p:txBody>
      </p:sp>
      <p:pic>
        <p:nvPicPr>
          <p:cNvPr id="25" name="Picture 4" descr="A picture containing drawing&#10;&#10;Description automatically generated">
            <a:extLst>
              <a:ext uri="{FF2B5EF4-FFF2-40B4-BE49-F238E27FC236}">
                <a16:creationId xmlns:a16="http://schemas.microsoft.com/office/drawing/2014/main" id="{04F02C7E-7E2A-4F6B-A660-029F93340D2B}"/>
              </a:ext>
            </a:extLst>
          </p:cNvPr>
          <p:cNvPicPr>
            <a:picLocks noChangeAspect="1"/>
          </p:cNvPicPr>
          <p:nvPr/>
        </p:nvPicPr>
        <p:blipFill>
          <a:blip r:embed="rId4"/>
          <a:stretch>
            <a:fillRect/>
          </a:stretch>
        </p:blipFill>
        <p:spPr>
          <a:xfrm>
            <a:off x="9833822" y="1276537"/>
            <a:ext cx="1863969" cy="1751135"/>
          </a:xfrm>
          <a:prstGeom prst="rect">
            <a:avLst/>
          </a:prstGeom>
          <a:ln>
            <a:noFill/>
          </a:ln>
        </p:spPr>
      </p:pic>
      <p:sp>
        <p:nvSpPr>
          <p:cNvPr id="26" name="TextBox 25">
            <a:extLst>
              <a:ext uri="{FF2B5EF4-FFF2-40B4-BE49-F238E27FC236}">
                <a16:creationId xmlns:a16="http://schemas.microsoft.com/office/drawing/2014/main" id="{87485D2E-A560-4586-A806-C4411FA66B8A}"/>
              </a:ext>
            </a:extLst>
          </p:cNvPr>
          <p:cNvSpPr txBox="1"/>
          <p:nvPr/>
        </p:nvSpPr>
        <p:spPr>
          <a:xfrm>
            <a:off x="10239704" y="1785986"/>
            <a:ext cx="1058608" cy="584775"/>
          </a:xfrm>
          <a:prstGeom prst="rect">
            <a:avLst/>
          </a:prstGeom>
          <a:solidFill>
            <a:schemeClr val="accent6">
              <a:lumMod val="75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solidFill>
                  <a:srgbClr val="00FF00"/>
                </a:solidFill>
              </a:rPr>
              <a:t>Clean up Captain</a:t>
            </a:r>
          </a:p>
        </p:txBody>
      </p:sp>
      <p:sp>
        <p:nvSpPr>
          <p:cNvPr id="27" name="TextBox 26">
            <a:extLst>
              <a:ext uri="{FF2B5EF4-FFF2-40B4-BE49-F238E27FC236}">
                <a16:creationId xmlns:a16="http://schemas.microsoft.com/office/drawing/2014/main" id="{F3DB7DAE-6C14-4529-85B3-F90F11DF65E1}"/>
              </a:ext>
            </a:extLst>
          </p:cNvPr>
          <p:cNvSpPr txBox="1"/>
          <p:nvPr/>
        </p:nvSpPr>
        <p:spPr>
          <a:xfrm>
            <a:off x="9836628" y="906025"/>
            <a:ext cx="1785814"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solidFill>
                  <a:srgbClr val="7030A0"/>
                </a:solidFill>
              </a:rPr>
              <a:t>Sally May Jones</a:t>
            </a:r>
          </a:p>
        </p:txBody>
      </p:sp>
      <p:pic>
        <p:nvPicPr>
          <p:cNvPr id="28" name="Picture 4" descr="A picture containing drawing&#10;&#10;Description automatically generated">
            <a:extLst>
              <a:ext uri="{FF2B5EF4-FFF2-40B4-BE49-F238E27FC236}">
                <a16:creationId xmlns:a16="http://schemas.microsoft.com/office/drawing/2014/main" id="{7F6D91D7-D3C8-4D06-9A29-834019E78FA2}"/>
              </a:ext>
            </a:extLst>
          </p:cNvPr>
          <p:cNvPicPr>
            <a:picLocks noChangeAspect="1"/>
          </p:cNvPicPr>
          <p:nvPr/>
        </p:nvPicPr>
        <p:blipFill>
          <a:blip r:embed="rId4"/>
          <a:stretch>
            <a:fillRect/>
          </a:stretch>
        </p:blipFill>
        <p:spPr>
          <a:xfrm>
            <a:off x="9607635" y="4361429"/>
            <a:ext cx="1863969" cy="1751135"/>
          </a:xfrm>
          <a:prstGeom prst="rect">
            <a:avLst/>
          </a:prstGeom>
          <a:ln>
            <a:noFill/>
          </a:ln>
        </p:spPr>
      </p:pic>
      <p:sp>
        <p:nvSpPr>
          <p:cNvPr id="29" name="TextBox 28">
            <a:extLst>
              <a:ext uri="{FF2B5EF4-FFF2-40B4-BE49-F238E27FC236}">
                <a16:creationId xmlns:a16="http://schemas.microsoft.com/office/drawing/2014/main" id="{F9907659-6914-402E-A075-32F9F2FEA322}"/>
              </a:ext>
            </a:extLst>
          </p:cNvPr>
          <p:cNvSpPr txBox="1"/>
          <p:nvPr/>
        </p:nvSpPr>
        <p:spPr>
          <a:xfrm>
            <a:off x="9839538" y="5005551"/>
            <a:ext cx="1426161" cy="338554"/>
          </a:xfrm>
          <a:prstGeom prst="rect">
            <a:avLst/>
          </a:prstGeom>
          <a:solidFill>
            <a:schemeClr val="accent6">
              <a:lumMod val="75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solidFill>
                  <a:srgbClr val="00FF00"/>
                </a:solidFill>
              </a:rPr>
              <a:t>Song Leader</a:t>
            </a:r>
          </a:p>
        </p:txBody>
      </p:sp>
      <p:sp>
        <p:nvSpPr>
          <p:cNvPr id="30" name="TextBox 29">
            <a:extLst>
              <a:ext uri="{FF2B5EF4-FFF2-40B4-BE49-F238E27FC236}">
                <a16:creationId xmlns:a16="http://schemas.microsoft.com/office/drawing/2014/main" id="{2F010152-CB73-4D96-A1FE-461771435869}"/>
              </a:ext>
            </a:extLst>
          </p:cNvPr>
          <p:cNvSpPr txBox="1"/>
          <p:nvPr/>
        </p:nvSpPr>
        <p:spPr>
          <a:xfrm>
            <a:off x="9676570" y="6043260"/>
            <a:ext cx="1785814"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solidFill>
                  <a:srgbClr val="7030A0"/>
                </a:solidFill>
              </a:rPr>
              <a:t>Sally May Jones</a:t>
            </a:r>
          </a:p>
        </p:txBody>
      </p:sp>
      <p:sp>
        <p:nvSpPr>
          <p:cNvPr id="31" name="TextBox 30">
            <a:extLst>
              <a:ext uri="{FF2B5EF4-FFF2-40B4-BE49-F238E27FC236}">
                <a16:creationId xmlns:a16="http://schemas.microsoft.com/office/drawing/2014/main" id="{A416C815-2CB4-4F26-BE0E-7F4CDF783187}"/>
              </a:ext>
            </a:extLst>
          </p:cNvPr>
          <p:cNvSpPr txBox="1"/>
          <p:nvPr/>
        </p:nvSpPr>
        <p:spPr>
          <a:xfrm>
            <a:off x="12194345" y="305389"/>
            <a:ext cx="1785814"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solidFill>
                  <a:srgbClr val="7030A0"/>
                </a:solidFill>
              </a:rPr>
              <a:t>Sally May Jones</a:t>
            </a:r>
          </a:p>
        </p:txBody>
      </p:sp>
      <p:sp>
        <p:nvSpPr>
          <p:cNvPr id="32" name="TextBox 31">
            <a:extLst>
              <a:ext uri="{FF2B5EF4-FFF2-40B4-BE49-F238E27FC236}">
                <a16:creationId xmlns:a16="http://schemas.microsoft.com/office/drawing/2014/main" id="{0B2867C6-B6A7-412A-972E-2788C18C2C7C}"/>
              </a:ext>
            </a:extLst>
          </p:cNvPr>
          <p:cNvSpPr txBox="1"/>
          <p:nvPr/>
        </p:nvSpPr>
        <p:spPr>
          <a:xfrm>
            <a:off x="12194345" y="655013"/>
            <a:ext cx="1785814"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solidFill>
                  <a:srgbClr val="7030A0"/>
                </a:solidFill>
              </a:rPr>
              <a:t>Sally May Jones</a:t>
            </a:r>
          </a:p>
        </p:txBody>
      </p:sp>
      <p:sp>
        <p:nvSpPr>
          <p:cNvPr id="33" name="TextBox 32">
            <a:extLst>
              <a:ext uri="{FF2B5EF4-FFF2-40B4-BE49-F238E27FC236}">
                <a16:creationId xmlns:a16="http://schemas.microsoft.com/office/drawing/2014/main" id="{2E370E21-1557-4DE1-8389-6D5C493B12F3}"/>
              </a:ext>
            </a:extLst>
          </p:cNvPr>
          <p:cNvSpPr txBox="1"/>
          <p:nvPr/>
        </p:nvSpPr>
        <p:spPr>
          <a:xfrm>
            <a:off x="12194345" y="1022565"/>
            <a:ext cx="1785814"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solidFill>
                  <a:srgbClr val="7030A0"/>
                </a:solidFill>
              </a:rPr>
              <a:t>Sally May Jones</a:t>
            </a:r>
          </a:p>
        </p:txBody>
      </p:sp>
      <p:sp>
        <p:nvSpPr>
          <p:cNvPr id="34" name="TextBox 33">
            <a:extLst>
              <a:ext uri="{FF2B5EF4-FFF2-40B4-BE49-F238E27FC236}">
                <a16:creationId xmlns:a16="http://schemas.microsoft.com/office/drawing/2014/main" id="{9304144E-EFF1-4888-B0ED-D7A000F0B571}"/>
              </a:ext>
            </a:extLst>
          </p:cNvPr>
          <p:cNvSpPr txBox="1"/>
          <p:nvPr/>
        </p:nvSpPr>
        <p:spPr>
          <a:xfrm>
            <a:off x="12194345" y="1327366"/>
            <a:ext cx="1785814"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solidFill>
                  <a:srgbClr val="7030A0"/>
                </a:solidFill>
              </a:rPr>
              <a:t>Sally May Jones</a:t>
            </a:r>
          </a:p>
        </p:txBody>
      </p:sp>
      <p:pic>
        <p:nvPicPr>
          <p:cNvPr id="35" name="Picture 4" descr="A picture containing drawing&#10;&#10;Description automatically generated">
            <a:extLst>
              <a:ext uri="{FF2B5EF4-FFF2-40B4-BE49-F238E27FC236}">
                <a16:creationId xmlns:a16="http://schemas.microsoft.com/office/drawing/2014/main" id="{2BD1F1B9-B74C-4422-BE46-9AFEE727B8B4}"/>
              </a:ext>
            </a:extLst>
          </p:cNvPr>
          <p:cNvPicPr>
            <a:picLocks noChangeAspect="1"/>
          </p:cNvPicPr>
          <p:nvPr/>
        </p:nvPicPr>
        <p:blipFill>
          <a:blip r:embed="rId4"/>
          <a:stretch>
            <a:fillRect/>
          </a:stretch>
        </p:blipFill>
        <p:spPr>
          <a:xfrm>
            <a:off x="12986314" y="3168108"/>
            <a:ext cx="1863969" cy="1751135"/>
          </a:xfrm>
          <a:prstGeom prst="rect">
            <a:avLst/>
          </a:prstGeom>
          <a:ln>
            <a:noFill/>
          </a:ln>
        </p:spPr>
      </p:pic>
      <p:sp>
        <p:nvSpPr>
          <p:cNvPr id="36" name="TextBox 35">
            <a:extLst>
              <a:ext uri="{FF2B5EF4-FFF2-40B4-BE49-F238E27FC236}">
                <a16:creationId xmlns:a16="http://schemas.microsoft.com/office/drawing/2014/main" id="{4AD5A1D9-4A86-4E4A-BFA8-B7F807212611}"/>
              </a:ext>
            </a:extLst>
          </p:cNvPr>
          <p:cNvSpPr txBox="1"/>
          <p:nvPr/>
        </p:nvSpPr>
        <p:spPr>
          <a:xfrm>
            <a:off x="13318859" y="3812231"/>
            <a:ext cx="1239256" cy="338554"/>
          </a:xfrm>
          <a:prstGeom prst="rect">
            <a:avLst/>
          </a:prstGeom>
          <a:solidFill>
            <a:schemeClr val="accent6">
              <a:lumMod val="75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dirty="0">
                <a:solidFill>
                  <a:srgbClr val="00FF00"/>
                </a:solidFill>
              </a:rPr>
              <a:t>Joke Teller</a:t>
            </a:r>
            <a:endParaRPr lang="en-US" sz="1600" dirty="0"/>
          </a:p>
        </p:txBody>
      </p:sp>
      <p:pic>
        <p:nvPicPr>
          <p:cNvPr id="37" name="Picture 4" descr="A picture containing drawing&#10;&#10;Description automatically generated">
            <a:extLst>
              <a:ext uri="{FF2B5EF4-FFF2-40B4-BE49-F238E27FC236}">
                <a16:creationId xmlns:a16="http://schemas.microsoft.com/office/drawing/2014/main" id="{534CFFC3-2BAD-4124-A43B-BE15A12A098C}"/>
              </a:ext>
            </a:extLst>
          </p:cNvPr>
          <p:cNvPicPr>
            <a:picLocks noChangeAspect="1"/>
          </p:cNvPicPr>
          <p:nvPr/>
        </p:nvPicPr>
        <p:blipFill>
          <a:blip r:embed="rId4"/>
          <a:stretch>
            <a:fillRect/>
          </a:stretch>
        </p:blipFill>
        <p:spPr>
          <a:xfrm>
            <a:off x="12362859" y="4899926"/>
            <a:ext cx="1863969" cy="1751135"/>
          </a:xfrm>
          <a:prstGeom prst="rect">
            <a:avLst/>
          </a:prstGeom>
          <a:ln>
            <a:noFill/>
          </a:ln>
        </p:spPr>
      </p:pic>
      <p:sp>
        <p:nvSpPr>
          <p:cNvPr id="38" name="TextBox 37">
            <a:extLst>
              <a:ext uri="{FF2B5EF4-FFF2-40B4-BE49-F238E27FC236}">
                <a16:creationId xmlns:a16="http://schemas.microsoft.com/office/drawing/2014/main" id="{922CC900-2D66-4B77-B996-8A90A1A6DFC1}"/>
              </a:ext>
            </a:extLst>
          </p:cNvPr>
          <p:cNvSpPr txBox="1"/>
          <p:nvPr/>
        </p:nvSpPr>
        <p:spPr>
          <a:xfrm>
            <a:off x="12468508" y="5573737"/>
            <a:ext cx="1625202" cy="338554"/>
          </a:xfrm>
          <a:prstGeom prst="rect">
            <a:avLst/>
          </a:prstGeom>
          <a:solidFill>
            <a:schemeClr val="accent6">
              <a:lumMod val="75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1600" b="1" dirty="0">
              <a:solidFill>
                <a:srgbClr val="00FF00"/>
              </a:solidFill>
            </a:endParaRPr>
          </a:p>
        </p:txBody>
      </p:sp>
      <p:sp>
        <p:nvSpPr>
          <p:cNvPr id="39" name="TextBox 38">
            <a:extLst>
              <a:ext uri="{FF2B5EF4-FFF2-40B4-BE49-F238E27FC236}">
                <a16:creationId xmlns:a16="http://schemas.microsoft.com/office/drawing/2014/main" id="{187475DF-EFF1-4848-9C8E-30951FDDEE2C}"/>
              </a:ext>
            </a:extLst>
          </p:cNvPr>
          <p:cNvSpPr txBox="1"/>
          <p:nvPr/>
        </p:nvSpPr>
        <p:spPr>
          <a:xfrm>
            <a:off x="2640043" y="2554978"/>
            <a:ext cx="1785814"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dirty="0">
                <a:solidFill>
                  <a:srgbClr val="7030A0"/>
                </a:solidFill>
              </a:rPr>
              <a:t>Sally May Jones</a:t>
            </a:r>
          </a:p>
        </p:txBody>
      </p:sp>
      <p:sp>
        <p:nvSpPr>
          <p:cNvPr id="40" name="Rectangle 39">
            <a:extLst>
              <a:ext uri="{FF2B5EF4-FFF2-40B4-BE49-F238E27FC236}">
                <a16:creationId xmlns:a16="http://schemas.microsoft.com/office/drawing/2014/main" id="{F5927D99-E09D-45BA-87DE-A68E89DEC716}"/>
              </a:ext>
            </a:extLst>
          </p:cNvPr>
          <p:cNvSpPr/>
          <p:nvPr/>
        </p:nvSpPr>
        <p:spPr>
          <a:xfrm>
            <a:off x="106496" y="6488668"/>
            <a:ext cx="4821103" cy="369332"/>
          </a:xfrm>
          <a:prstGeom prst="rect">
            <a:avLst/>
          </a:prstGeom>
        </p:spPr>
        <p:txBody>
          <a:bodyPr wrap="square">
            <a:spAutoFit/>
          </a:bodyPr>
          <a:lstStyle/>
          <a:p>
            <a:r>
              <a:rPr lang="en-US" dirty="0"/>
              <a:t>*</a:t>
            </a:r>
            <a:r>
              <a:rPr lang="en-US" b="1" dirty="0">
                <a:solidFill>
                  <a:srgbClr val="00B050"/>
                </a:solidFill>
              </a:rPr>
              <a:t>Click ‘Notes’ in the lower bar for ‘How to’</a:t>
            </a:r>
            <a:endParaRPr lang="en-US" b="1" dirty="0"/>
          </a:p>
        </p:txBody>
      </p:sp>
    </p:spTree>
    <p:extLst>
      <p:ext uri="{BB962C8B-B14F-4D97-AF65-F5344CB8AC3E}">
        <p14:creationId xmlns:p14="http://schemas.microsoft.com/office/powerpoint/2010/main" val="426787028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115BA-5048-480D-99AC-8445A7F3E898}"/>
              </a:ext>
            </a:extLst>
          </p:cNvPr>
          <p:cNvSpPr>
            <a:spLocks noGrp="1"/>
          </p:cNvSpPr>
          <p:nvPr>
            <p:ph type="title"/>
          </p:nvPr>
        </p:nvSpPr>
        <p:spPr/>
        <p:txBody>
          <a:bodyPr/>
          <a:lstStyle/>
          <a:p>
            <a:pPr algn="ctr"/>
            <a:r>
              <a:rPr lang="en-US" dirty="0">
                <a:solidFill>
                  <a:schemeClr val="accent6"/>
                </a:solidFill>
              </a:rPr>
              <a:t>GAME TIME</a:t>
            </a:r>
          </a:p>
        </p:txBody>
      </p:sp>
      <p:sp>
        <p:nvSpPr>
          <p:cNvPr id="3" name="Content Placeholder 2">
            <a:extLst>
              <a:ext uri="{FF2B5EF4-FFF2-40B4-BE49-F238E27FC236}">
                <a16:creationId xmlns:a16="http://schemas.microsoft.com/office/drawing/2014/main" id="{4DA0F3F9-4482-4F7D-B056-BBF789BE759B}"/>
              </a:ext>
            </a:extLst>
          </p:cNvPr>
          <p:cNvSpPr>
            <a:spLocks noGrp="1"/>
          </p:cNvSpPr>
          <p:nvPr>
            <p:ph idx="1"/>
          </p:nvPr>
        </p:nvSpPr>
        <p:spPr/>
        <p:txBody>
          <a:bodyPr vert="horz" lIns="91440" tIns="45720" rIns="91440" bIns="45720" rtlCol="0" anchor="t">
            <a:normAutofit/>
          </a:bodyPr>
          <a:lstStyle/>
          <a:p>
            <a:pPr marL="45720" indent="0" algn="just">
              <a:buNone/>
            </a:pPr>
            <a:endParaRPr lang="en-US" sz="3200" dirty="0">
              <a:solidFill>
                <a:schemeClr val="accent6">
                  <a:lumMod val="75000"/>
                </a:schemeClr>
              </a:solidFill>
              <a:latin typeface="+mj-lt"/>
            </a:endParaRPr>
          </a:p>
          <a:p>
            <a:pPr marL="45720" indent="0" algn="just">
              <a:buNone/>
            </a:pPr>
            <a:r>
              <a:rPr lang="en-US" sz="3200" dirty="0">
                <a:solidFill>
                  <a:srgbClr val="00B050"/>
                </a:solidFill>
                <a:latin typeface="+mj-lt"/>
              </a:rPr>
              <a:t>Green: Dance/ Run in place</a:t>
            </a:r>
          </a:p>
          <a:p>
            <a:pPr marL="45720" indent="0" algn="just">
              <a:buNone/>
            </a:pPr>
            <a:endParaRPr lang="en-US" sz="3200" dirty="0">
              <a:solidFill>
                <a:schemeClr val="accent6">
                  <a:lumMod val="75000"/>
                </a:schemeClr>
              </a:solidFill>
              <a:latin typeface="+mj-lt"/>
            </a:endParaRPr>
          </a:p>
          <a:p>
            <a:pPr marL="45720" indent="0" algn="just">
              <a:buNone/>
            </a:pPr>
            <a:r>
              <a:rPr lang="en-US" sz="3200" dirty="0">
                <a:solidFill>
                  <a:srgbClr val="FFC000"/>
                </a:solidFill>
                <a:latin typeface="+mj-lt"/>
              </a:rPr>
              <a:t>Yellow: Do what you are doing in slow motion</a:t>
            </a:r>
          </a:p>
          <a:p>
            <a:pPr marL="45720" indent="0" algn="just">
              <a:buNone/>
            </a:pPr>
            <a:endParaRPr lang="en-US" sz="3200" dirty="0">
              <a:solidFill>
                <a:schemeClr val="accent6">
                  <a:lumMod val="75000"/>
                </a:schemeClr>
              </a:solidFill>
              <a:latin typeface="+mj-lt"/>
            </a:endParaRPr>
          </a:p>
          <a:p>
            <a:pPr marL="45720" indent="0" algn="just">
              <a:buNone/>
            </a:pPr>
            <a:r>
              <a:rPr lang="en-US" sz="3200" dirty="0">
                <a:solidFill>
                  <a:schemeClr val="accent6">
                    <a:lumMod val="75000"/>
                  </a:schemeClr>
                </a:solidFill>
                <a:latin typeface="+mj-lt"/>
              </a:rPr>
              <a:t>Red: Freeze</a:t>
            </a:r>
          </a:p>
          <a:p>
            <a:pPr marL="45720" indent="0" algn="ctr">
              <a:buNone/>
            </a:pPr>
            <a:r>
              <a:rPr lang="en-US" sz="4400" dirty="0">
                <a:solidFill>
                  <a:schemeClr val="accent6">
                    <a:lumMod val="75000"/>
                  </a:schemeClr>
                </a:solidFill>
                <a:latin typeface="+mj-lt"/>
              </a:rPr>
              <a:t> </a:t>
            </a:r>
            <a:endParaRPr lang="en-US" sz="3200" dirty="0">
              <a:solidFill>
                <a:schemeClr val="accent6">
                  <a:lumMod val="75000"/>
                </a:schemeClr>
              </a:solidFill>
              <a:latin typeface="+mj-lt"/>
            </a:endParaRPr>
          </a:p>
        </p:txBody>
      </p:sp>
      <p:sp>
        <p:nvSpPr>
          <p:cNvPr id="7" name="Content Placeholder 2">
            <a:extLst>
              <a:ext uri="{FF2B5EF4-FFF2-40B4-BE49-F238E27FC236}">
                <a16:creationId xmlns:a16="http://schemas.microsoft.com/office/drawing/2014/main" id="{7EA36D83-181D-4B74-947D-409E135E5403}"/>
              </a:ext>
            </a:extLst>
          </p:cNvPr>
          <p:cNvSpPr txBox="1">
            <a:spLocks/>
          </p:cNvSpPr>
          <p:nvPr/>
        </p:nvSpPr>
        <p:spPr>
          <a:xfrm>
            <a:off x="426720" y="1690688"/>
            <a:ext cx="10141105" cy="3978592"/>
          </a:xfrm>
          <a:prstGeom prst="rect">
            <a:avLst/>
          </a:prstGeom>
        </p:spPr>
        <p:txBody>
          <a:bodyPr vert="horz" lIns="91440" tIns="45720" rIns="91440" bIns="45720" rtlCol="0" anchor="t">
            <a:norm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45720" indent="0" algn="ctr">
              <a:buNone/>
            </a:pPr>
            <a:r>
              <a:rPr lang="en-US" sz="3600" dirty="0">
                <a:solidFill>
                  <a:schemeClr val="tx2"/>
                </a:solidFill>
                <a:latin typeface="+mj-lt"/>
              </a:rPr>
              <a:t>Traffic Light!</a:t>
            </a:r>
          </a:p>
          <a:p>
            <a:pPr marL="45720" indent="0" algn="ctr">
              <a:buNone/>
            </a:pPr>
            <a:endParaRPr lang="en-US" sz="2800" dirty="0">
              <a:solidFill>
                <a:schemeClr val="accent3"/>
              </a:solidFill>
            </a:endParaRPr>
          </a:p>
        </p:txBody>
      </p:sp>
      <p:pic>
        <p:nvPicPr>
          <p:cNvPr id="5" name="Graphic 3" descr="House">
            <a:hlinkClick r:id="rId2" action="ppaction://hlinksldjump"/>
            <a:extLst>
              <a:ext uri="{FF2B5EF4-FFF2-40B4-BE49-F238E27FC236}">
                <a16:creationId xmlns:a16="http://schemas.microsoft.com/office/drawing/2014/main" id="{9C7D0675-1CB3-4F39-977C-C910FD0D40D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249025" y="247650"/>
            <a:ext cx="704850" cy="695325"/>
          </a:xfrm>
          <a:prstGeom prst="rect">
            <a:avLst/>
          </a:prstGeom>
        </p:spPr>
      </p:pic>
    </p:spTree>
    <p:extLst>
      <p:ext uri="{BB962C8B-B14F-4D97-AF65-F5344CB8AC3E}">
        <p14:creationId xmlns:p14="http://schemas.microsoft.com/office/powerpoint/2010/main" val="15811508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33C6B-6C1D-43A4-8C80-B6080B5FC097}"/>
              </a:ext>
            </a:extLst>
          </p:cNvPr>
          <p:cNvSpPr>
            <a:spLocks noGrp="1"/>
          </p:cNvSpPr>
          <p:nvPr>
            <p:ph type="ctrTitle"/>
          </p:nvPr>
        </p:nvSpPr>
        <p:spPr>
          <a:xfrm>
            <a:off x="1109980" y="3895344"/>
            <a:ext cx="9966960" cy="1490472"/>
          </a:xfrm>
        </p:spPr>
        <p:txBody>
          <a:bodyPr>
            <a:normAutofit/>
          </a:bodyPr>
          <a:lstStyle/>
          <a:p>
            <a:pPr algn="ctr"/>
            <a:r>
              <a:rPr lang="en-US" sz="6000" b="1" dirty="0">
                <a:solidFill>
                  <a:schemeClr val="accent6"/>
                </a:solidFill>
              </a:rPr>
              <a:t>Brownie Meeting</a:t>
            </a:r>
          </a:p>
        </p:txBody>
      </p:sp>
      <p:pic>
        <p:nvPicPr>
          <p:cNvPr id="5" name="Picture 5" descr="A picture containing clock, room&#10;&#10;Description generated with very high confidence">
            <a:extLst>
              <a:ext uri="{FF2B5EF4-FFF2-40B4-BE49-F238E27FC236}">
                <a16:creationId xmlns:a16="http://schemas.microsoft.com/office/drawing/2014/main" id="{6DCF7ABF-A5D2-4DAF-9A57-8AB239175406}"/>
              </a:ext>
            </a:extLst>
          </p:cNvPr>
          <p:cNvPicPr>
            <a:picLocks noChangeAspect="1"/>
          </p:cNvPicPr>
          <p:nvPr/>
        </p:nvPicPr>
        <p:blipFill>
          <a:blip r:embed="rId3"/>
          <a:stretch>
            <a:fillRect/>
          </a:stretch>
        </p:blipFill>
        <p:spPr>
          <a:xfrm>
            <a:off x="4684026" y="756447"/>
            <a:ext cx="2796733" cy="2796733"/>
          </a:xfrm>
          <a:prstGeom prst="rect">
            <a:avLst/>
          </a:prstGeom>
        </p:spPr>
      </p:pic>
      <p:sp>
        <p:nvSpPr>
          <p:cNvPr id="3" name="TextBox 2">
            <a:extLst>
              <a:ext uri="{FF2B5EF4-FFF2-40B4-BE49-F238E27FC236}">
                <a16:creationId xmlns:a16="http://schemas.microsoft.com/office/drawing/2014/main" id="{C0FF24BA-76B0-438D-B03B-A097C455832A}"/>
              </a:ext>
            </a:extLst>
          </p:cNvPr>
          <p:cNvSpPr txBox="1"/>
          <p:nvPr/>
        </p:nvSpPr>
        <p:spPr>
          <a:xfrm>
            <a:off x="4933917" y="5574140"/>
            <a:ext cx="252043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b="1" dirty="0">
                <a:solidFill>
                  <a:schemeClr val="accent6"/>
                </a:solidFill>
                <a:latin typeface="+mj-lt"/>
                <a:cs typeface="Calibri" panose="020F0502020204030204" pitchFamily="34" charset="0"/>
              </a:rPr>
              <a:t>Meeting 1 </a:t>
            </a:r>
          </a:p>
        </p:txBody>
      </p:sp>
    </p:spTree>
    <p:extLst>
      <p:ext uri="{BB962C8B-B14F-4D97-AF65-F5344CB8AC3E}">
        <p14:creationId xmlns:p14="http://schemas.microsoft.com/office/powerpoint/2010/main" val="266091301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410BF50-18CA-4B04-808A-C548D30BCBA7}"/>
              </a:ext>
            </a:extLst>
          </p:cNvPr>
          <p:cNvSpPr>
            <a:spLocks noGrp="1"/>
          </p:cNvSpPr>
          <p:nvPr>
            <p:ph type="title"/>
          </p:nvPr>
        </p:nvSpPr>
        <p:spPr>
          <a:xfrm>
            <a:off x="1383082" y="118997"/>
            <a:ext cx="9875520" cy="1356360"/>
          </a:xfrm>
        </p:spPr>
        <p:txBody>
          <a:bodyPr/>
          <a:lstStyle/>
          <a:p>
            <a:pPr algn="ctr"/>
            <a:r>
              <a:rPr lang="en-US" dirty="0">
                <a:solidFill>
                  <a:schemeClr val="accent6"/>
                </a:solidFill>
              </a:rPr>
              <a:t>Girl Scout Handshake</a:t>
            </a:r>
          </a:p>
        </p:txBody>
      </p:sp>
      <p:pic>
        <p:nvPicPr>
          <p:cNvPr id="3074" name="Picture 2" descr="Girl Scout Handshake | Simi Valley Girl Scouts">
            <a:extLst>
              <a:ext uri="{FF2B5EF4-FFF2-40B4-BE49-F238E27FC236}">
                <a16:creationId xmlns:a16="http://schemas.microsoft.com/office/drawing/2014/main" id="{F1FE58FF-364C-4F36-8C62-68B4BF52FA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5847" y="1475357"/>
            <a:ext cx="7389989" cy="4393361"/>
          </a:xfrm>
          <a:prstGeom prst="rect">
            <a:avLst/>
          </a:prstGeom>
          <a:noFill/>
          <a:extLst>
            <a:ext uri="{909E8E84-426E-40DD-AFC4-6F175D3DCCD1}">
              <a14:hiddenFill xmlns:a14="http://schemas.microsoft.com/office/drawing/2010/main">
                <a:solidFill>
                  <a:srgbClr val="FFFFFF"/>
                </a:solidFill>
              </a14:hiddenFill>
            </a:ext>
          </a:extLst>
        </p:spPr>
      </p:pic>
      <p:pic>
        <p:nvPicPr>
          <p:cNvPr id="4" name="Graphic 3" descr="House">
            <a:hlinkClick r:id="rId4" action="ppaction://hlinksldjump"/>
            <a:extLst>
              <a:ext uri="{FF2B5EF4-FFF2-40B4-BE49-F238E27FC236}">
                <a16:creationId xmlns:a16="http://schemas.microsoft.com/office/drawing/2014/main" id="{99CAAD61-5CD3-4A7A-9531-8A87E73B331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249025" y="247650"/>
            <a:ext cx="704850" cy="695325"/>
          </a:xfrm>
          <a:prstGeom prst="rect">
            <a:avLst/>
          </a:prstGeom>
        </p:spPr>
      </p:pic>
    </p:spTree>
    <p:extLst>
      <p:ext uri="{BB962C8B-B14F-4D97-AF65-F5344CB8AC3E}">
        <p14:creationId xmlns:p14="http://schemas.microsoft.com/office/powerpoint/2010/main" val="390796450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close up of a sign&#10;&#10;Description generated with very high confidence">
            <a:extLst>
              <a:ext uri="{FF2B5EF4-FFF2-40B4-BE49-F238E27FC236}">
                <a16:creationId xmlns:a16="http://schemas.microsoft.com/office/drawing/2014/main" id="{4826F878-1C87-412C-84E4-5EB3EF879289}"/>
              </a:ext>
            </a:extLst>
          </p:cNvPr>
          <p:cNvPicPr>
            <a:picLocks noChangeAspect="1"/>
          </p:cNvPicPr>
          <p:nvPr/>
        </p:nvPicPr>
        <p:blipFill>
          <a:blip r:embed="rId3"/>
          <a:stretch>
            <a:fillRect/>
          </a:stretch>
        </p:blipFill>
        <p:spPr>
          <a:xfrm>
            <a:off x="8707528" y="939450"/>
            <a:ext cx="3135414" cy="2868570"/>
          </a:xfrm>
          <a:prstGeom prst="rect">
            <a:avLst/>
          </a:prstGeom>
        </p:spPr>
      </p:pic>
      <p:sp>
        <p:nvSpPr>
          <p:cNvPr id="7" name="TextBox 6">
            <a:extLst>
              <a:ext uri="{FF2B5EF4-FFF2-40B4-BE49-F238E27FC236}">
                <a16:creationId xmlns:a16="http://schemas.microsoft.com/office/drawing/2014/main" id="{FA274024-0C81-4298-8A12-0075542713AD}"/>
              </a:ext>
            </a:extLst>
          </p:cNvPr>
          <p:cNvSpPr txBox="1"/>
          <p:nvPr/>
        </p:nvSpPr>
        <p:spPr>
          <a:xfrm>
            <a:off x="8722290" y="4807907"/>
            <a:ext cx="3129418" cy="369332"/>
          </a:xfrm>
          <a:prstGeom prst="rect">
            <a:avLst/>
          </a:prstGeom>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solidFill>
                  <a:schemeClr val="accent1">
                    <a:lumMod val="60000"/>
                    <a:lumOff val="40000"/>
                  </a:schemeClr>
                </a:solidFill>
                <a:latin typeface="Cooper Black"/>
              </a:rPr>
              <a:t>The badge you will earn!</a:t>
            </a:r>
          </a:p>
        </p:txBody>
      </p:sp>
      <p:sp>
        <p:nvSpPr>
          <p:cNvPr id="10" name="Arrow: Right 9">
            <a:extLst>
              <a:ext uri="{FF2B5EF4-FFF2-40B4-BE49-F238E27FC236}">
                <a16:creationId xmlns:a16="http://schemas.microsoft.com/office/drawing/2014/main" id="{C14CD6CF-2AB9-43B0-898C-FFA1D349BD86}"/>
              </a:ext>
            </a:extLst>
          </p:cNvPr>
          <p:cNvSpPr/>
          <p:nvPr/>
        </p:nvSpPr>
        <p:spPr>
          <a:xfrm rot="-5400000">
            <a:off x="9786052" y="3973475"/>
            <a:ext cx="981205" cy="480164"/>
          </a:xfrm>
          <a:prstGeom prst="rightArrow">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phic 3" descr="House">
            <a:hlinkClick r:id="rId4" action="ppaction://hlinksldjump"/>
            <a:extLst>
              <a:ext uri="{FF2B5EF4-FFF2-40B4-BE49-F238E27FC236}">
                <a16:creationId xmlns:a16="http://schemas.microsoft.com/office/drawing/2014/main" id="{B8C227F9-7892-472F-A9B6-C6E192EB313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249025" y="247650"/>
            <a:ext cx="704850" cy="695325"/>
          </a:xfrm>
          <a:prstGeom prst="rect">
            <a:avLst/>
          </a:prstGeom>
        </p:spPr>
      </p:pic>
      <p:sp>
        <p:nvSpPr>
          <p:cNvPr id="16" name="Title 1">
            <a:extLst>
              <a:ext uri="{FF2B5EF4-FFF2-40B4-BE49-F238E27FC236}">
                <a16:creationId xmlns:a16="http://schemas.microsoft.com/office/drawing/2014/main" id="{30878FE1-0786-478E-B73C-BCA0404200E4}"/>
              </a:ext>
            </a:extLst>
          </p:cNvPr>
          <p:cNvSpPr>
            <a:spLocks noGrp="1"/>
          </p:cNvSpPr>
          <p:nvPr>
            <p:ph type="title"/>
          </p:nvPr>
        </p:nvSpPr>
        <p:spPr>
          <a:xfrm>
            <a:off x="2268539" y="130462"/>
            <a:ext cx="6993914" cy="1356360"/>
          </a:xfrm>
        </p:spPr>
        <p:txBody>
          <a:bodyPr>
            <a:normAutofit/>
          </a:bodyPr>
          <a:lstStyle/>
          <a:p>
            <a:pPr algn="ctr"/>
            <a:r>
              <a:rPr lang="en-US" b="1" u="sng" dirty="0">
                <a:solidFill>
                  <a:schemeClr val="accent6"/>
                </a:solidFill>
              </a:rPr>
              <a:t>Making Friends Badge</a:t>
            </a:r>
            <a:endParaRPr lang="en-US" u="sng" dirty="0">
              <a:solidFill>
                <a:schemeClr val="accent6"/>
              </a:solidFill>
            </a:endParaRPr>
          </a:p>
        </p:txBody>
      </p:sp>
      <p:sp>
        <p:nvSpPr>
          <p:cNvPr id="17" name="Content Placeholder 2">
            <a:extLst>
              <a:ext uri="{FF2B5EF4-FFF2-40B4-BE49-F238E27FC236}">
                <a16:creationId xmlns:a16="http://schemas.microsoft.com/office/drawing/2014/main" id="{4448186F-F5DF-451E-8521-A8A981BE1CA2}"/>
              </a:ext>
            </a:extLst>
          </p:cNvPr>
          <p:cNvSpPr>
            <a:spLocks noGrp="1"/>
          </p:cNvSpPr>
          <p:nvPr>
            <p:ph idx="1"/>
          </p:nvPr>
        </p:nvSpPr>
        <p:spPr>
          <a:xfrm>
            <a:off x="2271758" y="1782955"/>
            <a:ext cx="6181464" cy="4493438"/>
          </a:xfrm>
          <a:gradFill flip="none" rotWithShape="1">
            <a:gsLst>
              <a:gs pos="0">
                <a:schemeClr val="bg1">
                  <a:tint val="66000"/>
                  <a:satMod val="160000"/>
                </a:schemeClr>
              </a:gs>
              <a:gs pos="50000">
                <a:schemeClr val="bg1">
                  <a:tint val="44500"/>
                  <a:satMod val="160000"/>
                </a:schemeClr>
              </a:gs>
              <a:gs pos="100000">
                <a:schemeClr val="bg1">
                  <a:tint val="23500"/>
                  <a:satMod val="160000"/>
                </a:schemeClr>
              </a:gs>
            </a:gsLst>
            <a:lin ang="18900000" scaled="1"/>
            <a:tileRect/>
          </a:gradFill>
        </p:spPr>
        <p:txBody>
          <a:bodyPr vert="horz" lIns="91440" tIns="45720" rIns="91440" bIns="45720" rtlCol="0" anchor="t">
            <a:normAutofit/>
          </a:bodyPr>
          <a:lstStyle/>
          <a:p>
            <a:r>
              <a:rPr lang="en-US" sz="2400" b="1" dirty="0">
                <a:solidFill>
                  <a:srgbClr val="7030A0"/>
                </a:solidFill>
              </a:rPr>
              <a:t>Step 1 Make a Friendly Introduction (game)</a:t>
            </a:r>
            <a:endParaRPr lang="en-US" sz="2400" b="1" dirty="0">
              <a:solidFill>
                <a:srgbClr val="7030A0"/>
              </a:solidFill>
              <a:cs typeface="Calibri"/>
            </a:endParaRPr>
          </a:p>
          <a:p>
            <a:endParaRPr lang="en-US" sz="2400" b="1" dirty="0">
              <a:solidFill>
                <a:srgbClr val="7030A0"/>
              </a:solidFill>
            </a:endParaRPr>
          </a:p>
          <a:p>
            <a:r>
              <a:rPr lang="en-US" sz="2400" b="1" dirty="0">
                <a:solidFill>
                  <a:srgbClr val="7030A0"/>
                </a:solidFill>
              </a:rPr>
              <a:t>Step 2 Show Friends You Care (craft) </a:t>
            </a:r>
            <a:endParaRPr lang="en-US" sz="2400" b="1" dirty="0">
              <a:solidFill>
                <a:srgbClr val="7030A0"/>
              </a:solidFill>
              <a:cs typeface="Calibri"/>
            </a:endParaRPr>
          </a:p>
          <a:p>
            <a:endParaRPr lang="en-US" sz="2400" b="1" dirty="0">
              <a:solidFill>
                <a:srgbClr val="7030A0"/>
              </a:solidFill>
              <a:cs typeface="Calibri"/>
            </a:endParaRPr>
          </a:p>
          <a:p>
            <a:r>
              <a:rPr lang="en-US" sz="2400" b="1" dirty="0">
                <a:solidFill>
                  <a:srgbClr val="7030A0"/>
                </a:solidFill>
              </a:rPr>
              <a:t>Step 3 Share a Favorite Activity </a:t>
            </a:r>
            <a:endParaRPr lang="en-US" sz="2400" b="1" dirty="0">
              <a:solidFill>
                <a:srgbClr val="7030A0"/>
              </a:solidFill>
              <a:cs typeface="Calibri"/>
            </a:endParaRPr>
          </a:p>
          <a:p>
            <a:endParaRPr lang="en-US" sz="2400" b="1" dirty="0">
              <a:solidFill>
                <a:srgbClr val="7030A0"/>
              </a:solidFill>
              <a:cs typeface="Calibri"/>
            </a:endParaRPr>
          </a:p>
          <a:p>
            <a:r>
              <a:rPr lang="en-US" sz="2400" b="1" dirty="0">
                <a:solidFill>
                  <a:srgbClr val="7030A0"/>
                </a:solidFill>
              </a:rPr>
              <a:t>Step 4 Learn How to Disagree </a:t>
            </a:r>
            <a:endParaRPr lang="en-US" sz="2400" b="1" dirty="0">
              <a:solidFill>
                <a:srgbClr val="7030A0"/>
              </a:solidFill>
              <a:cs typeface="Calibri"/>
            </a:endParaRPr>
          </a:p>
          <a:p>
            <a:endParaRPr lang="en-US" sz="2400" b="1" dirty="0">
              <a:solidFill>
                <a:srgbClr val="7030A0"/>
              </a:solidFill>
            </a:endParaRPr>
          </a:p>
          <a:p>
            <a:r>
              <a:rPr lang="en-US" sz="2400" b="1" dirty="0">
                <a:solidFill>
                  <a:srgbClr val="7030A0"/>
                </a:solidFill>
              </a:rPr>
              <a:t>Step 5 Practice Friendship! (pledge) </a:t>
            </a:r>
            <a:endParaRPr lang="en-US" sz="2400" b="1" dirty="0">
              <a:solidFill>
                <a:srgbClr val="7030A0"/>
              </a:solidFill>
              <a:cs typeface="Calibri"/>
            </a:endParaRPr>
          </a:p>
        </p:txBody>
      </p:sp>
      <p:sp>
        <p:nvSpPr>
          <p:cNvPr id="18" name="Arrow: Right 17">
            <a:extLst>
              <a:ext uri="{FF2B5EF4-FFF2-40B4-BE49-F238E27FC236}">
                <a16:creationId xmlns:a16="http://schemas.microsoft.com/office/drawing/2014/main" id="{6381BFCA-BF44-4202-9734-32CC398E44B3}"/>
              </a:ext>
            </a:extLst>
          </p:cNvPr>
          <p:cNvSpPr/>
          <p:nvPr/>
        </p:nvSpPr>
        <p:spPr>
          <a:xfrm>
            <a:off x="358788" y="3553645"/>
            <a:ext cx="1794376" cy="1117239"/>
          </a:xfrm>
          <a:prstGeom prst="rightArrow">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You are here</a:t>
            </a:r>
          </a:p>
        </p:txBody>
      </p:sp>
      <p:sp>
        <p:nvSpPr>
          <p:cNvPr id="19" name="Rectangle 18">
            <a:extLst>
              <a:ext uri="{FF2B5EF4-FFF2-40B4-BE49-F238E27FC236}">
                <a16:creationId xmlns:a16="http://schemas.microsoft.com/office/drawing/2014/main" id="{9CCF36A1-9DBF-4BC3-806C-29A422E6F147}"/>
              </a:ext>
            </a:extLst>
          </p:cNvPr>
          <p:cNvSpPr/>
          <p:nvPr/>
        </p:nvSpPr>
        <p:spPr>
          <a:xfrm>
            <a:off x="2288534" y="1780413"/>
            <a:ext cx="6162840" cy="190716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0AC2C140-5EA1-416A-A0BE-D7EC1B462B74}"/>
              </a:ext>
            </a:extLst>
          </p:cNvPr>
          <p:cNvSpPr/>
          <p:nvPr/>
        </p:nvSpPr>
        <p:spPr>
          <a:xfrm>
            <a:off x="2273544" y="4643534"/>
            <a:ext cx="6162840" cy="73526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473158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0D757-E401-4B20-99AA-F34BBD8CF03C}"/>
              </a:ext>
            </a:extLst>
          </p:cNvPr>
          <p:cNvSpPr>
            <a:spLocks noGrp="1"/>
          </p:cNvSpPr>
          <p:nvPr>
            <p:ph type="title"/>
          </p:nvPr>
        </p:nvSpPr>
        <p:spPr>
          <a:xfrm>
            <a:off x="204701" y="2495862"/>
            <a:ext cx="11773331" cy="1356360"/>
          </a:xfrm>
        </p:spPr>
        <p:txBody>
          <a:bodyPr/>
          <a:lstStyle/>
          <a:p>
            <a:pPr algn="ctr"/>
            <a:r>
              <a:rPr lang="en-US"/>
              <a:t>Talent Show / Teach Us Something!</a:t>
            </a:r>
          </a:p>
        </p:txBody>
      </p:sp>
      <p:pic>
        <p:nvPicPr>
          <p:cNvPr id="5" name="Graphic 3" descr="House">
            <a:hlinkClick r:id="rId3" action="ppaction://hlinksldjump"/>
            <a:extLst>
              <a:ext uri="{FF2B5EF4-FFF2-40B4-BE49-F238E27FC236}">
                <a16:creationId xmlns:a16="http://schemas.microsoft.com/office/drawing/2014/main" id="{5C2CC1B6-EF69-42E2-958B-97D9AD1E95B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249025" y="247650"/>
            <a:ext cx="704850" cy="695325"/>
          </a:xfrm>
          <a:prstGeom prst="rect">
            <a:avLst/>
          </a:prstGeom>
        </p:spPr>
      </p:pic>
    </p:spTree>
    <p:extLst>
      <p:ext uri="{BB962C8B-B14F-4D97-AF65-F5344CB8AC3E}">
        <p14:creationId xmlns:p14="http://schemas.microsoft.com/office/powerpoint/2010/main" val="172314664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FAF9412-C3F7-4035-A254-1D149E928B90}"/>
              </a:ext>
            </a:extLst>
          </p:cNvPr>
          <p:cNvSpPr txBox="1"/>
          <p:nvPr/>
        </p:nvSpPr>
        <p:spPr>
          <a:xfrm>
            <a:off x="2252535" y="385242"/>
            <a:ext cx="7734367"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400" dirty="0">
                <a:solidFill>
                  <a:schemeClr val="accent6">
                    <a:lumMod val="75000"/>
                  </a:schemeClr>
                </a:solidFill>
                <a:latin typeface="+mj-lt"/>
              </a:rPr>
              <a:t>Brownie  Smile Song</a:t>
            </a:r>
          </a:p>
        </p:txBody>
      </p:sp>
      <p:sp>
        <p:nvSpPr>
          <p:cNvPr id="4" name="TextBox 3">
            <a:extLst>
              <a:ext uri="{FF2B5EF4-FFF2-40B4-BE49-F238E27FC236}">
                <a16:creationId xmlns:a16="http://schemas.microsoft.com/office/drawing/2014/main" id="{882049B7-4D07-41E5-B74D-6E96EC4203D9}"/>
              </a:ext>
            </a:extLst>
          </p:cNvPr>
          <p:cNvSpPr txBox="1"/>
          <p:nvPr/>
        </p:nvSpPr>
        <p:spPr>
          <a:xfrm>
            <a:off x="9814107" y="1398210"/>
            <a:ext cx="186758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rgbClr val="00B050"/>
                </a:solidFill>
                <a:latin typeface="Cooper Black" panose="0208090404030B020404" pitchFamily="18" charset="0"/>
                <a:hlinkClick r:id="rId3">
                  <a:extLst>
                    <a:ext uri="{A12FA001-AC4F-418D-AE19-62706E023703}">
                      <ahyp:hlinkClr xmlns:ahyp="http://schemas.microsoft.com/office/drawing/2018/hyperlinkcolor" val="tx"/>
                    </a:ext>
                  </a:extLst>
                </a:hlinkClick>
              </a:rPr>
              <a:t>YouTube Link</a:t>
            </a:r>
            <a:endParaRPr lang="en-US" b="1" dirty="0">
              <a:solidFill>
                <a:srgbClr val="00B050"/>
              </a:solidFill>
              <a:latin typeface="Cooper Black" panose="0208090404030B020404" pitchFamily="18" charset="0"/>
            </a:endParaRPr>
          </a:p>
        </p:txBody>
      </p:sp>
      <p:pic>
        <p:nvPicPr>
          <p:cNvPr id="8" name="Graphic 3" descr="House">
            <a:hlinkClick r:id="rId4" action="ppaction://hlinksldjump"/>
            <a:extLst>
              <a:ext uri="{FF2B5EF4-FFF2-40B4-BE49-F238E27FC236}">
                <a16:creationId xmlns:a16="http://schemas.microsoft.com/office/drawing/2014/main" id="{EC54B8F4-0DEC-43A9-86A5-A30C51197AC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249025" y="247650"/>
            <a:ext cx="704850" cy="695325"/>
          </a:xfrm>
          <a:prstGeom prst="rect">
            <a:avLst/>
          </a:prstGeom>
        </p:spPr>
      </p:pic>
      <p:pic>
        <p:nvPicPr>
          <p:cNvPr id="9" name="Picture 5" descr="A close up of a sign&#10;&#10;Description automatically generated">
            <a:extLst>
              <a:ext uri="{FF2B5EF4-FFF2-40B4-BE49-F238E27FC236}">
                <a16:creationId xmlns:a16="http://schemas.microsoft.com/office/drawing/2014/main" id="{5FF59BE2-B664-45D4-A28B-6DBCDDBC3EE5}"/>
              </a:ext>
            </a:extLst>
          </p:cNvPr>
          <p:cNvPicPr>
            <a:picLocks noChangeAspect="1"/>
          </p:cNvPicPr>
          <p:nvPr/>
        </p:nvPicPr>
        <p:blipFill>
          <a:blip r:embed="rId7"/>
          <a:stretch>
            <a:fillRect/>
          </a:stretch>
        </p:blipFill>
        <p:spPr>
          <a:xfrm>
            <a:off x="2873335" y="1691774"/>
            <a:ext cx="6428281" cy="4286419"/>
          </a:xfrm>
          <a:prstGeom prst="rect">
            <a:avLst/>
          </a:prstGeom>
        </p:spPr>
      </p:pic>
      <p:sp>
        <p:nvSpPr>
          <p:cNvPr id="10" name="Rectangle 9">
            <a:extLst>
              <a:ext uri="{FF2B5EF4-FFF2-40B4-BE49-F238E27FC236}">
                <a16:creationId xmlns:a16="http://schemas.microsoft.com/office/drawing/2014/main" id="{5B164E64-AB7A-4408-8CD8-DEEA7E569518}"/>
              </a:ext>
            </a:extLst>
          </p:cNvPr>
          <p:cNvSpPr/>
          <p:nvPr/>
        </p:nvSpPr>
        <p:spPr>
          <a:xfrm>
            <a:off x="106496" y="6488668"/>
            <a:ext cx="4795441" cy="369332"/>
          </a:xfrm>
          <a:prstGeom prst="rect">
            <a:avLst/>
          </a:prstGeom>
        </p:spPr>
        <p:txBody>
          <a:bodyPr wrap="square">
            <a:spAutoFit/>
          </a:bodyPr>
          <a:lstStyle/>
          <a:p>
            <a:r>
              <a:rPr lang="en-US" dirty="0"/>
              <a:t>*</a:t>
            </a:r>
            <a:r>
              <a:rPr lang="en-US" b="1" dirty="0">
                <a:solidFill>
                  <a:srgbClr val="00B050"/>
                </a:solidFill>
              </a:rPr>
              <a:t>Click ‘Notes’ in the lower bar for ‘How to’</a:t>
            </a:r>
            <a:endParaRPr lang="en-US" b="1" dirty="0"/>
          </a:p>
        </p:txBody>
      </p:sp>
    </p:spTree>
    <p:extLst>
      <p:ext uri="{BB962C8B-B14F-4D97-AF65-F5344CB8AC3E}">
        <p14:creationId xmlns:p14="http://schemas.microsoft.com/office/powerpoint/2010/main" val="17963729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A87DA-D947-4746-860F-FF8487FD6E67}"/>
              </a:ext>
            </a:extLst>
          </p:cNvPr>
          <p:cNvSpPr>
            <a:spLocks noGrp="1"/>
          </p:cNvSpPr>
          <p:nvPr>
            <p:ph type="title"/>
          </p:nvPr>
        </p:nvSpPr>
        <p:spPr>
          <a:xfrm>
            <a:off x="541230" y="525025"/>
            <a:ext cx="8838990" cy="1443269"/>
          </a:xfrm>
        </p:spPr>
        <p:txBody>
          <a:bodyPr>
            <a:normAutofit/>
          </a:bodyPr>
          <a:lstStyle/>
          <a:p>
            <a:r>
              <a:rPr lang="en-US" dirty="0">
                <a:solidFill>
                  <a:schemeClr val="accent6"/>
                </a:solidFill>
              </a:rPr>
              <a:t>Be prepared for next week:</a:t>
            </a:r>
          </a:p>
        </p:txBody>
      </p:sp>
      <p:sp>
        <p:nvSpPr>
          <p:cNvPr id="3" name="Content Placeholder 2">
            <a:extLst>
              <a:ext uri="{FF2B5EF4-FFF2-40B4-BE49-F238E27FC236}">
                <a16:creationId xmlns:a16="http://schemas.microsoft.com/office/drawing/2014/main" id="{5AEDC083-8760-495B-878A-5FF04C370031}"/>
              </a:ext>
            </a:extLst>
          </p:cNvPr>
          <p:cNvSpPr>
            <a:spLocks noGrp="1"/>
          </p:cNvSpPr>
          <p:nvPr>
            <p:ph idx="1"/>
          </p:nvPr>
        </p:nvSpPr>
        <p:spPr>
          <a:xfrm>
            <a:off x="1226509" y="2097581"/>
            <a:ext cx="9076269" cy="2713632"/>
          </a:xfrm>
        </p:spPr>
        <p:txBody>
          <a:bodyPr vert="horz" lIns="91440" tIns="45720" rIns="91440" bIns="45720" rtlCol="0" anchor="t">
            <a:noAutofit/>
          </a:bodyPr>
          <a:lstStyle/>
          <a:p>
            <a:pPr marL="45720" indent="0">
              <a:lnSpc>
                <a:spcPct val="120000"/>
              </a:lnSpc>
              <a:buNone/>
            </a:pPr>
            <a:r>
              <a:rPr lang="en-US" sz="2400" dirty="0">
                <a:solidFill>
                  <a:schemeClr val="accent6">
                    <a:lumMod val="75000"/>
                  </a:schemeClr>
                </a:solidFill>
              </a:rPr>
              <a:t>1. Supplies: </a:t>
            </a:r>
            <a:r>
              <a:rPr lang="en-US" sz="2400" dirty="0">
                <a:solidFill>
                  <a:srgbClr val="00B050"/>
                </a:solidFill>
                <a:ea typeface="Tahoma"/>
                <a:cs typeface="Tahoma"/>
              </a:rPr>
              <a:t>paper and markers or crayons</a:t>
            </a:r>
          </a:p>
          <a:p>
            <a:pPr marL="45720" indent="0">
              <a:lnSpc>
                <a:spcPct val="120000"/>
              </a:lnSpc>
              <a:buNone/>
            </a:pPr>
            <a:endParaRPr lang="en-US" sz="2400" dirty="0">
              <a:solidFill>
                <a:schemeClr val="accent6">
                  <a:lumMod val="75000"/>
                </a:schemeClr>
              </a:solidFill>
            </a:endParaRPr>
          </a:p>
          <a:p>
            <a:pPr marL="45720" indent="0">
              <a:lnSpc>
                <a:spcPct val="120000"/>
              </a:lnSpc>
              <a:buNone/>
            </a:pPr>
            <a:r>
              <a:rPr lang="en-US" sz="2400" dirty="0">
                <a:solidFill>
                  <a:schemeClr val="accent6">
                    <a:lumMod val="75000"/>
                  </a:schemeClr>
                </a:solidFill>
              </a:rPr>
              <a:t>2. Remember your </a:t>
            </a:r>
            <a:r>
              <a:rPr lang="en-US" sz="2400" dirty="0" err="1">
                <a:solidFill>
                  <a:schemeClr val="accent6">
                    <a:lumMod val="75000"/>
                  </a:schemeClr>
                </a:solidFill>
              </a:rPr>
              <a:t>Kaper</a:t>
            </a:r>
            <a:r>
              <a:rPr lang="en-US" sz="2400" dirty="0">
                <a:solidFill>
                  <a:schemeClr val="accent6">
                    <a:lumMod val="75000"/>
                  </a:schemeClr>
                </a:solidFill>
              </a:rPr>
              <a:t> =]</a:t>
            </a:r>
          </a:p>
          <a:p>
            <a:pPr marL="45720" indent="0">
              <a:lnSpc>
                <a:spcPct val="120000"/>
              </a:lnSpc>
              <a:buNone/>
            </a:pPr>
            <a:endParaRPr lang="en-US" sz="2400" dirty="0">
              <a:solidFill>
                <a:schemeClr val="accent6">
                  <a:lumMod val="75000"/>
                </a:schemeClr>
              </a:solidFill>
            </a:endParaRPr>
          </a:p>
          <a:p>
            <a:endParaRPr lang="en-US" sz="2800" dirty="0">
              <a:solidFill>
                <a:schemeClr val="accent6">
                  <a:lumMod val="75000"/>
                </a:schemeClr>
              </a:solidFill>
            </a:endParaRPr>
          </a:p>
        </p:txBody>
      </p:sp>
      <p:pic>
        <p:nvPicPr>
          <p:cNvPr id="6" name="Graphic 3" descr="House">
            <a:hlinkClick r:id="rId3" action="ppaction://hlinksldjump"/>
            <a:extLst>
              <a:ext uri="{FF2B5EF4-FFF2-40B4-BE49-F238E27FC236}">
                <a16:creationId xmlns:a16="http://schemas.microsoft.com/office/drawing/2014/main" id="{B1684D32-A11F-4D50-BFCF-B857534BA46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249025" y="247650"/>
            <a:ext cx="704850" cy="695325"/>
          </a:xfrm>
          <a:prstGeom prst="rect">
            <a:avLst/>
          </a:prstGeom>
        </p:spPr>
      </p:pic>
    </p:spTree>
    <p:extLst>
      <p:ext uri="{BB962C8B-B14F-4D97-AF65-F5344CB8AC3E}">
        <p14:creationId xmlns:p14="http://schemas.microsoft.com/office/powerpoint/2010/main" val="357791174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749A0-F82D-41FD-9773-83A993DD877A}"/>
              </a:ext>
            </a:extLst>
          </p:cNvPr>
          <p:cNvSpPr>
            <a:spLocks noGrp="1"/>
          </p:cNvSpPr>
          <p:nvPr>
            <p:ph type="title"/>
          </p:nvPr>
        </p:nvSpPr>
        <p:spPr>
          <a:xfrm>
            <a:off x="1250" y="333071"/>
            <a:ext cx="12189500" cy="1325563"/>
          </a:xfrm>
        </p:spPr>
        <p:txBody>
          <a:bodyPr>
            <a:normAutofit/>
          </a:bodyPr>
          <a:lstStyle/>
          <a:p>
            <a:pPr algn="ctr"/>
            <a:r>
              <a:rPr lang="en-US" dirty="0">
                <a:solidFill>
                  <a:schemeClr val="accent6"/>
                </a:solidFill>
              </a:rPr>
              <a:t>Parent chat!</a:t>
            </a:r>
          </a:p>
        </p:txBody>
      </p:sp>
      <p:pic>
        <p:nvPicPr>
          <p:cNvPr id="3" name="Picture 5" descr="A group of people sitting at a desk&#10;&#10;Description automatically generated">
            <a:extLst>
              <a:ext uri="{FF2B5EF4-FFF2-40B4-BE49-F238E27FC236}">
                <a16:creationId xmlns:a16="http://schemas.microsoft.com/office/drawing/2014/main" id="{3D3B60A9-8948-4F52-8C7D-8658A91AE12C}"/>
              </a:ext>
            </a:extLst>
          </p:cNvPr>
          <p:cNvPicPr>
            <a:picLocks noChangeAspect="1"/>
          </p:cNvPicPr>
          <p:nvPr/>
        </p:nvPicPr>
        <p:blipFill>
          <a:blip r:embed="rId3"/>
          <a:stretch>
            <a:fillRect/>
          </a:stretch>
        </p:blipFill>
        <p:spPr>
          <a:xfrm>
            <a:off x="3429001" y="1613808"/>
            <a:ext cx="5333999" cy="3325584"/>
          </a:xfrm>
          <a:prstGeom prst="rect">
            <a:avLst/>
          </a:prstGeom>
        </p:spPr>
      </p:pic>
      <p:sp>
        <p:nvSpPr>
          <p:cNvPr id="4" name="Rectangle 3">
            <a:extLst>
              <a:ext uri="{FF2B5EF4-FFF2-40B4-BE49-F238E27FC236}">
                <a16:creationId xmlns:a16="http://schemas.microsoft.com/office/drawing/2014/main" id="{F5608B16-931F-4251-A9A7-22D9812F4075}"/>
              </a:ext>
            </a:extLst>
          </p:cNvPr>
          <p:cNvSpPr/>
          <p:nvPr/>
        </p:nvSpPr>
        <p:spPr>
          <a:xfrm>
            <a:off x="106496" y="6488668"/>
            <a:ext cx="4795441" cy="369332"/>
          </a:xfrm>
          <a:prstGeom prst="rect">
            <a:avLst/>
          </a:prstGeom>
        </p:spPr>
        <p:txBody>
          <a:bodyPr wrap="square">
            <a:spAutoFit/>
          </a:bodyPr>
          <a:lstStyle/>
          <a:p>
            <a:r>
              <a:rPr lang="en-US" dirty="0"/>
              <a:t>*</a:t>
            </a:r>
            <a:r>
              <a:rPr lang="en-US" b="1" dirty="0">
                <a:solidFill>
                  <a:srgbClr val="00B050"/>
                </a:solidFill>
              </a:rPr>
              <a:t>Click ‘Notes’ in the lower bar for ‘How to’</a:t>
            </a:r>
            <a:endParaRPr lang="en-US" b="1" dirty="0"/>
          </a:p>
        </p:txBody>
      </p:sp>
      <p:pic>
        <p:nvPicPr>
          <p:cNvPr id="5" name="Graphic 3" descr="House">
            <a:hlinkClick r:id="rId4" action="ppaction://hlinksldjump"/>
            <a:extLst>
              <a:ext uri="{FF2B5EF4-FFF2-40B4-BE49-F238E27FC236}">
                <a16:creationId xmlns:a16="http://schemas.microsoft.com/office/drawing/2014/main" id="{17E1B5A6-3E27-4720-8232-B9036538688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249025" y="262640"/>
            <a:ext cx="704850" cy="695325"/>
          </a:xfrm>
          <a:prstGeom prst="rect">
            <a:avLst/>
          </a:prstGeom>
        </p:spPr>
      </p:pic>
    </p:spTree>
    <p:extLst>
      <p:ext uri="{BB962C8B-B14F-4D97-AF65-F5344CB8AC3E}">
        <p14:creationId xmlns:p14="http://schemas.microsoft.com/office/powerpoint/2010/main" val="272336961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749A0-F82D-41FD-9773-83A993DD877A}"/>
              </a:ext>
            </a:extLst>
          </p:cNvPr>
          <p:cNvSpPr>
            <a:spLocks noGrp="1"/>
          </p:cNvSpPr>
          <p:nvPr>
            <p:ph type="title"/>
          </p:nvPr>
        </p:nvSpPr>
        <p:spPr>
          <a:xfrm>
            <a:off x="838200" y="208371"/>
            <a:ext cx="10515600" cy="1325563"/>
          </a:xfrm>
        </p:spPr>
        <p:txBody>
          <a:bodyPr/>
          <a:lstStyle/>
          <a:p>
            <a:pPr algn="ctr"/>
            <a:r>
              <a:rPr lang="en-US" dirty="0">
                <a:solidFill>
                  <a:schemeClr val="accent6"/>
                </a:solidFill>
              </a:rPr>
              <a:t>Friendship Circle and Goodbye</a:t>
            </a:r>
          </a:p>
        </p:txBody>
      </p:sp>
      <p:pic>
        <p:nvPicPr>
          <p:cNvPr id="4" name="Picture 4" descr="A group of people standing next to a person posing for a picture&#10;&#10;Description automatically generated">
            <a:extLst>
              <a:ext uri="{FF2B5EF4-FFF2-40B4-BE49-F238E27FC236}">
                <a16:creationId xmlns:a16="http://schemas.microsoft.com/office/drawing/2014/main" id="{09DCB56F-37E7-4CC1-9727-6585D45FB3C6}"/>
              </a:ext>
            </a:extLst>
          </p:cNvPr>
          <p:cNvPicPr>
            <a:picLocks noChangeAspect="1"/>
          </p:cNvPicPr>
          <p:nvPr/>
        </p:nvPicPr>
        <p:blipFill>
          <a:blip r:embed="rId3"/>
          <a:stretch>
            <a:fillRect/>
          </a:stretch>
        </p:blipFill>
        <p:spPr>
          <a:xfrm>
            <a:off x="3065463" y="1800700"/>
            <a:ext cx="5521325" cy="4471038"/>
          </a:xfrm>
          <a:prstGeom prst="rect">
            <a:avLst/>
          </a:prstGeom>
        </p:spPr>
      </p:pic>
      <p:pic>
        <p:nvPicPr>
          <p:cNvPr id="5" name="Graphic 3" descr="House">
            <a:hlinkClick r:id="rId4" action="ppaction://hlinksldjump"/>
            <a:extLst>
              <a:ext uri="{FF2B5EF4-FFF2-40B4-BE49-F238E27FC236}">
                <a16:creationId xmlns:a16="http://schemas.microsoft.com/office/drawing/2014/main" id="{6133D929-DD1D-47AB-894D-CCA76403210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249025" y="247650"/>
            <a:ext cx="704850" cy="695325"/>
          </a:xfrm>
          <a:prstGeom prst="rect">
            <a:avLst/>
          </a:prstGeom>
        </p:spPr>
      </p:pic>
      <p:sp>
        <p:nvSpPr>
          <p:cNvPr id="6" name="Rectangle 5">
            <a:extLst>
              <a:ext uri="{FF2B5EF4-FFF2-40B4-BE49-F238E27FC236}">
                <a16:creationId xmlns:a16="http://schemas.microsoft.com/office/drawing/2014/main" id="{CABC3C32-821F-457C-9EB3-E66958BD37DF}"/>
              </a:ext>
            </a:extLst>
          </p:cNvPr>
          <p:cNvSpPr/>
          <p:nvPr/>
        </p:nvSpPr>
        <p:spPr>
          <a:xfrm>
            <a:off x="106496" y="6488668"/>
            <a:ext cx="4795441" cy="369332"/>
          </a:xfrm>
          <a:prstGeom prst="rect">
            <a:avLst/>
          </a:prstGeom>
        </p:spPr>
        <p:txBody>
          <a:bodyPr wrap="square">
            <a:spAutoFit/>
          </a:bodyPr>
          <a:lstStyle/>
          <a:p>
            <a:r>
              <a:rPr lang="en-US" dirty="0"/>
              <a:t>*</a:t>
            </a:r>
            <a:r>
              <a:rPr lang="en-US" b="1" dirty="0">
                <a:solidFill>
                  <a:srgbClr val="00B050"/>
                </a:solidFill>
              </a:rPr>
              <a:t>Click ‘Notes’ in the lower bar for ‘How to’</a:t>
            </a:r>
            <a:endParaRPr lang="en-US" b="1" dirty="0"/>
          </a:p>
        </p:txBody>
      </p:sp>
    </p:spTree>
    <p:extLst>
      <p:ext uri="{BB962C8B-B14F-4D97-AF65-F5344CB8AC3E}">
        <p14:creationId xmlns:p14="http://schemas.microsoft.com/office/powerpoint/2010/main" val="330076109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AF739-AC03-46CD-9E93-DF2BDF97F7CE}"/>
              </a:ext>
            </a:extLst>
          </p:cNvPr>
          <p:cNvSpPr>
            <a:spLocks noGrp="1"/>
          </p:cNvSpPr>
          <p:nvPr>
            <p:ph type="title"/>
          </p:nvPr>
        </p:nvSpPr>
        <p:spPr>
          <a:xfrm>
            <a:off x="23005" y="2628418"/>
            <a:ext cx="12168995" cy="1339940"/>
          </a:xfrm>
        </p:spPr>
        <p:txBody>
          <a:bodyPr/>
          <a:lstStyle/>
          <a:p>
            <a:pPr algn="ctr"/>
            <a:r>
              <a:rPr lang="en-US" dirty="0">
                <a:ea typeface="+mj-lt"/>
                <a:cs typeface="+mj-lt"/>
              </a:rPr>
              <a:t>Dear Brownies...</a:t>
            </a:r>
            <a:endParaRPr lang="en-US" dirty="0"/>
          </a:p>
        </p:txBody>
      </p:sp>
      <p:sp>
        <p:nvSpPr>
          <p:cNvPr id="3" name="Rectangle 2">
            <a:extLst>
              <a:ext uri="{FF2B5EF4-FFF2-40B4-BE49-F238E27FC236}">
                <a16:creationId xmlns:a16="http://schemas.microsoft.com/office/drawing/2014/main" id="{71D57826-5D51-46E5-97E6-FA64C6B6BD09}"/>
              </a:ext>
            </a:extLst>
          </p:cNvPr>
          <p:cNvSpPr/>
          <p:nvPr/>
        </p:nvSpPr>
        <p:spPr>
          <a:xfrm>
            <a:off x="106496" y="6488668"/>
            <a:ext cx="4795441" cy="369332"/>
          </a:xfrm>
          <a:prstGeom prst="rect">
            <a:avLst/>
          </a:prstGeom>
        </p:spPr>
        <p:txBody>
          <a:bodyPr wrap="square">
            <a:spAutoFit/>
          </a:bodyPr>
          <a:lstStyle/>
          <a:p>
            <a:r>
              <a:rPr lang="en-US" dirty="0"/>
              <a:t>*</a:t>
            </a:r>
            <a:r>
              <a:rPr lang="en-US" b="1" dirty="0">
                <a:solidFill>
                  <a:srgbClr val="00B050"/>
                </a:solidFill>
              </a:rPr>
              <a:t>Click ‘Notes’ in the lower bar for ‘How to’</a:t>
            </a:r>
            <a:endParaRPr lang="en-US" b="1" dirty="0"/>
          </a:p>
        </p:txBody>
      </p:sp>
      <p:pic>
        <p:nvPicPr>
          <p:cNvPr id="4" name="Graphic 3" descr="House">
            <a:hlinkClick r:id="rId3" action="ppaction://hlinksldjump"/>
            <a:extLst>
              <a:ext uri="{FF2B5EF4-FFF2-40B4-BE49-F238E27FC236}">
                <a16:creationId xmlns:a16="http://schemas.microsoft.com/office/drawing/2014/main" id="{A69F0257-7619-4003-873D-95FF7DBE9BF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249025" y="232660"/>
            <a:ext cx="704850" cy="695325"/>
          </a:xfrm>
          <a:prstGeom prst="rect">
            <a:avLst/>
          </a:prstGeom>
        </p:spPr>
      </p:pic>
    </p:spTree>
    <p:extLst>
      <p:ext uri="{BB962C8B-B14F-4D97-AF65-F5344CB8AC3E}">
        <p14:creationId xmlns:p14="http://schemas.microsoft.com/office/powerpoint/2010/main" val="143377607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A picture containing clock, room&#10;&#10;Description generated with very high confidence">
            <a:extLst>
              <a:ext uri="{FF2B5EF4-FFF2-40B4-BE49-F238E27FC236}">
                <a16:creationId xmlns:a16="http://schemas.microsoft.com/office/drawing/2014/main" id="{6DCF7ABF-A5D2-4DAF-9A57-8AB239175406}"/>
              </a:ext>
            </a:extLst>
          </p:cNvPr>
          <p:cNvPicPr>
            <a:picLocks noChangeAspect="1"/>
          </p:cNvPicPr>
          <p:nvPr/>
        </p:nvPicPr>
        <p:blipFill>
          <a:blip r:embed="rId3"/>
          <a:stretch>
            <a:fillRect/>
          </a:stretch>
        </p:blipFill>
        <p:spPr>
          <a:xfrm>
            <a:off x="4697633" y="838090"/>
            <a:ext cx="2796733" cy="2796733"/>
          </a:xfrm>
          <a:prstGeom prst="rect">
            <a:avLst/>
          </a:prstGeom>
        </p:spPr>
      </p:pic>
      <p:sp>
        <p:nvSpPr>
          <p:cNvPr id="4" name="Rectangle 3">
            <a:extLst>
              <a:ext uri="{FF2B5EF4-FFF2-40B4-BE49-F238E27FC236}">
                <a16:creationId xmlns:a16="http://schemas.microsoft.com/office/drawing/2014/main" id="{A74AC6F6-B150-418B-A795-83C889647F08}"/>
              </a:ext>
            </a:extLst>
          </p:cNvPr>
          <p:cNvSpPr/>
          <p:nvPr/>
        </p:nvSpPr>
        <p:spPr>
          <a:xfrm>
            <a:off x="5974813" y="3244334"/>
            <a:ext cx="242374" cy="369332"/>
          </a:xfrm>
          <a:prstGeom prst="rect">
            <a:avLst/>
          </a:prstGeom>
        </p:spPr>
        <p:txBody>
          <a:bodyPr wrap="none">
            <a:spAutoFit/>
          </a:bodyPr>
          <a:lstStyle/>
          <a:p>
            <a:r>
              <a:rPr lang="en-US">
                <a:solidFill>
                  <a:srgbClr val="000000"/>
                </a:solidFill>
                <a:latin typeface="Times New Roman" panose="02020603050405020304" pitchFamily="18" charset="0"/>
              </a:rPr>
              <a:t> </a:t>
            </a:r>
            <a:endParaRPr lang="en-US"/>
          </a:p>
        </p:txBody>
      </p:sp>
      <p:sp>
        <p:nvSpPr>
          <p:cNvPr id="12" name="Title 1">
            <a:extLst>
              <a:ext uri="{FF2B5EF4-FFF2-40B4-BE49-F238E27FC236}">
                <a16:creationId xmlns:a16="http://schemas.microsoft.com/office/drawing/2014/main" id="{B93D852F-11A2-4800-9933-035E1BDDA703}"/>
              </a:ext>
            </a:extLst>
          </p:cNvPr>
          <p:cNvSpPr txBox="1">
            <a:spLocks/>
          </p:cNvSpPr>
          <p:nvPr/>
        </p:nvSpPr>
        <p:spPr>
          <a:xfrm>
            <a:off x="1109980" y="3895344"/>
            <a:ext cx="9966960" cy="14904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b="1" dirty="0">
                <a:solidFill>
                  <a:schemeClr val="accent6"/>
                </a:solidFill>
              </a:rPr>
              <a:t>Brownie Meeting</a:t>
            </a:r>
          </a:p>
        </p:txBody>
      </p:sp>
      <p:sp>
        <p:nvSpPr>
          <p:cNvPr id="13" name="TextBox 12">
            <a:extLst>
              <a:ext uri="{FF2B5EF4-FFF2-40B4-BE49-F238E27FC236}">
                <a16:creationId xmlns:a16="http://schemas.microsoft.com/office/drawing/2014/main" id="{A93F7237-F4CC-45F4-ADD9-3F1365569C46}"/>
              </a:ext>
            </a:extLst>
          </p:cNvPr>
          <p:cNvSpPr txBox="1"/>
          <p:nvPr/>
        </p:nvSpPr>
        <p:spPr>
          <a:xfrm>
            <a:off x="4933917" y="5574140"/>
            <a:ext cx="252043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b="1" dirty="0">
                <a:solidFill>
                  <a:schemeClr val="accent6"/>
                </a:solidFill>
                <a:latin typeface="+mj-lt"/>
                <a:cs typeface="Calibri" panose="020F0502020204030204" pitchFamily="34" charset="0"/>
              </a:rPr>
              <a:t>Meeting 6</a:t>
            </a:r>
          </a:p>
        </p:txBody>
      </p:sp>
    </p:spTree>
    <p:extLst>
      <p:ext uri="{BB962C8B-B14F-4D97-AF65-F5344CB8AC3E}">
        <p14:creationId xmlns:p14="http://schemas.microsoft.com/office/powerpoint/2010/main" val="280389172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115BA-5048-480D-99AC-8445A7F3E898}"/>
              </a:ext>
            </a:extLst>
          </p:cNvPr>
          <p:cNvSpPr>
            <a:spLocks noGrp="1"/>
          </p:cNvSpPr>
          <p:nvPr>
            <p:ph type="title"/>
          </p:nvPr>
        </p:nvSpPr>
        <p:spPr>
          <a:xfrm>
            <a:off x="1383082" y="118997"/>
            <a:ext cx="9875520" cy="1356360"/>
          </a:xfrm>
        </p:spPr>
        <p:txBody>
          <a:bodyPr/>
          <a:lstStyle/>
          <a:p>
            <a:pPr algn="ctr"/>
            <a:r>
              <a:rPr lang="en-US" dirty="0">
                <a:solidFill>
                  <a:schemeClr val="accent6"/>
                </a:solidFill>
              </a:rPr>
              <a:t>Opening</a:t>
            </a:r>
          </a:p>
        </p:txBody>
      </p:sp>
      <p:sp>
        <p:nvSpPr>
          <p:cNvPr id="3" name="Content Placeholder 2">
            <a:extLst>
              <a:ext uri="{FF2B5EF4-FFF2-40B4-BE49-F238E27FC236}">
                <a16:creationId xmlns:a16="http://schemas.microsoft.com/office/drawing/2014/main" id="{4DA0F3F9-4482-4F7D-B056-BBF789BE759B}"/>
              </a:ext>
            </a:extLst>
          </p:cNvPr>
          <p:cNvSpPr>
            <a:spLocks noGrp="1"/>
          </p:cNvSpPr>
          <p:nvPr>
            <p:ph idx="1"/>
          </p:nvPr>
        </p:nvSpPr>
        <p:spPr>
          <a:xfrm>
            <a:off x="183913" y="612905"/>
            <a:ext cx="11755864" cy="1036013"/>
          </a:xfrm>
        </p:spPr>
        <p:txBody>
          <a:bodyPr vert="horz" lIns="91440" tIns="45720" rIns="91440" bIns="45720" rtlCol="0" anchor="t">
            <a:normAutofit/>
          </a:bodyPr>
          <a:lstStyle/>
          <a:p>
            <a:pPr marL="45720" indent="0" algn="ctr">
              <a:buNone/>
            </a:pPr>
            <a:endParaRPr lang="en-US" sz="3200" dirty="0">
              <a:solidFill>
                <a:schemeClr val="accent6">
                  <a:lumMod val="75000"/>
                </a:schemeClr>
              </a:solidFill>
              <a:latin typeface="Cooper Black"/>
            </a:endParaRPr>
          </a:p>
          <a:p>
            <a:pPr marL="45720" indent="0" algn="ctr">
              <a:buNone/>
            </a:pPr>
            <a:endParaRPr lang="en-US" sz="4400" dirty="0">
              <a:solidFill>
                <a:srgbClr val="A5300F"/>
              </a:solidFill>
              <a:latin typeface="Corbel"/>
            </a:endParaRPr>
          </a:p>
        </p:txBody>
      </p:sp>
      <p:sp>
        <p:nvSpPr>
          <p:cNvPr id="4" name="TextBox 3">
            <a:extLst>
              <a:ext uri="{FF2B5EF4-FFF2-40B4-BE49-F238E27FC236}">
                <a16:creationId xmlns:a16="http://schemas.microsoft.com/office/drawing/2014/main" id="{4D7FA922-6EF8-4B64-8DE0-7CC4ED38BCE9}"/>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pic>
        <p:nvPicPr>
          <p:cNvPr id="9" name="Graphic 3" descr="House">
            <a:hlinkClick r:id="rId3" action="ppaction://hlinksldjump"/>
            <a:extLst>
              <a:ext uri="{FF2B5EF4-FFF2-40B4-BE49-F238E27FC236}">
                <a16:creationId xmlns:a16="http://schemas.microsoft.com/office/drawing/2014/main" id="{22AD16F3-F82E-4F91-BD0C-E2B4F448F8E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249025" y="247650"/>
            <a:ext cx="704850" cy="695325"/>
          </a:xfrm>
          <a:prstGeom prst="rect">
            <a:avLst/>
          </a:prstGeom>
        </p:spPr>
      </p:pic>
      <p:sp>
        <p:nvSpPr>
          <p:cNvPr id="10" name="Rectangle 9">
            <a:extLst>
              <a:ext uri="{FF2B5EF4-FFF2-40B4-BE49-F238E27FC236}">
                <a16:creationId xmlns:a16="http://schemas.microsoft.com/office/drawing/2014/main" id="{E3A45559-29A1-4922-B9C0-BDA0CE7C7ABC}"/>
              </a:ext>
            </a:extLst>
          </p:cNvPr>
          <p:cNvSpPr/>
          <p:nvPr/>
        </p:nvSpPr>
        <p:spPr>
          <a:xfrm>
            <a:off x="106496" y="6488668"/>
            <a:ext cx="4795441" cy="369332"/>
          </a:xfrm>
          <a:prstGeom prst="rect">
            <a:avLst/>
          </a:prstGeom>
        </p:spPr>
        <p:txBody>
          <a:bodyPr wrap="square">
            <a:spAutoFit/>
          </a:bodyPr>
          <a:lstStyle/>
          <a:p>
            <a:r>
              <a:rPr lang="en-US" dirty="0"/>
              <a:t>*</a:t>
            </a:r>
            <a:r>
              <a:rPr lang="en-US" b="1" dirty="0">
                <a:solidFill>
                  <a:srgbClr val="00B050"/>
                </a:solidFill>
              </a:rPr>
              <a:t>Click ‘Notes’ in the lower bar for ‘How to’</a:t>
            </a:r>
            <a:endParaRPr lang="en-US" b="1" dirty="0"/>
          </a:p>
        </p:txBody>
      </p:sp>
      <p:sp>
        <p:nvSpPr>
          <p:cNvPr id="12" name="Title 1">
            <a:extLst>
              <a:ext uri="{FF2B5EF4-FFF2-40B4-BE49-F238E27FC236}">
                <a16:creationId xmlns:a16="http://schemas.microsoft.com/office/drawing/2014/main" id="{00F55F34-63ED-4933-9318-B631163170DF}"/>
              </a:ext>
            </a:extLst>
          </p:cNvPr>
          <p:cNvSpPr txBox="1">
            <a:spLocks/>
          </p:cNvSpPr>
          <p:nvPr/>
        </p:nvSpPr>
        <p:spPr>
          <a:xfrm>
            <a:off x="1319134" y="2163723"/>
            <a:ext cx="9908499" cy="13399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ea typeface="+mj-lt"/>
                <a:cs typeface="+mj-lt"/>
              </a:rPr>
              <a:t>What is one special thing you have done to make someone feel special? </a:t>
            </a:r>
            <a:endParaRPr lang="en-US" sz="3600" dirty="0"/>
          </a:p>
        </p:txBody>
      </p:sp>
      <p:sp>
        <p:nvSpPr>
          <p:cNvPr id="13" name="TextBox 12">
            <a:extLst>
              <a:ext uri="{FF2B5EF4-FFF2-40B4-BE49-F238E27FC236}">
                <a16:creationId xmlns:a16="http://schemas.microsoft.com/office/drawing/2014/main" id="{562D40E8-37A0-47A9-99EE-584D620433F9}"/>
              </a:ext>
            </a:extLst>
          </p:cNvPr>
          <p:cNvSpPr txBox="1"/>
          <p:nvPr/>
        </p:nvSpPr>
        <p:spPr>
          <a:xfrm>
            <a:off x="4397115" y="3847475"/>
            <a:ext cx="3790987"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solidFill>
                  <a:schemeClr val="accent6"/>
                </a:solidFill>
                <a:latin typeface="+mj-lt"/>
              </a:rPr>
              <a:t>Today's Supplies:</a:t>
            </a:r>
          </a:p>
          <a:p>
            <a:pPr marL="285750" indent="-285750">
              <a:buFont typeface="Arial"/>
              <a:buChar char="•"/>
            </a:pPr>
            <a:r>
              <a:rPr lang="en-US" sz="2800" dirty="0">
                <a:solidFill>
                  <a:srgbClr val="00B050"/>
                </a:solidFill>
                <a:latin typeface="+mj-lt"/>
              </a:rPr>
              <a:t>Paper</a:t>
            </a:r>
          </a:p>
          <a:p>
            <a:pPr marL="285750" indent="-285750">
              <a:buFont typeface="Arial"/>
              <a:buChar char="•"/>
            </a:pPr>
            <a:r>
              <a:rPr lang="en-US" sz="2800" dirty="0">
                <a:solidFill>
                  <a:srgbClr val="00B050"/>
                </a:solidFill>
                <a:latin typeface="+mj-lt"/>
              </a:rPr>
              <a:t>Markers or crayons</a:t>
            </a:r>
          </a:p>
          <a:p>
            <a:pPr marL="285750" indent="-285750">
              <a:buFont typeface="Arial"/>
              <a:buChar char="•"/>
            </a:pPr>
            <a:endParaRPr lang="en-US" sz="2800" dirty="0">
              <a:solidFill>
                <a:srgbClr val="00B050"/>
              </a:solidFill>
              <a:latin typeface="+mj-lt"/>
            </a:endParaRPr>
          </a:p>
        </p:txBody>
      </p:sp>
    </p:spTree>
    <p:extLst>
      <p:ext uri="{BB962C8B-B14F-4D97-AF65-F5344CB8AC3E}">
        <p14:creationId xmlns:p14="http://schemas.microsoft.com/office/powerpoint/2010/main" val="155400865"/>
      </p:ext>
    </p:extLst>
  </p:cSld>
  <p:clrMapOvr>
    <a:masterClrMapping/>
  </p:clrMapOvr>
</p:sld>
</file>

<file path=ppt/theme/theme1.xml><?xml version="1.0" encoding="utf-8"?>
<a:theme xmlns:a="http://schemas.openxmlformats.org/drawingml/2006/main" name="Brownie Brown Power Point Theme">
  <a:themeElements>
    <a:clrScheme name="Brownie">
      <a:dk1>
        <a:srgbClr val="815D04"/>
      </a:dk1>
      <a:lt1>
        <a:srgbClr val="815D04"/>
      </a:lt1>
      <a:dk2>
        <a:srgbClr val="815D04"/>
      </a:dk2>
      <a:lt2>
        <a:srgbClr val="815D04"/>
      </a:lt2>
      <a:accent1>
        <a:srgbClr val="815D04"/>
      </a:accent1>
      <a:accent2>
        <a:srgbClr val="815D04"/>
      </a:accent2>
      <a:accent3>
        <a:srgbClr val="815D04"/>
      </a:accent3>
      <a:accent4>
        <a:srgbClr val="815D04"/>
      </a:accent4>
      <a:accent5>
        <a:srgbClr val="815D04"/>
      </a:accent5>
      <a:accent6>
        <a:srgbClr val="815D04"/>
      </a:accent6>
      <a:hlink>
        <a:srgbClr val="815D04"/>
      </a:hlink>
      <a:folHlink>
        <a:srgbClr val="815D0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ownie Brown Power Point Theme" id="{DA013564-2C38-4ABB-879E-F10CAE1357AD}" vid="{B6B82775-4C5B-4BB0-911E-67190D1892F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ClientCode xmlns="a9281439-b155-4aa9-a301-2170b5e237e0">MEM</ClientCode>
    <MatterName xmlns="a9281439-b155-4aa9-a301-2170b5e237e0">Virtual Troop Support</MatterName>
    <jcf2b20b7bcf46698f4a812f10da049e xmlns="a9281439-b155-4aa9-a301-2170b5e237e0">
      <Terms xmlns="http://schemas.microsoft.com/office/infopath/2007/PartnerControls"/>
    </jcf2b20b7bcf46698f4a812f10da049e>
    <ClientName xmlns="a9281439-b155-4aa9-a301-2170b5e237e0">Membership Experience</ClientName>
    <iaad7b24a47545d9adf979a972f30099 xmlns="a9281439-b155-4aa9-a301-2170b5e237e0">
      <Terms xmlns="http://schemas.microsoft.com/office/infopath/2007/PartnerControls"/>
    </iaad7b24a47545d9adf979a972f30099>
    <TaxCatchAll xmlns="a9281439-b155-4aa9-a301-2170b5e237e0"/>
    <MatterCode xmlns="a9281439-b155-4aa9-a301-2170b5e237e0">2020-0115</MatterCode>
    <o931588d9a714884817f860664ba372b xmlns="a9281439-b155-4aa9-a301-2170b5e237e0">
      <Terms xmlns="http://schemas.microsoft.com/office/infopath/2007/PartnerControls"/>
    </o931588d9a714884817f860664ba372b>
    <Comment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MS Document" ma:contentTypeID="0x010100F457D8881EDCE1418651FE9C5F05802900FA10658D9BFFA24E9420D71D2F7795C6" ma:contentTypeVersion="18" ma:contentTypeDescription="Create a new document." ma:contentTypeScope="" ma:versionID="a33f0f5ae3b7b6227f763c80955ccc3b">
  <xsd:schema xmlns:xsd="http://www.w3.org/2001/XMLSchema" xmlns:xs="http://www.w3.org/2001/XMLSchema" xmlns:p="http://schemas.microsoft.com/office/2006/metadata/properties" xmlns:ns1="a9281439-b155-4aa9-a301-2170b5e237e0" xmlns:ns2="http://schemas.microsoft.com/sharepoint/v3" xmlns:ns3="3201f82f-0853-4f53-8633-729891aab370" targetNamespace="http://schemas.microsoft.com/office/2006/metadata/properties" ma:root="true" ma:fieldsID="82b3da356e0e0e794456acfc1a3166bc" ns1:_="" ns2:_="" ns3:_="">
    <xsd:import namespace="a9281439-b155-4aa9-a301-2170b5e237e0"/>
    <xsd:import namespace="http://schemas.microsoft.com/sharepoint/v3"/>
    <xsd:import namespace="3201f82f-0853-4f53-8633-729891aab370"/>
    <xsd:element name="properties">
      <xsd:complexType>
        <xsd:sequence>
          <xsd:element name="documentManagement">
            <xsd:complexType>
              <xsd:all>
                <xsd:element ref="ns1:ClientName" minOccurs="0"/>
                <xsd:element ref="ns1:ClientCode" minOccurs="0"/>
                <xsd:element ref="ns1:MatterName" minOccurs="0"/>
                <xsd:element ref="ns1:MatterCode" minOccurs="0"/>
                <xsd:element ref="ns2:Comments" minOccurs="0"/>
                <xsd:element ref="ns1:_dlc_DocId" minOccurs="0"/>
                <xsd:element ref="ns1:_dlc_DocIdUrl" minOccurs="0"/>
                <xsd:element ref="ns1:_dlc_DocIdPersistId" minOccurs="0"/>
                <xsd:element ref="ns1:iaad7b24a47545d9adf979a972f30099" minOccurs="0"/>
                <xsd:element ref="ns1:TaxCatchAll" minOccurs="0"/>
                <xsd:element ref="ns1:TaxCatchAllLabel" minOccurs="0"/>
                <xsd:element ref="ns1:o931588d9a714884817f860664ba372b" minOccurs="0"/>
                <xsd:element ref="ns1:jcf2b20b7bcf46698f4a812f10da049e" minOccurs="0"/>
                <xsd:element ref="ns3:MediaServiceMetadata" minOccurs="0"/>
                <xsd:element ref="ns3:MediaServiceFastMetadata" minOccurs="0"/>
                <xsd:element ref="ns1:SharedWithUsers" minOccurs="0"/>
                <xsd:element ref="ns1:SharedWithDetails" minOccurs="0"/>
                <xsd:element ref="ns3:MediaServiceAutoTags" minOccurs="0"/>
                <xsd:element ref="ns3:MediaServiceGenerationTime" minOccurs="0"/>
                <xsd:element ref="ns3:MediaServiceEventHashCod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281439-b155-4aa9-a301-2170b5e237e0" elementFormDefault="qualified">
    <xsd:import namespace="http://schemas.microsoft.com/office/2006/documentManagement/types"/>
    <xsd:import namespace="http://schemas.microsoft.com/office/infopath/2007/PartnerControls"/>
    <xsd:element name="ClientName" ma:index="0" nillable="true" ma:displayName="Department Team" ma:default="Membership Experience" ma:internalName="ClientName" ma:readOnly="false">
      <xsd:simpleType>
        <xsd:restriction base="dms:Text"/>
      </xsd:simpleType>
    </xsd:element>
    <xsd:element name="ClientCode" ma:index="1" nillable="true" ma:displayName="Department ID" ma:default="MEM" ma:internalName="ClientCode" ma:readOnly="false">
      <xsd:simpleType>
        <xsd:restriction base="dms:Text"/>
      </xsd:simpleType>
    </xsd:element>
    <xsd:element name="MatterName" ma:index="2" nillable="true" ma:displayName="ProjectName" ma:default="Virtual Troop Support" ma:internalName="MatterName" ma:readOnly="false">
      <xsd:simpleType>
        <xsd:restriction base="dms:Text"/>
      </xsd:simpleType>
    </xsd:element>
    <xsd:element name="MatterCode" ma:index="3" nillable="true" ma:displayName="ProjectID" ma:default="2020-0115" ma:internalName="MatterCode" ma:readOnly="false">
      <xsd:simpleType>
        <xsd:restriction base="dms:Text"/>
      </xsd:simpleType>
    </xsd:element>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iaad7b24a47545d9adf979a972f30099" ma:index="15" nillable="true" ma:taxonomy="true" ma:internalName="iaad7b24a47545d9adf979a972f30099" ma:taxonomyFieldName="DocumentType" ma:displayName="DocumentType" ma:readOnly="false" ma:fieldId="{2aad7b24-a475-45d9-adf9-79a972f30099}" ma:sspId="279e521b-7aa3-4262-9a55-5b2164d240f4" ma:termSetId="3951ad0f-7cc7-4f52-b9bd-227fa0b85495" ma:anchorId="00000000-0000-0000-0000-000000000000" ma:open="false" ma:isKeyword="false">
      <xsd:complexType>
        <xsd:sequence>
          <xsd:element ref="pc:Terms" minOccurs="0" maxOccurs="1"/>
        </xsd:sequence>
      </xsd:complexType>
    </xsd:element>
    <xsd:element name="TaxCatchAll" ma:index="16" nillable="true" ma:displayName="Taxonomy Catch All Column" ma:hidden="true" ma:list="{ed1e7474-d059-468a-8b9a-13bb16cf658d}" ma:internalName="TaxCatchAll" ma:showField="CatchAllData" ma:web="a9281439-b155-4aa9-a301-2170b5e237e0">
      <xsd:complexType>
        <xsd:complexContent>
          <xsd:extension base="dms:MultiChoiceLookup">
            <xsd:sequence>
              <xsd:element name="Value" type="dms:Lookup" maxOccurs="unbounded" minOccurs="0" nillable="true"/>
            </xsd:sequence>
          </xsd:extension>
        </xsd:complexContent>
      </xsd:complexType>
    </xsd:element>
    <xsd:element name="TaxCatchAllLabel" ma:index="17" nillable="true" ma:displayName="Taxonomy Catch All Column1" ma:hidden="true" ma:list="{ed1e7474-d059-468a-8b9a-13bb16cf658d}" ma:internalName="TaxCatchAllLabel" ma:readOnly="true" ma:showField="CatchAllDataLabel" ma:web="a9281439-b155-4aa9-a301-2170b5e237e0">
      <xsd:complexType>
        <xsd:complexContent>
          <xsd:extension base="dms:MultiChoiceLookup">
            <xsd:sequence>
              <xsd:element name="Value" type="dms:Lookup" maxOccurs="unbounded" minOccurs="0" nillable="true"/>
            </xsd:sequence>
          </xsd:extension>
        </xsd:complexContent>
      </xsd:complexType>
    </xsd:element>
    <xsd:element name="o931588d9a714884817f860664ba372b" ma:index="19" nillable="true" ma:taxonomy="true" ma:internalName="o931588d9a714884817f860664ba372b" ma:taxonomyFieldName="GS_x0020_Location" ma:displayName="GS Location" ma:readOnly="false" ma:fieldId="{8931588d-9a71-4884-817f-860664ba372b}" ma:sspId="279e521b-7aa3-4262-9a55-5b2164d240f4" ma:termSetId="7d6d7e9e-d097-4779-bbf4-638f5321b84d" ma:anchorId="00000000-0000-0000-0000-000000000000" ma:open="false" ma:isKeyword="false">
      <xsd:complexType>
        <xsd:sequence>
          <xsd:element ref="pc:Terms" minOccurs="0" maxOccurs="1"/>
        </xsd:sequence>
      </xsd:complexType>
    </xsd:element>
    <xsd:element name="jcf2b20b7bcf46698f4a812f10da049e" ma:index="21" nillable="true" ma:taxonomy="true" ma:internalName="jcf2b20b7bcf46698f4a812f10da049e" ma:taxonomyFieldName="Year" ma:displayName="Year" ma:readOnly="false" ma:fieldId="{3cf2b20b-7bcf-4669-8f4a-812f10da049e}" ma:sspId="279e521b-7aa3-4262-9a55-5b2164d240f4" ma:termSetId="ad211a13-1d17-4502-a35d-5f8f0bd45f31" ma:anchorId="00000000-0000-0000-0000-000000000000" ma:open="false" ma:isKeyword="false">
      <xsd:complexType>
        <xsd:sequence>
          <xsd:element ref="pc:Terms" minOccurs="0" maxOccurs="1"/>
        </xsd:sequence>
      </xsd:complexType>
    </xsd:element>
    <xsd:element name="SharedWithUsers" ma:index="2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omments" ma:index="7" nillable="true" ma:displayName="Comments" ma:internalName="Comments"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201f82f-0853-4f53-8633-729891aab370" elementFormDefault="qualified">
    <xsd:import namespace="http://schemas.microsoft.com/office/2006/documentManagement/types"/>
    <xsd:import namespace="http://schemas.microsoft.com/office/infopath/2007/PartnerControls"/>
    <xsd:element name="MediaServiceMetadata" ma:index="24" nillable="true" ma:displayName="MediaServiceMetadata" ma:hidden="true" ma:internalName="MediaServiceMetadata" ma:readOnly="true">
      <xsd:simpleType>
        <xsd:restriction base="dms:Note"/>
      </xsd:simpleType>
    </xsd:element>
    <xsd:element name="MediaServiceFastMetadata" ma:index="25" nillable="true" ma:displayName="MediaServiceFastMetadata" ma:hidden="true" ma:internalName="MediaServiceFastMetadata" ma:readOnly="true">
      <xsd:simpleType>
        <xsd:restriction base="dms:Note"/>
      </xsd:simpleType>
    </xsd:element>
    <xsd:element name="MediaServiceAutoTags" ma:index="28" nillable="true" ma:displayName="Tags" ma:internalName="MediaServiceAutoTags" ma:readOnly="true">
      <xsd:simpleType>
        <xsd:restriction base="dms:Text"/>
      </xsd:simpleType>
    </xsd:element>
    <xsd:element name="MediaServiceGenerationTime" ma:index="29" nillable="true" ma:displayName="MediaServiceGenerationTime" ma:hidden="true" ma:internalName="MediaServiceGenerationTime" ma:readOnly="true">
      <xsd:simpleType>
        <xsd:restriction base="dms:Text"/>
      </xsd:simpleType>
    </xsd:element>
    <xsd:element name="MediaServiceEventHashCode" ma:index="30" nillable="true" ma:displayName="MediaServiceEventHashCode" ma:hidden="true" ma:internalName="MediaServiceEventHashCode" ma:readOnly="true">
      <xsd:simpleType>
        <xsd:restriction base="dms:Text"/>
      </xsd:simpleType>
    </xsd:element>
    <xsd:element name="MediaServiceDateTaken" ma:index="31"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1" ma:displayName="Content Type"/>
        <xsd:element ref="dc:title" minOccurs="0" maxOccurs="1" ma:index="18"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56B4766-AF01-4BB6-85E5-28BDCCFFE57B}">
  <ds:schemaRefs>
    <ds:schemaRef ds:uri="http://schemas.microsoft.com/sharepoint/events"/>
  </ds:schemaRefs>
</ds:datastoreItem>
</file>

<file path=customXml/itemProps2.xml><?xml version="1.0" encoding="utf-8"?>
<ds:datastoreItem xmlns:ds="http://schemas.openxmlformats.org/officeDocument/2006/customXml" ds:itemID="{DCFC1869-B38A-41A1-8C81-3DBD56D8FCEB}">
  <ds:schemaRefs>
    <ds:schemaRef ds:uri="http://www.w3.org/XML/1998/namespace"/>
    <ds:schemaRef ds:uri="http://schemas.microsoft.com/office/2006/documentManagement/types"/>
    <ds:schemaRef ds:uri="http://purl.org/dc/dcmitype/"/>
    <ds:schemaRef ds:uri="http://purl.org/dc/elements/1.1/"/>
    <ds:schemaRef ds:uri="http://purl.org/dc/terms/"/>
    <ds:schemaRef ds:uri="http://schemas.microsoft.com/office/2006/metadata/properties"/>
    <ds:schemaRef ds:uri="a9281439-b155-4aa9-a301-2170b5e237e0"/>
    <ds:schemaRef ds:uri="http://schemas.microsoft.com/office/infopath/2007/PartnerControls"/>
    <ds:schemaRef ds:uri="http://schemas.openxmlformats.org/package/2006/metadata/core-properties"/>
    <ds:schemaRef ds:uri="3201f82f-0853-4f53-8633-729891aab370"/>
    <ds:schemaRef ds:uri="http://schemas.microsoft.com/sharepoint/v3"/>
  </ds:schemaRefs>
</ds:datastoreItem>
</file>

<file path=customXml/itemProps3.xml><?xml version="1.0" encoding="utf-8"?>
<ds:datastoreItem xmlns:ds="http://schemas.openxmlformats.org/officeDocument/2006/customXml" ds:itemID="{BC44F722-15DE-432B-B984-6C49FAFA2912}">
  <ds:schemaRefs>
    <ds:schemaRef ds:uri="http://schemas.microsoft.com/sharepoint/v3/contenttype/forms"/>
  </ds:schemaRefs>
</ds:datastoreItem>
</file>

<file path=customXml/itemProps4.xml><?xml version="1.0" encoding="utf-8"?>
<ds:datastoreItem xmlns:ds="http://schemas.openxmlformats.org/officeDocument/2006/customXml" ds:itemID="{C5741827-45EA-4F54-BEF0-FD7637CB6E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281439-b155-4aa9-a301-2170b5e237e0"/>
    <ds:schemaRef ds:uri="http://schemas.microsoft.com/sharepoint/v3"/>
    <ds:schemaRef ds:uri="3201f82f-0853-4f53-8633-729891aab37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Brownie Theme</Template>
  <TotalTime>1237</TotalTime>
  <Words>23830</Words>
  <Application>Microsoft Office PowerPoint</Application>
  <PresentationFormat>Widescreen</PresentationFormat>
  <Paragraphs>2134</Paragraphs>
  <Slides>108</Slides>
  <Notes>106</Notes>
  <HiddenSlides>23</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108</vt:i4>
      </vt:variant>
    </vt:vector>
  </HeadingPairs>
  <TitlesOfParts>
    <vt:vector size="120" baseType="lpstr">
      <vt:lpstr>Arial</vt:lpstr>
      <vt:lpstr>Arial,Sans-Serif</vt:lpstr>
      <vt:lpstr>Bradley Hand ITC</vt:lpstr>
      <vt:lpstr>Calibri</vt:lpstr>
      <vt:lpstr>Cooper Black</vt:lpstr>
      <vt:lpstr>Corbel</vt:lpstr>
      <vt:lpstr>Corbel,Sans-Serif</vt:lpstr>
      <vt:lpstr>Tahoma</vt:lpstr>
      <vt:lpstr>Times New Roman</vt:lpstr>
      <vt:lpstr>Trefoil </vt:lpstr>
      <vt:lpstr>Wingdings</vt:lpstr>
      <vt:lpstr>Brownie Brown Power Point Theme</vt:lpstr>
      <vt:lpstr>PowerPoint Presentation</vt:lpstr>
      <vt:lpstr>Brownie Sisterhood Series TOC</vt:lpstr>
      <vt:lpstr> Virtual Troop Meeting FAQ, VTK, Zoom and other virtual resources </vt:lpstr>
      <vt:lpstr>Packet Instructions</vt:lpstr>
      <vt:lpstr>Zoom and VTK Tips</vt:lpstr>
      <vt:lpstr>- General Virtual Troop Meeting Resources   -  General Brownie Resources  </vt:lpstr>
      <vt:lpstr>PowerPoint Presentation</vt:lpstr>
      <vt:lpstr>PowerPoint Presentation</vt:lpstr>
      <vt:lpstr>Brownie Meeting</vt:lpstr>
      <vt:lpstr>Opening Question</vt:lpstr>
      <vt:lpstr>Brownie Zoom Meeting Rules</vt:lpstr>
      <vt:lpstr>Meeting Rules</vt:lpstr>
      <vt:lpstr>PowerPoint Presentation</vt:lpstr>
      <vt:lpstr>PowerPoint Presentation</vt:lpstr>
      <vt:lpstr>PowerPoint Presentation</vt:lpstr>
      <vt:lpstr>Time for a Scavenger Hunt!</vt:lpstr>
      <vt:lpstr>Action Name Game!</vt:lpstr>
      <vt:lpstr>We will be working on  Making Friends Badge</vt:lpstr>
      <vt:lpstr>Making Friends Badge</vt:lpstr>
      <vt:lpstr>PowerPoint Presentation</vt:lpstr>
      <vt:lpstr>Upcoming:   Talent Show!</vt:lpstr>
      <vt:lpstr>PowerPoint Presentation</vt:lpstr>
      <vt:lpstr>Be prepared for next week:</vt:lpstr>
      <vt:lpstr>Parent chat!</vt:lpstr>
      <vt:lpstr>Friendship Circle and Goodbye</vt:lpstr>
      <vt:lpstr>Dear Brownies...</vt:lpstr>
      <vt:lpstr>PowerPoint Presentation</vt:lpstr>
      <vt:lpstr>Opening Question</vt:lpstr>
      <vt:lpstr>PowerPoint Presentation</vt:lpstr>
      <vt:lpstr>Brownie Zoom Meeting Rules</vt:lpstr>
      <vt:lpstr>Meeting Rules</vt:lpstr>
      <vt:lpstr>PowerPoint Presentation</vt:lpstr>
      <vt:lpstr>PowerPoint Presentation</vt:lpstr>
      <vt:lpstr>PowerPoint Presentation</vt:lpstr>
      <vt:lpstr>Time for a Scavenger Hunt!</vt:lpstr>
      <vt:lpstr>Kaper Chart</vt:lpstr>
      <vt:lpstr>Snack and Story</vt:lpstr>
      <vt:lpstr>PowerPoint Presentation</vt:lpstr>
      <vt:lpstr>Be prepared for next week:</vt:lpstr>
      <vt:lpstr>Parent chat!</vt:lpstr>
      <vt:lpstr>Friendship Circle and Goodbye</vt:lpstr>
      <vt:lpstr>Dear Brownies...</vt:lpstr>
      <vt:lpstr>PowerPoint Presentation</vt:lpstr>
      <vt:lpstr>Opening Question</vt:lpstr>
      <vt:lpstr>PowerPoint Presentation</vt:lpstr>
      <vt:lpstr>Brownie Zoom Meeting Rules</vt:lpstr>
      <vt:lpstr>Meeting Rules</vt:lpstr>
      <vt:lpstr>PowerPoint Presentation</vt:lpstr>
      <vt:lpstr>PowerPoint Presentation</vt:lpstr>
      <vt:lpstr>PowerPoint Presentation</vt:lpstr>
      <vt:lpstr>Kaper Chart</vt:lpstr>
      <vt:lpstr>Time for a Scavenger Hunt!</vt:lpstr>
      <vt:lpstr>Internet Safety Pledge Game</vt:lpstr>
      <vt:lpstr>Internet Safety Pledge</vt:lpstr>
      <vt:lpstr>Making Friends Badge</vt:lpstr>
      <vt:lpstr>ACTIVITY:  ORIGAMI HEARTS</vt:lpstr>
      <vt:lpstr>Steps:  ORIGAMI HEARTS</vt:lpstr>
      <vt:lpstr>PowerPoint Presentation</vt:lpstr>
      <vt:lpstr>Be prepared for next week:</vt:lpstr>
      <vt:lpstr>Parent chat!</vt:lpstr>
      <vt:lpstr>Friendship Circle and Goodbye</vt:lpstr>
      <vt:lpstr>Dear Brownies...</vt:lpstr>
      <vt:lpstr>PowerPoint Presentation</vt:lpstr>
      <vt:lpstr>Opening Question</vt:lpstr>
      <vt:lpstr>PowerPoint Presentation</vt:lpstr>
      <vt:lpstr>Brownie Zoom Meeting Rules</vt:lpstr>
      <vt:lpstr>Meeting Rules</vt:lpstr>
      <vt:lpstr>PowerPoint Presentation</vt:lpstr>
      <vt:lpstr>PowerPoint Presentation</vt:lpstr>
      <vt:lpstr>PowerPoint Presentation</vt:lpstr>
      <vt:lpstr>Kaper Chart</vt:lpstr>
      <vt:lpstr>Time for a Scavenger Hunt!</vt:lpstr>
      <vt:lpstr>Making Friends Badge</vt:lpstr>
      <vt:lpstr>Role Play: How To Disagree</vt:lpstr>
      <vt:lpstr>Be prepared for next week:</vt:lpstr>
      <vt:lpstr>PowerPoint Presentation</vt:lpstr>
      <vt:lpstr>Parent chat!</vt:lpstr>
      <vt:lpstr>Friendship Circle and Goodbye</vt:lpstr>
      <vt:lpstr>Dear Brownies...</vt:lpstr>
      <vt:lpstr>PowerPoint Presentation</vt:lpstr>
      <vt:lpstr>Opening Question</vt:lpstr>
      <vt:lpstr>PowerPoint Presentation</vt:lpstr>
      <vt:lpstr>Brownie Zoom Meeting Rules</vt:lpstr>
      <vt:lpstr>Meeting Rules</vt:lpstr>
      <vt:lpstr>PowerPoint Presentation</vt:lpstr>
      <vt:lpstr>PowerPoint Presentation</vt:lpstr>
      <vt:lpstr>PowerPoint Presentation</vt:lpstr>
      <vt:lpstr>Kaper Chart</vt:lpstr>
      <vt:lpstr>GAME TIME</vt:lpstr>
      <vt:lpstr>Girl Scout Handshake</vt:lpstr>
      <vt:lpstr>Making Friends Badge</vt:lpstr>
      <vt:lpstr>Talent Show / Teach Us Something!</vt:lpstr>
      <vt:lpstr>PowerPoint Presentation</vt:lpstr>
      <vt:lpstr>Be prepared for next week:</vt:lpstr>
      <vt:lpstr>Parent chat!</vt:lpstr>
      <vt:lpstr>Friendship Circle and Goodbye</vt:lpstr>
      <vt:lpstr>Dear Brownies...</vt:lpstr>
      <vt:lpstr>PowerPoint Presentation</vt:lpstr>
      <vt:lpstr>Opening</vt:lpstr>
      <vt:lpstr>Time for a Scavenger Hunt!</vt:lpstr>
      <vt:lpstr>Making Friends Badge</vt:lpstr>
      <vt:lpstr>Friendship Pledge</vt:lpstr>
      <vt:lpstr>Let’s try something new: Acrostic/ Name Poem</vt:lpstr>
      <vt:lpstr>Congratulations!</vt:lpstr>
      <vt:lpstr>PowerPoint Presentation</vt:lpstr>
      <vt:lpstr>Parent chat!</vt:lpstr>
      <vt:lpstr>Friendship Circle and Goodbye</vt:lpstr>
      <vt:lpstr>Dear Brownies...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Brownie SEries</dc:title>
  <dc:creator>Priti Singh</dc:creator>
  <cp:lastModifiedBy>Priti Singh</cp:lastModifiedBy>
  <cp:revision>169</cp:revision>
  <dcterms:created xsi:type="dcterms:W3CDTF">2020-05-13T16:10:52Z</dcterms:created>
  <dcterms:modified xsi:type="dcterms:W3CDTF">2020-10-15T01:30:20Z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0x010100F457D8881EDCE1418651FE9C5F05802900FA10658D9BFFA24E9420D71D2F7795C6</vt:lpwstr>
  </property>
  <property fmtid="{D5CDD505-2E9C-101B-9397-08002B2CF9AE}" pid="3" name="Year">
    <vt:lpwstr/>
  </property>
  <property fmtid="{D5CDD505-2E9C-101B-9397-08002B2CF9AE}" pid="4" name="DocumentType">
    <vt:lpwstr/>
  </property>
  <property fmtid="{D5CDD505-2E9C-101B-9397-08002B2CF9AE}" pid="5" name="GS Location">
    <vt:lpwstr/>
  </property>
  <property fmtid="{D5CDD505-2E9C-101B-9397-08002B2CF9AE}" pid="6" name="ContentType">
    <vt:lpwstr>DMS Document</vt:lpwstr>
  </property>
</Properties>
</file>