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2" r:id="rId5"/>
    <p:sldMasterId id="2147483696" r:id="rId6"/>
    <p:sldMasterId id="2147483708" r:id="rId7"/>
    <p:sldMasterId id="2147483720" r:id="rId8"/>
    <p:sldMasterId id="2147483734" r:id="rId9"/>
    <p:sldMasterId id="2147483747" r:id="rId10"/>
    <p:sldMasterId id="2147483760" r:id="rId11"/>
  </p:sldMasterIdLst>
  <p:notesMasterIdLst>
    <p:notesMasterId r:id="rId124"/>
  </p:notesMasterIdLst>
  <p:handoutMasterIdLst>
    <p:handoutMasterId r:id="rId125"/>
  </p:handoutMasterIdLst>
  <p:sldIdLst>
    <p:sldId id="603" r:id="rId12"/>
    <p:sldId id="532" r:id="rId13"/>
    <p:sldId id="533" r:id="rId14"/>
    <p:sldId id="365" r:id="rId15"/>
    <p:sldId id="363" r:id="rId16"/>
    <p:sldId id="534" r:id="rId17"/>
    <p:sldId id="348" r:id="rId18"/>
    <p:sldId id="437" r:id="rId19"/>
    <p:sldId id="613" r:id="rId20"/>
    <p:sldId id="353" r:id="rId21"/>
    <p:sldId id="612" r:id="rId22"/>
    <p:sldId id="564" r:id="rId23"/>
    <p:sldId id="566" r:id="rId24"/>
    <p:sldId id="567" r:id="rId25"/>
    <p:sldId id="568" r:id="rId26"/>
    <p:sldId id="565" r:id="rId27"/>
    <p:sldId id="535" r:id="rId28"/>
    <p:sldId id="362" r:id="rId29"/>
    <p:sldId id="299" r:id="rId30"/>
    <p:sldId id="530" r:id="rId31"/>
    <p:sldId id="541" r:id="rId32"/>
    <p:sldId id="542" r:id="rId33"/>
    <p:sldId id="540" r:id="rId34"/>
    <p:sldId id="543" r:id="rId35"/>
    <p:sldId id="544" r:id="rId36"/>
    <p:sldId id="545" r:id="rId37"/>
    <p:sldId id="547" r:id="rId38"/>
    <p:sldId id="556" r:id="rId39"/>
    <p:sldId id="558" r:id="rId40"/>
    <p:sldId id="557" r:id="rId41"/>
    <p:sldId id="560" r:id="rId42"/>
    <p:sldId id="548" r:id="rId43"/>
    <p:sldId id="554" r:id="rId44"/>
    <p:sldId id="450" r:id="rId45"/>
    <p:sldId id="269" r:id="rId46"/>
    <p:sldId id="546" r:id="rId47"/>
    <p:sldId id="400" r:id="rId48"/>
    <p:sldId id="601" r:id="rId49"/>
    <p:sldId id="549" r:id="rId50"/>
    <p:sldId id="638" r:id="rId51"/>
    <p:sldId id="607" r:id="rId52"/>
    <p:sldId id="550" r:id="rId53"/>
    <p:sldId id="551" r:id="rId54"/>
    <p:sldId id="552" r:id="rId55"/>
    <p:sldId id="572" r:id="rId56"/>
    <p:sldId id="592" r:id="rId57"/>
    <p:sldId id="591" r:id="rId58"/>
    <p:sldId id="590" r:id="rId59"/>
    <p:sldId id="589" r:id="rId60"/>
    <p:sldId id="588" r:id="rId61"/>
    <p:sldId id="587" r:id="rId62"/>
    <p:sldId id="609" r:id="rId63"/>
    <p:sldId id="608" r:id="rId64"/>
    <p:sldId id="573" r:id="rId65"/>
    <p:sldId id="569" r:id="rId66"/>
    <p:sldId id="604" r:id="rId67"/>
    <p:sldId id="610" r:id="rId68"/>
    <p:sldId id="611" r:id="rId69"/>
    <p:sldId id="555" r:id="rId70"/>
    <p:sldId id="561" r:id="rId71"/>
    <p:sldId id="562" r:id="rId72"/>
    <p:sldId id="563" r:id="rId73"/>
    <p:sldId id="559" r:id="rId74"/>
    <p:sldId id="553" r:id="rId75"/>
    <p:sldId id="537" r:id="rId76"/>
    <p:sldId id="378" r:id="rId77"/>
    <p:sldId id="614" r:id="rId78"/>
    <p:sldId id="615" r:id="rId79"/>
    <p:sldId id="616" r:id="rId80"/>
    <p:sldId id="617" r:id="rId81"/>
    <p:sldId id="618" r:id="rId82"/>
    <p:sldId id="347" r:id="rId83"/>
    <p:sldId id="329" r:id="rId84"/>
    <p:sldId id="289" r:id="rId85"/>
    <p:sldId id="274" r:id="rId86"/>
    <p:sldId id="470" r:id="rId87"/>
    <p:sldId id="602" r:id="rId88"/>
    <p:sldId id="489" r:id="rId89"/>
    <p:sldId id="427" r:id="rId90"/>
    <p:sldId id="429" r:id="rId91"/>
    <p:sldId id="599" r:id="rId92"/>
    <p:sldId id="598" r:id="rId93"/>
    <p:sldId id="597" r:id="rId94"/>
    <p:sldId id="596" r:id="rId95"/>
    <p:sldId id="595" r:id="rId96"/>
    <p:sldId id="594" r:id="rId97"/>
    <p:sldId id="586" r:id="rId98"/>
    <p:sldId id="328" r:id="rId99"/>
    <p:sldId id="538" r:id="rId100"/>
    <p:sldId id="308" r:id="rId101"/>
    <p:sldId id="619" r:id="rId102"/>
    <p:sldId id="620" r:id="rId103"/>
    <p:sldId id="621" r:id="rId104"/>
    <p:sldId id="622" r:id="rId105"/>
    <p:sldId id="623" r:id="rId106"/>
    <p:sldId id="539" r:id="rId107"/>
    <p:sldId id="634" r:id="rId108"/>
    <p:sldId id="633" r:id="rId109"/>
    <p:sldId id="585" r:id="rId110"/>
    <p:sldId id="584" r:id="rId111"/>
    <p:sldId id="583" r:id="rId112"/>
    <p:sldId id="581" r:id="rId113"/>
    <p:sldId id="580" r:id="rId114"/>
    <p:sldId id="579" r:id="rId115"/>
    <p:sldId id="578" r:id="rId116"/>
    <p:sldId id="627" r:id="rId117"/>
    <p:sldId id="637" r:id="rId118"/>
    <p:sldId id="636" r:id="rId119"/>
    <p:sldId id="577" r:id="rId120"/>
    <p:sldId id="575" r:id="rId121"/>
    <p:sldId id="574" r:id="rId122"/>
    <p:sldId id="487" r:id="rId1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346" autoAdjust="0"/>
  </p:normalViewPr>
  <p:slideViewPr>
    <p:cSldViewPr snapToGrid="0">
      <p:cViewPr varScale="1">
        <p:scale>
          <a:sx n="47" d="100"/>
          <a:sy n="47" d="100"/>
        </p:scale>
        <p:origin x="1392" y="52"/>
      </p:cViewPr>
      <p:guideLst/>
    </p:cSldViewPr>
  </p:slideViewPr>
  <p:notesTextViewPr>
    <p:cViewPr>
      <p:scale>
        <a:sx n="1" d="1"/>
        <a:sy n="1" d="1"/>
      </p:scale>
      <p:origin x="0" y="0"/>
    </p:cViewPr>
  </p:notesTextViewPr>
  <p:notesViewPr>
    <p:cSldViewPr snapToGrid="0">
      <p:cViewPr varScale="1">
        <p:scale>
          <a:sx n="51" d="100"/>
          <a:sy n="51" d="100"/>
        </p:scale>
        <p:origin x="2692" y="5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7.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28" Type="http://schemas.openxmlformats.org/officeDocument/2006/relationships/theme" Target="theme/theme1.xml"/><Relationship Id="rId5" Type="http://schemas.openxmlformats.org/officeDocument/2006/relationships/slideMaster" Target="slideMasters/slideMaster1.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notesMaster" Target="notesMasters/notesMaster1.xml"/><Relationship Id="rId129" Type="http://schemas.openxmlformats.org/officeDocument/2006/relationships/tableStyles" Target="tableStyles.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customXml" Target="../customXml/item1.xml"/><Relationship Id="rId6" Type="http://schemas.openxmlformats.org/officeDocument/2006/relationships/slideMaster" Target="slideMasters/slideMaster2.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handoutMaster" Target="handoutMasters/handoutMaster1.xml"/><Relationship Id="rId7" Type="http://schemas.openxmlformats.org/officeDocument/2006/relationships/slideMaster" Target="slideMasters/slideMaster3.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presProps" Target="presProps.xml"/><Relationship Id="rId8" Type="http://schemas.openxmlformats.org/officeDocument/2006/relationships/slideMaster" Target="slideMasters/slideMaster4.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3" Type="http://schemas.openxmlformats.org/officeDocument/2006/relationships/customXml" Target="../customXml/item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viewProps" Target="viewProps.xml"/><Relationship Id="rId10" Type="http://schemas.openxmlformats.org/officeDocument/2006/relationships/slideMaster" Target="slideMasters/slideMaster6.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4" Type="http://schemas.openxmlformats.org/officeDocument/2006/relationships/customXml" Target="../customXml/item4.xml"/><Relationship Id="rId9" Type="http://schemas.openxmlformats.org/officeDocument/2006/relationships/slideMaster" Target="slideMasters/slideMaster5.xml"/><Relationship Id="rId26"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8360C0C-3E0D-4DFD-B957-362F81A1EB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53DAD02-DF44-4745-9A9C-2F35603AA20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FF363CE-D568-4AB4-8164-8D2E1D071605}" type="datetimeFigureOut">
              <a:rPr lang="en-US" smtClean="0"/>
              <a:t>10/14/2020</a:t>
            </a:fld>
            <a:endParaRPr lang="en-US"/>
          </a:p>
        </p:txBody>
      </p:sp>
      <p:sp>
        <p:nvSpPr>
          <p:cNvPr id="4" name="Footer Placeholder 3">
            <a:extLst>
              <a:ext uri="{FF2B5EF4-FFF2-40B4-BE49-F238E27FC236}">
                <a16:creationId xmlns:a16="http://schemas.microsoft.com/office/drawing/2014/main" id="{17310785-4C76-4D36-838D-63441F3B39F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093A112-FC2A-46A5-BA53-2E3689D12A9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7321B2-95E7-4D4A-8AA4-09F1A1CEA582}" type="slidenum">
              <a:rPr lang="en-US" smtClean="0"/>
              <a:t>‹#›</a:t>
            </a:fld>
            <a:endParaRPr lang="en-US"/>
          </a:p>
        </p:txBody>
      </p:sp>
    </p:spTree>
    <p:extLst>
      <p:ext uri="{BB962C8B-B14F-4D97-AF65-F5344CB8AC3E}">
        <p14:creationId xmlns:p14="http://schemas.microsoft.com/office/powerpoint/2010/main" val="30789118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F58067-EA8E-43B2-A81F-D98A568BA01B}" type="datetimeFigureOut">
              <a:rPr lang="en-US" smtClean="0"/>
              <a:t>10/14/2020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3926A0-22F4-4BDC-B1F1-BFBA86BB3E1E}" type="slidenum">
              <a:rPr lang="en-US" smtClean="0"/>
              <a:t>‹#›</a:t>
            </a:fld>
            <a:endParaRPr lang="en-US"/>
          </a:p>
        </p:txBody>
      </p:sp>
    </p:spTree>
    <p:extLst>
      <p:ext uri="{BB962C8B-B14F-4D97-AF65-F5344CB8AC3E}">
        <p14:creationId xmlns:p14="http://schemas.microsoft.com/office/powerpoint/2010/main" val="2514792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gsmw.org/content/dam/girlscouts-gsmw/documents/Fire%20Safety%20%26%20Starting.pdf"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browniesmeet.wordpress.com/tag/edible-campfire/"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youtube.com/watch?v=6dF8dUi37x8&amp;t=1s" TargetMode="External"/><Relationship Id="rId3" Type="http://schemas.openxmlformats.org/officeDocument/2006/relationships/hyperlink" Target="https://wheelofnames.com/?fbclid=IwAR3B_y1iUK-VdEV0EMO6bpU653xTivfnrcvKS1o_y5eb98lqlqib6cwiG4E" TargetMode="External"/><Relationship Id="rId7" Type="http://schemas.openxmlformats.org/officeDocument/2006/relationships/hyperlink" Target="https://www.girlscouts.org/content/dam/girlscouts-gsusa/forms-and-documents/our-program/Badges/GSUSA_BrownieBadgesAwardsAndPins2019_Guide.pdf"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girlscouts.org/en/our-program/badges/badge_explorer.html" TargetMode="External"/><Relationship Id="rId5" Type="http://schemas.openxmlformats.org/officeDocument/2006/relationships/hyperlink" Target="https://www.gsnorcal.org/content/dam/girlscouts-gsnorcal/documents/volunteer_resources/risk/internet-safety-pledge.pdf" TargetMode="External"/><Relationship Id="rId4" Type="http://schemas.openxmlformats.org/officeDocument/2006/relationships/hyperlink" Target="https://www.girlscouts.org/en/girl-scouts-at-home/troop-leaders/digital-icebreakers-games.html"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zoom.us/" TargetMode="External"/><Relationship Id="rId3" Type="http://schemas.openxmlformats.org/officeDocument/2006/relationships/hyperlink" Target="https://www.youtube.com/watch?v=n0nrh4NJBFk&amp;list=PLZaWZO965rJ2_OmlsOCwnzUe0xkhTBhrG&amp;index=1" TargetMode="External"/><Relationship Id="rId7" Type="http://schemas.openxmlformats.org/officeDocument/2006/relationships/hyperlink" Target="https://www.girlscouts.org/en/our-program/badges/badge_explorer.html"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youtube.com/watch?v=uTdSFjJcFu0&amp;list=PLZaWZO965rJ2_OmlsOCwnzUe0xkhTBhrG&amp;index=4" TargetMode="External"/><Relationship Id="rId5" Type="http://schemas.openxmlformats.org/officeDocument/2006/relationships/hyperlink" Target="https://www.youtube.com/watch?v=R_nGzg4Ux3w&amp;list=PLZaWZO965rJ2_OmlsOCwnzUe0xkhTBhrG&amp;index=3" TargetMode="External"/><Relationship Id="rId4" Type="http://schemas.openxmlformats.org/officeDocument/2006/relationships/hyperlink" Target="https://www.youtube.com/watch?v=AHw9W6YyOPU&amp;list=PLZaWZO965rJ2_OmlsOCwnzUe0xkhTBhrG&amp;index=2"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leaderconnectingleaders.com/diy-craft-how-to-make-a-thinking-of-you-kite-card-with-your-troop/"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youtube.com/watch?v=YvAK2hxNFrY"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heelofnames.com/?fbclid=IwAR3B_y1iUK-VdEV0EMO6bpU653xTivfnrcvKS1o_y5eb98lqlqib6cwiG4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www.youtube.com/watch?v=rihNRTTcztQ"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www.youtube.com/watch?time_continue=3&amp;v=KQLo5VuKwyE&amp;feature=emb_logo" TargetMode="External"/><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vtkdemo.girlscouts.org/content/dam/girlscouts-vtk/meeting-aids/Brownie-Story.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160;https:/my.girlscouts.org/content/dam-resources2/girlscouts-vtkcontent/Parent-Hub/02_MV_VTKMake%20HerExperienceMemorable_flyer_8.5x11.pdf" TargetMode="External"/><Relationship Id="rId2" Type="http://schemas.openxmlformats.org/officeDocument/2006/relationships/slide" Target="../slides/slide108.xml"/><Relationship Id="rId1" Type="http://schemas.openxmlformats.org/officeDocument/2006/relationships/notesMaster" Target="../notesMasters/notesMaster1.xml"/><Relationship Id="rId4" Type="http://schemas.openxmlformats.org/officeDocument/2006/relationships/hyperlink" Target="https://training.gsnorcal.org/login/index.php" TargetMode="Externa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(add welcome)</a:t>
            </a:r>
            <a:endParaRPr lang="en-US" dirty="0"/>
          </a:p>
          <a:p>
            <a:endParaRPr lang="en-US" dirty="0"/>
          </a:p>
          <a:p>
            <a:endParaRPr lang="en-US" dirty="0">
              <a:cs typeface="Calibri"/>
            </a:endParaRPr>
          </a:p>
          <a:p>
            <a:endParaRPr lang="en-US" dirty="0">
              <a:cs typeface="Calibri"/>
            </a:endParaRPr>
          </a:p>
          <a:p>
            <a:endParaRPr lang="en-US"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2</a:t>
            </a:fld>
            <a:endParaRPr lang="en-US"/>
          </a:p>
        </p:txBody>
      </p:sp>
    </p:spTree>
    <p:extLst>
      <p:ext uri="{BB962C8B-B14F-4D97-AF65-F5344CB8AC3E}">
        <p14:creationId xmlns:p14="http://schemas.microsoft.com/office/powerpoint/2010/main" val="1154937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Girl Scouts sing songs, perform skits, and eat s'mores around campfires!  </a:t>
            </a:r>
          </a:p>
          <a:p>
            <a:endParaRPr lang="en-US" dirty="0">
              <a:cs typeface="Calibri"/>
            </a:endParaRPr>
          </a:p>
          <a:p>
            <a:r>
              <a:rPr lang="en-US" b="1" dirty="0">
                <a:cs typeface="Calibri"/>
              </a:rPr>
              <a:t>Smores Activity:</a:t>
            </a:r>
          </a:p>
          <a:p>
            <a:r>
              <a:rPr lang="en-US" dirty="0">
                <a:cs typeface="Calibri"/>
              </a:rPr>
              <a:t>Have each girl get the ingredients to make smores and walk them through it (make sure they have adult help if using microwave)</a:t>
            </a:r>
            <a:endParaRPr lang="en-US" dirty="0"/>
          </a:p>
          <a:p>
            <a:r>
              <a:rPr lang="en-US" dirty="0">
                <a:cs typeface="Calibri" panose="020F0502020204030204"/>
              </a:rPr>
              <a:t>Ingredients: graham cracker, marshmallow, chocolate bar</a:t>
            </a:r>
          </a:p>
          <a:p>
            <a:endParaRPr lang="en-US" dirty="0">
              <a:cs typeface="Calibri" panose="020F0502020204030204"/>
            </a:endParaRPr>
          </a:p>
          <a:p>
            <a:endParaRPr lang="en-US" dirty="0">
              <a:cs typeface="Calibri" panose="020F0502020204030204"/>
            </a:endParaRPr>
          </a:p>
          <a:p>
            <a:r>
              <a:rPr lang="en-US" b="1" dirty="0">
                <a:cs typeface="Calibri" panose="020F0502020204030204"/>
              </a:rPr>
              <a:t>Campfire Activity 1:</a:t>
            </a:r>
          </a:p>
          <a:p>
            <a:r>
              <a:rPr lang="en-US" dirty="0">
                <a:cs typeface="Calibri" panose="020F0502020204030204"/>
              </a:rPr>
              <a:t>Information on fire safety and how to build a fire:</a:t>
            </a:r>
          </a:p>
          <a:p>
            <a:r>
              <a:rPr lang="en-US" dirty="0">
                <a:hlinkClick r:id="rId3"/>
              </a:rPr>
              <a:t>https://www.gsmw.org/content/dam/girlscouts-gsmw/documents/Fire%20Safety%20%26%20Starting.pdf</a:t>
            </a:r>
            <a:endParaRPr lang="en-US" dirty="0">
              <a:cs typeface="Calibri" panose="020F0502020204030204"/>
              <a:hlinkClick r:id="rId3"/>
            </a:endParaRPr>
          </a:p>
          <a:p>
            <a:endParaRPr lang="en-US" dirty="0">
              <a:cs typeface="Calibri" panose="020F0502020204030204"/>
            </a:endParaRPr>
          </a:p>
          <a:p>
            <a:r>
              <a:rPr lang="en-US" b="1" dirty="0">
                <a:cs typeface="Calibri" panose="020F0502020204030204"/>
              </a:rPr>
              <a:t>Campfire Activity 2:</a:t>
            </a:r>
          </a:p>
          <a:p>
            <a:r>
              <a:rPr lang="en-US" dirty="0">
                <a:cs typeface="Calibri" panose="020F0502020204030204"/>
              </a:rPr>
              <a:t>Edible Campfire: </a:t>
            </a:r>
            <a:r>
              <a:rPr lang="en-US" dirty="0">
                <a:hlinkClick r:id="rId4"/>
              </a:rPr>
              <a:t>https://browniesmeet.wordpress.com/tag/edible-campfire/</a:t>
            </a:r>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r>
              <a:rPr lang="en-US" dirty="0">
                <a:cs typeface="Calibri" panose="020F0502020204030204"/>
              </a:rPr>
              <a:t>This is also a great opportunity to sing songs together!</a:t>
            </a:r>
          </a:p>
          <a:p>
            <a:endParaRPr lang="en-US" dirty="0">
              <a:cs typeface="Calibri" panose="020F0502020204030204"/>
            </a:endParaRPr>
          </a:p>
          <a:p>
            <a:r>
              <a:rPr lang="en-US" dirty="0">
                <a:cs typeface="Calibri" panose="020F0502020204030204"/>
              </a:rPr>
              <a:t>You can listen and watch the fire while you sing, tell stories, make smores, etc. With this Campfire Video:</a:t>
            </a:r>
          </a:p>
          <a:p>
            <a:r>
              <a:rPr lang="en-US" sz="1200" b="0" i="0" u="none" strike="noStrike" kern="1200" dirty="0">
                <a:solidFill>
                  <a:schemeClr val="tx1"/>
                </a:solidFill>
                <a:effectLst/>
                <a:latin typeface="+mn-lt"/>
                <a:ea typeface="+mn-ea"/>
                <a:cs typeface="+mn-cs"/>
              </a:rPr>
              <a:t>https://www.youtube.com/watch?v=qsOUv9EzKsg&amp;feature=youtu.be</a:t>
            </a:r>
            <a:endParaRPr lang="en-US" dirty="0">
              <a:ea typeface="+mn-ea"/>
              <a:cs typeface="+mn-cs"/>
            </a:endParaRPr>
          </a:p>
          <a:p>
            <a:endParaRPr lang="en-US" dirty="0"/>
          </a:p>
        </p:txBody>
      </p:sp>
      <p:sp>
        <p:nvSpPr>
          <p:cNvPr id="4" name="Slide Number Placeholder 3"/>
          <p:cNvSpPr>
            <a:spLocks noGrp="1"/>
          </p:cNvSpPr>
          <p:nvPr>
            <p:ph type="sldNum" sz="quarter" idx="5"/>
          </p:nvPr>
        </p:nvSpPr>
        <p:spPr/>
        <p:txBody>
          <a:bodyPr/>
          <a:lstStyle/>
          <a:p>
            <a:fld id="{833926A0-22F4-4BDC-B1F1-BFBA86BB3E1E}" type="slidenum">
              <a:rPr lang="en-US" smtClean="0"/>
              <a:t>11</a:t>
            </a:fld>
            <a:endParaRPr lang="en-US"/>
          </a:p>
        </p:txBody>
      </p:sp>
    </p:spTree>
    <p:extLst>
      <p:ext uri="{BB962C8B-B14F-4D97-AF65-F5344CB8AC3E}">
        <p14:creationId xmlns:p14="http://schemas.microsoft.com/office/powerpoint/2010/main" val="687380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Greeting:</a:t>
            </a:r>
            <a:r>
              <a:rPr lang="en-US"/>
              <a:t> Girl Scouts can greet one another with the Girl Scout handshake, used by Girl Scouts and Girl Guides all over the world. The handshake is made by shaking hands with the left hand and making the Girl Scout sign with the right. The left hand is nearest to the heart and signifies friendship.</a:t>
            </a:r>
          </a:p>
        </p:txBody>
      </p:sp>
      <p:sp>
        <p:nvSpPr>
          <p:cNvPr id="4" name="Slide Number Placeholder 3"/>
          <p:cNvSpPr>
            <a:spLocks noGrp="1"/>
          </p:cNvSpPr>
          <p:nvPr>
            <p:ph type="sldNum" sz="quarter" idx="5"/>
          </p:nvPr>
        </p:nvSpPr>
        <p:spPr/>
        <p:txBody>
          <a:bodyPr/>
          <a:lstStyle/>
          <a:p>
            <a:fld id="{833926A0-22F4-4BDC-B1F1-BFBA86BB3E1E}" type="slidenum">
              <a:rPr lang="en-US" smtClean="0"/>
              <a:t>12</a:t>
            </a:fld>
            <a:endParaRPr lang="en-US"/>
          </a:p>
        </p:txBody>
      </p:sp>
    </p:spTree>
    <p:extLst>
      <p:ext uri="{BB962C8B-B14F-4D97-AF65-F5344CB8AC3E}">
        <p14:creationId xmlns:p14="http://schemas.microsoft.com/office/powerpoint/2010/main" val="2553568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Slogan:</a:t>
            </a:r>
            <a:r>
              <a:rPr lang="en-US" dirty="0"/>
              <a:t> </a:t>
            </a:r>
          </a:p>
        </p:txBody>
      </p:sp>
      <p:sp>
        <p:nvSpPr>
          <p:cNvPr id="4" name="Slide Number Placeholder 3"/>
          <p:cNvSpPr>
            <a:spLocks noGrp="1"/>
          </p:cNvSpPr>
          <p:nvPr>
            <p:ph type="sldNum" sz="quarter" idx="5"/>
          </p:nvPr>
        </p:nvSpPr>
        <p:spPr/>
        <p:txBody>
          <a:bodyPr/>
          <a:lstStyle/>
          <a:p>
            <a:fld id="{833926A0-22F4-4BDC-B1F1-BFBA86BB3E1E}" type="slidenum">
              <a:rPr lang="en-US" smtClean="0"/>
              <a:t>13</a:t>
            </a:fld>
            <a:endParaRPr lang="en-US"/>
          </a:p>
        </p:txBody>
      </p:sp>
    </p:spTree>
    <p:extLst>
      <p:ext uri="{BB962C8B-B14F-4D97-AF65-F5344CB8AC3E}">
        <p14:creationId xmlns:p14="http://schemas.microsoft.com/office/powerpoint/2010/main" val="3137608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Motto:</a:t>
            </a:r>
            <a:r>
              <a:rPr lang="en-US" dirty="0"/>
              <a:t> </a:t>
            </a:r>
          </a:p>
        </p:txBody>
      </p:sp>
      <p:sp>
        <p:nvSpPr>
          <p:cNvPr id="4" name="Slide Number Placeholder 3"/>
          <p:cNvSpPr>
            <a:spLocks noGrp="1"/>
          </p:cNvSpPr>
          <p:nvPr>
            <p:ph type="sldNum" sz="quarter" idx="5"/>
          </p:nvPr>
        </p:nvSpPr>
        <p:spPr/>
        <p:txBody>
          <a:bodyPr/>
          <a:lstStyle/>
          <a:p>
            <a:fld id="{833926A0-22F4-4BDC-B1F1-BFBA86BB3E1E}" type="slidenum">
              <a:rPr lang="en-US" smtClean="0"/>
              <a:t>14</a:t>
            </a:fld>
            <a:endParaRPr lang="en-US"/>
          </a:p>
        </p:txBody>
      </p:sp>
    </p:spTree>
    <p:extLst>
      <p:ext uri="{BB962C8B-B14F-4D97-AF65-F5344CB8AC3E}">
        <p14:creationId xmlns:p14="http://schemas.microsoft.com/office/powerpoint/2010/main" val="2390136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15</a:t>
            </a:fld>
            <a:endParaRPr lang="en-US"/>
          </a:p>
        </p:txBody>
      </p:sp>
    </p:spTree>
    <p:extLst>
      <p:ext uri="{BB962C8B-B14F-4D97-AF65-F5344CB8AC3E}">
        <p14:creationId xmlns:p14="http://schemas.microsoft.com/office/powerpoint/2010/main" val="354596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16</a:t>
            </a:fld>
            <a:endParaRPr lang="en-US"/>
          </a:p>
        </p:txBody>
      </p:sp>
    </p:spTree>
    <p:extLst>
      <p:ext uri="{BB962C8B-B14F-4D97-AF65-F5344CB8AC3E}">
        <p14:creationId xmlns:p14="http://schemas.microsoft.com/office/powerpoint/2010/main" val="3689344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3926A0-22F4-4BDC-B1F1-BFBA86BB3E1E}" type="slidenum">
              <a:rPr lang="en-US" smtClean="0"/>
              <a:t>17</a:t>
            </a:fld>
            <a:endParaRPr lang="en-US"/>
          </a:p>
        </p:txBody>
      </p:sp>
    </p:spTree>
    <p:extLst>
      <p:ext uri="{BB962C8B-B14F-4D97-AF65-F5344CB8AC3E}">
        <p14:creationId xmlns:p14="http://schemas.microsoft.com/office/powerpoint/2010/main" val="2719914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rPr>
              <a:t>Activity 3: Action Name Introduction Game</a:t>
            </a:r>
          </a:p>
          <a:p>
            <a:r>
              <a:rPr lang="en-US" b="1" dirty="0"/>
              <a:t>Materials</a:t>
            </a:r>
            <a:endParaRPr lang="en-US" dirty="0"/>
          </a:p>
          <a:p>
            <a:r>
              <a:rPr lang="en-US" dirty="0"/>
              <a:t>None</a:t>
            </a:r>
            <a:endParaRPr lang="en-US" dirty="0">
              <a:cs typeface="Calibri"/>
            </a:endParaRPr>
          </a:p>
          <a:p>
            <a:r>
              <a:rPr lang="en-US" b="1" dirty="0"/>
              <a:t>Steps</a:t>
            </a:r>
            <a:endParaRPr lang="en-US" dirty="0"/>
          </a:p>
          <a:p>
            <a:endParaRPr lang="en-US" i="1" dirty="0"/>
          </a:p>
          <a:p>
            <a:r>
              <a:rPr lang="en-US" i="1" dirty="0"/>
              <a:t>During this meeting, we are going to learn a little about Girl Scouts and spend some time getting to know each other better. Let's do that now.</a:t>
            </a:r>
            <a:endParaRPr lang="en-US" dirty="0">
              <a:cs typeface="Calibri"/>
            </a:endParaRPr>
          </a:p>
          <a:p>
            <a:r>
              <a:rPr lang="en-US" i="1" dirty="0"/>
              <a:t>Each person is going to say their name along with an action-word to go with their name (such as "Swimming Samantha or Jumping Jennifer"), and then you will show the action to the group. So if my name was Samantha, I would say Swimming Samantha and then pretend to swim. Got it?</a:t>
            </a:r>
            <a:endParaRPr lang="en-US" dirty="0"/>
          </a:p>
          <a:p>
            <a:r>
              <a:rPr lang="en-US" i="1" dirty="0"/>
              <a:t>Let's try! Everyone stand up -we might need some space for this.</a:t>
            </a:r>
            <a:endParaRPr lang="en-US" dirty="0"/>
          </a:p>
          <a:p>
            <a:endParaRPr lang="en-US" dirty="0"/>
          </a:p>
          <a:p>
            <a:r>
              <a:rPr lang="en-US" dirty="0"/>
              <a:t>Start the game by saying your action name and then, perform the action.</a:t>
            </a:r>
            <a:endParaRPr lang="en-US" dirty="0">
              <a:cs typeface="Calibri"/>
            </a:endParaRPr>
          </a:p>
          <a:p>
            <a:endParaRPr lang="en-US" i="1" dirty="0"/>
          </a:p>
          <a:p>
            <a:r>
              <a:rPr lang="en-US" i="1" dirty="0"/>
              <a:t>Have girls repeat your action name and do the action.</a:t>
            </a:r>
            <a:endParaRPr lang="en-US" dirty="0"/>
          </a:p>
          <a:p>
            <a:r>
              <a:rPr lang="en-US" dirty="0"/>
              <a:t>Now, pick one girl to say her action name and perform her action. Her action name should start with the same letter as her first name.</a:t>
            </a:r>
            <a:endParaRPr lang="en-US" dirty="0">
              <a:cs typeface="Calibri"/>
            </a:endParaRPr>
          </a:p>
          <a:p>
            <a:r>
              <a:rPr lang="en-US" i="1" dirty="0"/>
              <a:t>Great! Now let's all try to remember from the beginning.</a:t>
            </a:r>
            <a:endParaRPr lang="en-US" dirty="0"/>
          </a:p>
          <a:p>
            <a:r>
              <a:rPr lang="en-US" dirty="0"/>
              <a:t>Everyone says her action name and performs the action. Keep going until all girls have been introduced.</a:t>
            </a:r>
            <a:endParaRPr lang="en-US" dirty="0">
              <a:cs typeface="Calibri"/>
            </a:endParaRPr>
          </a:p>
          <a:p>
            <a:endParaRPr lang="en-US" b="1" dirty="0"/>
          </a:p>
          <a:p>
            <a:r>
              <a:rPr lang="en-US" b="1" i="1" dirty="0"/>
              <a:t>Keep It Girl-Led </a:t>
            </a:r>
            <a:r>
              <a:rPr lang="en-US" b="1" dirty="0"/>
              <a:t>Tip</a:t>
            </a:r>
            <a:endParaRPr lang="en-US" dirty="0"/>
          </a:p>
          <a:p>
            <a:r>
              <a:rPr lang="en-US" dirty="0"/>
              <a:t>Let girls choose their own action word for their name. Don't decide for them, or let other girls decide for them. If a girl is struggling to come up with a word, ask if she would like the group's help before giving her hints.</a:t>
            </a:r>
            <a:endParaRPr lang="en-US" dirty="0">
              <a:cs typeface="Calibri"/>
            </a:endParaRPr>
          </a:p>
          <a:p>
            <a:r>
              <a:rPr lang="en-US" dirty="0"/>
              <a:t>After the game, introduce yourself by telling a little about you, including whether you're related to any girls in the troop.</a:t>
            </a:r>
            <a:endParaRPr lang="en-US" dirty="0">
              <a:cs typeface="Calibri"/>
            </a:endParaRPr>
          </a:p>
          <a:p>
            <a:endParaRPr lang="en-US" b="1" dirty="0"/>
          </a:p>
          <a:p>
            <a:r>
              <a:rPr lang="en-US" b="1" dirty="0"/>
              <a:t>SAY:</a:t>
            </a:r>
            <a:endParaRPr lang="en-US" dirty="0"/>
          </a:p>
          <a:p>
            <a:r>
              <a:rPr lang="en-US" i="1" dirty="0"/>
              <a:t>I will be guiding you this year as we have our troop meetings, do activities, earn badges and awards, sell cookies, and so much more. The most important thing that I want you to know is that this is YOUR Brownie troop and you get to make the plans and decisions.</a:t>
            </a:r>
            <a:endParaRPr lang="en-US" dirty="0"/>
          </a:p>
          <a:p>
            <a:r>
              <a:rPr lang="en-US" i="1" dirty="0"/>
              <a:t>How does that sound?</a:t>
            </a:r>
            <a:endParaRPr lang="en-US" dirty="0"/>
          </a:p>
          <a:p>
            <a:r>
              <a:rPr lang="en-US" i="1" dirty="0"/>
              <a:t>I will help to guide you and make sure we always stay safe.</a:t>
            </a:r>
            <a:endParaRPr lang="en-US" dirty="0"/>
          </a:p>
          <a:p>
            <a:endParaRPr lang="en-US" dirty="0"/>
          </a:p>
        </p:txBody>
      </p:sp>
      <p:sp>
        <p:nvSpPr>
          <p:cNvPr id="4" name="Slide Number Placeholder 3"/>
          <p:cNvSpPr>
            <a:spLocks noGrp="1"/>
          </p:cNvSpPr>
          <p:nvPr>
            <p:ph type="sldNum" sz="quarter" idx="5"/>
          </p:nvPr>
        </p:nvSpPr>
        <p:spPr/>
        <p:txBody>
          <a:bodyPr/>
          <a:lstStyle/>
          <a:p>
            <a:fld id="{C2D940B1-E3F7-4912-A81E-7C4EA195769E}" type="slidenum">
              <a:rPr lang="en-US" smtClean="0"/>
              <a:t>18</a:t>
            </a:fld>
            <a:endParaRPr lang="en-US"/>
          </a:p>
        </p:txBody>
      </p:sp>
    </p:spTree>
    <p:extLst>
      <p:ext uri="{BB962C8B-B14F-4D97-AF65-F5344CB8AC3E}">
        <p14:creationId xmlns:p14="http://schemas.microsoft.com/office/powerpoint/2010/main" val="1844055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US" b="1" dirty="0"/>
          </a:p>
        </p:txBody>
      </p:sp>
      <p:sp>
        <p:nvSpPr>
          <p:cNvPr id="4" name="Slide Number Placeholder 3"/>
          <p:cNvSpPr>
            <a:spLocks noGrp="1"/>
          </p:cNvSpPr>
          <p:nvPr>
            <p:ph type="sldNum" sz="quarter" idx="5"/>
          </p:nvPr>
        </p:nvSpPr>
        <p:spPr/>
        <p:txBody>
          <a:bodyPr/>
          <a:lstStyle/>
          <a:p>
            <a:fld id="{833926A0-22F4-4BDC-B1F1-BFBA86BB3E1E}" type="slidenum">
              <a:rPr lang="en-US" smtClean="0"/>
              <a:t>20</a:t>
            </a:fld>
            <a:endParaRPr lang="en-US"/>
          </a:p>
        </p:txBody>
      </p:sp>
    </p:spTree>
    <p:extLst>
      <p:ext uri="{BB962C8B-B14F-4D97-AF65-F5344CB8AC3E}">
        <p14:creationId xmlns:p14="http://schemas.microsoft.com/office/powerpoint/2010/main" val="2571214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US" b="1"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21</a:t>
            </a:fld>
            <a:endParaRPr lang="en-US"/>
          </a:p>
        </p:txBody>
      </p:sp>
    </p:spTree>
    <p:extLst>
      <p:ext uri="{BB962C8B-B14F-4D97-AF65-F5344CB8AC3E}">
        <p14:creationId xmlns:p14="http://schemas.microsoft.com/office/powerpoint/2010/main" val="2427120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3</a:t>
            </a:fld>
            <a:endParaRPr lang="en-US"/>
          </a:p>
        </p:txBody>
      </p:sp>
    </p:spTree>
    <p:extLst>
      <p:ext uri="{BB962C8B-B14F-4D97-AF65-F5344CB8AC3E}">
        <p14:creationId xmlns:p14="http://schemas.microsoft.com/office/powerpoint/2010/main" val="39005093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Virtual ‘I Spy’</a:t>
            </a:r>
            <a:endParaRPr lang="en-US" dirty="0">
              <a:cs typeface="Calibri" panose="020F0502020204030204"/>
            </a:endParaRPr>
          </a:p>
          <a:p>
            <a:endParaRPr lang="en-US" b="1"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22</a:t>
            </a:fld>
            <a:endParaRPr lang="en-US"/>
          </a:p>
        </p:txBody>
      </p:sp>
    </p:spTree>
    <p:extLst>
      <p:ext uri="{BB962C8B-B14F-4D97-AF65-F5344CB8AC3E}">
        <p14:creationId xmlns:p14="http://schemas.microsoft.com/office/powerpoint/2010/main" val="1970796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Two Truths and a Fib</a:t>
            </a:r>
            <a:endParaRPr lang="en-US" dirty="0"/>
          </a:p>
          <a:p>
            <a:pPr>
              <a:lnSpc>
                <a:spcPct val="90000"/>
              </a:lnSpc>
              <a:spcBef>
                <a:spcPts val="1000"/>
              </a:spcBef>
            </a:pPr>
            <a:endParaRPr lang="en-US" b="1" dirty="0"/>
          </a:p>
          <a:p>
            <a:pPr lvl="1">
              <a:lnSpc>
                <a:spcPct val="90000"/>
              </a:lnSpc>
              <a:spcBef>
                <a:spcPts val="500"/>
              </a:spcBef>
              <a:buFont typeface="Arial,Sans-Serif"/>
              <a:buChar char="•"/>
            </a:pPr>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23</a:t>
            </a:fld>
            <a:endParaRPr lang="en-US"/>
          </a:p>
        </p:txBody>
      </p:sp>
    </p:spTree>
    <p:extLst>
      <p:ext uri="{BB962C8B-B14F-4D97-AF65-F5344CB8AC3E}">
        <p14:creationId xmlns:p14="http://schemas.microsoft.com/office/powerpoint/2010/main" val="32678625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Only I Could… Then I Would...</a:t>
            </a:r>
            <a:endParaRPr lang="en-US" dirty="0">
              <a:cs typeface="Calibri" panose="020F0502020204030204"/>
            </a:endParaRPr>
          </a:p>
          <a:p>
            <a:endParaRPr lang="en-US" b="1" dirty="0">
              <a:cs typeface="Calibri"/>
            </a:endParaRPr>
          </a:p>
          <a:p>
            <a:pPr>
              <a:lnSpc>
                <a:spcPct val="90000"/>
              </a:lnSpc>
              <a:spcBef>
                <a:spcPts val="1000"/>
              </a:spcBef>
            </a:pPr>
            <a:endParaRPr lang="en-US" b="1" dirty="0"/>
          </a:p>
          <a:p>
            <a:pPr lvl="1">
              <a:lnSpc>
                <a:spcPct val="90000"/>
              </a:lnSpc>
              <a:spcBef>
                <a:spcPts val="500"/>
              </a:spcBef>
              <a:buFont typeface="Arial,Sans-Serif"/>
              <a:buChar char="•"/>
            </a:pPr>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24</a:t>
            </a:fld>
            <a:endParaRPr lang="en-US"/>
          </a:p>
        </p:txBody>
      </p:sp>
    </p:spTree>
    <p:extLst>
      <p:ext uri="{BB962C8B-B14F-4D97-AF65-F5344CB8AC3E}">
        <p14:creationId xmlns:p14="http://schemas.microsoft.com/office/powerpoint/2010/main" val="3638173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Question of The Day</a:t>
            </a:r>
            <a:endParaRPr lang="en-US" dirty="0"/>
          </a:p>
          <a:p>
            <a:endParaRPr lang="en-US" b="1"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25</a:t>
            </a:fld>
            <a:endParaRPr lang="en-US"/>
          </a:p>
        </p:txBody>
      </p:sp>
    </p:spTree>
    <p:extLst>
      <p:ext uri="{BB962C8B-B14F-4D97-AF65-F5344CB8AC3E}">
        <p14:creationId xmlns:p14="http://schemas.microsoft.com/office/powerpoint/2010/main" val="24976256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What's Your Emoji Today?</a:t>
            </a:r>
            <a:endParaRPr lang="en-US" dirty="0">
              <a:cs typeface="Calibri" panose="020F0502020204030204"/>
            </a:endParaRPr>
          </a:p>
          <a:p>
            <a:endParaRPr lang="en-US" b="1"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26</a:t>
            </a:fld>
            <a:endParaRPr lang="en-US"/>
          </a:p>
        </p:txBody>
      </p:sp>
    </p:spTree>
    <p:extLst>
      <p:ext uri="{BB962C8B-B14F-4D97-AF65-F5344CB8AC3E}">
        <p14:creationId xmlns:p14="http://schemas.microsoft.com/office/powerpoint/2010/main" val="8114643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3926A0-22F4-4BDC-B1F1-BFBA86BB3E1E}" type="slidenum">
              <a:rPr lang="en-US" smtClean="0"/>
              <a:t>27</a:t>
            </a:fld>
            <a:endParaRPr lang="en-US"/>
          </a:p>
        </p:txBody>
      </p:sp>
    </p:spTree>
    <p:extLst>
      <p:ext uri="{BB962C8B-B14F-4D97-AF65-F5344CB8AC3E}">
        <p14:creationId xmlns:p14="http://schemas.microsoft.com/office/powerpoint/2010/main" val="28814734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28</a:t>
            </a:fld>
            <a:endParaRPr lang="en-US"/>
          </a:p>
        </p:txBody>
      </p:sp>
    </p:spTree>
    <p:extLst>
      <p:ext uri="{BB962C8B-B14F-4D97-AF65-F5344CB8AC3E}">
        <p14:creationId xmlns:p14="http://schemas.microsoft.com/office/powerpoint/2010/main" val="21301902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is Your Favorite Song? </a:t>
            </a:r>
            <a:endParaRPr lang="en-US" dirty="0"/>
          </a:p>
          <a:p>
            <a:endParaRPr lang="en-US" b="1"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29</a:t>
            </a:fld>
            <a:endParaRPr lang="en-US"/>
          </a:p>
        </p:txBody>
      </p:sp>
    </p:spTree>
    <p:extLst>
      <p:ext uri="{BB962C8B-B14F-4D97-AF65-F5344CB8AC3E}">
        <p14:creationId xmlns:p14="http://schemas.microsoft.com/office/powerpoint/2010/main" val="1162433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Write a Meme </a:t>
            </a:r>
            <a:r>
              <a:rPr lang="en-US" dirty="0"/>
              <a:t>(for Brownies and up)</a:t>
            </a:r>
          </a:p>
          <a:p>
            <a:endParaRPr lang="en-US" b="1"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30</a:t>
            </a:fld>
            <a:endParaRPr lang="en-US"/>
          </a:p>
        </p:txBody>
      </p:sp>
    </p:spTree>
    <p:extLst>
      <p:ext uri="{BB962C8B-B14F-4D97-AF65-F5344CB8AC3E}">
        <p14:creationId xmlns:p14="http://schemas.microsoft.com/office/powerpoint/2010/main" val="37085593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Would you rather questions</a:t>
            </a:r>
            <a:endParaRPr lang="en-US" dirty="0"/>
          </a:p>
          <a:p>
            <a:endParaRPr lang="en-US" b="1"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31</a:t>
            </a:fld>
            <a:endParaRPr lang="en-US"/>
          </a:p>
        </p:txBody>
      </p:sp>
    </p:spTree>
    <p:extLst>
      <p:ext uri="{BB962C8B-B14F-4D97-AF65-F5344CB8AC3E}">
        <p14:creationId xmlns:p14="http://schemas.microsoft.com/office/powerpoint/2010/main" val="22543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t>These links are listed in the Notes of the slides where they are applicable.  They are compiled here if you need to find all of them in one place.</a:t>
            </a:r>
          </a:p>
          <a:p>
            <a:endParaRPr lang="en-US" dirty="0"/>
          </a:p>
          <a:p>
            <a:endParaRPr lang="en-US" dirty="0"/>
          </a:p>
          <a:p>
            <a:r>
              <a:rPr lang="en-US" b="1" u="sng" dirty="0"/>
              <a:t>Virtual Troop Leading Resources:</a:t>
            </a:r>
            <a:endParaRPr lang="en-US" dirty="0"/>
          </a:p>
          <a:p>
            <a:pPr marL="0" indent="0">
              <a:buFont typeface="Arial,Sans-Serif"/>
              <a:buNone/>
            </a:pPr>
            <a:endParaRPr lang="en-US" dirty="0"/>
          </a:p>
          <a:p>
            <a:pPr marL="171450" indent="-171450">
              <a:buFont typeface="Arial,Sans-Serif"/>
              <a:buChar char="•"/>
            </a:pPr>
            <a:r>
              <a:rPr lang="en-US" dirty="0"/>
              <a:t>Here is a </a:t>
            </a:r>
            <a:r>
              <a:rPr lang="en-US" b="1" dirty="0"/>
              <a:t>"Wheel of Names" </a:t>
            </a:r>
            <a:r>
              <a:rPr lang="en-US" dirty="0"/>
              <a:t>tool that you can edit and use to assign </a:t>
            </a:r>
            <a:r>
              <a:rPr lang="en-US" dirty="0" err="1"/>
              <a:t>Kapers</a:t>
            </a:r>
            <a:r>
              <a:rPr lang="en-US" dirty="0"/>
              <a:t> or pick a girl at random for any reason—maybe to share first for an activity, or pick a song for the group to sing, etc. </a:t>
            </a:r>
            <a:r>
              <a:rPr lang="en-US" dirty="0">
                <a:hlinkClick r:id="rId3"/>
              </a:rPr>
              <a:t>https://wheelofnames.com/?fbclid=IwAR3B_y1iUK-VdEV0EMO6bpU653xTivfnrcvKS1o_y5eb98lqlqib6cwiG4E</a:t>
            </a:r>
            <a:endParaRPr lang="en-US" dirty="0"/>
          </a:p>
          <a:p>
            <a:pPr marL="171450" indent="-171450">
              <a:buFont typeface="Arial,Sans-Serif"/>
              <a:buChar char="•"/>
            </a:pPr>
            <a:endParaRPr lang="en-US" dirty="0"/>
          </a:p>
          <a:p>
            <a:pPr marL="171450" indent="-171450">
              <a:buFont typeface="Arial,Sans-Serif"/>
              <a:buChar char="•"/>
            </a:pPr>
            <a:r>
              <a:rPr lang="en-US" dirty="0"/>
              <a:t>Link to virtual</a:t>
            </a:r>
            <a:r>
              <a:rPr lang="en-US" b="1" dirty="0"/>
              <a:t> Ice Breakers</a:t>
            </a:r>
            <a:r>
              <a:rPr lang="en-US" dirty="0"/>
              <a:t>:  (Pre-made icebreaker slides at end of this presentation) </a:t>
            </a:r>
            <a:r>
              <a:rPr lang="en-US" dirty="0">
                <a:hlinkClick r:id="rId4"/>
              </a:rPr>
              <a:t>https://www.girlscouts.org/en/girl-scouts-at-home/troop-leaders/digital-icebreakers-games.html</a:t>
            </a:r>
            <a:endParaRPr lang="en-US" dirty="0"/>
          </a:p>
          <a:p>
            <a:pPr marL="0" indent="0">
              <a:buFont typeface="Arial,Sans-Serif"/>
              <a:buNone/>
            </a:pPr>
            <a:endParaRPr lang="en-US" dirty="0"/>
          </a:p>
          <a:p>
            <a:pPr marL="171450" indent="-171450">
              <a:buFont typeface="Arial,Sans-Serif"/>
              <a:buChar char="•"/>
            </a:pPr>
            <a:r>
              <a:rPr lang="en-US" dirty="0"/>
              <a:t>Girl Scout </a:t>
            </a:r>
            <a:r>
              <a:rPr lang="en-US" b="1" dirty="0"/>
              <a:t>Internet Safety Pledge</a:t>
            </a:r>
            <a:r>
              <a:rPr lang="en-US" dirty="0"/>
              <a:t>: </a:t>
            </a:r>
            <a:r>
              <a:rPr lang="en-US" dirty="0">
                <a:hlinkClick r:id="rId5"/>
              </a:rPr>
              <a:t>https://www.gsnorcal.org/content/dam/girlscouts-gsnorcal/documents/volunteer_resources/risk/internet-safety-pledge.pdf</a:t>
            </a:r>
            <a:endParaRPr lang="en-US" dirty="0"/>
          </a:p>
          <a:p>
            <a:pPr marL="171450" indent="-171450">
              <a:buFont typeface="Arial,Sans-Serif"/>
              <a:buChar char="•"/>
            </a:pPr>
            <a:endParaRPr lang="en-US" dirty="0"/>
          </a:p>
          <a:p>
            <a:endParaRPr lang="en-US" dirty="0"/>
          </a:p>
          <a:p>
            <a:endParaRPr lang="en-US" dirty="0"/>
          </a:p>
          <a:p>
            <a:r>
              <a:rPr lang="en-US" b="1" u="sng" dirty="0"/>
              <a:t>General Resources:</a:t>
            </a:r>
            <a:endParaRPr lang="en-US" dirty="0"/>
          </a:p>
          <a:p>
            <a:endParaRPr lang="en-US" dirty="0"/>
          </a:p>
          <a:p>
            <a:r>
              <a:rPr lang="en-US" dirty="0"/>
              <a:t>Badge Explorer (with badge requirements, interactive):  </a:t>
            </a:r>
            <a:r>
              <a:rPr lang="en-US" dirty="0">
                <a:hlinkClick r:id="rId6"/>
              </a:rPr>
              <a:t>https://www.girlscouts.org/en/our-program/badges/badge_explorer.html</a:t>
            </a:r>
            <a:r>
              <a:rPr lang="en-US" dirty="0"/>
              <a:t> </a:t>
            </a:r>
          </a:p>
          <a:p>
            <a:endParaRPr lang="en-US" dirty="0"/>
          </a:p>
          <a:p>
            <a:r>
              <a:rPr lang="en-US" dirty="0"/>
              <a:t>Badges and other awards: </a:t>
            </a:r>
            <a:r>
              <a:rPr lang="en-US" dirty="0">
                <a:hlinkClick r:id="rId7"/>
              </a:rPr>
              <a:t>https://www.girlscouts.org/content/dam/girlscouts-gsusa/forms-and-documents/our-program/Badges/GSUSA_BrownieBadgesAwardsAndPins2019_Guide.pdf</a:t>
            </a:r>
          </a:p>
          <a:p>
            <a:endParaRPr lang="en-US" dirty="0"/>
          </a:p>
          <a:p>
            <a:r>
              <a:rPr lang="en-US" b="1" dirty="0"/>
              <a:t>Girl Scout Law Song </a:t>
            </a:r>
            <a:r>
              <a:rPr lang="en-US" dirty="0"/>
              <a:t>video made by older Girl Scouts.  Challenge the girls to watch the video at home and practice the song.</a:t>
            </a:r>
          </a:p>
          <a:p>
            <a:r>
              <a:rPr lang="en-US" dirty="0">
                <a:hlinkClick r:id="rId8"/>
              </a:rPr>
              <a:t>https://www.youtube.com/watch?v=6dF8dUi37x8&amp;t=1s</a:t>
            </a:r>
            <a:r>
              <a:rPr lang="en-US" dirty="0"/>
              <a:t> (start the video 30 seconds in, after they finish singing the song once, stop the video)  </a:t>
            </a:r>
          </a:p>
          <a:p>
            <a:endParaRPr lang="en-US" dirty="0"/>
          </a:p>
          <a:p>
            <a:endParaRPr lang="en-US" dirty="0"/>
          </a:p>
        </p:txBody>
      </p:sp>
      <p:sp>
        <p:nvSpPr>
          <p:cNvPr id="4" name="Slide Number Placeholder 3"/>
          <p:cNvSpPr>
            <a:spLocks noGrp="1"/>
          </p:cNvSpPr>
          <p:nvPr>
            <p:ph type="sldNum" sz="quarter" idx="5"/>
          </p:nvPr>
        </p:nvSpPr>
        <p:spPr/>
        <p:txBody>
          <a:bodyPr/>
          <a:lstStyle/>
          <a:p>
            <a:fld id="{833926A0-22F4-4BDC-B1F1-BFBA86BB3E1E}" type="slidenum">
              <a:rPr lang="en-US" smtClean="0"/>
              <a:t>4</a:t>
            </a:fld>
            <a:endParaRPr lang="en-US"/>
          </a:p>
        </p:txBody>
      </p:sp>
    </p:spTree>
    <p:extLst>
      <p:ext uri="{BB962C8B-B14F-4D97-AF65-F5344CB8AC3E}">
        <p14:creationId xmlns:p14="http://schemas.microsoft.com/office/powerpoint/2010/main" val="16478167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3926A0-22F4-4BDC-B1F1-BFBA86BB3E1E}" type="slidenum">
              <a:rPr lang="en-US" smtClean="0"/>
              <a:t>32</a:t>
            </a:fld>
            <a:endParaRPr lang="en-US"/>
          </a:p>
        </p:txBody>
      </p:sp>
    </p:spTree>
    <p:extLst>
      <p:ext uri="{BB962C8B-B14F-4D97-AF65-F5344CB8AC3E}">
        <p14:creationId xmlns:p14="http://schemas.microsoft.com/office/powerpoint/2010/main" val="28021091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b="1"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33</a:t>
            </a:fld>
            <a:endParaRPr lang="en-US"/>
          </a:p>
        </p:txBody>
      </p:sp>
    </p:spTree>
    <p:extLst>
      <p:ext uri="{BB962C8B-B14F-4D97-AF65-F5344CB8AC3E}">
        <p14:creationId xmlns:p14="http://schemas.microsoft.com/office/powerpoint/2010/main" val="27641951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Let the girls take turns sharing answers the these questions.</a:t>
            </a:r>
          </a:p>
          <a:p>
            <a:endParaRPr lang="en-US">
              <a:cs typeface="Calibri"/>
            </a:endParaRPr>
          </a:p>
          <a:p>
            <a:r>
              <a:rPr lang="en-US">
                <a:cs typeface="Calibri"/>
              </a:rPr>
              <a:t>About 3-4 minutes.</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35</a:t>
            </a:fld>
            <a:endParaRPr lang="en-US"/>
          </a:p>
        </p:txBody>
      </p:sp>
    </p:spTree>
    <p:extLst>
      <p:ext uri="{BB962C8B-B14F-4D97-AF65-F5344CB8AC3E}">
        <p14:creationId xmlns:p14="http://schemas.microsoft.com/office/powerpoint/2010/main" val="30008249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Get the wiggles out:</a:t>
            </a:r>
            <a:r>
              <a:rPr lang="en-US" dirty="0"/>
              <a:t> </a:t>
            </a:r>
          </a:p>
          <a:p>
            <a:endParaRPr lang="en-US" b="1"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36</a:t>
            </a:fld>
            <a:endParaRPr lang="en-US"/>
          </a:p>
        </p:txBody>
      </p:sp>
    </p:spTree>
    <p:extLst>
      <p:ext uri="{BB962C8B-B14F-4D97-AF65-F5344CB8AC3E}">
        <p14:creationId xmlns:p14="http://schemas.microsoft.com/office/powerpoint/2010/main" val="19952006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37</a:t>
            </a:fld>
            <a:endParaRPr lang="en-US"/>
          </a:p>
        </p:txBody>
      </p:sp>
    </p:spTree>
    <p:extLst>
      <p:ext uri="{BB962C8B-B14F-4D97-AF65-F5344CB8AC3E}">
        <p14:creationId xmlns:p14="http://schemas.microsoft.com/office/powerpoint/2010/main" val="35756544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3926A0-22F4-4BDC-B1F1-BFBA86BB3E1E}" type="slidenum">
              <a:rPr lang="en-US" smtClean="0"/>
              <a:t>38</a:t>
            </a:fld>
            <a:endParaRPr lang="en-US"/>
          </a:p>
        </p:txBody>
      </p:sp>
    </p:spTree>
    <p:extLst>
      <p:ext uri="{BB962C8B-B14F-4D97-AF65-F5344CB8AC3E}">
        <p14:creationId xmlns:p14="http://schemas.microsoft.com/office/powerpoint/2010/main" val="15117114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33926A0-22F4-4BDC-B1F1-BFBA86BB3E1E}" type="slidenum">
              <a:rPr lang="en-US" smtClean="0"/>
              <a:t>39</a:t>
            </a:fld>
            <a:endParaRPr lang="en-US"/>
          </a:p>
        </p:txBody>
      </p:sp>
    </p:spTree>
    <p:extLst>
      <p:ext uri="{BB962C8B-B14F-4D97-AF65-F5344CB8AC3E}">
        <p14:creationId xmlns:p14="http://schemas.microsoft.com/office/powerpoint/2010/main" val="24709583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SAY:</a:t>
            </a:r>
            <a:endParaRPr lang="en-US" b="1" dirty="0"/>
          </a:p>
          <a:p>
            <a:r>
              <a:rPr lang="en-US" i="1" dirty="0"/>
              <a:t>In a few meetings, each one of you will share something with us that you love to do!  You can teach us an activity or a song or share something you know a lot about.  I'm telling you now so you can start thinking about what you might want to share. You will have a few minutes only to share. You can share something with your family or by yourself. You can also share a slide show of your talent if you know how. Does anyone have any questions? Does that sound good?</a:t>
            </a:r>
            <a:endParaRPr lang="en-US" dirty="0"/>
          </a:p>
          <a:p>
            <a:endParaRPr lang="en-US" dirty="0"/>
          </a:p>
          <a:p>
            <a:endParaRPr lang="en-US" dirty="0"/>
          </a:p>
          <a:p>
            <a:pPr marL="171450" indent="-171450">
              <a:buFont typeface="Arial,Sans-Serif"/>
              <a:buChar char="•"/>
            </a:pPr>
            <a:r>
              <a:rPr lang="en-US" b="1" dirty="0"/>
              <a:t>Talent Show requirements:</a:t>
            </a:r>
            <a:r>
              <a:rPr lang="en-US" dirty="0"/>
              <a:t> </a:t>
            </a:r>
            <a:endParaRPr lang="en-US" dirty="0">
              <a:cs typeface="Calibri"/>
            </a:endParaRPr>
          </a:p>
          <a:p>
            <a:pPr marL="171450" indent="-171450">
              <a:buFont typeface="Arial,Sans-Serif"/>
              <a:buChar char="•"/>
            </a:pPr>
            <a:r>
              <a:rPr lang="en-US" dirty="0"/>
              <a:t>Groups are allowed to enter. Groups must be from the same household (siblings or family members living together) </a:t>
            </a:r>
            <a:endParaRPr lang="en-US" dirty="0">
              <a:cs typeface="Calibri"/>
            </a:endParaRPr>
          </a:p>
          <a:p>
            <a:pPr marL="171450" indent="-171450">
              <a:buFont typeface="Arial,Sans-Serif"/>
              <a:buChar char="•"/>
            </a:pPr>
            <a:r>
              <a:rPr lang="en-US" dirty="0"/>
              <a:t>Live Virtual Show will be on Date and Time. </a:t>
            </a:r>
            <a:endParaRPr lang="en-US" dirty="0">
              <a:cs typeface="Calibri"/>
            </a:endParaRPr>
          </a:p>
          <a:p>
            <a:pPr marL="171450" indent="-171450">
              <a:buFont typeface="Arial,Sans-Serif"/>
              <a:buChar char="•"/>
            </a:pPr>
            <a:r>
              <a:rPr lang="en-US" dirty="0"/>
              <a:t>Your piece should be under 5 minutes - </a:t>
            </a:r>
            <a:endParaRPr lang="en-US" dirty="0">
              <a:cs typeface="Calibri"/>
            </a:endParaRPr>
          </a:p>
          <a:p>
            <a:pPr marL="171450" indent="-171450">
              <a:buFont typeface="Arial,Sans-Serif"/>
              <a:buChar char="•"/>
            </a:pPr>
            <a:r>
              <a:rPr lang="en-US" dirty="0"/>
              <a:t>You can choose to share your favorite activity: a dance, song, a skit</a:t>
            </a:r>
            <a:endParaRPr lang="en-US" dirty="0">
              <a:cs typeface="Calibri"/>
            </a:endParaRPr>
          </a:p>
          <a:p>
            <a:pPr marL="171450" indent="-171450">
              <a:buFont typeface="Arial,Sans-Serif"/>
              <a:buChar char="•"/>
            </a:pPr>
            <a:r>
              <a:rPr lang="en-US" dirty="0"/>
              <a:t>OR do a show and tell (it could be about your pet, your hobby) - You can create a slide show or do a live presentation.  </a:t>
            </a:r>
            <a:endParaRPr lang="en-US" dirty="0">
              <a:cs typeface="Calibri"/>
            </a:endParaRPr>
          </a:p>
          <a:p>
            <a:pPr marL="171450" indent="-171450">
              <a:buFont typeface="Arial,Sans-Serif"/>
              <a:buChar char="•"/>
            </a:pPr>
            <a:r>
              <a:rPr lang="en-US" dirty="0"/>
              <a:t>Practice, practice, practice - we want this to be our best Brownie show!  </a:t>
            </a:r>
            <a:endParaRPr lang="en-US" dirty="0">
              <a:cs typeface="Calibri"/>
            </a:endParaRPr>
          </a:p>
          <a:p>
            <a:pPr marL="171450" indent="-171450">
              <a:buFont typeface="Arial,Sans-Serif"/>
              <a:buChar char="•"/>
            </a:pPr>
            <a:r>
              <a:rPr lang="en-US" dirty="0"/>
              <a:t>Invite all your family members  (who live in the same household) to watch the show! </a:t>
            </a:r>
            <a:endParaRPr lang="en-US" dirty="0">
              <a:cs typeface="Calibri"/>
            </a:endParaRPr>
          </a:p>
        </p:txBody>
      </p:sp>
      <p:sp>
        <p:nvSpPr>
          <p:cNvPr id="4" name="Slide Number Placeholder 3"/>
          <p:cNvSpPr>
            <a:spLocks noGrp="1"/>
          </p:cNvSpPr>
          <p:nvPr>
            <p:ph type="sldNum" sz="quarter" idx="5"/>
          </p:nvPr>
        </p:nvSpPr>
        <p:spPr/>
        <p:txBody>
          <a:bodyPr/>
          <a:lstStyle/>
          <a:p>
            <a:fld id="{C2D940B1-E3F7-4912-A81E-7C4EA195769E}" type="slidenum">
              <a:rPr lang="en-US" smtClean="0"/>
              <a:t>40</a:t>
            </a:fld>
            <a:endParaRPr lang="en-US"/>
          </a:p>
        </p:txBody>
      </p:sp>
    </p:spTree>
    <p:extLst>
      <p:ext uri="{BB962C8B-B14F-4D97-AF65-F5344CB8AC3E}">
        <p14:creationId xmlns:p14="http://schemas.microsoft.com/office/powerpoint/2010/main" val="15843430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activity/discussion:</a:t>
            </a:r>
          </a:p>
          <a:p>
            <a:endParaRPr lang="en-US" dirty="0"/>
          </a:p>
          <a:p>
            <a:r>
              <a:rPr lang="en-US" dirty="0"/>
              <a:t>Ask the girl what they are excited to do in Brownies.  If they don't know what Brownies do, ask them which of these pictures looks the most fun and why.  You can also talk about what's happening in each picture:</a:t>
            </a:r>
          </a:p>
          <a:p>
            <a:endParaRPr lang="en-US" dirty="0"/>
          </a:p>
          <a:p>
            <a:r>
              <a:rPr lang="en-US" dirty="0"/>
              <a:t>From left to right starting at top: </a:t>
            </a:r>
          </a:p>
          <a:p>
            <a:r>
              <a:rPr lang="en-US" dirty="0"/>
              <a:t>picture 1—selling Girl Scout cookies at a cookie booth</a:t>
            </a:r>
          </a:p>
          <a:p>
            <a:r>
              <a:rPr lang="en-US" dirty="0"/>
              <a:t>picture 2—girls creating unique structures, fun crafts</a:t>
            </a:r>
          </a:p>
          <a:p>
            <a:r>
              <a:rPr lang="en-US" dirty="0"/>
              <a:t>picture 3—making new friends</a:t>
            </a:r>
          </a:p>
          <a:p>
            <a:r>
              <a:rPr lang="en-US" dirty="0"/>
              <a:t>picture 4—playing field games</a:t>
            </a:r>
          </a:p>
          <a:p>
            <a:r>
              <a:rPr lang="en-US" dirty="0"/>
              <a:t>picture 5—taking a dance class together</a:t>
            </a:r>
          </a:p>
          <a:p>
            <a:r>
              <a:rPr lang="en-US" dirty="0"/>
              <a:t>picture 6—cleaning up a beach</a:t>
            </a:r>
          </a:p>
        </p:txBody>
      </p:sp>
      <p:sp>
        <p:nvSpPr>
          <p:cNvPr id="4" name="Slide Number Placeholder 3"/>
          <p:cNvSpPr>
            <a:spLocks noGrp="1"/>
          </p:cNvSpPr>
          <p:nvPr>
            <p:ph type="sldNum" sz="quarter" idx="5"/>
          </p:nvPr>
        </p:nvSpPr>
        <p:spPr/>
        <p:txBody>
          <a:bodyPr/>
          <a:lstStyle/>
          <a:p>
            <a:fld id="{833926A0-22F4-4BDC-B1F1-BFBA86BB3E1E}" type="slidenum">
              <a:rPr lang="en-US" smtClean="0"/>
              <a:t>41</a:t>
            </a:fld>
            <a:endParaRPr lang="en-US"/>
          </a:p>
        </p:txBody>
      </p:sp>
    </p:spTree>
    <p:extLst>
      <p:ext uri="{BB962C8B-B14F-4D97-AF65-F5344CB8AC3E}">
        <p14:creationId xmlns:p14="http://schemas.microsoft.com/office/powerpoint/2010/main" val="8924283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42</a:t>
            </a:fld>
            <a:endParaRPr lang="en-US"/>
          </a:p>
        </p:txBody>
      </p:sp>
    </p:spTree>
    <p:extLst>
      <p:ext uri="{BB962C8B-B14F-4D97-AF65-F5344CB8AC3E}">
        <p14:creationId xmlns:p14="http://schemas.microsoft.com/office/powerpoint/2010/main" val="677333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cs typeface="Calibri"/>
              </a:rPr>
              <a:t>Volunteer Toolkit (for leaders and parents):</a:t>
            </a:r>
          </a:p>
          <a:p>
            <a:endParaRPr lang="en-US" dirty="0">
              <a:cs typeface="Calibri"/>
            </a:endParaRPr>
          </a:p>
          <a:p>
            <a:r>
              <a:rPr lang="en-US" dirty="0">
                <a:cs typeface="Calibri"/>
              </a:rPr>
              <a:t>General Volunteer Toolkit Link: </a:t>
            </a:r>
            <a:r>
              <a:rPr lang="en-US" dirty="0"/>
              <a:t>https://www.gsnorcal.org/en/for-volunteers/volunteer-toolkit.html</a:t>
            </a:r>
          </a:p>
          <a:p>
            <a:r>
              <a:rPr lang="en-US" dirty="0">
                <a:cs typeface="Calibri"/>
              </a:rPr>
              <a:t>Video tutorials (quick and easy!):</a:t>
            </a:r>
            <a:endParaRPr lang="en-US" dirty="0"/>
          </a:p>
          <a:p>
            <a:pPr marL="171450" indent="-171450">
              <a:buFont typeface="Arial"/>
              <a:buChar char="•"/>
            </a:pPr>
            <a:r>
              <a:rPr lang="en-US" dirty="0"/>
              <a:t>How to Set Up Your Year Plan </a:t>
            </a:r>
            <a:r>
              <a:rPr lang="en-US" dirty="0">
                <a:hlinkClick r:id="rId3"/>
              </a:rPr>
              <a:t>https://www.youtube.com/watch?v=n0nrh4NJBFk&amp;list=PLZaWZO965rJ2_OmlsOCwnzUe0xkhTBhrG&amp;index=1</a:t>
            </a:r>
            <a:r>
              <a:rPr lang="en-US" dirty="0"/>
              <a:t> </a:t>
            </a:r>
            <a:endParaRPr lang="en-US" dirty="0">
              <a:cs typeface="Calibri"/>
            </a:endParaRPr>
          </a:p>
          <a:p>
            <a:pPr marL="171450" indent="-171450">
              <a:buFont typeface="Arial"/>
              <a:buChar char="•"/>
            </a:pPr>
            <a:r>
              <a:rPr lang="en-US" dirty="0"/>
              <a:t>Meeting Plan Overview </a:t>
            </a:r>
            <a:r>
              <a:rPr lang="en-US" dirty="0">
                <a:hlinkClick r:id="rId4"/>
              </a:rPr>
              <a:t>https://www.youtube.com/watch?v=AHw9W6YyOPU&amp;list=PLZaWZO965rJ2_OmlsOCwnzUe0xkhTBhrG&amp;index=2</a:t>
            </a:r>
            <a:r>
              <a:rPr lang="en-US" dirty="0"/>
              <a:t> </a:t>
            </a:r>
            <a:endParaRPr lang="en-US" dirty="0">
              <a:cs typeface="Calibri"/>
            </a:endParaRPr>
          </a:p>
          <a:p>
            <a:pPr marL="171450" indent="-171450">
              <a:buFont typeface="Arial"/>
              <a:buChar char="•"/>
            </a:pPr>
            <a:r>
              <a:rPr lang="en-US" dirty="0"/>
              <a:t>Setting Meeting Dates and Locations </a:t>
            </a:r>
            <a:r>
              <a:rPr lang="en-US" dirty="0">
                <a:hlinkClick r:id="rId5"/>
              </a:rPr>
              <a:t>https://www.youtube.com/watch?v=R_nGzg4Ux3w&amp;list=PLZaWZO965rJ2_OmlsOCwnzUe0xkhTBhrG&amp;index=3</a:t>
            </a:r>
            <a:r>
              <a:rPr lang="en-US" dirty="0"/>
              <a:t> </a:t>
            </a:r>
            <a:endParaRPr lang="en-US" dirty="0">
              <a:cs typeface="Calibri"/>
            </a:endParaRPr>
          </a:p>
          <a:p>
            <a:pPr marL="171450" indent="-171450">
              <a:buFont typeface="Arial"/>
              <a:buChar char="•"/>
            </a:pPr>
            <a:r>
              <a:rPr lang="en-US" dirty="0"/>
              <a:t>Customizing Your Year Plan </a:t>
            </a:r>
            <a:r>
              <a:rPr lang="en-US" dirty="0">
                <a:hlinkClick r:id="rId6"/>
              </a:rPr>
              <a:t>https://www.youtube.com/watch?v=uTdSFjJcFu0&amp;list=PLZaWZO965rJ2_OmlsOCwnzUe0xkhTBhrG&amp;index=4</a:t>
            </a:r>
            <a:r>
              <a:rPr lang="en-US" dirty="0"/>
              <a:t> </a:t>
            </a:r>
            <a:endParaRPr lang="en-US" dirty="0">
              <a:cs typeface="Calibri"/>
            </a:endParaRPr>
          </a:p>
          <a:p>
            <a:endParaRPr lang="en-US" dirty="0">
              <a:cs typeface="Calibri"/>
            </a:endParaRPr>
          </a:p>
          <a:p>
            <a:r>
              <a:rPr lang="en-US" dirty="0">
                <a:cs typeface="Calibri"/>
              </a:rPr>
              <a:t>Badge Explorer (with badge requirements): </a:t>
            </a:r>
            <a:r>
              <a:rPr lang="en-US" dirty="0"/>
              <a:t> </a:t>
            </a:r>
            <a:r>
              <a:rPr lang="en-US" dirty="0">
                <a:hlinkClick r:id="rId7"/>
              </a:rPr>
              <a:t>https://www.girlscouts.org/en/our-program/badges/badge_explorer.html</a:t>
            </a:r>
            <a:r>
              <a:rPr lang="en-US" dirty="0"/>
              <a:t> </a:t>
            </a:r>
            <a:endParaRPr lang="en-US" dirty="0">
              <a:cs typeface="Calibri"/>
            </a:endParaRPr>
          </a:p>
          <a:p>
            <a:endParaRPr lang="en-US" dirty="0">
              <a:cs typeface="Calibri"/>
            </a:endParaRPr>
          </a:p>
          <a:p>
            <a:endParaRPr lang="en-US" dirty="0">
              <a:cs typeface="Calibri"/>
            </a:endParaRPr>
          </a:p>
          <a:p>
            <a:r>
              <a:rPr lang="en-US" dirty="0">
                <a:cs typeface="Calibri"/>
              </a:rPr>
              <a:t>Zoom:</a:t>
            </a:r>
          </a:p>
          <a:p>
            <a:r>
              <a:rPr lang="en-US" dirty="0">
                <a:cs typeface="Calibri"/>
              </a:rPr>
              <a:t>General: It can be easier/smoother to use two computer monitors if you have access.</a:t>
            </a:r>
          </a:p>
          <a:p>
            <a:endParaRPr lang="en-US" dirty="0">
              <a:cs typeface="Calibri"/>
            </a:endParaRPr>
          </a:p>
          <a:p>
            <a:r>
              <a:rPr lang="en-US" b="1" dirty="0">
                <a:cs typeface="Calibri"/>
              </a:rPr>
              <a:t>How to disable annotations:</a:t>
            </a:r>
            <a:r>
              <a:rPr lang="en-US" dirty="0">
                <a:cs typeface="Calibri"/>
              </a:rPr>
              <a:t> This can only be done while the host is sharing their screen. To set it up beforehand, open a zoom meeting and select share screen.  Once sharing right click on the three dots/More on the right side of the menu bar. Click "disable participants annotation"   When you start the next meeting, this setting should remain saved, but it's good to check when you start sharing your screen during the meeting.  If your girls know not to annotate inappropriately, then there is no need to disable this feature and you may choose to use it as part of your meeting—maybe your troop can create a picture together on the screen.</a:t>
            </a:r>
          </a:p>
          <a:p>
            <a:endParaRPr lang="en-US" dirty="0">
              <a:cs typeface="Calibri"/>
            </a:endParaRPr>
          </a:p>
          <a:p>
            <a:r>
              <a:rPr lang="en-US" b="1" dirty="0">
                <a:cs typeface="Calibri"/>
              </a:rPr>
              <a:t>How to share a video:</a:t>
            </a:r>
            <a:r>
              <a:rPr lang="en-US" dirty="0">
                <a:cs typeface="Calibri"/>
              </a:rPr>
              <a:t> Only a host or co-host can share a screen.  Select "Share Screen" and click on the window with the video.  Make sure to check the boxes in the bottom left corner that say "Share Computer Sound" and "Optimize for Video Sharing" and then click "share."  Make sure there are no "zoom" boxes over the video screen such as the chat, participants list, or control panel.  This will appear to participants as a gray box blocking the screen.  If you are experienced with Zoom, some of these settings can be changed in Zoom settings: </a:t>
            </a:r>
            <a:r>
              <a:rPr lang="en-US" dirty="0">
                <a:hlinkClick r:id="rId8"/>
              </a:rPr>
              <a:t>https://zoom.us/</a:t>
            </a:r>
            <a:r>
              <a:rPr lang="en-US" dirty="0"/>
              <a:t> </a:t>
            </a:r>
            <a:endParaRPr lang="en-US" dirty="0">
              <a:cs typeface="Calibri"/>
            </a:endParaRPr>
          </a:p>
          <a:p>
            <a:endParaRPr lang="en-US" dirty="0">
              <a:cs typeface="Calibri"/>
            </a:endParaRPr>
          </a:p>
          <a:p>
            <a:r>
              <a:rPr lang="en-US" b="1" dirty="0">
                <a:cs typeface="Calibri"/>
              </a:rPr>
              <a:t>How to see girls' videos while you are screen sharing:</a:t>
            </a:r>
            <a:r>
              <a:rPr lang="en-US" dirty="0">
                <a:cs typeface="Calibri"/>
              </a:rPr>
              <a:t> While screen sharing, go to the menu bar and click on the three dots/More on the right hand side.  Select "View Participant Videos"</a:t>
            </a:r>
          </a:p>
          <a:p>
            <a:endParaRPr lang="en-US" dirty="0">
              <a:cs typeface="Calibri"/>
            </a:endParaRPr>
          </a:p>
          <a:p>
            <a:r>
              <a:rPr lang="en-US" b="1" dirty="0">
                <a:cs typeface="Calibri"/>
              </a:rPr>
              <a:t>How to Poll: </a:t>
            </a:r>
            <a:r>
              <a:rPr lang="en-US" dirty="0">
                <a:cs typeface="Calibri"/>
              </a:rPr>
              <a:t>When you start the meeting, click Polls on the menu bar.  This will take you to a browser window where you can give the Poll a title, question, and possible answers.  When you are done you can click the Polls button on the menu again and your poll will show up.  You can click Launch Poll to start polling the girls.  You can end polling and relaunch at anytime.  You can also add additional poll questions.  (If you don't see the Polls menu, try making your Zoom window full screen or by clicking the More tab on the menu bar)</a:t>
            </a: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5</a:t>
            </a:fld>
            <a:endParaRPr lang="en-US"/>
          </a:p>
        </p:txBody>
      </p:sp>
    </p:spTree>
    <p:extLst>
      <p:ext uri="{BB962C8B-B14F-4D97-AF65-F5344CB8AC3E}">
        <p14:creationId xmlns:p14="http://schemas.microsoft.com/office/powerpoint/2010/main" val="32090269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3926A0-22F4-4BDC-B1F1-BFBA86BB3E1E}" type="slidenum">
              <a:rPr lang="en-US" smtClean="0"/>
              <a:t>43</a:t>
            </a:fld>
            <a:endParaRPr lang="en-US"/>
          </a:p>
        </p:txBody>
      </p:sp>
    </p:spTree>
    <p:extLst>
      <p:ext uri="{BB962C8B-B14F-4D97-AF65-F5344CB8AC3E}">
        <p14:creationId xmlns:p14="http://schemas.microsoft.com/office/powerpoint/2010/main" val="18127390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linkClick r:id="rId3"/>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44</a:t>
            </a:fld>
            <a:endParaRPr lang="en-US"/>
          </a:p>
        </p:txBody>
      </p:sp>
    </p:spTree>
    <p:extLst>
      <p:ext uri="{BB962C8B-B14F-4D97-AF65-F5344CB8AC3E}">
        <p14:creationId xmlns:p14="http://schemas.microsoft.com/office/powerpoint/2010/main" val="37826288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Did you know that there is a boatload of science right in your own kitchen?</a:t>
            </a:r>
          </a:p>
          <a:p>
            <a:r>
              <a:rPr lang="en-US"/>
              <a:t>There are so many great science experiments that use simple kitchen ingredients.  Most of which you already have in your cupboards. Why not bring your science learning right into the kitchen. Remember Learning happens everywhere! </a:t>
            </a:r>
            <a:endParaRPr lang="en-US">
              <a:cs typeface="Calibri"/>
            </a:endParaRPr>
          </a:p>
          <a:p>
            <a:r>
              <a:rPr lang="en-US">
                <a:cs typeface="Calibri"/>
              </a:rPr>
              <a:t>Please make sure you have an adult nearby to help you with this experiment.</a:t>
            </a:r>
          </a:p>
        </p:txBody>
      </p:sp>
      <p:sp>
        <p:nvSpPr>
          <p:cNvPr id="4" name="Slide Number Placeholder 3"/>
          <p:cNvSpPr>
            <a:spLocks noGrp="1"/>
          </p:cNvSpPr>
          <p:nvPr>
            <p:ph type="sldNum" sz="quarter" idx="5"/>
          </p:nvPr>
        </p:nvSpPr>
        <p:spPr/>
        <p:txBody>
          <a:bodyPr/>
          <a:lstStyle/>
          <a:p>
            <a:fld id="{833926A0-22F4-4BDC-B1F1-BFBA86BB3E1E}" type="slidenum">
              <a:rPr lang="en-US" smtClean="0"/>
              <a:t>46</a:t>
            </a:fld>
            <a:endParaRPr lang="en-US"/>
          </a:p>
        </p:txBody>
      </p:sp>
    </p:spTree>
    <p:extLst>
      <p:ext uri="{BB962C8B-B14F-4D97-AF65-F5344CB8AC3E}">
        <p14:creationId xmlns:p14="http://schemas.microsoft.com/office/powerpoint/2010/main" val="23536361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Making a cake is science! All of the different ingredients that you mix into a cake and once it gets heated up they all react to each other and make something new and delicious </a:t>
            </a:r>
          </a:p>
          <a:p>
            <a:endParaRPr lang="en-US">
              <a:cs typeface="Calibri"/>
            </a:endParaRPr>
          </a:p>
          <a:p>
            <a:r>
              <a:rPr lang="en-US">
                <a:cs typeface="Calibri"/>
              </a:rPr>
              <a:t>Please just watch first, then you will go into a breakout room to do your experiment</a:t>
            </a:r>
          </a:p>
          <a:p>
            <a:endParaRPr lang="en-US">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47</a:t>
            </a:fld>
            <a:endParaRPr lang="en-US"/>
          </a:p>
        </p:txBody>
      </p:sp>
    </p:spTree>
    <p:extLst>
      <p:ext uri="{BB962C8B-B14F-4D97-AF65-F5344CB8AC3E}">
        <p14:creationId xmlns:p14="http://schemas.microsoft.com/office/powerpoint/2010/main" val="33712819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I'm going to have you watch me first, then you will go into break out rooms to do your experiments</a:t>
            </a:r>
          </a:p>
        </p:txBody>
      </p:sp>
      <p:sp>
        <p:nvSpPr>
          <p:cNvPr id="4" name="Slide Number Placeholder 3"/>
          <p:cNvSpPr>
            <a:spLocks noGrp="1"/>
          </p:cNvSpPr>
          <p:nvPr>
            <p:ph type="sldNum" sz="quarter" idx="5"/>
          </p:nvPr>
        </p:nvSpPr>
        <p:spPr/>
        <p:txBody>
          <a:bodyPr/>
          <a:lstStyle/>
          <a:p>
            <a:fld id="{833926A0-22F4-4BDC-B1F1-BFBA86BB3E1E}" type="slidenum">
              <a:rPr lang="en-US" smtClean="0"/>
              <a:t>48</a:t>
            </a:fld>
            <a:endParaRPr lang="en-US"/>
          </a:p>
        </p:txBody>
      </p:sp>
    </p:spTree>
    <p:extLst>
      <p:ext uri="{BB962C8B-B14F-4D97-AF65-F5344CB8AC3E}">
        <p14:creationId xmlns:p14="http://schemas.microsoft.com/office/powerpoint/2010/main" val="6964653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Just watch for now and then you will do your experiment in a break out room</a:t>
            </a:r>
          </a:p>
        </p:txBody>
      </p:sp>
      <p:sp>
        <p:nvSpPr>
          <p:cNvPr id="4" name="Slide Number Placeholder 3"/>
          <p:cNvSpPr>
            <a:spLocks noGrp="1"/>
          </p:cNvSpPr>
          <p:nvPr>
            <p:ph type="sldNum" sz="quarter" idx="5"/>
          </p:nvPr>
        </p:nvSpPr>
        <p:spPr/>
        <p:txBody>
          <a:bodyPr/>
          <a:lstStyle/>
          <a:p>
            <a:fld id="{833926A0-22F4-4BDC-B1F1-BFBA86BB3E1E}" type="slidenum">
              <a:rPr lang="en-US" smtClean="0"/>
              <a:t>49</a:t>
            </a:fld>
            <a:endParaRPr lang="en-US"/>
          </a:p>
        </p:txBody>
      </p:sp>
    </p:spTree>
    <p:extLst>
      <p:ext uri="{BB962C8B-B14F-4D97-AF65-F5344CB8AC3E}">
        <p14:creationId xmlns:p14="http://schemas.microsoft.com/office/powerpoint/2010/main" val="36717052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t>  </a:t>
            </a:r>
            <a:endParaRPr lang="en-US">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50</a:t>
            </a:fld>
            <a:endParaRPr lang="en-US"/>
          </a:p>
        </p:txBody>
      </p:sp>
    </p:spTree>
    <p:extLst>
      <p:ext uri="{BB962C8B-B14F-4D97-AF65-F5344CB8AC3E}">
        <p14:creationId xmlns:p14="http://schemas.microsoft.com/office/powerpoint/2010/main" val="15405731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Did you see what happened?</a:t>
            </a:r>
          </a:p>
          <a:p>
            <a:r>
              <a:rPr lang="en-US"/>
              <a:t>The secret of the bursting colors is the chemistry of that tiny drop of soap. Milk contains fat and protein which like to be together. Dish Soap sticks to the fat in the milk and pushes away the protein. </a:t>
            </a:r>
            <a:endParaRPr lang="en-US">
              <a:cs typeface="Calibri"/>
            </a:endParaRPr>
          </a:p>
          <a:p>
            <a:r>
              <a:rPr lang="en-US"/>
              <a:t>This is where the fun begins! </a:t>
            </a:r>
            <a:endParaRPr lang="en-US">
              <a:cs typeface="Calibri"/>
            </a:endParaRPr>
          </a:p>
          <a:p>
            <a:r>
              <a:rPr lang="en-US"/>
              <a:t>The bits of fat bend, roll, twist, in all directions as the soap races around to join up with the fat. </a:t>
            </a:r>
            <a:endParaRPr lang="en-US">
              <a:cs typeface="Calibri"/>
            </a:endParaRPr>
          </a:p>
          <a:p>
            <a:r>
              <a:rPr lang="en-US"/>
              <a:t>During all these gymnastics the food coloring is bumped and shoved everywhere which gives you an easy way to see the invisible activity. As the soap becomes evenly mixed with the milk, the action slows down and eventually stops.</a:t>
            </a:r>
          </a:p>
        </p:txBody>
      </p:sp>
      <p:sp>
        <p:nvSpPr>
          <p:cNvPr id="4" name="Slide Number Placeholder 3"/>
          <p:cNvSpPr>
            <a:spLocks noGrp="1"/>
          </p:cNvSpPr>
          <p:nvPr>
            <p:ph type="sldNum" sz="quarter" idx="5"/>
          </p:nvPr>
        </p:nvSpPr>
        <p:spPr/>
        <p:txBody>
          <a:bodyPr/>
          <a:lstStyle/>
          <a:p>
            <a:fld id="{833926A0-22F4-4BDC-B1F1-BFBA86BB3E1E}" type="slidenum">
              <a:rPr lang="en-US" smtClean="0"/>
              <a:t>51</a:t>
            </a:fld>
            <a:endParaRPr lang="en-US"/>
          </a:p>
        </p:txBody>
      </p:sp>
    </p:spTree>
    <p:extLst>
      <p:ext uri="{BB962C8B-B14F-4D97-AF65-F5344CB8AC3E}">
        <p14:creationId xmlns:p14="http://schemas.microsoft.com/office/powerpoint/2010/main" val="5176110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52</a:t>
            </a:fld>
            <a:endParaRPr lang="en-US"/>
          </a:p>
        </p:txBody>
      </p:sp>
    </p:spTree>
    <p:extLst>
      <p:ext uri="{BB962C8B-B14F-4D97-AF65-F5344CB8AC3E}">
        <p14:creationId xmlns:p14="http://schemas.microsoft.com/office/powerpoint/2010/main" val="12316912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As a </a:t>
            </a:r>
            <a:r>
              <a:rPr lang="en-US" sz="1200" b="1" i="0" u="none" strike="noStrike" kern="1200" dirty="0">
                <a:solidFill>
                  <a:schemeClr val="tx1"/>
                </a:solidFill>
                <a:effectLst/>
                <a:latin typeface="+mn-lt"/>
                <a:ea typeface="+mn-ea"/>
                <a:cs typeface="+mn-cs"/>
              </a:rPr>
              <a:t>reference</a:t>
            </a:r>
            <a:r>
              <a:rPr lang="en-US" sz="1200" b="0" i="0" u="none" strike="noStrike" kern="1200" dirty="0">
                <a:solidFill>
                  <a:schemeClr val="tx1"/>
                </a:solidFill>
                <a:effectLst/>
                <a:latin typeface="+mn-lt"/>
                <a:ea typeface="+mn-ea"/>
                <a:cs typeface="+mn-cs"/>
              </a:rPr>
              <a:t> for the Leader or can be used for a </a:t>
            </a:r>
            <a:r>
              <a:rPr lang="en-US" sz="1200" b="1" i="0" u="none" strike="noStrike" kern="1200" dirty="0">
                <a:solidFill>
                  <a:schemeClr val="tx1"/>
                </a:solidFill>
                <a:effectLst/>
                <a:latin typeface="+mn-lt"/>
                <a:ea typeface="+mn-ea"/>
                <a:cs typeface="+mn-cs"/>
              </a:rPr>
              <a:t>badge discussion</a:t>
            </a:r>
            <a:r>
              <a:rPr lang="en-US" sz="1200" b="0" i="0" u="none" strike="noStrike" kern="1200" dirty="0">
                <a:solidFill>
                  <a:schemeClr val="tx1"/>
                </a:solidFill>
                <a:effectLst/>
                <a:latin typeface="+mn-lt"/>
                <a:ea typeface="+mn-ea"/>
                <a:cs typeface="+mn-cs"/>
              </a:rPr>
              <a:t>:</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Here are all the different kinds of badges we can work on.  We won't have time to do them all so we will have to just pick a few that we earn together as a troop.  Our badges are in 4 categories, entrepreneurship, life skills, stem, and outdoors.  Entrepreneurship means starting your own business.</a:t>
            </a:r>
            <a:r>
              <a:rPr lang="en-US" sz="1200" b="0" i="0" kern="1200" dirty="0">
                <a:solidFill>
                  <a:schemeClr val="tx1"/>
                </a:solidFill>
                <a:effectLst/>
                <a:latin typeface="+mn-lt"/>
                <a:ea typeface="+mn-ea"/>
                <a:cs typeface="+mn-cs"/>
              </a:rPr>
              <a:t>​  Who knows what STEM means?</a:t>
            </a:r>
          </a:p>
          <a:p>
            <a:pPr rtl="0" fontAlgn="base"/>
            <a:endParaRPr lang="en-US" sz="1200" b="0" i="0" kern="1200" dirty="0">
              <a:solidFill>
                <a:schemeClr val="tx1"/>
              </a:solidFill>
              <a:effectLst/>
              <a:latin typeface="+mn-lt"/>
              <a:ea typeface="+mn-ea"/>
              <a:cs typeface="+mn-cs"/>
            </a:endParaRP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STEM= Science, Technology, Engineering, an Math</a:t>
            </a:r>
          </a:p>
          <a:p>
            <a:pPr rtl="0" fontAlgn="base"/>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Ask girls what their interests are vs which badges they want to: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Hiking, painting, etc.</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33926A0-22F4-4BDC-B1F1-BFBA86BB3E1E}" type="slidenum">
              <a:rPr lang="en-US" smtClean="0"/>
              <a:t>53</a:t>
            </a:fld>
            <a:endParaRPr lang="en-US"/>
          </a:p>
        </p:txBody>
      </p:sp>
    </p:spTree>
    <p:extLst>
      <p:ext uri="{BB962C8B-B14F-4D97-AF65-F5344CB8AC3E}">
        <p14:creationId xmlns:p14="http://schemas.microsoft.com/office/powerpoint/2010/main" val="1621044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3926A0-22F4-4BDC-B1F1-BFBA86BB3E1E}" type="slidenum">
              <a:rPr lang="en-US" smtClean="0"/>
              <a:t>6</a:t>
            </a:fld>
            <a:endParaRPr lang="en-US"/>
          </a:p>
        </p:txBody>
      </p:sp>
    </p:spTree>
    <p:extLst>
      <p:ext uri="{BB962C8B-B14F-4D97-AF65-F5344CB8AC3E}">
        <p14:creationId xmlns:p14="http://schemas.microsoft.com/office/powerpoint/2010/main" val="9630138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Leaf-man Video:</a:t>
            </a:r>
            <a:endParaRPr lang="en-US"/>
          </a:p>
          <a:p>
            <a:pPr marL="285750" indent="-285750">
              <a:buFont typeface="Courier New"/>
              <a:buChar char="○"/>
            </a:pPr>
            <a:r>
              <a:rPr lang="en-US" u="sng">
                <a:hlinkClick r:id="rId3"/>
              </a:rPr>
              <a:t>https://www.youtube.com/watch?v=YvAK2hxNFrY</a:t>
            </a:r>
            <a:endParaRPr lang="en-US"/>
          </a:p>
          <a:p>
            <a:endParaRPr lang="en-US"/>
          </a:p>
          <a:p>
            <a:r>
              <a:rPr lang="en-US" b="1" u="sng"/>
              <a:t>Breakout Room to do activity:</a:t>
            </a:r>
            <a:endParaRPr lang="en-US"/>
          </a:p>
          <a:p>
            <a:pPr marL="285750" indent="-285750">
              <a:buFont typeface="Courier New"/>
              <a:buChar char="○"/>
            </a:pPr>
            <a:r>
              <a:rPr lang="en-US"/>
              <a:t>Assign the girls into breakout room to do the art &amp; craft activity.  Each room need to have an adult leader or staff</a:t>
            </a:r>
          </a:p>
          <a:p>
            <a:pPr marL="285750" indent="-285750">
              <a:buFont typeface="Courier New"/>
              <a:buChar char="○"/>
            </a:pPr>
            <a:r>
              <a:rPr lang="en-US"/>
              <a:t>Girls will create their own Leaf-man using the leaves that they collected and glue</a:t>
            </a:r>
          </a:p>
          <a:p>
            <a:pPr marL="285750" indent="-285750">
              <a:buFont typeface="Courier New"/>
              <a:buChar char="○"/>
            </a:pPr>
            <a:r>
              <a:rPr lang="en-US"/>
              <a:t>Girls share their art project</a:t>
            </a:r>
          </a:p>
          <a:p>
            <a:endParaRPr lang="en-US">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54</a:t>
            </a:fld>
            <a:endParaRPr lang="en-US"/>
          </a:p>
        </p:txBody>
      </p:sp>
    </p:spTree>
    <p:extLst>
      <p:ext uri="{BB962C8B-B14F-4D97-AF65-F5344CB8AC3E}">
        <p14:creationId xmlns:p14="http://schemas.microsoft.com/office/powerpoint/2010/main" val="3988568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55</a:t>
            </a:fld>
            <a:endParaRPr lang="en-US"/>
          </a:p>
        </p:txBody>
      </p:sp>
    </p:spTree>
    <p:extLst>
      <p:ext uri="{BB962C8B-B14F-4D97-AF65-F5344CB8AC3E}">
        <p14:creationId xmlns:p14="http://schemas.microsoft.com/office/powerpoint/2010/main" val="2504093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Virtual Activity:  Virtual Hike</a:t>
            </a:r>
          </a:p>
          <a:p>
            <a:endParaRPr lang="en-US" dirty="0">
              <a:cs typeface="Calibri"/>
            </a:endParaRPr>
          </a:p>
          <a:p>
            <a:r>
              <a:rPr lang="en-US" dirty="0">
                <a:cs typeface="Calibri"/>
              </a:rPr>
              <a:t>Ask "what kinds of things do we see on a hike?"</a:t>
            </a:r>
            <a:endParaRPr lang="en-US" dirty="0"/>
          </a:p>
          <a:p>
            <a:endParaRPr lang="en-US" dirty="0"/>
          </a:p>
          <a:p>
            <a:r>
              <a:rPr lang="en-US" dirty="0">
                <a:cs typeface="Calibri"/>
              </a:rPr>
              <a:t>Click through to show them the answers.</a:t>
            </a:r>
            <a:endParaRPr lang="en-US" dirty="0"/>
          </a:p>
          <a:p>
            <a:endParaRPr lang="en-US" dirty="0"/>
          </a:p>
          <a:p>
            <a:r>
              <a:rPr lang="en-US" dirty="0"/>
              <a:t>*keep muted* Thumbs up and thumbs down , do hiking motions. Explain leave no trace on trash portion.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D09BD5F1-CC6A-4B46-ACFD-2BC41D3D6340}" type="slidenum">
              <a:rPr lang="en-US" smtClean="0"/>
              <a:t>56</a:t>
            </a:fld>
            <a:endParaRPr lang="en-US"/>
          </a:p>
        </p:txBody>
      </p:sp>
    </p:spTree>
    <p:extLst>
      <p:ext uri="{BB962C8B-B14F-4D97-AF65-F5344CB8AC3E}">
        <p14:creationId xmlns:p14="http://schemas.microsoft.com/office/powerpoint/2010/main" val="13079687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Share a little about why we have trail signs and when we would use them, rocks, sticks etc.</a:t>
            </a:r>
          </a:p>
          <a:p>
            <a:endParaRPr lang="en-US" b="1"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57</a:t>
            </a:fld>
            <a:endParaRPr lang="en-US"/>
          </a:p>
        </p:txBody>
      </p:sp>
    </p:spTree>
    <p:extLst>
      <p:ext uri="{BB962C8B-B14F-4D97-AF65-F5344CB8AC3E}">
        <p14:creationId xmlns:p14="http://schemas.microsoft.com/office/powerpoint/2010/main" val="33596126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Game options:</a:t>
            </a:r>
          </a:p>
          <a:p>
            <a:r>
              <a:rPr lang="en-US" dirty="0">
                <a:cs typeface="Calibri"/>
              </a:rPr>
              <a:t>Using the trail signs graphic from the previous slide. Call out signs like "turn left" and the girls will build them with the sticks and rocks they collected.</a:t>
            </a:r>
          </a:p>
          <a:p>
            <a:r>
              <a:rPr lang="en-US" dirty="0">
                <a:cs typeface="Calibri"/>
              </a:rPr>
              <a:t>You can also assign a movement or a sound to a trail sign and flash it. </a:t>
            </a:r>
          </a:p>
          <a:p>
            <a:r>
              <a:rPr lang="en-US" dirty="0">
                <a:cs typeface="Calibri"/>
              </a:rPr>
              <a:t>Play a version of red light green light but with trail signs – have the girls stand and flash left then they turn left , turn right etc.</a:t>
            </a:r>
          </a:p>
          <a:p>
            <a:endParaRPr lang="en-US" dirty="0"/>
          </a:p>
        </p:txBody>
      </p:sp>
      <p:sp>
        <p:nvSpPr>
          <p:cNvPr id="4" name="Slide Number Placeholder 3"/>
          <p:cNvSpPr>
            <a:spLocks noGrp="1"/>
          </p:cNvSpPr>
          <p:nvPr>
            <p:ph type="sldNum" sz="quarter" idx="5"/>
          </p:nvPr>
        </p:nvSpPr>
        <p:spPr/>
        <p:txBody>
          <a:bodyPr/>
          <a:lstStyle/>
          <a:p>
            <a:fld id="{833926A0-22F4-4BDC-B1F1-BFBA86BB3E1E}" type="slidenum">
              <a:rPr lang="en-US" smtClean="0"/>
              <a:t>58</a:t>
            </a:fld>
            <a:endParaRPr lang="en-US"/>
          </a:p>
        </p:txBody>
      </p:sp>
    </p:spTree>
    <p:extLst>
      <p:ext uri="{BB962C8B-B14F-4D97-AF65-F5344CB8AC3E}">
        <p14:creationId xmlns:p14="http://schemas.microsoft.com/office/powerpoint/2010/main" val="18012245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Origami Creation</a:t>
            </a:r>
            <a:br>
              <a:rPr lang="en-US" b="1" dirty="0">
                <a:cs typeface="+mn-lt"/>
              </a:rPr>
            </a:br>
            <a:endParaRPr lang="en-US" b="1"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59</a:t>
            </a:fld>
            <a:endParaRPr lang="en-US"/>
          </a:p>
        </p:txBody>
      </p:sp>
    </p:spTree>
    <p:extLst>
      <p:ext uri="{BB962C8B-B14F-4D97-AF65-F5344CB8AC3E}">
        <p14:creationId xmlns:p14="http://schemas.microsoft.com/office/powerpoint/2010/main" val="1665561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Create comics</a:t>
            </a:r>
            <a:endParaRPr lang="en-US" dirty="0"/>
          </a:p>
          <a:p>
            <a:endParaRPr lang="en-US" b="1"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60</a:t>
            </a:fld>
            <a:endParaRPr lang="en-US"/>
          </a:p>
        </p:txBody>
      </p:sp>
    </p:spTree>
    <p:extLst>
      <p:ext uri="{BB962C8B-B14F-4D97-AF65-F5344CB8AC3E}">
        <p14:creationId xmlns:p14="http://schemas.microsoft.com/office/powerpoint/2010/main" val="25667871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Digital Escape Room</a:t>
            </a:r>
            <a:endParaRPr lang="en-US" b="1" dirty="0"/>
          </a:p>
          <a:p>
            <a:endParaRPr lang="en-US" b="1"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61</a:t>
            </a:fld>
            <a:endParaRPr lang="en-US"/>
          </a:p>
        </p:txBody>
      </p:sp>
    </p:spTree>
    <p:extLst>
      <p:ext uri="{BB962C8B-B14F-4D97-AF65-F5344CB8AC3E}">
        <p14:creationId xmlns:p14="http://schemas.microsoft.com/office/powerpoint/2010/main" val="11912071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3926A0-22F4-4BDC-B1F1-BFBA86BB3E1E}" type="slidenum">
              <a:rPr lang="en-US" smtClean="0"/>
              <a:t>62</a:t>
            </a:fld>
            <a:endParaRPr lang="en-US"/>
          </a:p>
        </p:txBody>
      </p:sp>
    </p:spTree>
    <p:extLst>
      <p:ext uri="{BB962C8B-B14F-4D97-AF65-F5344CB8AC3E}">
        <p14:creationId xmlns:p14="http://schemas.microsoft.com/office/powerpoint/2010/main" val="29666613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63</a:t>
            </a:fld>
            <a:endParaRPr lang="en-US"/>
          </a:p>
        </p:txBody>
      </p:sp>
    </p:spTree>
    <p:extLst>
      <p:ext uri="{BB962C8B-B14F-4D97-AF65-F5344CB8AC3E}">
        <p14:creationId xmlns:p14="http://schemas.microsoft.com/office/powerpoint/2010/main" val="4106095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"Wheel of Names" tool that you can edit and use to assign </a:t>
            </a:r>
            <a:r>
              <a:rPr lang="en-US" dirty="0" err="1"/>
              <a:t>Kapers</a:t>
            </a:r>
            <a:r>
              <a:rPr lang="en-US" dirty="0"/>
              <a:t> or pick a girl at random for any reason—maybe to share first for an activity, or pick a song for the group to sing, etc.</a:t>
            </a:r>
          </a:p>
          <a:p>
            <a:r>
              <a:rPr lang="en-US" dirty="0">
                <a:hlinkClick r:id="rId3"/>
              </a:rPr>
              <a:t>https://wheelofnames.com/?fbclid=IwAR3B_y1iUK-VdEV0EMO6bpU653xTivfnrcvKS1o_y5eb98lqlqib6cwiG4E</a:t>
            </a:r>
            <a:endParaRPr lang="en-US" dirty="0"/>
          </a:p>
          <a:p>
            <a:endParaRPr lang="en-US" dirty="0"/>
          </a:p>
          <a:p>
            <a:r>
              <a:rPr lang="en-US" dirty="0"/>
              <a:t>Please edit this slide with the girls’ names in your troop. There are extra name boxes beside the slide.  You may not want to have all of these roles. To delete a role, click on the box where the job is listed and delete the text.  Or you can drag text boxes off the slide and they will not be visible while presenting.</a:t>
            </a:r>
            <a:endParaRPr lang="en-US" dirty="0">
              <a:cs typeface="Calibri" panose="020F0502020204030204"/>
            </a:endParaRPr>
          </a:p>
          <a:p>
            <a:endParaRPr lang="en-US" b="1" dirty="0">
              <a:cs typeface="Calibri"/>
            </a:endParaRPr>
          </a:p>
          <a:p>
            <a:endParaRPr lang="en-US" i="1" dirty="0">
              <a:cs typeface="Calibri"/>
            </a:endParaRPr>
          </a:p>
          <a:p>
            <a:r>
              <a:rPr lang="en-US" dirty="0">
                <a:cs typeface="Calibri"/>
              </a:rPr>
              <a:t>Possible jobs with descriptions:</a:t>
            </a:r>
          </a:p>
          <a:p>
            <a:r>
              <a:rPr lang="en-US" dirty="0">
                <a:cs typeface="Calibri"/>
              </a:rPr>
              <a:t>Promise Leader: Leads the group is saying the GS Promise. The girl starts the Promise "On my honor.." and the rest of the girls join in.</a:t>
            </a:r>
          </a:p>
          <a:p>
            <a:r>
              <a:rPr lang="en-US" dirty="0">
                <a:cs typeface="Calibri"/>
              </a:rPr>
              <a:t>Reporter: Reports back to the group a summary of what we did at the previous meeting.</a:t>
            </a:r>
          </a:p>
          <a:p>
            <a:r>
              <a:rPr lang="en-US" dirty="0">
                <a:cs typeface="Calibri"/>
              </a:rPr>
              <a:t>Clean up Captain: After snack or craft, leads the group and encourages them to clean up their surroundings. "A Girl Scout always leaves a place cleaner than she found it"</a:t>
            </a:r>
            <a:endParaRPr lang="en-US" dirty="0"/>
          </a:p>
          <a:p>
            <a:r>
              <a:rPr lang="en-US" dirty="0">
                <a:cs typeface="Calibri"/>
              </a:rPr>
              <a:t>Supply Checker: Reminds other scouts of the supplies needed for that meeting in the beginning. Check to make sure everyone has everything they need and helps to come up with alternatives if missing supplies.</a:t>
            </a:r>
          </a:p>
          <a:p>
            <a:r>
              <a:rPr lang="en-US" dirty="0">
                <a:cs typeface="Calibri"/>
              </a:rPr>
              <a:t>Song Leader:  Starts the song for the group or leads the song in repeat after me.</a:t>
            </a:r>
          </a:p>
          <a:p>
            <a:r>
              <a:rPr lang="en-US" dirty="0">
                <a:cs typeface="Calibri"/>
              </a:rPr>
              <a:t>Joke Teller: Brings 1 or 2 jokes to the meeting to share with the troop</a:t>
            </a:r>
          </a:p>
          <a:p>
            <a:r>
              <a:rPr lang="en-US" dirty="0">
                <a:cs typeface="Calibri"/>
              </a:rPr>
              <a:t>Friendship Squeeze Starter:  Once girls are crossing their arms, she tells the girls to close their eyes and make a wish and squeeze once.</a:t>
            </a:r>
            <a:endParaRPr lang="en-US" dirty="0"/>
          </a:p>
          <a:p>
            <a:endParaRPr lang="en-US" dirty="0"/>
          </a:p>
          <a:p>
            <a:r>
              <a:rPr lang="en-US" dirty="0">
                <a:cs typeface="Calibri"/>
              </a:rPr>
              <a:t>For next week, you can copy this slide and drag it down to near the beginning of next meeting. Right click, select “Duplicate Slide”, then click and hold the new slide to drag it. </a:t>
            </a:r>
          </a:p>
          <a:p>
            <a:endParaRPr lang="en-US" dirty="0"/>
          </a:p>
          <a:p>
            <a:endParaRPr lang="en-US" dirty="0"/>
          </a:p>
        </p:txBody>
      </p:sp>
      <p:sp>
        <p:nvSpPr>
          <p:cNvPr id="4" name="Slide Number Placeholder 3"/>
          <p:cNvSpPr>
            <a:spLocks noGrp="1"/>
          </p:cNvSpPr>
          <p:nvPr>
            <p:ph type="sldNum" sz="quarter" idx="5"/>
          </p:nvPr>
        </p:nvSpPr>
        <p:spPr/>
        <p:txBody>
          <a:bodyPr/>
          <a:lstStyle/>
          <a:p>
            <a:fld id="{C2D940B1-E3F7-4912-A81E-7C4EA195769E}" type="slidenum">
              <a:rPr lang="en-US" smtClean="0"/>
              <a:t>7</a:t>
            </a:fld>
            <a:endParaRPr lang="en-US"/>
          </a:p>
        </p:txBody>
      </p:sp>
    </p:spTree>
    <p:extLst>
      <p:ext uri="{BB962C8B-B14F-4D97-AF65-F5344CB8AC3E}">
        <p14:creationId xmlns:p14="http://schemas.microsoft.com/office/powerpoint/2010/main" val="31702864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3926A0-22F4-4BDC-B1F1-BFBA86BB3E1E}" type="slidenum">
              <a:rPr lang="en-US" smtClean="0"/>
              <a:t>64</a:t>
            </a:fld>
            <a:endParaRPr lang="en-US"/>
          </a:p>
        </p:txBody>
      </p:sp>
    </p:spTree>
    <p:extLst>
      <p:ext uri="{BB962C8B-B14F-4D97-AF65-F5344CB8AC3E}">
        <p14:creationId xmlns:p14="http://schemas.microsoft.com/office/powerpoint/2010/main" val="41192005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3926A0-22F4-4BDC-B1F1-BFBA86BB3E1E}" type="slidenum">
              <a:rPr lang="en-US" smtClean="0"/>
              <a:t>65</a:t>
            </a:fld>
            <a:endParaRPr lang="en-US"/>
          </a:p>
        </p:txBody>
      </p:sp>
    </p:spTree>
    <p:extLst>
      <p:ext uri="{BB962C8B-B14F-4D97-AF65-F5344CB8AC3E}">
        <p14:creationId xmlns:p14="http://schemas.microsoft.com/office/powerpoint/2010/main" val="41416990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a:t>
            </a:r>
            <a:endParaRPr lang="en-US"/>
          </a:p>
          <a:p>
            <a:r>
              <a:rPr lang="en-US" i="1"/>
              <a:t>It's time to play a game.  We are doing a 2 minute scavenger hunt!  When I say go, you will have 2 minutes to find: a hat or headband, something round, something blue, a stuffed animal or pet, and a snack!  Any questions? </a:t>
            </a:r>
            <a:endParaRPr lang="en-US"/>
          </a:p>
          <a:p>
            <a:endParaRPr lang="en-US"/>
          </a:p>
          <a:p>
            <a:r>
              <a:rPr lang="en-US" i="1"/>
              <a:t>Your two minutes starts in 3...2....1...go!</a:t>
            </a:r>
            <a:endParaRPr lang="en-US"/>
          </a:p>
          <a:p>
            <a:endParaRPr lang="en-US"/>
          </a:p>
          <a:p>
            <a:endParaRPr lang="en-US"/>
          </a:p>
          <a:p>
            <a:r>
              <a:rPr lang="en-US"/>
              <a:t>Give the girls updates on how much time they have left ("1 minute and 10 seconds to go!") and when the return, have them share one of the things they found.</a:t>
            </a:r>
            <a:endParaRPr lang="en-US">
              <a:cs typeface="Calibri"/>
            </a:endParaRPr>
          </a:p>
          <a:p>
            <a:endParaRPr lang="en-US">
              <a:cs typeface="Calibri"/>
            </a:endParaRPr>
          </a:p>
          <a:p>
            <a:r>
              <a:rPr lang="en-US">
                <a:cs typeface="Calibri"/>
              </a:rPr>
              <a:t>Explain that Blue is the color of Daisies, Brown is the color of Brownies, and Green is the color of Juniors but also the Girl Scout color! </a:t>
            </a:r>
          </a:p>
          <a:p>
            <a:endParaRPr lang="en-US">
              <a:cs typeface="Calibri"/>
            </a:endParaRPr>
          </a:p>
          <a:p>
            <a:r>
              <a:rPr lang="en-US" b="1">
                <a:cs typeface="Calibri"/>
              </a:rPr>
              <a:t>SAY:</a:t>
            </a:r>
            <a:r>
              <a:rPr lang="en-US">
                <a:cs typeface="Calibri"/>
              </a:rPr>
              <a:t> (optional)</a:t>
            </a:r>
          </a:p>
          <a:p>
            <a:r>
              <a:rPr lang="en-US" i="1">
                <a:cs typeface="Calibri"/>
              </a:rPr>
              <a:t>What are some other things that are green, brown, or blue that relates to Girl Scouts?</a:t>
            </a:r>
          </a:p>
          <a:p>
            <a:r>
              <a:rPr lang="en-US">
                <a:cs typeface="Calibri"/>
              </a:rPr>
              <a:t>Answers could be: green for nature, brown for dirt, earth, and trees, blue for sky.  Related to GS because Girl Scouts like to be outside and interacting with nature.</a:t>
            </a:r>
          </a:p>
          <a:p>
            <a:endParaRPr lang="en-US"/>
          </a:p>
          <a:p>
            <a:r>
              <a:rPr lang="en-US"/>
              <a:t>Scavenger hunt: 5 minutes</a:t>
            </a:r>
            <a:endParaRPr lang="en-US">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66</a:t>
            </a:fld>
            <a:endParaRPr lang="en-US"/>
          </a:p>
        </p:txBody>
      </p:sp>
    </p:spTree>
    <p:extLst>
      <p:ext uri="{BB962C8B-B14F-4D97-AF65-F5344CB8AC3E}">
        <p14:creationId xmlns:p14="http://schemas.microsoft.com/office/powerpoint/2010/main" val="1255273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a:t>
            </a:r>
            <a:endParaRPr lang="en-US"/>
          </a:p>
          <a:p>
            <a:r>
              <a:rPr lang="en-US" i="1"/>
              <a:t>It's time to play a game.  We are doing a 2 minute scavenger hunt!  When I say go, you will have 2 minutes to find </a:t>
            </a:r>
            <a:r>
              <a:rPr lang="en-US"/>
              <a:t>(read options on the screen)</a:t>
            </a:r>
            <a:r>
              <a:rPr lang="en-US" i="1"/>
              <a:t>. Can you wear of hold them all at once?</a:t>
            </a:r>
            <a:endParaRPr lang="en-US"/>
          </a:p>
          <a:p>
            <a:endParaRPr lang="en-US"/>
          </a:p>
          <a:p>
            <a:r>
              <a:rPr lang="en-US" i="1"/>
              <a:t>Your two minutes starts in 3...2....1...go!</a:t>
            </a:r>
            <a:endParaRPr lang="en-US"/>
          </a:p>
          <a:p>
            <a:endParaRPr lang="en-US"/>
          </a:p>
          <a:p>
            <a:endParaRPr lang="en-US"/>
          </a:p>
          <a:p>
            <a:r>
              <a:rPr lang="en-US"/>
              <a:t>Give the girls updates on how much time they have left ("1 minute and 10 seconds to go!") and when the return, have them share one of the things they found.</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C2D940B1-E3F7-4912-A81E-7C4EA195769E}" type="slidenum">
              <a:rPr lang="en-US" smtClean="0"/>
              <a:t>67</a:t>
            </a:fld>
            <a:endParaRPr lang="en-US"/>
          </a:p>
        </p:txBody>
      </p:sp>
    </p:spTree>
    <p:extLst>
      <p:ext uri="{BB962C8B-B14F-4D97-AF65-F5344CB8AC3E}">
        <p14:creationId xmlns:p14="http://schemas.microsoft.com/office/powerpoint/2010/main" val="1665493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a:t>
            </a:r>
            <a:endParaRPr lang="en-US"/>
          </a:p>
          <a:p>
            <a:r>
              <a:rPr lang="en-US" i="1"/>
              <a:t>It's time to play a game.  We are doing a 2 minute scavenger hunt!  When I say go, you will have 2 minutes to find </a:t>
            </a:r>
            <a:r>
              <a:rPr lang="en-US"/>
              <a:t>(read options on the screen)</a:t>
            </a:r>
            <a:r>
              <a:rPr lang="en-US" i="1"/>
              <a:t>. Can you wear of hold them all at once?</a:t>
            </a:r>
            <a:endParaRPr lang="en-US"/>
          </a:p>
          <a:p>
            <a:endParaRPr lang="en-US"/>
          </a:p>
          <a:p>
            <a:r>
              <a:rPr lang="en-US" i="1"/>
              <a:t>Your two minutes starts in 3...2....1...go!</a:t>
            </a:r>
            <a:endParaRPr lang="en-US"/>
          </a:p>
          <a:p>
            <a:endParaRPr lang="en-US"/>
          </a:p>
          <a:p>
            <a:endParaRPr lang="en-US"/>
          </a:p>
          <a:p>
            <a:r>
              <a:rPr lang="en-US"/>
              <a:t>Give the girls updates on how much time they have left ("1 minute and 10 seconds to go!") and when the return, have them share one of the things they found.</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C2D940B1-E3F7-4912-A81E-7C4EA195769E}" type="slidenum">
              <a:rPr lang="en-US" smtClean="0"/>
              <a:t>68</a:t>
            </a:fld>
            <a:endParaRPr lang="en-US"/>
          </a:p>
        </p:txBody>
      </p:sp>
    </p:spTree>
    <p:extLst>
      <p:ext uri="{BB962C8B-B14F-4D97-AF65-F5344CB8AC3E}">
        <p14:creationId xmlns:p14="http://schemas.microsoft.com/office/powerpoint/2010/main" val="20602032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a:t>
            </a:r>
            <a:endParaRPr lang="en-US"/>
          </a:p>
          <a:p>
            <a:r>
              <a:rPr lang="en-US" i="1"/>
              <a:t>It's time to play a game.  We are doing a 2 minute scavenger hunt!  When I say go, you will have 2 minutes to find </a:t>
            </a:r>
            <a:r>
              <a:rPr lang="en-US"/>
              <a:t>(read options on the screen)</a:t>
            </a:r>
            <a:r>
              <a:rPr lang="en-US" i="1"/>
              <a:t>. Can you wear of hold them all at once?</a:t>
            </a:r>
            <a:endParaRPr lang="en-US"/>
          </a:p>
          <a:p>
            <a:endParaRPr lang="en-US"/>
          </a:p>
          <a:p>
            <a:r>
              <a:rPr lang="en-US" i="1"/>
              <a:t>Your two minutes starts in 3...2....1...go!</a:t>
            </a:r>
            <a:endParaRPr lang="en-US"/>
          </a:p>
          <a:p>
            <a:endParaRPr lang="en-US"/>
          </a:p>
          <a:p>
            <a:endParaRPr lang="en-US"/>
          </a:p>
          <a:p>
            <a:r>
              <a:rPr lang="en-US"/>
              <a:t>Give the girls updates on how much time they have left ("1 minute and 10 seconds to go!") and when the return, have them share one of the things they found.</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C2D940B1-E3F7-4912-A81E-7C4EA195769E}" type="slidenum">
              <a:rPr lang="en-US" smtClean="0"/>
              <a:t>69</a:t>
            </a:fld>
            <a:endParaRPr lang="en-US"/>
          </a:p>
        </p:txBody>
      </p:sp>
    </p:spTree>
    <p:extLst>
      <p:ext uri="{BB962C8B-B14F-4D97-AF65-F5344CB8AC3E}">
        <p14:creationId xmlns:p14="http://schemas.microsoft.com/office/powerpoint/2010/main" val="192215086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a:t>
            </a:r>
            <a:endParaRPr lang="en-US"/>
          </a:p>
          <a:p>
            <a:r>
              <a:rPr lang="en-US" i="1"/>
              <a:t>It's time to play a game.  We are doing a 2 minute scavenger hunt!  When I say go, you will have 2 minutes to find </a:t>
            </a:r>
            <a:r>
              <a:rPr lang="en-US"/>
              <a:t>(read options on the screen)</a:t>
            </a:r>
            <a:r>
              <a:rPr lang="en-US" i="1"/>
              <a:t>. Can you wear of hold them all at once?</a:t>
            </a:r>
            <a:endParaRPr lang="en-US"/>
          </a:p>
          <a:p>
            <a:endParaRPr lang="en-US"/>
          </a:p>
          <a:p>
            <a:r>
              <a:rPr lang="en-US" i="1"/>
              <a:t>Your two minutes starts in 3...2....1...go!</a:t>
            </a:r>
            <a:endParaRPr lang="en-US"/>
          </a:p>
          <a:p>
            <a:endParaRPr lang="en-US"/>
          </a:p>
          <a:p>
            <a:endParaRPr lang="en-US"/>
          </a:p>
          <a:p>
            <a:r>
              <a:rPr lang="en-US"/>
              <a:t>Give the girls updates on how much time they have left ("1 minute and 10 seconds to go!") and when the return, have them share one of the things they found.</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C2D940B1-E3F7-4912-A81E-7C4EA195769E}" type="slidenum">
              <a:rPr lang="en-US" smtClean="0"/>
              <a:t>70</a:t>
            </a:fld>
            <a:endParaRPr lang="en-US"/>
          </a:p>
        </p:txBody>
      </p:sp>
    </p:spTree>
    <p:extLst>
      <p:ext uri="{BB962C8B-B14F-4D97-AF65-F5344CB8AC3E}">
        <p14:creationId xmlns:p14="http://schemas.microsoft.com/office/powerpoint/2010/main" val="31716944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a:t>
            </a:r>
            <a:endParaRPr lang="en-US"/>
          </a:p>
          <a:p>
            <a:r>
              <a:rPr lang="en-US" i="1"/>
              <a:t>It's time to play a game.  We are doing a 2 minute scavenger hunt!  When I say go, you will have 2 minutes to find </a:t>
            </a:r>
            <a:r>
              <a:rPr lang="en-US"/>
              <a:t>(read options on the screen)</a:t>
            </a:r>
            <a:r>
              <a:rPr lang="en-US" i="1"/>
              <a:t>. Can you wear of hold them all at once?</a:t>
            </a:r>
            <a:endParaRPr lang="en-US"/>
          </a:p>
          <a:p>
            <a:endParaRPr lang="en-US"/>
          </a:p>
          <a:p>
            <a:r>
              <a:rPr lang="en-US" i="1"/>
              <a:t>Your two minutes starts in 3...2....1...go!</a:t>
            </a:r>
            <a:endParaRPr lang="en-US"/>
          </a:p>
          <a:p>
            <a:endParaRPr lang="en-US"/>
          </a:p>
          <a:p>
            <a:endParaRPr lang="en-US"/>
          </a:p>
          <a:p>
            <a:r>
              <a:rPr lang="en-US"/>
              <a:t>Give the girls updates on how much time they have left ("1 minute and 10 seconds to go!") and when the return, have them share one of the things they found.</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C2D940B1-E3F7-4912-A81E-7C4EA195769E}" type="slidenum">
              <a:rPr lang="en-US" smtClean="0"/>
              <a:t>71</a:t>
            </a:fld>
            <a:endParaRPr lang="en-US"/>
          </a:p>
        </p:txBody>
      </p:sp>
    </p:spTree>
    <p:extLst>
      <p:ext uri="{BB962C8B-B14F-4D97-AF65-F5344CB8AC3E}">
        <p14:creationId xmlns:p14="http://schemas.microsoft.com/office/powerpoint/2010/main" val="12395233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3926A0-22F4-4BDC-B1F1-BFBA86BB3E1E}" type="slidenum">
              <a:rPr lang="en-US" smtClean="0"/>
              <a:t>72</a:t>
            </a:fld>
            <a:endParaRPr lang="en-US"/>
          </a:p>
        </p:txBody>
      </p:sp>
    </p:spTree>
    <p:extLst>
      <p:ext uri="{BB962C8B-B14F-4D97-AF65-F5344CB8AC3E}">
        <p14:creationId xmlns:p14="http://schemas.microsoft.com/office/powerpoint/2010/main" val="34539922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Additional Scavenger Hunt if you have extra time or think the girls need to get some energy out.</a:t>
            </a:r>
            <a:endParaRPr lang="en-US"/>
          </a:p>
        </p:txBody>
      </p:sp>
      <p:sp>
        <p:nvSpPr>
          <p:cNvPr id="4" name="Slide Number Placeholder 3"/>
          <p:cNvSpPr>
            <a:spLocks noGrp="1"/>
          </p:cNvSpPr>
          <p:nvPr>
            <p:ph type="sldNum" sz="quarter" idx="5"/>
          </p:nvPr>
        </p:nvSpPr>
        <p:spPr/>
        <p:txBody>
          <a:bodyPr/>
          <a:lstStyle/>
          <a:p>
            <a:fld id="{833926A0-22F4-4BDC-B1F1-BFBA86BB3E1E}" type="slidenum">
              <a:rPr lang="en-US" smtClean="0"/>
              <a:t>73</a:t>
            </a:fld>
            <a:endParaRPr lang="en-US"/>
          </a:p>
        </p:txBody>
      </p:sp>
    </p:spTree>
    <p:extLst>
      <p:ext uri="{BB962C8B-B14F-4D97-AF65-F5344CB8AC3E}">
        <p14:creationId xmlns:p14="http://schemas.microsoft.com/office/powerpoint/2010/main" val="3453992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b="1" i="1" dirty="0"/>
              <a:t>Leader: </a:t>
            </a:r>
            <a:r>
              <a:rPr lang="en-US" i="1" dirty="0"/>
              <a:t> </a:t>
            </a:r>
            <a:r>
              <a:rPr lang="en-US" dirty="0"/>
              <a:t> Today we are going to do a Rededication Ceremony.” That is a fancy way of saying we are going to reflect on why we are in Girl Scouts. This ceremony is an important Girl Scout tradition as it is also when we all commit to being a Girl Scout again.</a:t>
            </a:r>
          </a:p>
          <a:p>
            <a:pPr>
              <a:lnSpc>
                <a:spcPct val="150000"/>
              </a:lnSpc>
            </a:pPr>
            <a:r>
              <a:rPr lang="en-US" dirty="0"/>
              <a:t>Today, for our ceremony, we will use the items you found during our scavenger hunt to build a snack to nourish our bodies to symbolize how Girl Scouting nourishes our spirits. Each ingredient of our snack represents one of the “ingredients” of the Girl Scout Law.  We pledge to uphold this law because we know it will make us better people and help us make the world a better place.</a:t>
            </a:r>
          </a:p>
          <a:p>
            <a:pPr>
              <a:lnSpc>
                <a:spcPct val="150000"/>
              </a:lnSpc>
            </a:pPr>
            <a:r>
              <a:rPr lang="en-US" dirty="0"/>
              <a:t>  </a:t>
            </a:r>
          </a:p>
          <a:p>
            <a:pPr>
              <a:lnSpc>
                <a:spcPct val="150000"/>
              </a:lnSpc>
            </a:pPr>
            <a:r>
              <a:rPr lang="en-US" i="1" dirty="0"/>
              <a:t>When I read each statement, I want you to hold up that ingredient to the screen so that we can see it.  If you don’t have that ingredient, that’s ok because we’re all at our homes and we have different ingredients in our kitchens. If you have the ingredient I call out, put a small bit of it into your bowl. </a:t>
            </a:r>
            <a:endParaRPr lang="en-US" dirty="0"/>
          </a:p>
          <a:p>
            <a:pPr>
              <a:lnSpc>
                <a:spcPct val="150000"/>
              </a:lnSpc>
            </a:pPr>
            <a:r>
              <a:rPr lang="en-US" i="1" dirty="0"/>
              <a:t> </a:t>
            </a:r>
            <a:endParaRPr lang="en-US" dirty="0"/>
          </a:p>
          <a:p>
            <a:pPr>
              <a:lnSpc>
                <a:spcPct val="150000"/>
              </a:lnSpc>
            </a:pPr>
            <a:r>
              <a:rPr lang="en-US" b="1" u="sng" dirty="0"/>
              <a:t>CHEX MIX SQUARE - “honest and fair” </a:t>
            </a:r>
            <a:r>
              <a:rPr lang="en-US" dirty="0"/>
              <a:t>is the first part of the Girl Scout Law.  Let’s remember to be fair and </a:t>
            </a:r>
            <a:r>
              <a:rPr lang="en-US" b="1" u="sng" dirty="0"/>
              <a:t>square</a:t>
            </a:r>
            <a:r>
              <a:rPr lang="en-US" dirty="0"/>
              <a:t> by adding CHEX to our snack.</a:t>
            </a:r>
          </a:p>
          <a:p>
            <a:pPr>
              <a:lnSpc>
                <a:spcPct val="150000"/>
              </a:lnSpc>
            </a:pPr>
            <a:endParaRPr lang="en-US" dirty="0"/>
          </a:p>
          <a:p>
            <a:pPr>
              <a:lnSpc>
                <a:spcPct val="150000"/>
              </a:lnSpc>
            </a:pPr>
            <a:r>
              <a:rPr lang="en-US" dirty="0"/>
              <a:t> </a:t>
            </a:r>
            <a:r>
              <a:rPr lang="en-US" b="1" u="sng" dirty="0"/>
              <a:t>POPCORN - “friendly and helpful”  </a:t>
            </a:r>
            <a:r>
              <a:rPr lang="en-US" dirty="0"/>
              <a:t>We “pop” with enthusiasm when we lend a helping hand. So, let’s add POPCORN to show that we are “friendly and helpful.”</a:t>
            </a:r>
          </a:p>
          <a:p>
            <a:pPr>
              <a:lnSpc>
                <a:spcPct val="150000"/>
              </a:lnSpc>
            </a:pPr>
            <a:endParaRPr lang="en-US" dirty="0"/>
          </a:p>
          <a:p>
            <a:pPr>
              <a:lnSpc>
                <a:spcPct val="150000"/>
              </a:lnSpc>
            </a:pPr>
            <a:r>
              <a:rPr lang="en-US" b="1" u="sng" dirty="0"/>
              <a:t> MARSHMALLOWS – “considerate and caring” </a:t>
            </a:r>
            <a:r>
              <a:rPr lang="en-US" dirty="0"/>
              <a:t>Sometimes, we show that we are “considerate and caring” by giving a squishy-squeezy hug to a friend when they are sad or just to say “hi.” Let’s add MARSHMALLOWS to represent hugs for our friends.</a:t>
            </a:r>
          </a:p>
          <a:p>
            <a:pPr>
              <a:lnSpc>
                <a:spcPct val="150000"/>
              </a:lnSpc>
            </a:pPr>
            <a:endParaRPr lang="en-US" dirty="0"/>
          </a:p>
          <a:p>
            <a:pPr>
              <a:lnSpc>
                <a:spcPct val="150000"/>
              </a:lnSpc>
            </a:pPr>
            <a:r>
              <a:rPr lang="en-US" dirty="0"/>
              <a:t> </a:t>
            </a:r>
            <a:r>
              <a:rPr lang="en-US" b="1" u="sng" dirty="0"/>
              <a:t>CHEERIOS- “courageous and strong”  </a:t>
            </a:r>
            <a:r>
              <a:rPr lang="en-US" dirty="0"/>
              <a:t>As a troop, we have a strong circle of friendship that we can count to help all of us be “courageous and strong.” Let’s add CHEERIOS to represent that strong circle.</a:t>
            </a:r>
          </a:p>
          <a:p>
            <a:pPr>
              <a:lnSpc>
                <a:spcPct val="150000"/>
              </a:lnSpc>
            </a:pPr>
            <a:endParaRPr lang="en-US" dirty="0"/>
          </a:p>
          <a:p>
            <a:pPr>
              <a:lnSpc>
                <a:spcPct val="150000"/>
              </a:lnSpc>
            </a:pPr>
            <a:r>
              <a:rPr lang="en-US" dirty="0"/>
              <a:t> </a:t>
            </a:r>
            <a:r>
              <a:rPr lang="en-US" b="1" u="sng" dirty="0"/>
              <a:t>PRETZELS- “responsible for what I say and do”</a:t>
            </a:r>
            <a:r>
              <a:rPr lang="en-US" dirty="0"/>
              <a:t>   this pretzel looks like a capital “I”, and represent that “I” am responsible for doing what’s right. Let’s add pretzels to represent “responsible for what I say and do.”</a:t>
            </a:r>
          </a:p>
          <a:p>
            <a:pPr>
              <a:lnSpc>
                <a:spcPct val="150000"/>
              </a:lnSpc>
            </a:pPr>
            <a:endParaRPr lang="en-US" dirty="0"/>
          </a:p>
          <a:p>
            <a:pPr>
              <a:lnSpc>
                <a:spcPct val="150000"/>
              </a:lnSpc>
            </a:pPr>
            <a:r>
              <a:rPr lang="en-US" b="1" u="sng" dirty="0"/>
              <a:t>RAISINS - “respect myself and others”</a:t>
            </a:r>
            <a:r>
              <a:rPr lang="en-US" dirty="0"/>
              <a:t>  I can respect myself be eating foods that are health good for me. RAISINS are a good source of iron, potassium, and other nutrients; so let’s add raisins as a reminder to take care of our bodies.</a:t>
            </a:r>
          </a:p>
          <a:p>
            <a:pPr>
              <a:lnSpc>
                <a:spcPct val="150000"/>
              </a:lnSpc>
            </a:pPr>
            <a:endParaRPr lang="en-US" dirty="0"/>
          </a:p>
          <a:p>
            <a:pPr>
              <a:lnSpc>
                <a:spcPct val="150000"/>
              </a:lnSpc>
            </a:pPr>
            <a:r>
              <a:rPr lang="en-US" b="1" u="sng" dirty="0"/>
              <a:t> THIN MINT COOKIES – “respect authority” </a:t>
            </a:r>
            <a:r>
              <a:rPr lang="en-US" dirty="0"/>
              <a:t> By selling Girl Scout cookies, we are helping support the Girl Scouts raise money to support girls over the whole nation. By adding THIN MINTS to our mix, we “respect authority” by supporting our organization in raising funds and following Product Sale rules.</a:t>
            </a:r>
          </a:p>
          <a:p>
            <a:pPr>
              <a:lnSpc>
                <a:spcPct val="150000"/>
              </a:lnSpc>
            </a:pPr>
            <a:endParaRPr lang="en-US" dirty="0"/>
          </a:p>
          <a:p>
            <a:pPr>
              <a:lnSpc>
                <a:spcPct val="150000"/>
              </a:lnSpc>
            </a:pPr>
            <a:r>
              <a:rPr lang="en-US" b="1" u="sng" dirty="0"/>
              <a:t>GOLDFISH- “use resources wisely” </a:t>
            </a:r>
            <a:r>
              <a:rPr lang="en-US" b="1" dirty="0"/>
              <a:t> </a:t>
            </a:r>
            <a:r>
              <a:rPr lang="en-US" dirty="0"/>
              <a:t>We should always remember to “use resources wisely” in order to take care of our planet and all living things.  We will add GOLDFISH to remind us to take care of the earth and use resources wisely.</a:t>
            </a:r>
          </a:p>
          <a:p>
            <a:pPr>
              <a:lnSpc>
                <a:spcPct val="150000"/>
              </a:lnSpc>
            </a:pPr>
            <a:endParaRPr lang="en-US" dirty="0"/>
          </a:p>
          <a:p>
            <a:pPr>
              <a:lnSpc>
                <a:spcPct val="150000"/>
              </a:lnSpc>
            </a:pPr>
            <a:r>
              <a:rPr lang="en-US" b="1" u="sng" dirty="0"/>
              <a:t>GUMMI BEARS  “make the world a better place” </a:t>
            </a:r>
            <a:r>
              <a:rPr lang="en-US" dirty="0"/>
              <a:t> Look at these cute bears!! To represent the community service and conservation projects that we do, let’s add GUMMI BEARS to the mix to represent the endangered animals that we want to help.</a:t>
            </a:r>
          </a:p>
          <a:p>
            <a:pPr>
              <a:lnSpc>
                <a:spcPct val="150000"/>
              </a:lnSpc>
            </a:pPr>
            <a:endParaRPr lang="en-US" dirty="0"/>
          </a:p>
          <a:p>
            <a:pPr>
              <a:lnSpc>
                <a:spcPct val="150000"/>
              </a:lnSpc>
            </a:pPr>
            <a:r>
              <a:rPr lang="en-US" b="1" u="sng" dirty="0"/>
              <a:t> M&amp;M’s “be a sister to every Girl Scout” </a:t>
            </a:r>
            <a:r>
              <a:rPr lang="en-US" dirty="0"/>
              <a:t>Girl Scouts come from all over the world.  No matter what she looks like on the outside or what language she speaks or where she lives, she is our sister, we are all the same on the inside, just like M&amp;M’s.  </a:t>
            </a:r>
          </a:p>
          <a:p>
            <a:pPr>
              <a:lnSpc>
                <a:spcPct val="150000"/>
              </a:lnSpc>
            </a:pPr>
            <a:r>
              <a:rPr lang="en-US" i="1" dirty="0"/>
              <a:t> </a:t>
            </a:r>
            <a:endParaRPr lang="en-US" dirty="0"/>
          </a:p>
          <a:p>
            <a:pPr>
              <a:lnSpc>
                <a:spcPct val="150000"/>
              </a:lnSpc>
            </a:pPr>
            <a:r>
              <a:rPr lang="en-US" dirty="0"/>
              <a:t>Now, we have a big mix all these yummy treats, and just like each ingredient on its own is wonderful, mixed together it is AMAZING, just like how your next year in Girl Scouts will be! </a:t>
            </a:r>
          </a:p>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8</a:t>
            </a:fld>
            <a:endParaRPr lang="en-US"/>
          </a:p>
        </p:txBody>
      </p:sp>
    </p:spTree>
    <p:extLst>
      <p:ext uri="{BB962C8B-B14F-4D97-AF65-F5344CB8AC3E}">
        <p14:creationId xmlns:p14="http://schemas.microsoft.com/office/powerpoint/2010/main" val="8593904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a:p>
            <a:r>
              <a:rPr lang="en-US" b="1" dirty="0">
                <a:cs typeface="Calibri"/>
              </a:rPr>
              <a:t>SAY:</a:t>
            </a:r>
            <a:endParaRPr lang="en-US" dirty="0"/>
          </a:p>
          <a:p>
            <a:r>
              <a:rPr lang="en-US" i="1" dirty="0">
                <a:cs typeface="Calibri"/>
              </a:rPr>
              <a:t>It's time to play a game.  We are doing a 2 minute scavenger hunt!  When I say go, you will have 2 minutes to find: a hat or headband, something round, something blue, a stuffed animal or pet, and a snack!  Any questions? </a:t>
            </a:r>
          </a:p>
          <a:p>
            <a:endParaRPr lang="en-US" i="1" dirty="0">
              <a:cs typeface="Calibri"/>
            </a:endParaRPr>
          </a:p>
          <a:p>
            <a:r>
              <a:rPr lang="en-US" i="1" dirty="0">
                <a:cs typeface="Calibri"/>
              </a:rPr>
              <a:t>Your two minutes starts in 3...2....1...go!</a:t>
            </a:r>
          </a:p>
          <a:p>
            <a:endParaRPr lang="en-US" i="1" dirty="0">
              <a:cs typeface="Calibri"/>
            </a:endParaRPr>
          </a:p>
          <a:p>
            <a:endParaRPr lang="en-US" i="1" dirty="0">
              <a:cs typeface="Calibri"/>
            </a:endParaRPr>
          </a:p>
          <a:p>
            <a:r>
              <a:rPr lang="en-US" dirty="0">
                <a:cs typeface="Calibri"/>
              </a:rPr>
              <a:t>Give the girls updates on how much time they have left ("1 minute and 10 seconds to go!") and when the return, have them share one of the things they found.</a:t>
            </a:r>
          </a:p>
          <a:p>
            <a:endParaRPr lang="en-US" dirty="0">
              <a:cs typeface="Calibri"/>
            </a:endParaRPr>
          </a:p>
          <a:p>
            <a:r>
              <a:rPr lang="en-US" dirty="0">
                <a:cs typeface="Calibri"/>
              </a:rPr>
              <a:t>Scavenger hunt: 5 minutes</a:t>
            </a:r>
          </a:p>
        </p:txBody>
      </p:sp>
      <p:sp>
        <p:nvSpPr>
          <p:cNvPr id="4" name="Slide Number Placeholder 3"/>
          <p:cNvSpPr>
            <a:spLocks noGrp="1"/>
          </p:cNvSpPr>
          <p:nvPr>
            <p:ph type="sldNum" sz="quarter" idx="5"/>
          </p:nvPr>
        </p:nvSpPr>
        <p:spPr/>
        <p:txBody>
          <a:bodyPr/>
          <a:lstStyle/>
          <a:p>
            <a:fld id="{833926A0-22F4-4BDC-B1F1-BFBA86BB3E1E}" type="slidenum">
              <a:rPr lang="en-US" smtClean="0"/>
              <a:t>74</a:t>
            </a:fld>
            <a:endParaRPr lang="en-US"/>
          </a:p>
        </p:txBody>
      </p:sp>
    </p:spTree>
    <p:extLst>
      <p:ext uri="{BB962C8B-B14F-4D97-AF65-F5344CB8AC3E}">
        <p14:creationId xmlns:p14="http://schemas.microsoft.com/office/powerpoint/2010/main" val="314936421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3926A0-22F4-4BDC-B1F1-BFBA86BB3E1E}" type="slidenum">
              <a:rPr lang="en-US" smtClean="0"/>
              <a:t>75</a:t>
            </a:fld>
            <a:endParaRPr lang="en-US"/>
          </a:p>
        </p:txBody>
      </p:sp>
    </p:spTree>
    <p:extLst>
      <p:ext uri="{BB962C8B-B14F-4D97-AF65-F5344CB8AC3E}">
        <p14:creationId xmlns:p14="http://schemas.microsoft.com/office/powerpoint/2010/main" val="34539922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items to the list for girls to find.</a:t>
            </a:r>
            <a:endParaRPr lang="en-US"/>
          </a:p>
        </p:txBody>
      </p:sp>
      <p:sp>
        <p:nvSpPr>
          <p:cNvPr id="4" name="Slide Number Placeholder 3"/>
          <p:cNvSpPr>
            <a:spLocks noGrp="1"/>
          </p:cNvSpPr>
          <p:nvPr>
            <p:ph type="sldNum" sz="quarter" idx="5"/>
          </p:nvPr>
        </p:nvSpPr>
        <p:spPr/>
        <p:txBody>
          <a:bodyPr/>
          <a:lstStyle/>
          <a:p>
            <a:fld id="{833926A0-22F4-4BDC-B1F1-BFBA86BB3E1E}" type="slidenum">
              <a:rPr lang="en-US" smtClean="0"/>
              <a:t>76</a:t>
            </a:fld>
            <a:endParaRPr lang="en-US"/>
          </a:p>
        </p:txBody>
      </p:sp>
    </p:spTree>
    <p:extLst>
      <p:ext uri="{BB962C8B-B14F-4D97-AF65-F5344CB8AC3E}">
        <p14:creationId xmlns:p14="http://schemas.microsoft.com/office/powerpoint/2010/main" val="226844373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3926A0-22F4-4BDC-B1F1-BFBA86BB3E1E}" type="slidenum">
              <a:rPr lang="en-US" smtClean="0"/>
              <a:t>77</a:t>
            </a:fld>
            <a:endParaRPr lang="en-US"/>
          </a:p>
        </p:txBody>
      </p:sp>
    </p:spTree>
    <p:extLst>
      <p:ext uri="{BB962C8B-B14F-4D97-AF65-F5344CB8AC3E}">
        <p14:creationId xmlns:p14="http://schemas.microsoft.com/office/powerpoint/2010/main" val="120334543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Have the girls stand up (and do the hand motions).  Go through the lyrics line by line and teach the motions.  Have the girls unmute themselves and sing the song in "repeat after me" style once or twice and then all together once.</a:t>
            </a:r>
            <a:endParaRPr lang="en-US" dirty="0"/>
          </a:p>
          <a:p>
            <a:endParaRPr lang="en-US" b="1" dirty="0">
              <a:cs typeface="Calibri"/>
            </a:endParaRPr>
          </a:p>
          <a:p>
            <a:r>
              <a:rPr lang="en-US" b="1" dirty="0">
                <a:cs typeface="Calibri"/>
              </a:rPr>
              <a:t>Song lyrics and motions (tune of "I'm a little teapot")</a:t>
            </a:r>
            <a:endParaRPr lang="en-US" dirty="0"/>
          </a:p>
          <a:p>
            <a:endParaRPr lang="en-US" b="1" dirty="0">
              <a:cs typeface="Calibri"/>
            </a:endParaRPr>
          </a:p>
          <a:p>
            <a:r>
              <a:rPr lang="en-US" i="1" dirty="0"/>
              <a:t>I'm a little Daisy </a:t>
            </a:r>
            <a:r>
              <a:rPr lang="en-US" dirty="0"/>
              <a:t>(fingers spread, at side of face, head tilted)</a:t>
            </a:r>
            <a:br>
              <a:rPr lang="en-US" dirty="0">
                <a:cs typeface="+mn-lt"/>
              </a:rPr>
            </a:br>
            <a:r>
              <a:rPr lang="en-US" dirty="0"/>
              <a:t>Dressed in blue (hands pick at chest of uniform smock)</a:t>
            </a:r>
            <a:br>
              <a:rPr lang="en-US" dirty="0">
                <a:cs typeface="+mn-lt"/>
              </a:rPr>
            </a:br>
            <a:r>
              <a:rPr lang="en-US" dirty="0"/>
              <a:t>I am a Girl Scout (make 3 fingered sign)</a:t>
            </a:r>
            <a:br>
              <a:rPr lang="en-US" dirty="0">
                <a:cs typeface="+mn-lt"/>
              </a:rPr>
            </a:br>
            <a:r>
              <a:rPr lang="en-US" dirty="0"/>
              <a:t>You are too (point to neighbor)</a:t>
            </a:r>
            <a:br>
              <a:rPr lang="en-US" dirty="0">
                <a:cs typeface="+mn-lt"/>
              </a:rPr>
            </a:br>
            <a:r>
              <a:rPr lang="en-US" dirty="0"/>
              <a:t>When I go to meetings (hands out, palms up)</a:t>
            </a:r>
            <a:br>
              <a:rPr lang="en-US" dirty="0">
                <a:cs typeface="+mn-lt"/>
              </a:rPr>
            </a:br>
            <a:r>
              <a:rPr lang="en-US" dirty="0"/>
              <a:t>I sing and shout (hands cup around mouth)</a:t>
            </a:r>
            <a:br>
              <a:rPr lang="en-US" dirty="0">
                <a:cs typeface="+mn-lt"/>
              </a:rPr>
            </a:br>
            <a:r>
              <a:rPr lang="en-US" dirty="0"/>
              <a:t>I love being a Daisy Girl Scout (make a heart with hands or clap hands together)</a:t>
            </a:r>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79</a:t>
            </a:fld>
            <a:endParaRPr lang="en-US"/>
          </a:p>
        </p:txBody>
      </p:sp>
    </p:spTree>
    <p:extLst>
      <p:ext uri="{BB962C8B-B14F-4D97-AF65-F5344CB8AC3E}">
        <p14:creationId xmlns:p14="http://schemas.microsoft.com/office/powerpoint/2010/main" val="25100671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Optional song you can add in. </a:t>
            </a:r>
            <a:endParaRPr lang="en-US" dirty="0"/>
          </a:p>
          <a:p>
            <a:endParaRPr lang="en-US">
              <a:cs typeface="Calibri"/>
            </a:endParaRPr>
          </a:p>
          <a:p>
            <a:r>
              <a:rPr lang="en-US" dirty="0">
                <a:cs typeface="Calibri"/>
              </a:rPr>
              <a:t>To the tune of super-</a:t>
            </a:r>
            <a:r>
              <a:rPr lang="en-US" dirty="0" err="1">
                <a:cs typeface="Calibri"/>
              </a:rPr>
              <a:t>cali</a:t>
            </a:r>
            <a:r>
              <a:rPr lang="en-US" dirty="0">
                <a:cs typeface="Calibri"/>
              </a:rPr>
              <a:t>-</a:t>
            </a:r>
            <a:r>
              <a:rPr lang="en-US" dirty="0" err="1">
                <a:cs typeface="Calibri"/>
              </a:rPr>
              <a:t>fragilistic-expialidocious</a:t>
            </a:r>
            <a:r>
              <a:rPr lang="en-US" dirty="0">
                <a:cs typeface="Calibri"/>
              </a:rPr>
              <a:t> (from Mary Poppins, for reference: </a:t>
            </a:r>
            <a:r>
              <a:rPr lang="en-US" dirty="0">
                <a:hlinkClick r:id="rId3"/>
              </a:rPr>
              <a:t>https://www.youtube.com/watch?v=rihNRTTcztQ</a:t>
            </a:r>
            <a:r>
              <a:rPr lang="en-US" dirty="0"/>
              <a:t> ) </a:t>
            </a:r>
          </a:p>
          <a:p>
            <a:endParaRPr lang="en-US">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80</a:t>
            </a:fld>
            <a:endParaRPr lang="en-US"/>
          </a:p>
        </p:txBody>
      </p:sp>
    </p:spTree>
    <p:extLst>
      <p:ext uri="{BB962C8B-B14F-4D97-AF65-F5344CB8AC3E}">
        <p14:creationId xmlns:p14="http://schemas.microsoft.com/office/powerpoint/2010/main" val="15260701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Click link in the slide to access the Song Book PDF.</a:t>
            </a: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833926A0-22F4-4BDC-B1F1-BFBA86BB3E1E}" type="slidenum">
              <a:rPr lang="en-US" smtClean="0"/>
              <a:t>87</a:t>
            </a:fld>
            <a:endParaRPr lang="en-US"/>
          </a:p>
        </p:txBody>
      </p:sp>
    </p:spTree>
    <p:extLst>
      <p:ext uri="{BB962C8B-B14F-4D97-AF65-F5344CB8AC3E}">
        <p14:creationId xmlns:p14="http://schemas.microsoft.com/office/powerpoint/2010/main" val="234955506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Template for Closing Song for troop meetings, copy lyrics intro purple box if girls can read</a:t>
            </a:r>
          </a:p>
        </p:txBody>
      </p:sp>
      <p:sp>
        <p:nvSpPr>
          <p:cNvPr id="4" name="Slide Number Placeholder 3"/>
          <p:cNvSpPr>
            <a:spLocks noGrp="1"/>
          </p:cNvSpPr>
          <p:nvPr>
            <p:ph type="sldNum" sz="quarter" idx="5"/>
          </p:nvPr>
        </p:nvSpPr>
        <p:spPr/>
        <p:txBody>
          <a:bodyPr/>
          <a:lstStyle/>
          <a:p>
            <a:fld id="{833926A0-22F4-4BDC-B1F1-BFBA86BB3E1E}" type="slidenum">
              <a:rPr lang="en-US" smtClean="0"/>
              <a:t>88</a:t>
            </a:fld>
            <a:endParaRPr lang="en-US"/>
          </a:p>
        </p:txBody>
      </p:sp>
    </p:spTree>
    <p:extLst>
      <p:ext uri="{BB962C8B-B14F-4D97-AF65-F5344CB8AC3E}">
        <p14:creationId xmlns:p14="http://schemas.microsoft.com/office/powerpoint/2010/main" val="186645543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following “Dear Brownies..." Slides have prewritten emails that you can alter to send as follow up emails after your meetings.</a:t>
            </a:r>
            <a:endParaRPr lang="en-US" dirty="0"/>
          </a:p>
        </p:txBody>
      </p:sp>
      <p:sp>
        <p:nvSpPr>
          <p:cNvPr id="4" name="Slide Number Placeholder 3"/>
          <p:cNvSpPr>
            <a:spLocks noGrp="1"/>
          </p:cNvSpPr>
          <p:nvPr>
            <p:ph type="sldNum" sz="quarter" idx="5"/>
          </p:nvPr>
        </p:nvSpPr>
        <p:spPr/>
        <p:txBody>
          <a:bodyPr/>
          <a:lstStyle/>
          <a:p>
            <a:fld id="{833926A0-22F4-4BDC-B1F1-BFBA86BB3E1E}" type="slidenum">
              <a:rPr lang="en-US" smtClean="0"/>
              <a:t>89</a:t>
            </a:fld>
            <a:endParaRPr lang="en-US"/>
          </a:p>
        </p:txBody>
      </p:sp>
    </p:spTree>
    <p:extLst>
      <p:ext uri="{BB962C8B-B14F-4D97-AF65-F5344CB8AC3E}">
        <p14:creationId xmlns:p14="http://schemas.microsoft.com/office/powerpoint/2010/main" val="46210066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Send Follow-up Email within 24 hours of the meeting: (</a:t>
            </a:r>
            <a:r>
              <a:rPr lang="en-US" b="1" u="sng" dirty="0"/>
              <a:t>edit underlined text accordingly</a:t>
            </a:r>
            <a:r>
              <a:rPr lang="en-US" b="1" dirty="0"/>
              <a:t>)</a:t>
            </a:r>
            <a:endParaRPr lang="en-US" b="1" dirty="0">
              <a:cs typeface="Calibri"/>
            </a:endParaRPr>
          </a:p>
          <a:p>
            <a:endParaRPr lang="en-US" dirty="0"/>
          </a:p>
          <a:p>
            <a:r>
              <a:rPr lang="en-US" dirty="0">
                <a:cs typeface="Calibri"/>
              </a:rPr>
              <a:t>Follow-up Email for 1st Brownie Sisterhood meeting</a:t>
            </a:r>
          </a:p>
          <a:p>
            <a:endParaRPr lang="en-US" dirty="0"/>
          </a:p>
          <a:p>
            <a:r>
              <a:rPr lang="en-US" dirty="0"/>
              <a:t>Dear Brownies, </a:t>
            </a:r>
            <a:endParaRPr lang="en-US" dirty="0">
              <a:cs typeface="Calibri"/>
            </a:endParaRPr>
          </a:p>
          <a:p>
            <a:r>
              <a:rPr lang="en-US" dirty="0"/>
              <a:t>  </a:t>
            </a:r>
            <a:endParaRPr lang="en-US" dirty="0">
              <a:cs typeface="Calibri"/>
            </a:endParaRPr>
          </a:p>
          <a:p>
            <a:r>
              <a:rPr lang="en-US" dirty="0"/>
              <a:t>It was wonderful to meet with you and your parents. Do you remember what we did at our meeting? I led you through the Girl Scout Promise. We played a scavenger hunt that you all seemed to enjoy a lot. And even more fun was the ‘get to know you’ game. Wasn’t it cool to come up with an action/ sound/ adjective/ animal that starts with your first name initial?</a:t>
            </a:r>
            <a:endParaRPr lang="en-US" dirty="0">
              <a:cs typeface="Calibri"/>
            </a:endParaRPr>
          </a:p>
          <a:p>
            <a:endParaRPr lang="en-US" dirty="0"/>
          </a:p>
          <a:p>
            <a:r>
              <a:rPr lang="en-US" dirty="0"/>
              <a:t>And without even realizing that you were working on a badge, guess what you were able to earn? </a:t>
            </a:r>
            <a:endParaRPr lang="en-US" dirty="0">
              <a:cs typeface="Calibri"/>
            </a:endParaRPr>
          </a:p>
          <a:p>
            <a:pPr marL="171450" indent="-171450">
              <a:buFont typeface="Arial"/>
              <a:buChar char="•"/>
            </a:pPr>
            <a:r>
              <a:rPr lang="en-US" dirty="0"/>
              <a:t>First step of the ‘Making Friends’ badge (Make a friendly introduction with a game)! </a:t>
            </a:r>
            <a:endParaRPr lang="en-US" dirty="0">
              <a:cs typeface="Calibri"/>
            </a:endParaRPr>
          </a:p>
          <a:p>
            <a:r>
              <a:rPr lang="en-US" dirty="0"/>
              <a:t>  </a:t>
            </a:r>
            <a:endParaRPr lang="en-US" dirty="0">
              <a:cs typeface="Calibri"/>
            </a:endParaRPr>
          </a:p>
          <a:p>
            <a:r>
              <a:rPr lang="en-US" dirty="0"/>
              <a:t>Now, it is time to get ready for your next meeting. Do you remember your challenges? </a:t>
            </a:r>
            <a:endParaRPr lang="en-US" dirty="0">
              <a:cs typeface="Calibri"/>
            </a:endParaRPr>
          </a:p>
          <a:p>
            <a:pPr marL="628650" lvl="1" indent="-171450">
              <a:buFont typeface="Arial"/>
              <a:buChar char="•"/>
            </a:pPr>
            <a:r>
              <a:rPr lang="en-US" dirty="0"/>
              <a:t>You have to think of two things you like doing the most – with your Troop/ family/ class/ friends/ on your own. </a:t>
            </a:r>
            <a:endParaRPr lang="en-US" dirty="0">
              <a:cs typeface="Calibri"/>
            </a:endParaRPr>
          </a:p>
          <a:p>
            <a:pPr marL="628650" lvl="1" indent="-171450">
              <a:buFont typeface="Arial"/>
              <a:buChar char="•"/>
            </a:pPr>
            <a:r>
              <a:rPr lang="en-US" dirty="0"/>
              <a:t>Bring two square pieces of paper to work on Origami – we will make paper craft and work on Step 2 of the badge, Show your friends you care. </a:t>
            </a:r>
            <a:endParaRPr lang="en-US" dirty="0">
              <a:cs typeface="Calibri"/>
            </a:endParaRPr>
          </a:p>
          <a:p>
            <a:pPr lvl="1"/>
            <a:r>
              <a:rPr lang="en-US" dirty="0"/>
              <a:t>  </a:t>
            </a:r>
            <a:endParaRPr lang="en-US" dirty="0">
              <a:cs typeface="Calibri"/>
            </a:endParaRPr>
          </a:p>
          <a:p>
            <a:r>
              <a:rPr lang="en-US" dirty="0"/>
              <a:t>I will see you again on </a:t>
            </a:r>
            <a:r>
              <a:rPr lang="en-US" u="sng" dirty="0"/>
              <a:t>(date)</a:t>
            </a:r>
            <a:r>
              <a:rPr lang="en-US" dirty="0"/>
              <a:t> at </a:t>
            </a:r>
            <a:r>
              <a:rPr lang="en-US" u="sng" dirty="0"/>
              <a:t>(time)</a:t>
            </a:r>
            <a:r>
              <a:rPr lang="en-US" dirty="0"/>
              <a:t>. I will send you a reminder again on (</a:t>
            </a:r>
            <a:r>
              <a:rPr lang="en-US" u="sng" dirty="0"/>
              <a:t>Friday morning)</a:t>
            </a:r>
            <a:r>
              <a:rPr lang="en-US" dirty="0"/>
              <a:t> with the Zoom link. Until then, have a good rest of the week, read a lot, remember to go out and get some fresh air and exercise. </a:t>
            </a:r>
            <a:endParaRPr lang="en-US" dirty="0">
              <a:cs typeface="Calibri"/>
            </a:endParaRPr>
          </a:p>
          <a:p>
            <a:endParaRPr lang="en-US" dirty="0">
              <a:cs typeface="Calibri"/>
            </a:endParaRPr>
          </a:p>
          <a:p>
            <a:r>
              <a:rPr lang="en-US" dirty="0">
                <a:cs typeface="Calibri"/>
              </a:rPr>
              <a:t>See you then!</a:t>
            </a:r>
          </a:p>
          <a:p>
            <a:endParaRPr lang="en-US" dirty="0">
              <a:cs typeface="Calibri"/>
            </a:endParaRPr>
          </a:p>
          <a:p>
            <a:r>
              <a:rPr lang="en-US" dirty="0"/>
              <a:t>Your Leader,</a:t>
            </a:r>
            <a:endParaRPr lang="en-US" dirty="0">
              <a:cs typeface="Calibri"/>
            </a:endParaRPr>
          </a:p>
          <a:p>
            <a:r>
              <a:rPr lang="en-US" u="sng" dirty="0"/>
              <a:t>(leader's name)</a:t>
            </a:r>
            <a:endParaRPr lang="en-US" dirty="0"/>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90</a:t>
            </a:fld>
            <a:endParaRPr lang="en-US"/>
          </a:p>
        </p:txBody>
      </p:sp>
    </p:spTree>
    <p:extLst>
      <p:ext uri="{BB962C8B-B14F-4D97-AF65-F5344CB8AC3E}">
        <p14:creationId xmlns:p14="http://schemas.microsoft.com/office/powerpoint/2010/main" val="1698972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LEADER: Do you all remember the Brownie Girl Scout Elf Story? We, too, will perform a little magic of "let's pretend". Close your eyes and while I read we will magically be transported to the forest with Granny's house and the wise owl."</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"Close your eyes"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"Cross your little fingers, stand upon your toes,  that's a bit of magic every Brownie knows. Now we all are standing in a forest glade, listen very carefully to hear the magic made. Open your eyes.  Here we are in the big woods,  before you is a pond, you can almost hear the Wise Old Owl and the friends of whom you're fond."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Next, I will give you all instructions and a repeat after me poem.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"Stand Up" (all girls stand up)</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"Look in your mirror or at your photo" (girls look into mirror/photo)</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"Turn in a circle" (girls turn around)</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Now repeat after me....</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"Twist me and turn me"</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"And show me an elf"</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"I looked in the water"</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"And saw MYSELF"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"There, the magic is complete!  You are again a Brownie and your challenge is to go do a simple helpful cleaning task with the item you grabbed.   And now to seal your rededication for another year in Girl Scouts, you will recite the Girl Scout Promise to either your stuffed animal or the adult in the room."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Together everyone recite the Girl Scout Promise  (advance slide)</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833926A0-22F4-4BDC-B1F1-BFBA86BB3E1E}" type="slidenum">
              <a:rPr lang="en-US" smtClean="0"/>
              <a:t>9</a:t>
            </a:fld>
            <a:endParaRPr lang="en-US"/>
          </a:p>
        </p:txBody>
      </p:sp>
    </p:spTree>
    <p:extLst>
      <p:ext uri="{BB962C8B-B14F-4D97-AF65-F5344CB8AC3E}">
        <p14:creationId xmlns:p14="http://schemas.microsoft.com/office/powerpoint/2010/main" val="33320370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Send Follow-up Email within 24 hours of the meeting: (</a:t>
            </a:r>
            <a:r>
              <a:rPr lang="en-US" b="1" u="sng" dirty="0"/>
              <a:t>edit underlined text accordingly</a:t>
            </a:r>
            <a:r>
              <a:rPr lang="en-US" b="1" dirty="0"/>
              <a:t>)</a:t>
            </a:r>
            <a:endParaRPr lang="en-US" b="1" dirty="0">
              <a:cs typeface="Calibri"/>
            </a:endParaRPr>
          </a:p>
          <a:p>
            <a:endParaRPr lang="en-US" dirty="0"/>
          </a:p>
          <a:p>
            <a:r>
              <a:rPr lang="en-US" dirty="0">
                <a:cs typeface="Calibri"/>
              </a:rPr>
              <a:t>Follow-up Email for 2nd Brownie Sisterhood meeting</a:t>
            </a:r>
          </a:p>
          <a:p>
            <a:endParaRPr lang="en-US" dirty="0"/>
          </a:p>
          <a:p>
            <a:r>
              <a:rPr lang="en-US" dirty="0"/>
              <a:t>Dear Brownies, </a:t>
            </a:r>
            <a:endParaRPr lang="en-US" dirty="0">
              <a:cs typeface="Calibri"/>
            </a:endParaRPr>
          </a:p>
          <a:p>
            <a:r>
              <a:rPr lang="en-US" dirty="0"/>
              <a:t>  </a:t>
            </a:r>
            <a:endParaRPr lang="en-US" dirty="0">
              <a:cs typeface="Calibri"/>
            </a:endParaRPr>
          </a:p>
          <a:p>
            <a:r>
              <a:rPr lang="en-US" dirty="0"/>
              <a:t>It was wonderful to meet with you! Do you remember what we did at our meeting? We opened with the Girl Scout Promise and played a scavenger hunt game! We then learned about </a:t>
            </a:r>
            <a:r>
              <a:rPr lang="en-US" dirty="0" err="1"/>
              <a:t>kapers</a:t>
            </a:r>
            <a:r>
              <a:rPr lang="en-US" dirty="0"/>
              <a:t> (jobs) that we will all do to help our troop!  After that, we enjoyed a snack and a story about brownie elves. Wasn’t it cool to learn that new Brownie song?</a:t>
            </a:r>
            <a:r>
              <a:rPr lang="en-US" dirty="0">
                <a:cs typeface="Calibri"/>
              </a:rPr>
              <a:t>  If you want to practice the song at home you can learn it here: </a:t>
            </a:r>
            <a:r>
              <a:rPr lang="en-US" dirty="0">
                <a:hlinkClick r:id="rId3"/>
              </a:rPr>
              <a:t>https://www.youtube.com/watch?time_continue=3&amp;v=KQLo5VuKwyE&amp;feature=emb_logo</a:t>
            </a:r>
            <a:r>
              <a:rPr lang="en-US" dirty="0"/>
              <a:t> </a:t>
            </a:r>
            <a:endParaRPr lang="en-US" dirty="0">
              <a:cs typeface="Calibri"/>
            </a:endParaRPr>
          </a:p>
          <a:p>
            <a:endParaRPr lang="en-US" dirty="0"/>
          </a:p>
          <a:p>
            <a:r>
              <a:rPr lang="en-US" dirty="0"/>
              <a:t>Do you remember what your </a:t>
            </a:r>
            <a:r>
              <a:rPr lang="en-US" dirty="0" err="1"/>
              <a:t>Kaper</a:t>
            </a:r>
            <a:r>
              <a:rPr lang="en-US" dirty="0"/>
              <a:t> (job) is for our next meeting?  Be ready next meeting to do your </a:t>
            </a:r>
            <a:r>
              <a:rPr lang="en-US" dirty="0" err="1"/>
              <a:t>Kaper</a:t>
            </a:r>
            <a:r>
              <a:rPr lang="en-US" dirty="0"/>
              <a:t>! Below is a list of who is doing which </a:t>
            </a:r>
            <a:r>
              <a:rPr lang="en-US" dirty="0" err="1"/>
              <a:t>Kaper</a:t>
            </a:r>
            <a:r>
              <a:rPr lang="en-US" dirty="0"/>
              <a:t> next meeting and what that job means:</a:t>
            </a:r>
            <a:endParaRPr lang="en-US" dirty="0">
              <a:cs typeface="Calibri"/>
            </a:endParaRPr>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endParaRPr lang="en-US" dirty="0">
              <a:cs typeface="Calibri"/>
            </a:endParaRPr>
          </a:p>
          <a:p>
            <a:r>
              <a:rPr lang="en-US" dirty="0"/>
              <a:t>Now, it is time to get ready for your next meeting. Do you remember what to bring? </a:t>
            </a:r>
            <a:endParaRPr lang="en-US" dirty="0">
              <a:cs typeface="Calibri"/>
            </a:endParaRPr>
          </a:p>
          <a:p>
            <a:pPr marL="628650" lvl="1" indent="-171450">
              <a:buFont typeface="Arial,Sans-Serif"/>
              <a:buChar char="•"/>
            </a:pPr>
            <a:r>
              <a:rPr lang="en-US" dirty="0"/>
              <a:t>Bring two square pieces of paper to work on Origami</a:t>
            </a:r>
            <a:endParaRPr lang="en-US" dirty="0">
              <a:cs typeface="Calibri"/>
            </a:endParaRPr>
          </a:p>
          <a:p>
            <a:pPr lvl="1"/>
            <a:r>
              <a:rPr lang="en-US" dirty="0"/>
              <a:t>  </a:t>
            </a:r>
            <a:endParaRPr lang="en-US" dirty="0">
              <a:cs typeface="Calibri"/>
            </a:endParaRPr>
          </a:p>
          <a:p>
            <a:r>
              <a:rPr lang="en-US" dirty="0"/>
              <a:t>I will see you again on </a:t>
            </a:r>
            <a:r>
              <a:rPr lang="en-US" u="sng" dirty="0"/>
              <a:t>(date)</a:t>
            </a:r>
            <a:r>
              <a:rPr lang="en-US" dirty="0"/>
              <a:t> at </a:t>
            </a:r>
            <a:r>
              <a:rPr lang="en-US" u="sng" dirty="0"/>
              <a:t>(time) a</a:t>
            </a:r>
            <a:r>
              <a:rPr lang="en-US" dirty="0"/>
              <a:t>nd send you a reminder again on (</a:t>
            </a:r>
            <a:r>
              <a:rPr lang="en-US" u="sng" dirty="0"/>
              <a:t>Friday morning)</a:t>
            </a:r>
            <a:r>
              <a:rPr lang="en-US" dirty="0"/>
              <a:t> with the Zoom link. Until then, have a good rest of the week, read a lot, remember to go out and get some fresh air and exercise. </a:t>
            </a:r>
            <a:endParaRPr lang="en-US" dirty="0">
              <a:cs typeface="Calibri"/>
            </a:endParaRPr>
          </a:p>
          <a:p>
            <a:endParaRPr lang="en-US" dirty="0"/>
          </a:p>
          <a:p>
            <a:r>
              <a:rPr lang="en-US" dirty="0"/>
              <a:t>See you then!</a:t>
            </a:r>
            <a:endParaRPr lang="en-US" dirty="0">
              <a:cs typeface="Calibri"/>
            </a:endParaRPr>
          </a:p>
          <a:p>
            <a:endParaRPr lang="en-US" dirty="0">
              <a:cs typeface="Calibri"/>
            </a:endParaRPr>
          </a:p>
          <a:p>
            <a:r>
              <a:rPr lang="en-US" dirty="0">
                <a:cs typeface="Calibri"/>
              </a:rPr>
              <a:t>Your Leader,</a:t>
            </a:r>
          </a:p>
          <a:p>
            <a:r>
              <a:rPr lang="en-US" u="sng" dirty="0">
                <a:cs typeface="Calibri"/>
              </a:rPr>
              <a:t>(leader's name)</a:t>
            </a:r>
          </a:p>
          <a:p>
            <a:endParaRPr lang="en-US" dirty="0"/>
          </a:p>
          <a:p>
            <a:endParaRPr lang="en-US" dirty="0"/>
          </a:p>
          <a:p>
            <a:r>
              <a:rPr lang="en-US" b="1" dirty="0" err="1"/>
              <a:t>Kaper</a:t>
            </a:r>
            <a:r>
              <a:rPr lang="en-US" b="1" dirty="0"/>
              <a:t> Descriptions:</a:t>
            </a:r>
            <a:r>
              <a:rPr lang="en-US" dirty="0"/>
              <a:t> </a:t>
            </a:r>
            <a:r>
              <a:rPr lang="en-US" u="sng" dirty="0"/>
              <a:t>(delete ones you are not using/ modify)</a:t>
            </a:r>
            <a:endParaRPr lang="en-US" dirty="0"/>
          </a:p>
          <a:p>
            <a:r>
              <a:rPr lang="en-US" dirty="0"/>
              <a:t>Promise Leader: Leads the group is saying the GS Promise. The girl starts the Promise "On my honor.." and the rest of the girls join in.</a:t>
            </a:r>
            <a:endParaRPr lang="en-US" dirty="0">
              <a:cs typeface="Calibri"/>
            </a:endParaRPr>
          </a:p>
          <a:p>
            <a:r>
              <a:rPr lang="en-US" dirty="0"/>
              <a:t>Law Leader: Leads the group in saying the GS Law. The girl starts the Law "I will do my best to be..." and the rest of the girls join in.</a:t>
            </a:r>
            <a:endParaRPr lang="en-US" dirty="0">
              <a:cs typeface="Calibri"/>
            </a:endParaRPr>
          </a:p>
          <a:p>
            <a:r>
              <a:rPr lang="en-US" dirty="0"/>
              <a:t>Reporter: Reports back to the group a summary of what we did at the previous meeting.</a:t>
            </a:r>
            <a:endParaRPr lang="en-US" dirty="0">
              <a:cs typeface="Calibri"/>
            </a:endParaRPr>
          </a:p>
          <a:p>
            <a:r>
              <a:rPr lang="en-US" dirty="0"/>
              <a:t>Chat Monitor: Reports comments from the Zoom chat, makes sure everyone is being nice in the chat, </a:t>
            </a:r>
            <a:endParaRPr lang="en-US" dirty="0">
              <a:cs typeface="Calibri"/>
            </a:endParaRPr>
          </a:p>
          <a:p>
            <a:r>
              <a:rPr lang="en-US" dirty="0"/>
              <a:t>Clean up Captain: After snack or craft, leads the group and encourages them to clean up their surroundings. "A Girl Scout always leaves a place cleaner than she found it"</a:t>
            </a:r>
            <a:endParaRPr lang="en-US" dirty="0">
              <a:cs typeface="Calibri"/>
            </a:endParaRPr>
          </a:p>
          <a:p>
            <a:r>
              <a:rPr lang="en-US" dirty="0"/>
              <a:t>Attendance Taker: Takes the attendance at the beginning of each meeting.</a:t>
            </a:r>
            <a:endParaRPr lang="en-US" dirty="0">
              <a:cs typeface="Calibri"/>
            </a:endParaRPr>
          </a:p>
          <a:p>
            <a:r>
              <a:rPr lang="en-US" dirty="0"/>
              <a:t>Supply Checker: Reminds other scouts of the supplies needed for that meeting in the beginning. Check to make sure everyone has everything they need and helps to come up with alternatives if missing supplies.</a:t>
            </a:r>
            <a:endParaRPr lang="en-US" dirty="0">
              <a:cs typeface="Calibri"/>
            </a:endParaRPr>
          </a:p>
          <a:p>
            <a:r>
              <a:rPr lang="en-US" dirty="0"/>
              <a:t>Song Leader: Starts the song for the group or leads the song in repeat after me.</a:t>
            </a:r>
            <a:endParaRPr lang="en-US" dirty="0">
              <a:cs typeface="Calibri"/>
            </a:endParaRPr>
          </a:p>
          <a:p>
            <a:r>
              <a:rPr lang="en-US" dirty="0"/>
              <a:t>Joke Teller: Brings 1 or 2 jokes to the meeting to share with the troop</a:t>
            </a:r>
            <a:endParaRPr lang="en-US" dirty="0">
              <a:cs typeface="Calibri"/>
            </a:endParaRPr>
          </a:p>
          <a:p>
            <a:r>
              <a:rPr lang="en-US" dirty="0"/>
              <a:t>Friendship Squeeze Starter: Once girls are crossing their arms, she tells the girls to close their eyes and make a wish and squeeze once.</a:t>
            </a:r>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91</a:t>
            </a:fld>
            <a:endParaRPr lang="en-US"/>
          </a:p>
        </p:txBody>
      </p:sp>
    </p:spTree>
    <p:extLst>
      <p:ext uri="{BB962C8B-B14F-4D97-AF65-F5344CB8AC3E}">
        <p14:creationId xmlns:p14="http://schemas.microsoft.com/office/powerpoint/2010/main" val="266315648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Send Follow-up Email within 24 hours of the meeting: (</a:t>
            </a:r>
            <a:r>
              <a:rPr lang="en-US" b="1" u="sng" dirty="0"/>
              <a:t>edit underlined text accordingly</a:t>
            </a:r>
            <a:r>
              <a:rPr lang="en-US" b="1" dirty="0"/>
              <a:t>)</a:t>
            </a:r>
            <a:endParaRPr lang="en-US" b="1" dirty="0">
              <a:cs typeface="Calibri"/>
            </a:endParaRPr>
          </a:p>
          <a:p>
            <a:endParaRPr lang="en-US" dirty="0"/>
          </a:p>
          <a:p>
            <a:r>
              <a:rPr lang="en-US" dirty="0">
                <a:cs typeface="Calibri"/>
              </a:rPr>
              <a:t>Follow-up Email for 3rd Brownie meeting:</a:t>
            </a:r>
          </a:p>
          <a:p>
            <a:endParaRPr lang="en-US" dirty="0"/>
          </a:p>
          <a:p>
            <a:r>
              <a:rPr lang="en-US" dirty="0"/>
              <a:t>Dear Brownies, </a:t>
            </a:r>
            <a:endParaRPr lang="en-US" dirty="0">
              <a:cs typeface="Calibri"/>
            </a:endParaRPr>
          </a:p>
          <a:p>
            <a:r>
              <a:rPr lang="en-US" dirty="0"/>
              <a:t>  </a:t>
            </a:r>
            <a:endParaRPr lang="en-US" dirty="0">
              <a:cs typeface="Calibri"/>
            </a:endParaRPr>
          </a:p>
          <a:p>
            <a:r>
              <a:rPr lang="en-US" dirty="0"/>
              <a:t>It was wonderful to meet with you! Do you remember what we did at our meeting? We opened with the Girl Scout Promise then played a scavenger hunt game! We all helped out by doing our </a:t>
            </a:r>
            <a:r>
              <a:rPr lang="en-US" dirty="0" err="1"/>
              <a:t>kapers</a:t>
            </a:r>
            <a:r>
              <a:rPr lang="en-US" dirty="0"/>
              <a:t>.  After that, we played a game to learn about the Girl Scout Internet Safety Pledge and made origami hearts to show our friends that we care.  So far we have completed 2 steps of the Making Friends Badge by: </a:t>
            </a:r>
          </a:p>
          <a:p>
            <a:r>
              <a:rPr lang="en-US" dirty="0"/>
              <a:t>1. Making a Friendly Introduction (with a game) </a:t>
            </a:r>
            <a:endParaRPr lang="en-US" dirty="0">
              <a:cs typeface="Calibri"/>
            </a:endParaRPr>
          </a:p>
          <a:p>
            <a:r>
              <a:rPr lang="en-US" dirty="0"/>
              <a:t>2. By Showing Friends we Care (with a craft)</a:t>
            </a:r>
            <a:endParaRPr lang="en-US" dirty="0">
              <a:cs typeface="Calibri" panose="020F0502020204030204"/>
            </a:endParaRPr>
          </a:p>
          <a:p>
            <a:endParaRPr lang="en-US" dirty="0">
              <a:cs typeface="Calibri" panose="020F0502020204030204"/>
            </a:endParaRPr>
          </a:p>
          <a:p>
            <a:r>
              <a:rPr lang="en-US" dirty="0">
                <a:cs typeface="Calibri" panose="020F0502020204030204"/>
              </a:rPr>
              <a:t>We are only 2 steps away from earning our badge!</a:t>
            </a:r>
            <a:endParaRPr lang="en-US" dirty="0"/>
          </a:p>
          <a:p>
            <a:endParaRPr lang="en-US" dirty="0"/>
          </a:p>
          <a:p>
            <a:r>
              <a:rPr lang="en-US" dirty="0"/>
              <a:t>Also, do you remember what your </a:t>
            </a:r>
            <a:r>
              <a:rPr lang="en-US" dirty="0" err="1"/>
              <a:t>Kaper</a:t>
            </a:r>
            <a:r>
              <a:rPr lang="en-US" dirty="0"/>
              <a:t> (job) is for our next meeting?  Be ready next meeting to do your </a:t>
            </a:r>
            <a:r>
              <a:rPr lang="en-US" dirty="0" err="1"/>
              <a:t>Kaper</a:t>
            </a:r>
            <a:r>
              <a:rPr lang="en-US" dirty="0"/>
              <a:t>! Below is a list of who is doing which </a:t>
            </a:r>
            <a:r>
              <a:rPr lang="en-US" dirty="0" err="1"/>
              <a:t>Kaper</a:t>
            </a:r>
            <a:r>
              <a:rPr lang="en-US" dirty="0"/>
              <a:t> next meeting and what that job means:</a:t>
            </a:r>
            <a:endParaRPr lang="en-US" dirty="0">
              <a:cs typeface="Calibri"/>
            </a:endParaRPr>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endParaRPr lang="en-US" u="sng" dirty="0">
              <a:cs typeface="Calibri"/>
            </a:endParaRPr>
          </a:p>
          <a:p>
            <a:r>
              <a:rPr lang="en-US" dirty="0" err="1">
                <a:cs typeface="Calibri"/>
              </a:rPr>
              <a:t>Kaper</a:t>
            </a:r>
            <a:r>
              <a:rPr lang="en-US" dirty="0">
                <a:cs typeface="Calibri"/>
              </a:rPr>
              <a:t> descriptions below.</a:t>
            </a:r>
            <a:endParaRPr lang="en-US" dirty="0"/>
          </a:p>
          <a:p>
            <a:endParaRPr lang="en-US" dirty="0">
              <a:cs typeface="Calibri"/>
            </a:endParaRPr>
          </a:p>
          <a:p>
            <a:r>
              <a:rPr lang="en-US" dirty="0"/>
              <a:t>Now, it is time to get ready for your next meeting. Do you remember what the challenges are? </a:t>
            </a:r>
            <a:endParaRPr lang="en-US" dirty="0">
              <a:cs typeface="Calibri"/>
            </a:endParaRPr>
          </a:p>
          <a:p>
            <a:pPr marL="628650" lvl="1" indent="-171450">
              <a:buFont typeface="Arial,Sans-Serif"/>
              <a:buChar char="•"/>
            </a:pPr>
            <a:r>
              <a:rPr lang="en-US" dirty="0"/>
              <a:t> Make an origami heart craft for a friend, or write them a card about why their friendship is important to you.</a:t>
            </a:r>
            <a:endParaRPr lang="en-US" dirty="0">
              <a:cs typeface="Calibri"/>
            </a:endParaRPr>
          </a:p>
          <a:p>
            <a:pPr marL="628650" lvl="1" indent="-171450">
              <a:buFont typeface="Arial,Sans-Serif"/>
              <a:buChar char="•"/>
            </a:pPr>
            <a:r>
              <a:rPr lang="en-US" dirty="0">
                <a:cs typeface="Calibri"/>
              </a:rPr>
              <a:t>Supplies for next week: </a:t>
            </a:r>
            <a:r>
              <a:rPr lang="en-US" dirty="0"/>
              <a:t>paper, markers or crayons</a:t>
            </a:r>
            <a:endParaRPr lang="en-US" dirty="0">
              <a:cs typeface="Calibri"/>
            </a:endParaRPr>
          </a:p>
          <a:p>
            <a:pPr lvl="1"/>
            <a:r>
              <a:rPr lang="en-US" dirty="0"/>
              <a:t>  </a:t>
            </a:r>
            <a:endParaRPr lang="en-US" dirty="0">
              <a:cs typeface="Calibri"/>
            </a:endParaRPr>
          </a:p>
          <a:p>
            <a:r>
              <a:rPr lang="en-US" dirty="0"/>
              <a:t>We will see you again on </a:t>
            </a:r>
            <a:r>
              <a:rPr lang="en-US" u="sng" dirty="0"/>
              <a:t>(date)</a:t>
            </a:r>
            <a:r>
              <a:rPr lang="en-US" dirty="0"/>
              <a:t> at </a:t>
            </a:r>
            <a:r>
              <a:rPr lang="en-US" u="sng" dirty="0"/>
              <a:t>(time)</a:t>
            </a:r>
            <a:r>
              <a:rPr lang="en-US" dirty="0"/>
              <a:t>. We will send you a reminder again on (</a:t>
            </a:r>
            <a:r>
              <a:rPr lang="en-US" u="sng" dirty="0"/>
              <a:t>Friday morning)</a:t>
            </a:r>
            <a:r>
              <a:rPr lang="en-US" dirty="0"/>
              <a:t> with the Zoom link. Until then, have a good rest of the week, read a lot, remember to go out and get some fresh air and exercise. </a:t>
            </a:r>
            <a:endParaRPr lang="en-US" dirty="0">
              <a:cs typeface="Calibri"/>
            </a:endParaRPr>
          </a:p>
          <a:p>
            <a:endParaRPr lang="en-US" dirty="0"/>
          </a:p>
          <a:p>
            <a:r>
              <a:rPr lang="en-US" dirty="0"/>
              <a:t>See you then!</a:t>
            </a:r>
            <a:endParaRPr lang="en-US" dirty="0">
              <a:cs typeface="Calibri"/>
            </a:endParaRPr>
          </a:p>
          <a:p>
            <a:endParaRPr lang="en-US" dirty="0">
              <a:cs typeface="Calibri"/>
            </a:endParaRPr>
          </a:p>
          <a:p>
            <a:r>
              <a:rPr lang="en-US" dirty="0">
                <a:cs typeface="Calibri"/>
              </a:rPr>
              <a:t>Your Leader,</a:t>
            </a:r>
          </a:p>
          <a:p>
            <a:r>
              <a:rPr lang="en-US" u="sng" dirty="0">
                <a:cs typeface="Calibri"/>
              </a:rPr>
              <a:t>(leader's name)</a:t>
            </a:r>
          </a:p>
          <a:p>
            <a:endParaRPr lang="en-US" dirty="0"/>
          </a:p>
          <a:p>
            <a:r>
              <a:rPr lang="en-US" b="1" dirty="0" err="1"/>
              <a:t>Kaper</a:t>
            </a:r>
            <a:r>
              <a:rPr lang="en-US" b="1" dirty="0"/>
              <a:t> Descriptions:</a:t>
            </a:r>
            <a:r>
              <a:rPr lang="en-US" dirty="0"/>
              <a:t> </a:t>
            </a:r>
            <a:r>
              <a:rPr lang="en-US" u="sng" dirty="0"/>
              <a:t>(delete ones you are not using/ modify)</a:t>
            </a:r>
            <a:endParaRPr lang="en-US" dirty="0"/>
          </a:p>
          <a:p>
            <a:r>
              <a:rPr lang="en-US" dirty="0"/>
              <a:t>Promise Leader: Leads the group is saying the GS Promise. The girl starts the Promise "On my honor.." and the rest of the girls join in.</a:t>
            </a:r>
            <a:endParaRPr lang="en-US" dirty="0">
              <a:cs typeface="Calibri"/>
            </a:endParaRPr>
          </a:p>
          <a:p>
            <a:r>
              <a:rPr lang="en-US" dirty="0"/>
              <a:t>Law Leader: Leads the group in saying the GS Law. The girl starts the Law "I will do my best to be..." and the rest of the girls join in.</a:t>
            </a:r>
            <a:endParaRPr lang="en-US" dirty="0">
              <a:cs typeface="Calibri"/>
            </a:endParaRPr>
          </a:p>
          <a:p>
            <a:r>
              <a:rPr lang="en-US" dirty="0"/>
              <a:t>Reporter: Reports back to the group a summary of what we did at the previous meeting.</a:t>
            </a:r>
            <a:endParaRPr lang="en-US" dirty="0">
              <a:cs typeface="Calibri"/>
            </a:endParaRPr>
          </a:p>
          <a:p>
            <a:r>
              <a:rPr lang="en-US" dirty="0"/>
              <a:t>Chat Monitor: Reports comments from the Zoom chat, makes sure everyone is being nice in the chat, </a:t>
            </a:r>
            <a:endParaRPr lang="en-US" dirty="0">
              <a:cs typeface="Calibri"/>
            </a:endParaRPr>
          </a:p>
          <a:p>
            <a:r>
              <a:rPr lang="en-US" dirty="0"/>
              <a:t>Clean up Captain: After snack or craft, leads the group and encourages them to clean up their surroundings. "A Girl Scout always leaves a place cleaner than she found it"</a:t>
            </a:r>
            <a:endParaRPr lang="en-US" dirty="0">
              <a:cs typeface="Calibri"/>
            </a:endParaRPr>
          </a:p>
          <a:p>
            <a:r>
              <a:rPr lang="en-US" dirty="0"/>
              <a:t>Attendance Taker: Takes the attendance at the beginning of each meeting.</a:t>
            </a:r>
            <a:endParaRPr lang="en-US" dirty="0">
              <a:cs typeface="Calibri"/>
            </a:endParaRPr>
          </a:p>
          <a:p>
            <a:r>
              <a:rPr lang="en-US" dirty="0"/>
              <a:t>Supply Checker: Reminds other scouts of the supplies needed for that meeting in the beginning. Check to make sure everyone has everything they need and helps to come up with alternatives if missing supplies.</a:t>
            </a:r>
            <a:endParaRPr lang="en-US" dirty="0">
              <a:cs typeface="Calibri"/>
            </a:endParaRPr>
          </a:p>
          <a:p>
            <a:r>
              <a:rPr lang="en-US" dirty="0"/>
              <a:t>Song Leader: Starts the song for the group or leads the song in repeat after me.</a:t>
            </a:r>
            <a:endParaRPr lang="en-US" dirty="0">
              <a:cs typeface="Calibri"/>
            </a:endParaRPr>
          </a:p>
          <a:p>
            <a:r>
              <a:rPr lang="en-US" dirty="0"/>
              <a:t>Joke Teller: Brings 1 or 2 jokes to the meeting to share with the troop</a:t>
            </a:r>
            <a:endParaRPr lang="en-US" dirty="0">
              <a:cs typeface="Calibri"/>
            </a:endParaRPr>
          </a:p>
          <a:p>
            <a:r>
              <a:rPr lang="en-US" dirty="0"/>
              <a:t>Friendship Squeeze Starter: Once girls are crossing their arms, she tells the girls to close their eyes and make a wish and squeeze once.</a:t>
            </a:r>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92</a:t>
            </a:fld>
            <a:endParaRPr lang="en-US"/>
          </a:p>
        </p:txBody>
      </p:sp>
    </p:spTree>
    <p:extLst>
      <p:ext uri="{BB962C8B-B14F-4D97-AF65-F5344CB8AC3E}">
        <p14:creationId xmlns:p14="http://schemas.microsoft.com/office/powerpoint/2010/main" val="128514189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Send Follow-up Email within 24 hours of the meeting: (</a:t>
            </a:r>
            <a:r>
              <a:rPr lang="en-US" b="1" u="sng" dirty="0"/>
              <a:t>edit underlined text accordingly</a:t>
            </a:r>
            <a:r>
              <a:rPr lang="en-US" b="1" dirty="0"/>
              <a:t>)</a:t>
            </a:r>
            <a:endParaRPr lang="en-US" b="1" dirty="0">
              <a:cs typeface="Calibri"/>
            </a:endParaRPr>
          </a:p>
          <a:p>
            <a:endParaRPr lang="en-US" dirty="0"/>
          </a:p>
          <a:p>
            <a:endParaRPr lang="en-US" dirty="0">
              <a:cs typeface="Calibri"/>
            </a:endParaRPr>
          </a:p>
          <a:p>
            <a:r>
              <a:rPr lang="en-US" dirty="0">
                <a:cs typeface="Calibri"/>
              </a:rPr>
              <a:t>Follow-up Email for 4th Brownie meeting: </a:t>
            </a:r>
          </a:p>
          <a:p>
            <a:endParaRPr lang="en-US" dirty="0"/>
          </a:p>
          <a:p>
            <a:r>
              <a:rPr lang="en-US" dirty="0"/>
              <a:t>Dear Brownies, </a:t>
            </a:r>
            <a:endParaRPr lang="en-US" dirty="0">
              <a:cs typeface="Calibri"/>
            </a:endParaRPr>
          </a:p>
          <a:p>
            <a:r>
              <a:rPr lang="en-US" dirty="0"/>
              <a:t>  </a:t>
            </a:r>
            <a:endParaRPr lang="en-US" dirty="0">
              <a:cs typeface="Calibri"/>
            </a:endParaRPr>
          </a:p>
          <a:p>
            <a:r>
              <a:rPr lang="en-US" dirty="0"/>
              <a:t>It was wonderful to meet with you! Do you remember what we did at our meeting? We opened with the Girl Scout Promise then played a scavenger hunt game! We all helped out by doing our </a:t>
            </a:r>
            <a:r>
              <a:rPr lang="en-US" dirty="0" err="1"/>
              <a:t>kapers</a:t>
            </a:r>
            <a:r>
              <a:rPr lang="en-US" dirty="0"/>
              <a:t>.  After that, we played a game to learn about how we can disagree with friends and solve conflicts.  This week we completed another step of the Making Friends Badge by: </a:t>
            </a:r>
          </a:p>
          <a:p>
            <a:pPr marL="171450" indent="-171450">
              <a:buFont typeface="Arial"/>
              <a:buChar char="•"/>
            </a:pPr>
            <a:r>
              <a:rPr lang="en-US" dirty="0">
                <a:cs typeface="Calibri"/>
              </a:rPr>
              <a:t>Learn how to disagree (with a game)</a:t>
            </a:r>
          </a:p>
          <a:p>
            <a:endParaRPr lang="en-US" dirty="0">
              <a:cs typeface="Calibri"/>
            </a:endParaRPr>
          </a:p>
          <a:p>
            <a:r>
              <a:rPr lang="en-US" dirty="0">
                <a:cs typeface="Calibri"/>
              </a:rPr>
              <a:t>We are only 2 steps away from earning our badge! (3 of 5 steps completed!)</a:t>
            </a:r>
            <a:endParaRPr lang="en-US" dirty="0"/>
          </a:p>
          <a:p>
            <a:endParaRPr lang="en-US" dirty="0"/>
          </a:p>
          <a:p>
            <a:r>
              <a:rPr lang="en-US" dirty="0"/>
              <a:t>Also, do you remember what your </a:t>
            </a:r>
            <a:r>
              <a:rPr lang="en-US" dirty="0" err="1"/>
              <a:t>Kaper</a:t>
            </a:r>
            <a:r>
              <a:rPr lang="en-US" dirty="0"/>
              <a:t> (job) is for our next meeting?  Be ready next meeting to do your </a:t>
            </a:r>
            <a:r>
              <a:rPr lang="en-US" dirty="0" err="1"/>
              <a:t>Kaper</a:t>
            </a:r>
            <a:r>
              <a:rPr lang="en-US" dirty="0"/>
              <a:t>! Below is a list of who is doing which </a:t>
            </a:r>
            <a:r>
              <a:rPr lang="en-US" dirty="0" err="1"/>
              <a:t>Kaper</a:t>
            </a:r>
            <a:r>
              <a:rPr lang="en-US" dirty="0"/>
              <a:t> next meeting and what that job means:</a:t>
            </a:r>
            <a:endParaRPr lang="en-US" dirty="0">
              <a:cs typeface="Calibri"/>
            </a:endParaRPr>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endParaRPr lang="en-US" dirty="0">
              <a:cs typeface="Calibri"/>
            </a:endParaRPr>
          </a:p>
          <a:p>
            <a:r>
              <a:rPr lang="en-US" dirty="0"/>
              <a:t>Now, it is time to get ready for your next meeting. Do you remember what the challenges are? </a:t>
            </a:r>
            <a:endParaRPr lang="en-US" dirty="0">
              <a:cs typeface="Calibri"/>
            </a:endParaRPr>
          </a:p>
          <a:p>
            <a:pPr marL="628650" lvl="1" indent="-171450">
              <a:buFont typeface="Arial,Sans-Serif"/>
              <a:buChar char="•"/>
            </a:pPr>
            <a:r>
              <a:rPr lang="en-US" dirty="0"/>
              <a:t>Next meeting is our Talent Show! Prepare 3 minutes to show or teach us about one of your favorite things!  Feel free to include your whole family.</a:t>
            </a:r>
            <a:endParaRPr lang="en-US" dirty="0">
              <a:cs typeface="Calibri"/>
            </a:endParaRPr>
          </a:p>
          <a:p>
            <a:pPr marL="628650" lvl="1" indent="-171450">
              <a:buFont typeface="Arial,Sans-Serif"/>
              <a:buChar char="•"/>
            </a:pPr>
            <a:r>
              <a:rPr lang="en-US" dirty="0">
                <a:cs typeface="Calibri"/>
              </a:rPr>
              <a:t>Supplies for next week: </a:t>
            </a:r>
            <a:r>
              <a:rPr lang="en-US" dirty="0"/>
              <a:t>paper, markers or crayons</a:t>
            </a:r>
            <a:endParaRPr lang="en-US" dirty="0">
              <a:cs typeface="Calibri"/>
            </a:endParaRPr>
          </a:p>
          <a:p>
            <a:pPr lvl="1"/>
            <a:r>
              <a:rPr lang="en-US" dirty="0"/>
              <a:t>  </a:t>
            </a:r>
            <a:endParaRPr lang="en-US" dirty="0">
              <a:cs typeface="Calibri"/>
            </a:endParaRPr>
          </a:p>
          <a:p>
            <a:r>
              <a:rPr lang="en-US" dirty="0"/>
              <a:t>We will see you again on </a:t>
            </a:r>
            <a:r>
              <a:rPr lang="en-US" u="sng" dirty="0"/>
              <a:t>(date)</a:t>
            </a:r>
            <a:r>
              <a:rPr lang="en-US" dirty="0"/>
              <a:t> at </a:t>
            </a:r>
            <a:r>
              <a:rPr lang="en-US" u="sng" dirty="0"/>
              <a:t>(time)</a:t>
            </a:r>
            <a:r>
              <a:rPr lang="en-US" dirty="0"/>
              <a:t>. We will send you a reminder again on (</a:t>
            </a:r>
            <a:r>
              <a:rPr lang="en-US" u="sng" dirty="0"/>
              <a:t>Friday morning)</a:t>
            </a:r>
            <a:r>
              <a:rPr lang="en-US" dirty="0"/>
              <a:t> with the Zoom link. Until then, have a good rest of the week, read a lot, remember to go out and get some fresh air and exercise. Bring your parents to next meeting so they can see the Talent Show as well!</a:t>
            </a:r>
            <a:endParaRPr lang="en-US" dirty="0">
              <a:cs typeface="Calibri"/>
            </a:endParaRPr>
          </a:p>
          <a:p>
            <a:endParaRPr lang="en-US" dirty="0"/>
          </a:p>
          <a:p>
            <a:r>
              <a:rPr lang="en-US" dirty="0"/>
              <a:t>See you then.</a:t>
            </a:r>
            <a:endParaRPr lang="en-US" dirty="0">
              <a:cs typeface="Calibri"/>
            </a:endParaRPr>
          </a:p>
          <a:p>
            <a:endParaRPr lang="en-US" dirty="0">
              <a:cs typeface="Calibri"/>
            </a:endParaRPr>
          </a:p>
          <a:p>
            <a:r>
              <a:rPr lang="en-US" dirty="0">
                <a:cs typeface="Calibri"/>
              </a:rPr>
              <a:t>Your Leader,</a:t>
            </a:r>
          </a:p>
          <a:p>
            <a:r>
              <a:rPr lang="en-US" u="sng" dirty="0">
                <a:cs typeface="Calibri"/>
              </a:rPr>
              <a:t>(leader's name)</a:t>
            </a:r>
          </a:p>
          <a:p>
            <a:endParaRPr lang="en-US" dirty="0">
              <a:cs typeface="Calibri"/>
            </a:endParaRPr>
          </a:p>
          <a:p>
            <a:r>
              <a:rPr lang="en-US" b="1" dirty="0" err="1"/>
              <a:t>Kaper</a:t>
            </a:r>
            <a:r>
              <a:rPr lang="en-US" b="1" dirty="0"/>
              <a:t> Descriptions:</a:t>
            </a:r>
            <a:r>
              <a:rPr lang="en-US" dirty="0"/>
              <a:t> </a:t>
            </a:r>
            <a:r>
              <a:rPr lang="en-US" u="sng" dirty="0"/>
              <a:t>(delete ones you are not using/ modify)</a:t>
            </a:r>
            <a:endParaRPr lang="en-US" dirty="0"/>
          </a:p>
          <a:p>
            <a:r>
              <a:rPr lang="en-US" dirty="0"/>
              <a:t>Promise Leader: Leads the group is saying the GS Promise. The girl starts the Promise "On my honor.." and the rest of the girls join in.</a:t>
            </a:r>
            <a:endParaRPr lang="en-US" dirty="0">
              <a:cs typeface="Calibri"/>
            </a:endParaRPr>
          </a:p>
          <a:p>
            <a:r>
              <a:rPr lang="en-US" dirty="0"/>
              <a:t>Law Leader: Leads the group in saying the GS Law. The girl starts the Law "I will do my best to be..." and the rest of the girls join in.</a:t>
            </a:r>
            <a:endParaRPr lang="en-US" dirty="0">
              <a:cs typeface="Calibri"/>
            </a:endParaRPr>
          </a:p>
          <a:p>
            <a:r>
              <a:rPr lang="en-US" dirty="0"/>
              <a:t>Reporter: Reports back to the group a summary of what we did at the previous meeting.</a:t>
            </a:r>
            <a:endParaRPr lang="en-US" dirty="0">
              <a:cs typeface="Calibri"/>
            </a:endParaRPr>
          </a:p>
          <a:p>
            <a:r>
              <a:rPr lang="en-US" dirty="0"/>
              <a:t>Chat Monitor: Reports comments from the Zoom chat, makes sure everyone is being nice in the chat, </a:t>
            </a:r>
            <a:endParaRPr lang="en-US" dirty="0">
              <a:cs typeface="Calibri"/>
            </a:endParaRPr>
          </a:p>
          <a:p>
            <a:r>
              <a:rPr lang="en-US" dirty="0"/>
              <a:t>Clean up Captain: After snack or craft, leads the group and encourages them to clean up their surroundings. "A Girl Scout always leaves a place cleaner than she found it"</a:t>
            </a:r>
            <a:endParaRPr lang="en-US" dirty="0">
              <a:cs typeface="Calibri"/>
            </a:endParaRPr>
          </a:p>
          <a:p>
            <a:r>
              <a:rPr lang="en-US" dirty="0"/>
              <a:t>Attendance Taker: Takes the attendance at the beginning of each meeting.</a:t>
            </a:r>
            <a:endParaRPr lang="en-US" dirty="0">
              <a:cs typeface="Calibri"/>
            </a:endParaRPr>
          </a:p>
          <a:p>
            <a:r>
              <a:rPr lang="en-US" dirty="0"/>
              <a:t>Supply Checker: Reminds other scouts of the supplies needed for that meeting in the beginning. Check to make sure everyone has everything they need and helps to come up with alternatives if missing supplies.</a:t>
            </a:r>
            <a:endParaRPr lang="en-US" dirty="0">
              <a:cs typeface="Calibri"/>
            </a:endParaRPr>
          </a:p>
          <a:p>
            <a:r>
              <a:rPr lang="en-US" dirty="0"/>
              <a:t>Song Leader: Starts the song for the group or leads the song in repeat after me.</a:t>
            </a:r>
            <a:endParaRPr lang="en-US" dirty="0">
              <a:cs typeface="Calibri"/>
            </a:endParaRPr>
          </a:p>
          <a:p>
            <a:r>
              <a:rPr lang="en-US" dirty="0"/>
              <a:t>Joke Teller: Brings 1 or 2 jokes to the meeting to share with the troop</a:t>
            </a:r>
            <a:endParaRPr lang="en-US" dirty="0">
              <a:cs typeface="Calibri"/>
            </a:endParaRPr>
          </a:p>
          <a:p>
            <a:r>
              <a:rPr lang="en-US" dirty="0"/>
              <a:t>Friendship Squeeze Starter: Once girls are crossing their arms, she tells the girls to close their eyes and make a wish and squeeze once.</a:t>
            </a:r>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93</a:t>
            </a:fld>
            <a:endParaRPr lang="en-US"/>
          </a:p>
        </p:txBody>
      </p:sp>
    </p:spTree>
    <p:extLst>
      <p:ext uri="{BB962C8B-B14F-4D97-AF65-F5344CB8AC3E}">
        <p14:creationId xmlns:p14="http://schemas.microsoft.com/office/powerpoint/2010/main" val="379278324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Send Follow-up Email within 24 hours of the meeting: (</a:t>
            </a:r>
            <a:r>
              <a:rPr lang="en-US" b="1" u="sng" dirty="0"/>
              <a:t>edit underlined text accordingly</a:t>
            </a:r>
            <a:r>
              <a:rPr lang="en-US" b="1" dirty="0"/>
              <a:t>)</a:t>
            </a:r>
            <a:endParaRPr lang="en-US" b="1" dirty="0">
              <a:cs typeface="Calibri"/>
            </a:endParaRPr>
          </a:p>
          <a:p>
            <a:endParaRPr lang="en-US" dirty="0"/>
          </a:p>
          <a:p>
            <a:endParaRPr lang="en-US" dirty="0">
              <a:cs typeface="Calibri"/>
            </a:endParaRPr>
          </a:p>
          <a:p>
            <a:r>
              <a:rPr lang="en-US" dirty="0">
                <a:cs typeface="Calibri"/>
              </a:rPr>
              <a:t>Follow-up Email for 5th Brownie meeting:</a:t>
            </a:r>
          </a:p>
          <a:p>
            <a:endParaRPr lang="en-US" dirty="0">
              <a:cs typeface="Calibri"/>
            </a:endParaRPr>
          </a:p>
          <a:p>
            <a:r>
              <a:rPr lang="en-US" dirty="0"/>
              <a:t>Dear Brownies, </a:t>
            </a:r>
            <a:endParaRPr lang="en-US" dirty="0">
              <a:cs typeface="Calibri"/>
            </a:endParaRPr>
          </a:p>
          <a:p>
            <a:r>
              <a:rPr lang="en-US" dirty="0"/>
              <a:t>  </a:t>
            </a:r>
            <a:endParaRPr lang="en-US" dirty="0">
              <a:cs typeface="Calibri"/>
            </a:endParaRPr>
          </a:p>
          <a:p>
            <a:r>
              <a:rPr lang="en-US" dirty="0"/>
              <a:t>It was wonderful to meet with you! Do you remember what we did at our meeting? We opened with the Girl Scout Promise then played a traffic light game! We all helped out by doing our </a:t>
            </a:r>
            <a:r>
              <a:rPr lang="en-US" dirty="0" err="1"/>
              <a:t>kapers</a:t>
            </a:r>
            <a:r>
              <a:rPr lang="en-US" dirty="0"/>
              <a:t>.  After that, we learned one of the most important Girl Scout greetings, the Girl Scout handshake! The best part of our meeting was seeing everyone's talents at our Talent Show! This week we completed another step of the Making Friends Badge by: </a:t>
            </a:r>
          </a:p>
          <a:p>
            <a:pPr marL="171450" indent="-171450">
              <a:buFont typeface="Arial"/>
              <a:buChar char="•"/>
            </a:pPr>
            <a:r>
              <a:rPr lang="en-US" dirty="0">
                <a:cs typeface="Calibri"/>
              </a:rPr>
              <a:t>Sharing a Favorite Activity  (through the talent show)</a:t>
            </a:r>
          </a:p>
          <a:p>
            <a:endParaRPr lang="en-US" dirty="0">
              <a:cs typeface="Calibri"/>
            </a:endParaRPr>
          </a:p>
          <a:p>
            <a:r>
              <a:rPr lang="en-US" dirty="0">
                <a:cs typeface="Calibri"/>
              </a:rPr>
              <a:t>We are only 1 step away from earning our badge! (4 of 5 steps completed!)</a:t>
            </a:r>
            <a:endParaRPr lang="en-US" dirty="0"/>
          </a:p>
          <a:p>
            <a:endParaRPr lang="en-US" dirty="0"/>
          </a:p>
          <a:p>
            <a:r>
              <a:rPr lang="en-US" dirty="0"/>
              <a:t>Also, do you remember what your </a:t>
            </a:r>
            <a:r>
              <a:rPr lang="en-US" dirty="0" err="1"/>
              <a:t>Kaper</a:t>
            </a:r>
            <a:r>
              <a:rPr lang="en-US" dirty="0"/>
              <a:t> (job) is for our next meeting?  Be ready next meeting to do your </a:t>
            </a:r>
            <a:r>
              <a:rPr lang="en-US" dirty="0" err="1"/>
              <a:t>Kaper</a:t>
            </a:r>
            <a:r>
              <a:rPr lang="en-US" dirty="0"/>
              <a:t>! Below is a list of who is doing which </a:t>
            </a:r>
            <a:r>
              <a:rPr lang="en-US" dirty="0" err="1"/>
              <a:t>Kaper</a:t>
            </a:r>
            <a:r>
              <a:rPr lang="en-US" dirty="0"/>
              <a:t> next meeting and what that job means:</a:t>
            </a:r>
            <a:endParaRPr lang="en-US" dirty="0">
              <a:cs typeface="Calibri"/>
            </a:endParaRPr>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endParaRPr lang="en-US" dirty="0">
              <a:cs typeface="Calibri"/>
            </a:endParaRPr>
          </a:p>
          <a:p>
            <a:r>
              <a:rPr lang="en-US" dirty="0"/>
              <a:t>Now, it is time to get ready for your next meeting. Do you remember what to bring? </a:t>
            </a:r>
            <a:endParaRPr lang="en-US" dirty="0">
              <a:cs typeface="Calibri"/>
            </a:endParaRPr>
          </a:p>
          <a:p>
            <a:pPr marL="628650" lvl="1" indent="-171450">
              <a:buFont typeface="Arial,Sans-Serif"/>
              <a:buChar char="•"/>
            </a:pPr>
            <a:r>
              <a:rPr lang="en-US" dirty="0"/>
              <a:t>paper, markers or crayons</a:t>
            </a:r>
            <a:endParaRPr lang="en-US" dirty="0">
              <a:cs typeface="Calibri"/>
            </a:endParaRPr>
          </a:p>
          <a:p>
            <a:pPr lvl="1"/>
            <a:r>
              <a:rPr lang="en-US" dirty="0"/>
              <a:t>  </a:t>
            </a:r>
            <a:endParaRPr lang="en-US" dirty="0">
              <a:cs typeface="Calibri"/>
            </a:endParaRPr>
          </a:p>
          <a:p>
            <a:r>
              <a:rPr lang="en-US" dirty="0"/>
              <a:t>We will see you again on </a:t>
            </a:r>
            <a:r>
              <a:rPr lang="en-US" u="sng" dirty="0"/>
              <a:t>(date)</a:t>
            </a:r>
            <a:r>
              <a:rPr lang="en-US" dirty="0"/>
              <a:t> at </a:t>
            </a:r>
            <a:r>
              <a:rPr lang="en-US" u="sng" dirty="0"/>
              <a:t>(time)</a:t>
            </a:r>
            <a:r>
              <a:rPr lang="en-US" dirty="0"/>
              <a:t>. We will send you a reminder again on (</a:t>
            </a:r>
            <a:r>
              <a:rPr lang="en-US" u="sng" dirty="0"/>
              <a:t>Friday morning)</a:t>
            </a:r>
            <a:r>
              <a:rPr lang="en-US" dirty="0"/>
              <a:t> with the Zoom link. Until then, have a good rest of the week, read a lot, remember to go out and get some fresh air and exercise. Bring your parents to next meeting so they can see the Talent Show as well!</a:t>
            </a:r>
            <a:endParaRPr lang="en-US" dirty="0">
              <a:cs typeface="Calibri"/>
            </a:endParaRPr>
          </a:p>
          <a:p>
            <a:endParaRPr lang="en-US" dirty="0"/>
          </a:p>
          <a:p>
            <a:r>
              <a:rPr lang="en-US" dirty="0"/>
              <a:t>See you then.</a:t>
            </a:r>
            <a:endParaRPr lang="en-US" dirty="0">
              <a:cs typeface="Calibri"/>
            </a:endParaRPr>
          </a:p>
          <a:p>
            <a:endParaRPr lang="en-US" dirty="0">
              <a:cs typeface="Calibri"/>
            </a:endParaRPr>
          </a:p>
          <a:p>
            <a:r>
              <a:rPr lang="en-US" dirty="0">
                <a:cs typeface="Calibri"/>
              </a:rPr>
              <a:t>Your Leader,</a:t>
            </a:r>
          </a:p>
          <a:p>
            <a:r>
              <a:rPr lang="en-US" u="sng" dirty="0">
                <a:cs typeface="Calibri"/>
              </a:rPr>
              <a:t>(leader's name)</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94</a:t>
            </a:fld>
            <a:endParaRPr lang="en-US"/>
          </a:p>
        </p:txBody>
      </p:sp>
    </p:spTree>
    <p:extLst>
      <p:ext uri="{BB962C8B-B14F-4D97-AF65-F5344CB8AC3E}">
        <p14:creationId xmlns:p14="http://schemas.microsoft.com/office/powerpoint/2010/main" val="920367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Send Follow-up Email within 24 hours of the meeting: (</a:t>
            </a:r>
            <a:r>
              <a:rPr lang="en-US" b="1" u="sng" dirty="0"/>
              <a:t>edit underlined text accordingly</a:t>
            </a:r>
            <a:r>
              <a:rPr lang="en-US" b="1" dirty="0"/>
              <a:t>)</a:t>
            </a:r>
            <a:endParaRPr lang="en-US" b="1" dirty="0">
              <a:cs typeface="Calibri"/>
            </a:endParaRPr>
          </a:p>
          <a:p>
            <a:endParaRPr lang="en-US" dirty="0"/>
          </a:p>
          <a:p>
            <a:endParaRPr lang="en-US" dirty="0">
              <a:cs typeface="Calibri"/>
            </a:endParaRPr>
          </a:p>
          <a:p>
            <a:r>
              <a:rPr lang="en-US" dirty="0">
                <a:cs typeface="Calibri"/>
              </a:rPr>
              <a:t>Follow-up Email for 6th Brownie meeting:</a:t>
            </a:r>
          </a:p>
          <a:p>
            <a:endParaRPr lang="en-US" dirty="0">
              <a:cs typeface="Calibri"/>
            </a:endParaRPr>
          </a:p>
          <a:p>
            <a:r>
              <a:rPr lang="en-US" dirty="0"/>
              <a:t>Dear Brownies, </a:t>
            </a:r>
            <a:endParaRPr lang="en-US" dirty="0">
              <a:cs typeface="Calibri"/>
            </a:endParaRPr>
          </a:p>
          <a:p>
            <a:r>
              <a:rPr lang="en-US" dirty="0"/>
              <a:t>  </a:t>
            </a:r>
            <a:endParaRPr lang="en-US" dirty="0">
              <a:cs typeface="Calibri"/>
            </a:endParaRPr>
          </a:p>
          <a:p>
            <a:r>
              <a:rPr lang="en-US" dirty="0"/>
              <a:t>It was wonderful to meet with you! Do you remember what we did at our meeting? We opened with the Girl Scout Promise then played a scavenger hunt game! We all helped out by doing our </a:t>
            </a:r>
            <a:r>
              <a:rPr lang="en-US" dirty="0" err="1"/>
              <a:t>kapers</a:t>
            </a:r>
            <a:r>
              <a:rPr lang="en-US" dirty="0"/>
              <a:t>.  After that, we  made a friendship pledge together and wrote acrostic poems for our friends.  This week, we completed the last step of the Making Friends Badge by: </a:t>
            </a:r>
          </a:p>
          <a:p>
            <a:pPr marL="171450" indent="-171450">
              <a:buFont typeface="Arial"/>
              <a:buChar char="•"/>
            </a:pPr>
            <a:r>
              <a:rPr lang="en-US" dirty="0">
                <a:cs typeface="Calibri" panose="020F0502020204030204"/>
              </a:rPr>
              <a:t>Practicing friendship  (through our pledge and acrostic poems)</a:t>
            </a:r>
          </a:p>
          <a:p>
            <a:endParaRPr lang="en-US" dirty="0">
              <a:cs typeface="Calibri" panose="020F0502020204030204"/>
            </a:endParaRPr>
          </a:p>
          <a:p>
            <a:r>
              <a:rPr lang="en-US" dirty="0">
                <a:cs typeface="Calibri" panose="020F0502020204030204"/>
              </a:rPr>
              <a:t>We have now completed our Making Friends Badge. </a:t>
            </a:r>
            <a:r>
              <a:rPr lang="en-US" dirty="0" err="1">
                <a:cs typeface="Calibri" panose="020F0502020204030204"/>
              </a:rPr>
              <a:t>ongratulations</a:t>
            </a:r>
            <a:r>
              <a:rPr lang="en-US" dirty="0">
                <a:cs typeface="Calibri" panose="020F0502020204030204"/>
              </a:rPr>
              <a:t>!</a:t>
            </a:r>
          </a:p>
          <a:p>
            <a:endParaRPr lang="en-US" dirty="0"/>
          </a:p>
          <a:p>
            <a:r>
              <a:rPr lang="en-US" dirty="0"/>
              <a:t>Also, do you remember what your </a:t>
            </a:r>
            <a:r>
              <a:rPr lang="en-US" dirty="0" err="1"/>
              <a:t>Kaper</a:t>
            </a:r>
            <a:r>
              <a:rPr lang="en-US" dirty="0"/>
              <a:t> (job) is for our next meeting?  Be ready next meeting to do your </a:t>
            </a:r>
            <a:r>
              <a:rPr lang="en-US" dirty="0" err="1"/>
              <a:t>Kaper</a:t>
            </a:r>
            <a:r>
              <a:rPr lang="en-US" dirty="0"/>
              <a:t>! Below is a list of who is doing which </a:t>
            </a:r>
            <a:r>
              <a:rPr lang="en-US" dirty="0" err="1"/>
              <a:t>Kaper</a:t>
            </a:r>
            <a:r>
              <a:rPr lang="en-US" dirty="0"/>
              <a:t> next meeting and what that job means:</a:t>
            </a:r>
            <a:endParaRPr lang="en-US" dirty="0">
              <a:cs typeface="Calibri"/>
            </a:endParaRPr>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endParaRPr lang="en-US" u="sng" dirty="0">
              <a:cs typeface="Calibri"/>
            </a:endParaRPr>
          </a:p>
          <a:p>
            <a:endParaRPr lang="en-US" dirty="0">
              <a:cs typeface="Calibri"/>
            </a:endParaRPr>
          </a:p>
          <a:p>
            <a:r>
              <a:rPr lang="en-US" dirty="0"/>
              <a:t>Now, it is time to get ready for your next meeting. Do you remember what to bring? </a:t>
            </a:r>
            <a:endParaRPr lang="en-US" dirty="0">
              <a:cs typeface="Calibri"/>
            </a:endParaRPr>
          </a:p>
          <a:p>
            <a:pPr marL="628650" lvl="1" indent="-171450">
              <a:buFont typeface="Arial,Sans-Serif"/>
              <a:buChar char="•"/>
            </a:pPr>
            <a:r>
              <a:rPr lang="en-US" u="sng" dirty="0">
                <a:cs typeface="Calibri"/>
              </a:rPr>
              <a:t>(add supplies here, or anything for them to complete before next meeting)</a:t>
            </a:r>
          </a:p>
          <a:p>
            <a:pPr lvl="1"/>
            <a:r>
              <a:rPr lang="en-US" dirty="0"/>
              <a:t>  </a:t>
            </a:r>
            <a:endParaRPr lang="en-US" dirty="0">
              <a:cs typeface="Calibri"/>
            </a:endParaRPr>
          </a:p>
          <a:p>
            <a:r>
              <a:rPr lang="en-US" dirty="0"/>
              <a:t>We will see you again on </a:t>
            </a:r>
            <a:r>
              <a:rPr lang="en-US" u="sng" dirty="0"/>
              <a:t>(date)</a:t>
            </a:r>
            <a:r>
              <a:rPr lang="en-US" dirty="0"/>
              <a:t> at </a:t>
            </a:r>
            <a:r>
              <a:rPr lang="en-US" u="sng" dirty="0"/>
              <a:t>(time)</a:t>
            </a:r>
            <a:r>
              <a:rPr lang="en-US" dirty="0"/>
              <a:t>. We will send you a reminder again on (</a:t>
            </a:r>
            <a:r>
              <a:rPr lang="en-US" u="sng" dirty="0"/>
              <a:t>Friday morning)</a:t>
            </a:r>
            <a:r>
              <a:rPr lang="en-US" dirty="0"/>
              <a:t> with the Zoom link. Until then, have a good rest of the week, read a lot, remember to go out and get some fresh air and exercise. Bring your parents to next meeting so they can see the Talent Show as well!</a:t>
            </a:r>
            <a:endParaRPr lang="en-US" dirty="0">
              <a:cs typeface="Calibri"/>
            </a:endParaRPr>
          </a:p>
          <a:p>
            <a:endParaRPr lang="en-US" dirty="0"/>
          </a:p>
          <a:p>
            <a:r>
              <a:rPr lang="en-US" dirty="0"/>
              <a:t>See you then.</a:t>
            </a:r>
            <a:endParaRPr lang="en-US" dirty="0">
              <a:cs typeface="Calibri"/>
            </a:endParaRPr>
          </a:p>
          <a:p>
            <a:endParaRPr lang="en-US" dirty="0">
              <a:cs typeface="Calibri"/>
            </a:endParaRPr>
          </a:p>
          <a:p>
            <a:r>
              <a:rPr lang="en-US" dirty="0">
                <a:cs typeface="Calibri"/>
              </a:rPr>
              <a:t>Your Leader,</a:t>
            </a:r>
          </a:p>
          <a:p>
            <a:r>
              <a:rPr lang="en-US" u="sng" dirty="0">
                <a:cs typeface="Calibri"/>
              </a:rPr>
              <a:t>(leader's name)</a:t>
            </a:r>
          </a:p>
          <a:p>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95</a:t>
            </a:fld>
            <a:endParaRPr lang="en-US"/>
          </a:p>
        </p:txBody>
      </p:sp>
    </p:spTree>
    <p:extLst>
      <p:ext uri="{BB962C8B-B14F-4D97-AF65-F5344CB8AC3E}">
        <p14:creationId xmlns:p14="http://schemas.microsoft.com/office/powerpoint/2010/main" val="171652863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3926A0-22F4-4BDC-B1F1-BFBA86BB3E1E}" type="slidenum">
              <a:rPr lang="en-US" smtClean="0"/>
              <a:t>96</a:t>
            </a:fld>
            <a:endParaRPr lang="en-US"/>
          </a:p>
        </p:txBody>
      </p:sp>
    </p:spTree>
    <p:extLst>
      <p:ext uri="{BB962C8B-B14F-4D97-AF65-F5344CB8AC3E}">
        <p14:creationId xmlns:p14="http://schemas.microsoft.com/office/powerpoint/2010/main" val="4780690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Meeting  summary: </a:t>
            </a:r>
            <a:endParaRPr lang="en-US" dirty="0"/>
          </a:p>
          <a:p>
            <a:r>
              <a:rPr lang="en-US" dirty="0"/>
              <a:t>Opening, icebreaker/scavenger hunt/game, main activity: badge related or craft or other, closing.</a:t>
            </a:r>
            <a:endParaRPr lang="en-US" dirty="0">
              <a:cs typeface="Calibri"/>
            </a:endParaRPr>
          </a:p>
          <a:p>
            <a:endParaRPr lang="en-US" b="1" dirty="0"/>
          </a:p>
          <a:p>
            <a:r>
              <a:rPr lang="en-US" b="1" dirty="0"/>
              <a:t>Meeting 1:</a:t>
            </a:r>
            <a:endParaRPr lang="en-US" b="1" dirty="0">
              <a:cs typeface="Calibri"/>
            </a:endParaRPr>
          </a:p>
          <a:p>
            <a:r>
              <a:rPr lang="en-US" b="1" dirty="0"/>
              <a:t>Brownie Meeting:</a:t>
            </a:r>
            <a:r>
              <a:rPr lang="en-US" dirty="0"/>
              <a:t>  about 30 minutes  </a:t>
            </a:r>
            <a:endParaRPr lang="en-US" dirty="0">
              <a:cs typeface="Calibri"/>
            </a:endParaRPr>
          </a:p>
          <a:p>
            <a:r>
              <a:rPr lang="en-US" dirty="0"/>
              <a:t>Welcome: Opening Question  – 3 minutes </a:t>
            </a:r>
            <a:endParaRPr lang="en-US" dirty="0">
              <a:cs typeface="Calibri"/>
            </a:endParaRPr>
          </a:p>
          <a:p>
            <a:r>
              <a:rPr lang="en-US" dirty="0"/>
              <a:t>Zoom and Meeting Rules – 2-3 minutes </a:t>
            </a:r>
            <a:endParaRPr lang="en-US" dirty="0">
              <a:cs typeface="Calibri"/>
            </a:endParaRPr>
          </a:p>
          <a:p>
            <a:r>
              <a:rPr lang="en-US" dirty="0"/>
              <a:t>Opening: Pledge of Allegiance, GS Promise, GS Law  – 2 minutes</a:t>
            </a:r>
            <a:endParaRPr lang="en-US" dirty="0">
              <a:cs typeface="Calibri"/>
            </a:endParaRPr>
          </a:p>
          <a:p>
            <a:r>
              <a:rPr lang="en-US" dirty="0"/>
              <a:t>Game: Scavenger Hunt (and sharing) - 5 minutes </a:t>
            </a:r>
            <a:endParaRPr lang="en-US" dirty="0">
              <a:cs typeface="Calibri"/>
            </a:endParaRPr>
          </a:p>
          <a:p>
            <a:r>
              <a:rPr lang="en-US" dirty="0"/>
              <a:t>Ice Breaker Game – 5 minutes </a:t>
            </a:r>
            <a:endParaRPr lang="en-US" dirty="0">
              <a:cs typeface="Calibri"/>
            </a:endParaRPr>
          </a:p>
          <a:p>
            <a:r>
              <a:rPr lang="en-US" dirty="0"/>
              <a:t>Badge activity:  – 5-10 minutes </a:t>
            </a:r>
            <a:endParaRPr lang="en-US" dirty="0">
              <a:cs typeface="Calibri"/>
            </a:endParaRPr>
          </a:p>
          <a:p>
            <a:r>
              <a:rPr lang="en-US" dirty="0"/>
              <a:t>Song, Prep for Next Meeting and Friendship Circle – 5 minutes </a:t>
            </a:r>
            <a:endParaRPr lang="en-US" dirty="0">
              <a:cs typeface="Calibri"/>
            </a:endParaRPr>
          </a:p>
          <a:p>
            <a:endParaRPr lang="en-US" b="1" dirty="0"/>
          </a:p>
          <a:p>
            <a:endParaRPr lang="en-US" dirty="0">
              <a:cs typeface="Calibri" panose="020F0502020204030204"/>
            </a:endParaRPr>
          </a:p>
          <a:p>
            <a:r>
              <a:rPr lang="en-US" b="1" dirty="0">
                <a:cs typeface="Calibri"/>
              </a:rPr>
              <a:t>Badge Requirements:</a:t>
            </a:r>
            <a:endParaRPr lang="en-US" b="1" dirty="0"/>
          </a:p>
          <a:p>
            <a:r>
              <a:rPr lang="en-US" b="1" dirty="0"/>
              <a:t>Making Friends</a:t>
            </a:r>
            <a:endParaRPr lang="en-US" dirty="0"/>
          </a:p>
          <a:p>
            <a:r>
              <a:rPr lang="en-US" b="1" dirty="0"/>
              <a:t>Step</a:t>
            </a:r>
            <a:r>
              <a:rPr lang="en-US" dirty="0"/>
              <a:t> 1 Make a Friendly Introduction (game) </a:t>
            </a:r>
            <a:endParaRPr lang="en-US" dirty="0">
              <a:cs typeface="Calibri"/>
            </a:endParaRPr>
          </a:p>
          <a:p>
            <a:r>
              <a:rPr lang="en-US" b="1" dirty="0"/>
              <a:t>Step</a:t>
            </a:r>
            <a:r>
              <a:rPr lang="en-US" dirty="0"/>
              <a:t> 2 Show Friends You Care (craft) </a:t>
            </a:r>
            <a:endParaRPr lang="en-US" dirty="0">
              <a:cs typeface="Calibri"/>
            </a:endParaRPr>
          </a:p>
          <a:p>
            <a:r>
              <a:rPr lang="en-US" b="1" dirty="0"/>
              <a:t>Step</a:t>
            </a:r>
            <a:r>
              <a:rPr lang="en-US" dirty="0"/>
              <a:t> 3 Share a Favorite Activity. </a:t>
            </a:r>
            <a:endParaRPr lang="en-US" dirty="0">
              <a:cs typeface="Calibri"/>
            </a:endParaRPr>
          </a:p>
          <a:p>
            <a:r>
              <a:rPr lang="en-US" b="1" dirty="0"/>
              <a:t>Step</a:t>
            </a:r>
            <a:r>
              <a:rPr lang="en-US" dirty="0"/>
              <a:t> 4 Learn How to Disagree. </a:t>
            </a:r>
            <a:endParaRPr lang="en-US" dirty="0">
              <a:cs typeface="Calibri"/>
            </a:endParaRPr>
          </a:p>
          <a:p>
            <a:r>
              <a:rPr lang="en-US" b="1" dirty="0"/>
              <a:t>Step</a:t>
            </a:r>
            <a:r>
              <a:rPr lang="en-US" dirty="0"/>
              <a:t> 5 Practice Friendship (pledge) </a:t>
            </a:r>
            <a:endParaRPr lang="en-US" dirty="0">
              <a:cs typeface="Calibri"/>
            </a:endParaRPr>
          </a:p>
          <a:p>
            <a:endParaRPr lang="en-US" dirty="0">
              <a:cs typeface="Calibri"/>
            </a:endParaRPr>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C2D940B1-E3F7-4912-A81E-7C4EA195769E}" type="slidenum">
              <a:rPr lang="en-US" smtClean="0"/>
              <a:t>97</a:t>
            </a:fld>
            <a:endParaRPr lang="en-US"/>
          </a:p>
        </p:txBody>
      </p:sp>
    </p:spTree>
    <p:extLst>
      <p:ext uri="{BB962C8B-B14F-4D97-AF65-F5344CB8AC3E}">
        <p14:creationId xmlns:p14="http://schemas.microsoft.com/office/powerpoint/2010/main" val="198425704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endParaRPr lang="en-US" dirty="0"/>
          </a:p>
          <a:p>
            <a:r>
              <a:rPr lang="en-US" i="1" dirty="0"/>
              <a:t>Welcome! Are you looking forward to being Brownies this year? Are you ready to start our Brownie adventures together?</a:t>
            </a:r>
            <a:endParaRPr lang="en-US" dirty="0"/>
          </a:p>
          <a:p>
            <a:r>
              <a:rPr lang="en-US" i="1" dirty="0"/>
              <a:t>This is our Brownie circle. It's a special place where we will come together to share thoughts and ideas and make decisions and plans for our troop. In the Brownie Ring, everyone gets a chance to talk, and everyone listens to what others have to say. </a:t>
            </a:r>
            <a:endParaRPr lang="en-US" dirty="0"/>
          </a:p>
          <a:p>
            <a:endParaRPr lang="en-US" i="1" dirty="0"/>
          </a:p>
          <a:p>
            <a:r>
              <a:rPr lang="en-US" i="1" dirty="0"/>
              <a:t>During this meeting, we are going to learn a little about Girl Scouts and spend some time getting to know each other better.  </a:t>
            </a:r>
            <a:endParaRPr lang="en-US" dirty="0"/>
          </a:p>
          <a:p>
            <a:endParaRPr lang="en-US" i="1" dirty="0"/>
          </a:p>
          <a:p>
            <a:pPr marL="171450" indent="-171450">
              <a:buFont typeface="Arial"/>
              <a:buChar char="•"/>
            </a:pPr>
            <a:endParaRPr lang="en-US" dirty="0">
              <a:cs typeface="Calibri"/>
            </a:endParaRPr>
          </a:p>
          <a:p>
            <a:endParaRPr lang="en-US" i="1" dirty="0">
              <a:cs typeface="Calibri"/>
            </a:endParaRPr>
          </a:p>
        </p:txBody>
      </p:sp>
      <p:sp>
        <p:nvSpPr>
          <p:cNvPr id="4" name="Slide Number Placeholder 3"/>
          <p:cNvSpPr>
            <a:spLocks noGrp="1"/>
          </p:cNvSpPr>
          <p:nvPr>
            <p:ph type="sldNum" sz="quarter" idx="5"/>
          </p:nvPr>
        </p:nvSpPr>
        <p:spPr/>
        <p:txBody>
          <a:bodyPr/>
          <a:lstStyle/>
          <a:p>
            <a:fld id="{C2D940B1-E3F7-4912-A81E-7C4EA195769E}" type="slidenum">
              <a:rPr lang="en-US" smtClean="0"/>
              <a:t>98</a:t>
            </a:fld>
            <a:endParaRPr lang="en-US"/>
          </a:p>
        </p:txBody>
      </p:sp>
    </p:spTree>
    <p:extLst>
      <p:ext uri="{BB962C8B-B14F-4D97-AF65-F5344CB8AC3E}">
        <p14:creationId xmlns:p14="http://schemas.microsoft.com/office/powerpoint/2010/main" val="362018715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3926A0-22F4-4BDC-B1F1-BFBA86BB3E1E}" type="slidenum">
              <a:rPr lang="en-US" smtClean="0"/>
              <a:t>100</a:t>
            </a:fld>
            <a:endParaRPr lang="en-US"/>
          </a:p>
        </p:txBody>
      </p:sp>
    </p:spTree>
    <p:extLst>
      <p:ext uri="{BB962C8B-B14F-4D97-AF65-F5344CB8AC3E}">
        <p14:creationId xmlns:p14="http://schemas.microsoft.com/office/powerpoint/2010/main" val="299514160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Please customize this slide to rules you have established for your meetings.</a:t>
            </a:r>
          </a:p>
        </p:txBody>
      </p:sp>
      <p:sp>
        <p:nvSpPr>
          <p:cNvPr id="4" name="Slide Number Placeholder 3"/>
          <p:cNvSpPr>
            <a:spLocks noGrp="1"/>
          </p:cNvSpPr>
          <p:nvPr>
            <p:ph type="sldNum" sz="quarter" idx="5"/>
          </p:nvPr>
        </p:nvSpPr>
        <p:spPr/>
        <p:txBody>
          <a:bodyPr/>
          <a:lstStyle/>
          <a:p>
            <a:fld id="{833926A0-22F4-4BDC-B1F1-BFBA86BB3E1E}" type="slidenum">
              <a:rPr lang="en-US" smtClean="0"/>
              <a:t>101</a:t>
            </a:fld>
            <a:endParaRPr lang="en-US"/>
          </a:p>
        </p:txBody>
      </p:sp>
    </p:spTree>
    <p:extLst>
      <p:ext uri="{BB962C8B-B14F-4D97-AF65-F5344CB8AC3E}">
        <p14:creationId xmlns:p14="http://schemas.microsoft.com/office/powerpoint/2010/main" val="847666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6: Story and Snack</a:t>
            </a:r>
            <a:endParaRPr lang="en-US" dirty="0"/>
          </a:p>
          <a:p>
            <a:r>
              <a:rPr lang="en-US" b="1" dirty="0"/>
              <a:t>Materials</a:t>
            </a:r>
            <a:endParaRPr lang="en-US" dirty="0"/>
          </a:p>
          <a:p>
            <a:r>
              <a:rPr lang="en-US" dirty="0"/>
              <a:t>Healthy snack such as fruit, granola, veggies with dip, etc.</a:t>
            </a:r>
          </a:p>
          <a:p>
            <a:endParaRPr lang="en-US" dirty="0"/>
          </a:p>
          <a:p>
            <a:r>
              <a:rPr lang="en-US" b="1" dirty="0"/>
              <a:t>A Note about this activity:</a:t>
            </a:r>
            <a:endParaRPr lang="en-US" dirty="0"/>
          </a:p>
          <a:p>
            <a:r>
              <a:rPr lang="en-US" dirty="0"/>
              <a:t>Girls may need </a:t>
            </a:r>
            <a:r>
              <a:rPr lang="en-US" b="1" i="1" dirty="0"/>
              <a:t>extra small breaks </a:t>
            </a:r>
            <a:r>
              <a:rPr lang="en-US" dirty="0"/>
              <a:t>during their hour long meeting to tide them over. Feel free to include some activities involving movement in between.</a:t>
            </a:r>
          </a:p>
          <a:p>
            <a:endParaRPr lang="en-US" dirty="0"/>
          </a:p>
          <a:p>
            <a:r>
              <a:rPr lang="en-US" b="1" dirty="0"/>
              <a:t>Steps</a:t>
            </a:r>
            <a:endParaRPr lang="en-US" dirty="0"/>
          </a:p>
          <a:p>
            <a:r>
              <a:rPr lang="en-US" dirty="0"/>
              <a:t>Ask girls to get out their snacks.</a:t>
            </a:r>
          </a:p>
          <a:p>
            <a:endParaRPr lang="en-US" b="1" dirty="0"/>
          </a:p>
          <a:p>
            <a:r>
              <a:rPr lang="en-US" b="1" dirty="0"/>
              <a:t>SAY:</a:t>
            </a:r>
            <a:endParaRPr lang="en-US" dirty="0"/>
          </a:p>
          <a:p>
            <a:r>
              <a:rPr lang="en-US" i="1" dirty="0"/>
              <a:t>Have you been wondering at all why Girl Scouts in second- and third-grade are called Brownies? While you're eating your snacks, I'll read The </a:t>
            </a:r>
            <a:r>
              <a:rPr lang="en-US" i="1" dirty="0">
                <a:hlinkClick r:id="rId3"/>
              </a:rPr>
              <a:t>Brownie Story</a:t>
            </a:r>
            <a:r>
              <a:rPr lang="en-US" i="1" dirty="0"/>
              <a:t>. It's a traditional story that has been told to Brownies for years and years - and it tells how Brownies got their name.</a:t>
            </a:r>
            <a:endParaRPr lang="en-US" dirty="0"/>
          </a:p>
          <a:p>
            <a:r>
              <a:rPr lang="en-US" b="1" dirty="0"/>
              <a:t>READ: </a:t>
            </a:r>
            <a:r>
              <a:rPr lang="en-US" dirty="0"/>
              <a:t>The </a:t>
            </a:r>
            <a:r>
              <a:rPr lang="en-US" dirty="0">
                <a:hlinkClick r:id="rId3"/>
              </a:rPr>
              <a:t>Brownie Story</a:t>
            </a:r>
            <a:r>
              <a:rPr lang="en-US" dirty="0"/>
              <a:t> while the girls are eating snack.</a:t>
            </a:r>
          </a:p>
          <a:p>
            <a:r>
              <a:rPr lang="en-US" b="1" dirty="0"/>
              <a:t>Tip:</a:t>
            </a:r>
            <a:r>
              <a:rPr lang="en-US" dirty="0"/>
              <a:t> Short on time? Feel free to skip through the story or just tell it in your own words. Use different voices or add sound effects if you want to amp up the fun factor!</a:t>
            </a:r>
          </a:p>
          <a:p>
            <a:endParaRPr lang="en-US" dirty="0"/>
          </a:p>
          <a:p>
            <a:r>
              <a:rPr lang="en-US" b="1" dirty="0"/>
              <a:t>SAY:</a:t>
            </a:r>
            <a:endParaRPr lang="en-US" dirty="0"/>
          </a:p>
          <a:p>
            <a:r>
              <a:rPr lang="en-US" i="1" dirty="0"/>
              <a:t>Who were the Brownies?</a:t>
            </a:r>
            <a:endParaRPr lang="en-US" dirty="0"/>
          </a:p>
          <a:p>
            <a:r>
              <a:rPr lang="en-US" i="1" dirty="0"/>
              <a:t>What did they do?</a:t>
            </a:r>
            <a:endParaRPr lang="en-US" dirty="0"/>
          </a:p>
          <a:p>
            <a:r>
              <a:rPr lang="en-US" i="1" dirty="0"/>
              <a:t>How do you think you could be like the Brownies in the story?</a:t>
            </a:r>
            <a:endParaRPr lang="en-US" dirty="0"/>
          </a:p>
          <a:p>
            <a:r>
              <a:rPr lang="en-US" i="1" dirty="0"/>
              <a:t>That's right! We can clean up after ourselves at all our Girl Scout Brownie activities. Girl Scouts always leave a place cleaner than they found it!</a:t>
            </a:r>
            <a:endParaRPr lang="en-US" dirty="0"/>
          </a:p>
          <a:p>
            <a:r>
              <a:rPr lang="en-US" i="1" dirty="0"/>
              <a:t>We should start now! Are you ready, Brownies? How could we leave our meeting place cleaner than we found it?</a:t>
            </a:r>
            <a:endParaRPr lang="en-US" dirty="0"/>
          </a:p>
          <a:p>
            <a:r>
              <a:rPr lang="en-US" dirty="0"/>
              <a:t>Let girls suggest ways to tidy the room (throw away trash, push in chairs, sweep, put away supplies, etc.). Give them time to clean up and then ask them to come back to the Brownie Ring for the closing ceremony.</a:t>
            </a:r>
          </a:p>
          <a:p>
            <a:endParaRPr lang="en-US" dirty="0"/>
          </a:p>
          <a:p>
            <a:endParaRPr lang="en-US" dirty="0"/>
          </a:p>
          <a:p>
            <a:r>
              <a:rPr lang="en-US" b="1" dirty="0"/>
              <a:t>OPTIONAL:</a:t>
            </a:r>
            <a:endParaRPr lang="en-US" dirty="0"/>
          </a:p>
          <a:p>
            <a:r>
              <a:rPr lang="en-US" dirty="0"/>
              <a:t>Sing the Brownie Clean-up song while girls are tidying up. Cleaning up is much more fun if you sing while you work.</a:t>
            </a:r>
          </a:p>
          <a:p>
            <a:r>
              <a:rPr lang="en-US" dirty="0"/>
              <a:t>Brownie Clean-up song (tune is London Bridge)</a:t>
            </a:r>
          </a:p>
          <a:p>
            <a:r>
              <a:rPr lang="en-US" dirty="0"/>
              <a:t>Weave the magic in and out, in and out in and out,</a:t>
            </a:r>
          </a:p>
          <a:p>
            <a:r>
              <a:rPr lang="en-US" dirty="0"/>
              <a:t>Weave the magic in and out, for we are Brownies.</a:t>
            </a:r>
          </a:p>
          <a:p>
            <a:r>
              <a:rPr lang="en-US" dirty="0"/>
              <a:t>We have tidied everything, everything, everything,</a:t>
            </a:r>
          </a:p>
          <a:p>
            <a:r>
              <a:rPr lang="en-US" dirty="0"/>
              <a:t>We have tidied everything, for we are Brownies.</a:t>
            </a:r>
          </a:p>
          <a:p>
            <a:endParaRPr lang="en-US" dirty="0">
              <a:cs typeface="Calibri"/>
            </a:endParaRPr>
          </a:p>
        </p:txBody>
      </p:sp>
      <p:sp>
        <p:nvSpPr>
          <p:cNvPr id="4" name="Slide Number Placeholder 3"/>
          <p:cNvSpPr>
            <a:spLocks noGrp="1"/>
          </p:cNvSpPr>
          <p:nvPr>
            <p:ph type="sldNum" sz="quarter" idx="5"/>
          </p:nvPr>
        </p:nvSpPr>
        <p:spPr/>
        <p:txBody>
          <a:bodyPr/>
          <a:lstStyle/>
          <a:p>
            <a:fld id="{C2D940B1-E3F7-4912-A81E-7C4EA195769E}" type="slidenum">
              <a:rPr lang="en-US" smtClean="0"/>
              <a:t>10</a:t>
            </a:fld>
            <a:endParaRPr lang="en-US"/>
          </a:p>
        </p:txBody>
      </p:sp>
    </p:spTree>
    <p:extLst>
      <p:ext uri="{BB962C8B-B14F-4D97-AF65-F5344CB8AC3E}">
        <p14:creationId xmlns:p14="http://schemas.microsoft.com/office/powerpoint/2010/main" val="260032868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Officially begin the meeting with an Opening Ceremony.  This consists of the Girl Scout Promise and the option of adding the pledge of allegiance and/or Girl Scout Law.</a:t>
            </a:r>
          </a:p>
          <a:p>
            <a:endParaRPr lang="en-US" dirty="0"/>
          </a:p>
          <a:p>
            <a:r>
              <a:rPr lang="en-US" dirty="0"/>
              <a:t>Have girls unmute for the Girl Scout Promise.  Can do "repeat after me" style if they don't know the Promise yet.</a:t>
            </a:r>
          </a:p>
          <a:p>
            <a:endParaRPr lang="en-US" dirty="0"/>
          </a:p>
          <a:p>
            <a:r>
              <a:rPr lang="en-US" dirty="0"/>
              <a:t>Your troop can have a girl lead the Promise as a job (</a:t>
            </a:r>
            <a:r>
              <a:rPr lang="en-US" dirty="0" err="1"/>
              <a:t>kaper</a:t>
            </a:r>
            <a:r>
              <a:rPr lang="en-US" dirty="0"/>
              <a:t>).</a:t>
            </a:r>
          </a:p>
          <a:p>
            <a:endParaRPr lang="en-US" dirty="0"/>
          </a:p>
          <a:p>
            <a:endParaRPr lang="en-US" dirty="0"/>
          </a:p>
          <a:p>
            <a:r>
              <a:rPr lang="en-US" b="1" dirty="0"/>
              <a:t>SAY:</a:t>
            </a:r>
            <a:endParaRPr lang="en-US" dirty="0"/>
          </a:p>
          <a:p>
            <a:r>
              <a:rPr lang="en-US" i="1" dirty="0"/>
              <a:t>Now everyone sit up tall and make the Girl Scout sign. We are going to say the Girl Scout Promise.</a:t>
            </a:r>
            <a:endParaRPr lang="en-US" dirty="0"/>
          </a:p>
          <a:p>
            <a:endParaRPr lang="en-US" dirty="0"/>
          </a:p>
          <a:p>
            <a:r>
              <a:rPr lang="en-US" dirty="0"/>
              <a:t>Depending how well your girls know the promise you may choose to do "repeat after me" or all together.  </a:t>
            </a:r>
          </a:p>
          <a:p>
            <a:endParaRPr lang="en-US" dirty="0"/>
          </a:p>
          <a:p>
            <a:r>
              <a:rPr lang="en-US" dirty="0"/>
              <a:t>Optional: You can take down the slideshow so the girls can all see each other better.</a:t>
            </a:r>
          </a:p>
          <a:p>
            <a:endParaRPr lang="en-US" dirty="0"/>
          </a:p>
          <a:p>
            <a:r>
              <a:rPr lang="en-US" dirty="0"/>
              <a:t>Opening Ceremony: 2 minutes or less.</a:t>
            </a:r>
          </a:p>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103</a:t>
            </a:fld>
            <a:endParaRPr lang="en-US"/>
          </a:p>
        </p:txBody>
      </p:sp>
    </p:spTree>
    <p:extLst>
      <p:ext uri="{BB962C8B-B14F-4D97-AF65-F5344CB8AC3E}">
        <p14:creationId xmlns:p14="http://schemas.microsoft.com/office/powerpoint/2010/main" val="14236600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items to the list for girls to find.</a:t>
            </a:r>
            <a:endParaRPr lang="en-US"/>
          </a:p>
        </p:txBody>
      </p:sp>
      <p:sp>
        <p:nvSpPr>
          <p:cNvPr id="4" name="Slide Number Placeholder 3"/>
          <p:cNvSpPr>
            <a:spLocks noGrp="1"/>
          </p:cNvSpPr>
          <p:nvPr>
            <p:ph type="sldNum" sz="quarter" idx="5"/>
          </p:nvPr>
        </p:nvSpPr>
        <p:spPr/>
        <p:txBody>
          <a:bodyPr/>
          <a:lstStyle/>
          <a:p>
            <a:fld id="{833926A0-22F4-4BDC-B1F1-BFBA86BB3E1E}" type="slidenum">
              <a:rPr lang="en-US" smtClean="0"/>
              <a:t>105</a:t>
            </a:fld>
            <a:endParaRPr lang="en-US"/>
          </a:p>
        </p:txBody>
      </p:sp>
    </p:spTree>
    <p:extLst>
      <p:ext uri="{BB962C8B-B14F-4D97-AF65-F5344CB8AC3E}">
        <p14:creationId xmlns:p14="http://schemas.microsoft.com/office/powerpoint/2010/main" val="226844373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a:t>
            </a:r>
            <a:endParaRPr lang="en-US"/>
          </a:p>
          <a:p>
            <a:r>
              <a:rPr lang="en-US" i="1"/>
              <a:t>It's time to play a game.  We are doing a 2 minute scavenger hunt!  When I say go, you will have 2 minutes to find </a:t>
            </a:r>
            <a:r>
              <a:rPr lang="en-US"/>
              <a:t>(read options on the screen)</a:t>
            </a:r>
            <a:r>
              <a:rPr lang="en-US" i="1"/>
              <a:t>. Can you wear of hold them all at once?</a:t>
            </a:r>
            <a:endParaRPr lang="en-US"/>
          </a:p>
          <a:p>
            <a:endParaRPr lang="en-US"/>
          </a:p>
          <a:p>
            <a:r>
              <a:rPr lang="en-US" i="1"/>
              <a:t>Your two minutes starts in 3...2....1...go!</a:t>
            </a:r>
            <a:endParaRPr lang="en-US"/>
          </a:p>
          <a:p>
            <a:endParaRPr lang="en-US"/>
          </a:p>
          <a:p>
            <a:endParaRPr lang="en-US"/>
          </a:p>
          <a:p>
            <a:r>
              <a:rPr lang="en-US"/>
              <a:t>Give the girls updates on how much time they have left ("1 minute and 10 seconds to go!") and when the return, have them share one of the things they found.</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C2D940B1-E3F7-4912-A81E-7C4EA195769E}" type="slidenum">
              <a:rPr lang="en-US" smtClean="0"/>
              <a:t>106</a:t>
            </a:fld>
            <a:endParaRPr lang="en-US"/>
          </a:p>
        </p:txBody>
      </p:sp>
    </p:spTree>
    <p:extLst>
      <p:ext uri="{BB962C8B-B14F-4D97-AF65-F5344CB8AC3E}">
        <p14:creationId xmlns:p14="http://schemas.microsoft.com/office/powerpoint/2010/main" val="16654938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2D940B1-E3F7-4912-A81E-7C4EA195769E}" type="slidenum">
              <a:rPr lang="en-US" smtClean="0"/>
              <a:t>107</a:t>
            </a:fld>
            <a:endParaRPr lang="en-US"/>
          </a:p>
        </p:txBody>
      </p:sp>
    </p:spTree>
    <p:extLst>
      <p:ext uri="{BB962C8B-B14F-4D97-AF65-F5344CB8AC3E}">
        <p14:creationId xmlns:p14="http://schemas.microsoft.com/office/powerpoint/2010/main" val="57028669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end of every meeting, bring the adults over and clue them in and get them involved:</a:t>
            </a:r>
          </a:p>
          <a:p>
            <a:endParaRPr lang="en-US" dirty="0"/>
          </a:p>
          <a:p>
            <a:r>
              <a:rPr lang="en-US" dirty="0"/>
              <a:t>"I'll send you the follow up email. Who can help me at the next meeting and be present so that we have enough adults?"</a:t>
            </a:r>
            <a:endParaRPr lang="en-US" dirty="0">
              <a:cs typeface="Calibri"/>
            </a:endParaRPr>
          </a:p>
          <a:p>
            <a:endParaRPr lang="en-US" dirty="0">
              <a:cs typeface="Calibri"/>
            </a:endParaRPr>
          </a:p>
          <a:p>
            <a:r>
              <a:rPr lang="en-US" dirty="0">
                <a:cs typeface="Calibri"/>
              </a:rPr>
              <a:t>Suggestions of what you can ask them to help specifically with an activity: </a:t>
            </a:r>
          </a:p>
          <a:p>
            <a:r>
              <a:rPr lang="en-US" dirty="0">
                <a:cs typeface="Calibri"/>
              </a:rPr>
              <a:t>"Next week, we are working on a mural, can anyone help out with that?" </a:t>
            </a:r>
          </a:p>
          <a:p>
            <a:r>
              <a:rPr lang="en-US" dirty="0">
                <a:cs typeface="Calibri"/>
              </a:rPr>
              <a:t>"Next week, we are going to read a story for a petal. Whose name can I put down for helping with the story?" </a:t>
            </a:r>
          </a:p>
          <a:p>
            <a:r>
              <a:rPr lang="en-US" dirty="0">
                <a:cs typeface="Calibri"/>
              </a:rPr>
              <a:t>"Who can help out when the girls do a craft?"  </a:t>
            </a:r>
          </a:p>
          <a:p>
            <a:r>
              <a:rPr lang="en-US" dirty="0">
                <a:cs typeface="Calibri"/>
              </a:rPr>
              <a:t>"Who is good at singing and would like to lead a song?"</a:t>
            </a:r>
          </a:p>
          <a:p>
            <a:endParaRPr lang="en-US" dirty="0">
              <a:cs typeface="Calibri"/>
            </a:endParaRPr>
          </a:p>
          <a:p>
            <a:r>
              <a:rPr lang="en-US" dirty="0">
                <a:cs typeface="Calibri"/>
              </a:rPr>
              <a:t>Plan out the help you will need for the four meetings. Use Sign-up Genius to get parents to sign up for specific duties.</a:t>
            </a:r>
          </a:p>
          <a:p>
            <a:endParaRPr lang="en-US" dirty="0">
              <a:cs typeface="Calibri"/>
            </a:endParaRPr>
          </a:p>
          <a:p>
            <a:endParaRPr lang="en-US" dirty="0">
              <a:cs typeface="Calibri"/>
            </a:endParaRPr>
          </a:p>
          <a:p>
            <a:r>
              <a:rPr lang="en-US" dirty="0">
                <a:cs typeface="Calibri"/>
              </a:rPr>
              <a:t>Suggestions of what you can discuss with parents:</a:t>
            </a:r>
          </a:p>
          <a:p>
            <a:pPr marL="171450" indent="-171450">
              <a:buFont typeface="Arial"/>
              <a:buChar char="•"/>
            </a:pPr>
            <a:r>
              <a:rPr lang="en-US" dirty="0">
                <a:cs typeface="Calibri"/>
              </a:rPr>
              <a:t>Make sure everyone has your phone and email, knows the troop number, and has all the information about the next troop meting (date, time, location and any supplies the girls will need to bring).</a:t>
            </a:r>
          </a:p>
          <a:p>
            <a:pPr marL="171450" indent="-171450">
              <a:buFont typeface="Arial"/>
              <a:buChar char="•"/>
            </a:pPr>
            <a:r>
              <a:rPr lang="en-US" dirty="0">
                <a:cs typeface="Calibri"/>
              </a:rPr>
              <a:t>Make Her Experience Memorable (a resource for parents on how they can help):</a:t>
            </a:r>
            <a:r>
              <a:rPr lang="en-US" dirty="0"/>
              <a:t> </a:t>
            </a:r>
            <a:r>
              <a:rPr lang="en-US" dirty="0">
                <a:hlinkClick r:id="rId3"/>
              </a:rPr>
              <a:t> https://my.girlscouts.org/content/dam-resources2/girlscouts-vtkcontent/Parent-Hub/02_MV_VTKMake%20HerExperienceMemorable_flyer_8.5x11.pdf</a:t>
            </a:r>
            <a:endParaRPr lang="en-US" dirty="0">
              <a:cs typeface="Calibri"/>
              <a:hlinkClick r:id="" action="ppaction://noaction"/>
            </a:endParaRPr>
          </a:p>
          <a:p>
            <a:endParaRPr lang="en-US" dirty="0">
              <a:cs typeface="Calibri" panose="020F0502020204030204"/>
            </a:endParaRPr>
          </a:p>
          <a:p>
            <a:endParaRPr lang="en-US" dirty="0">
              <a:cs typeface="Calibri" panose="020F0502020204030204"/>
            </a:endParaRPr>
          </a:p>
          <a:p>
            <a:r>
              <a:rPr lang="en-US" dirty="0">
                <a:cs typeface="Calibri" panose="020F0502020204030204"/>
              </a:rPr>
              <a:t>More Parent Meeting Resources:</a:t>
            </a:r>
          </a:p>
          <a:p>
            <a:pPr marL="171450" indent="-171450">
              <a:buFont typeface="Arial"/>
              <a:buChar char="•"/>
            </a:pPr>
            <a:r>
              <a:rPr lang="en-US" dirty="0">
                <a:cs typeface="Calibri" panose="020F0502020204030204"/>
              </a:rPr>
              <a:t>See Brownie Intro Meeting in Volunteer Toolkit for more guidance : </a:t>
            </a:r>
            <a:r>
              <a:rPr lang="en-US" dirty="0"/>
              <a:t>https://my.girlscouts.org/content/girlscouts-vtk/en/vtk.details.html?elem=190616400000</a:t>
            </a:r>
          </a:p>
          <a:p>
            <a:pPr marL="171450" indent="-171450">
              <a:buFont typeface="Arial"/>
              <a:buChar char="•"/>
            </a:pPr>
            <a:r>
              <a:rPr lang="en-US" dirty="0">
                <a:cs typeface="Calibri" panose="020F0502020204030204"/>
              </a:rPr>
              <a:t>Another great resource: "Getting Adults to Help" training in our volunteer eLearning portal: </a:t>
            </a:r>
            <a:r>
              <a:rPr lang="en-US" dirty="0">
                <a:hlinkClick r:id="rId4"/>
              </a:rPr>
              <a:t>https://training.gsnorcal.org/login/index.php</a:t>
            </a:r>
            <a:r>
              <a:rPr lang="en-US" dirty="0"/>
              <a:t>  To find it, under Troop Leaders, click on Daisy Leader (Grades K-1). Then click "New troop Leader Course (Part 1 &amp; Part 2).  Then scroll to Part 1: Troop Basics and select "Getting Adults to Help (Avg. 20 Min.)  or scroll down further to </a:t>
            </a:r>
            <a:r>
              <a:rPr lang="en-US" dirty="0">
                <a:cs typeface="Calibri" panose="020F0502020204030204"/>
              </a:rPr>
              <a:t> "Meeting with Parents (Avg. 5 Min.)"</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108</a:t>
            </a:fld>
            <a:endParaRPr lang="en-US"/>
          </a:p>
        </p:txBody>
      </p:sp>
    </p:spTree>
    <p:extLst>
      <p:ext uri="{BB962C8B-B14F-4D97-AF65-F5344CB8AC3E}">
        <p14:creationId xmlns:p14="http://schemas.microsoft.com/office/powerpoint/2010/main" val="419205658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109</a:t>
            </a:fld>
            <a:endParaRPr lang="en-US"/>
          </a:p>
        </p:txBody>
      </p:sp>
    </p:spTree>
    <p:extLst>
      <p:ext uri="{BB962C8B-B14F-4D97-AF65-F5344CB8AC3E}">
        <p14:creationId xmlns:p14="http://schemas.microsoft.com/office/powerpoint/2010/main" val="11858658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110</a:t>
            </a:fld>
            <a:endParaRPr lang="en-US"/>
          </a:p>
        </p:txBody>
      </p:sp>
    </p:spTree>
    <p:extLst>
      <p:ext uri="{BB962C8B-B14F-4D97-AF65-F5344CB8AC3E}">
        <p14:creationId xmlns:p14="http://schemas.microsoft.com/office/powerpoint/2010/main" val="280897467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r>
              <a:rPr lang="en-US">
                <a:cs typeface="Calibri"/>
              </a:rPr>
              <a:t>Don't forget to send a follow up email!</a:t>
            </a: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111</a:t>
            </a:fld>
            <a:endParaRPr lang="en-US"/>
          </a:p>
        </p:txBody>
      </p:sp>
    </p:spTree>
    <p:extLst>
      <p:ext uri="{BB962C8B-B14F-4D97-AF65-F5344CB8AC3E}">
        <p14:creationId xmlns:p14="http://schemas.microsoft.com/office/powerpoint/2010/main" val="194686864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3926A0-22F4-4BDC-B1F1-BFBA86BB3E1E}" type="slidenum">
              <a:rPr lang="en-US" smtClean="0"/>
              <a:t>112</a:t>
            </a:fld>
            <a:endParaRPr lang="en-US"/>
          </a:p>
        </p:txBody>
      </p:sp>
    </p:spTree>
    <p:extLst>
      <p:ext uri="{BB962C8B-B14F-4D97-AF65-F5344CB8AC3E}">
        <p14:creationId xmlns:p14="http://schemas.microsoft.com/office/powerpoint/2010/main" val="4056391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2.xml"/><Relationship Id="rId1" Type="http://schemas.openxmlformats.org/officeDocument/2006/relationships/slideMaster" Target="../slideMasters/slideMaster3.xml"/><Relationship Id="rId4" Type="http://schemas.openxmlformats.org/officeDocument/2006/relationships/image" Target="../media/image7.sv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3BB9E-9128-42E6-9906-1CB468FA77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96ED2E-835A-4547-B9F3-689086408E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63771B-11C5-4ACC-8000-586B53A3BAE1}"/>
              </a:ext>
            </a:extLst>
          </p:cNvPr>
          <p:cNvSpPr>
            <a:spLocks noGrp="1"/>
          </p:cNvSpPr>
          <p:nvPr>
            <p:ph type="dt" sz="half" idx="10"/>
          </p:nvPr>
        </p:nvSpPr>
        <p:spPr/>
        <p:txBody>
          <a:bodyPr/>
          <a:lstStyle/>
          <a:p>
            <a:fld id="{6BCD423E-2B71-40F2-8784-EA756E419350}" type="datetimeFigureOut">
              <a:rPr lang="en-US" smtClean="0"/>
              <a:t>10/14/2020</a:t>
            </a:fld>
            <a:endParaRPr lang="en-US"/>
          </a:p>
        </p:txBody>
      </p:sp>
      <p:sp>
        <p:nvSpPr>
          <p:cNvPr id="5" name="Footer Placeholder 4">
            <a:extLst>
              <a:ext uri="{FF2B5EF4-FFF2-40B4-BE49-F238E27FC236}">
                <a16:creationId xmlns:a16="http://schemas.microsoft.com/office/drawing/2014/main" id="{10634D39-F703-465E-9E8E-D89092AA22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1C368B-FB1B-4BED-B432-0595688D9DA2}"/>
              </a:ext>
            </a:extLst>
          </p:cNvPr>
          <p:cNvSpPr>
            <a:spLocks noGrp="1"/>
          </p:cNvSpPr>
          <p:nvPr>
            <p:ph type="sldNum" sz="quarter" idx="12"/>
          </p:nvPr>
        </p:nvSpPr>
        <p:spPr/>
        <p:txBody>
          <a:bodyPr/>
          <a:lstStyle/>
          <a:p>
            <a:fld id="{D8F1BA3E-0F1D-46E2-9C67-1F2E5F17A72F}" type="slidenum">
              <a:rPr lang="en-US" smtClean="0"/>
              <a:t>‹#›</a:t>
            </a:fld>
            <a:endParaRPr lang="en-US"/>
          </a:p>
        </p:txBody>
      </p:sp>
    </p:spTree>
    <p:extLst>
      <p:ext uri="{BB962C8B-B14F-4D97-AF65-F5344CB8AC3E}">
        <p14:creationId xmlns:p14="http://schemas.microsoft.com/office/powerpoint/2010/main" val="1118073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3196F-0190-4EEC-9842-5FBB0C46A5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C6F0A8-3D03-4FC5-ACFD-4EC58C1FA8E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152FEC-0DE0-4815-98EE-A1E44A285510}"/>
              </a:ext>
            </a:extLst>
          </p:cNvPr>
          <p:cNvSpPr>
            <a:spLocks noGrp="1"/>
          </p:cNvSpPr>
          <p:nvPr>
            <p:ph type="dt" sz="half" idx="10"/>
          </p:nvPr>
        </p:nvSpPr>
        <p:spPr/>
        <p:txBody>
          <a:bodyPr/>
          <a:lstStyle/>
          <a:p>
            <a:fld id="{6BCD423E-2B71-40F2-8784-EA756E419350}" type="datetimeFigureOut">
              <a:rPr lang="en-US" smtClean="0"/>
              <a:t>10/14/2020</a:t>
            </a:fld>
            <a:endParaRPr lang="en-US"/>
          </a:p>
        </p:txBody>
      </p:sp>
      <p:sp>
        <p:nvSpPr>
          <p:cNvPr id="5" name="Footer Placeholder 4">
            <a:extLst>
              <a:ext uri="{FF2B5EF4-FFF2-40B4-BE49-F238E27FC236}">
                <a16:creationId xmlns:a16="http://schemas.microsoft.com/office/drawing/2014/main" id="{AB28BF43-E2B2-4385-BDBC-46AFF08DD8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744B29-1AFE-4601-8C46-6E371DFDB5F7}"/>
              </a:ext>
            </a:extLst>
          </p:cNvPr>
          <p:cNvSpPr>
            <a:spLocks noGrp="1"/>
          </p:cNvSpPr>
          <p:nvPr>
            <p:ph type="sldNum" sz="quarter" idx="12"/>
          </p:nvPr>
        </p:nvSpPr>
        <p:spPr/>
        <p:txBody>
          <a:bodyPr/>
          <a:lstStyle/>
          <a:p>
            <a:fld id="{D8F1BA3E-0F1D-46E2-9C67-1F2E5F17A72F}" type="slidenum">
              <a:rPr lang="en-US" smtClean="0"/>
              <a:t>‹#›</a:t>
            </a:fld>
            <a:endParaRPr lang="en-US"/>
          </a:p>
        </p:txBody>
      </p:sp>
    </p:spTree>
    <p:extLst>
      <p:ext uri="{BB962C8B-B14F-4D97-AF65-F5344CB8AC3E}">
        <p14:creationId xmlns:p14="http://schemas.microsoft.com/office/powerpoint/2010/main" val="2572496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6319C2-39D6-4048-AA70-BB7DE623B3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946147-C2AD-4842-9275-1058F98661C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FAB0CC-8663-4D6F-B0FE-8B8F74C77F31}"/>
              </a:ext>
            </a:extLst>
          </p:cNvPr>
          <p:cNvSpPr>
            <a:spLocks noGrp="1"/>
          </p:cNvSpPr>
          <p:nvPr>
            <p:ph type="dt" sz="half" idx="10"/>
          </p:nvPr>
        </p:nvSpPr>
        <p:spPr/>
        <p:txBody>
          <a:bodyPr/>
          <a:lstStyle/>
          <a:p>
            <a:fld id="{6BCD423E-2B71-40F2-8784-EA756E419350}" type="datetimeFigureOut">
              <a:rPr lang="en-US" smtClean="0"/>
              <a:t>10/14/2020</a:t>
            </a:fld>
            <a:endParaRPr lang="en-US"/>
          </a:p>
        </p:txBody>
      </p:sp>
      <p:sp>
        <p:nvSpPr>
          <p:cNvPr id="5" name="Footer Placeholder 4">
            <a:extLst>
              <a:ext uri="{FF2B5EF4-FFF2-40B4-BE49-F238E27FC236}">
                <a16:creationId xmlns:a16="http://schemas.microsoft.com/office/drawing/2014/main" id="{20C89006-A7EF-4E72-956D-0B788FFAFE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85E76F-1F7B-4482-AB70-F87A9123A37A}"/>
              </a:ext>
            </a:extLst>
          </p:cNvPr>
          <p:cNvSpPr>
            <a:spLocks noGrp="1"/>
          </p:cNvSpPr>
          <p:nvPr>
            <p:ph type="sldNum" sz="quarter" idx="12"/>
          </p:nvPr>
        </p:nvSpPr>
        <p:spPr/>
        <p:txBody>
          <a:bodyPr/>
          <a:lstStyle/>
          <a:p>
            <a:fld id="{D8F1BA3E-0F1D-46E2-9C67-1F2E5F17A72F}" type="slidenum">
              <a:rPr lang="en-US" smtClean="0"/>
              <a:t>‹#›</a:t>
            </a:fld>
            <a:endParaRPr lang="en-US"/>
          </a:p>
        </p:txBody>
      </p:sp>
    </p:spTree>
    <p:extLst>
      <p:ext uri="{BB962C8B-B14F-4D97-AF65-F5344CB8AC3E}">
        <p14:creationId xmlns:p14="http://schemas.microsoft.com/office/powerpoint/2010/main" val="1559867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91659-D586-48A3-A959-564163F353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C78D156-8738-464B-8EB5-D5AB25BED4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75EB40-5315-4EEE-ABFB-DDE85CB427A6}"/>
              </a:ext>
            </a:extLst>
          </p:cNvPr>
          <p:cNvSpPr>
            <a:spLocks noGrp="1"/>
          </p:cNvSpPr>
          <p:nvPr>
            <p:ph type="dt" sz="half" idx="10"/>
          </p:nvPr>
        </p:nvSpPr>
        <p:spPr/>
        <p:txBody>
          <a:bodyPr/>
          <a:lstStyle/>
          <a:p>
            <a:fld id="{962DF271-9F80-4A61-B445-58C8F383D1D4}" type="datetimeFigureOut">
              <a:rPr lang="en-US" smtClean="0"/>
              <a:t>10/14/2020</a:t>
            </a:fld>
            <a:endParaRPr lang="en-US"/>
          </a:p>
        </p:txBody>
      </p:sp>
      <p:sp>
        <p:nvSpPr>
          <p:cNvPr id="5" name="Footer Placeholder 4">
            <a:extLst>
              <a:ext uri="{FF2B5EF4-FFF2-40B4-BE49-F238E27FC236}">
                <a16:creationId xmlns:a16="http://schemas.microsoft.com/office/drawing/2014/main" id="{E45237D4-2F33-4B93-8148-4282C3C622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2C9237-E0CF-405E-85C1-1FCAF23527D6}"/>
              </a:ext>
            </a:extLst>
          </p:cNvPr>
          <p:cNvSpPr>
            <a:spLocks noGrp="1"/>
          </p:cNvSpPr>
          <p:nvPr>
            <p:ph type="sldNum" sz="quarter" idx="12"/>
          </p:nvPr>
        </p:nvSpPr>
        <p:spPr/>
        <p:txBody>
          <a:bodyPr/>
          <a:lstStyle/>
          <a:p>
            <a:fld id="{F30C3C7A-FDD4-458E-A0F4-43D0FD511A21}" type="slidenum">
              <a:rPr lang="en-US" smtClean="0"/>
              <a:t>‹#›</a:t>
            </a:fld>
            <a:endParaRPr lang="en-US"/>
          </a:p>
        </p:txBody>
      </p:sp>
    </p:spTree>
    <p:extLst>
      <p:ext uri="{BB962C8B-B14F-4D97-AF65-F5344CB8AC3E}">
        <p14:creationId xmlns:p14="http://schemas.microsoft.com/office/powerpoint/2010/main" val="453250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8F771-71E7-4B6B-98C1-BBA61A373B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5FF4E3-5758-44A8-B172-F52133F5444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A1A56E-482E-46E5-BA1C-13F3056E2E73}"/>
              </a:ext>
            </a:extLst>
          </p:cNvPr>
          <p:cNvSpPr>
            <a:spLocks noGrp="1"/>
          </p:cNvSpPr>
          <p:nvPr>
            <p:ph type="dt" sz="half" idx="10"/>
          </p:nvPr>
        </p:nvSpPr>
        <p:spPr/>
        <p:txBody>
          <a:bodyPr/>
          <a:lstStyle/>
          <a:p>
            <a:fld id="{962DF271-9F80-4A61-B445-58C8F383D1D4}" type="datetimeFigureOut">
              <a:rPr lang="en-US" smtClean="0"/>
              <a:t>10/14/2020</a:t>
            </a:fld>
            <a:endParaRPr lang="en-US"/>
          </a:p>
        </p:txBody>
      </p:sp>
      <p:sp>
        <p:nvSpPr>
          <p:cNvPr id="5" name="Footer Placeholder 4">
            <a:extLst>
              <a:ext uri="{FF2B5EF4-FFF2-40B4-BE49-F238E27FC236}">
                <a16:creationId xmlns:a16="http://schemas.microsoft.com/office/drawing/2014/main" id="{76C05916-4600-4D2A-A22E-8C1CFD8B03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AFE2E8-31BD-4F9F-BE7B-0B4C4070FECA}"/>
              </a:ext>
            </a:extLst>
          </p:cNvPr>
          <p:cNvSpPr>
            <a:spLocks noGrp="1"/>
          </p:cNvSpPr>
          <p:nvPr>
            <p:ph type="sldNum" sz="quarter" idx="12"/>
          </p:nvPr>
        </p:nvSpPr>
        <p:spPr/>
        <p:txBody>
          <a:bodyPr/>
          <a:lstStyle/>
          <a:p>
            <a:fld id="{F30C3C7A-FDD4-458E-A0F4-43D0FD511A21}" type="slidenum">
              <a:rPr lang="en-US" smtClean="0"/>
              <a:t>‹#›</a:t>
            </a:fld>
            <a:endParaRPr lang="en-US"/>
          </a:p>
        </p:txBody>
      </p:sp>
    </p:spTree>
    <p:extLst>
      <p:ext uri="{BB962C8B-B14F-4D97-AF65-F5344CB8AC3E}">
        <p14:creationId xmlns:p14="http://schemas.microsoft.com/office/powerpoint/2010/main" val="1262268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6F9A4-25DF-47FA-9595-60F5BF736D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E0BA62-8ADF-4A33-BDC4-E09738C20B4E}"/>
              </a:ext>
            </a:extLst>
          </p:cNvPr>
          <p:cNvSpPr>
            <a:spLocks noGrp="1"/>
          </p:cNvSpPr>
          <p:nvPr>
            <p:ph type="dt" sz="half" idx="10"/>
          </p:nvPr>
        </p:nvSpPr>
        <p:spPr/>
        <p:txBody>
          <a:bodyPr/>
          <a:lstStyle/>
          <a:p>
            <a:fld id="{962DF271-9F80-4A61-B445-58C8F383D1D4}" type="datetimeFigureOut">
              <a:rPr lang="en-US" smtClean="0"/>
              <a:t>10/14/2020</a:t>
            </a:fld>
            <a:endParaRPr lang="en-US"/>
          </a:p>
        </p:txBody>
      </p:sp>
      <p:sp>
        <p:nvSpPr>
          <p:cNvPr id="4" name="Footer Placeholder 3">
            <a:extLst>
              <a:ext uri="{FF2B5EF4-FFF2-40B4-BE49-F238E27FC236}">
                <a16:creationId xmlns:a16="http://schemas.microsoft.com/office/drawing/2014/main" id="{E1EB82E8-A0B1-4C1B-BDB7-642EA1EEA9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06A1A5-C126-437D-BD39-08BDD3FE4661}"/>
              </a:ext>
            </a:extLst>
          </p:cNvPr>
          <p:cNvSpPr>
            <a:spLocks noGrp="1"/>
          </p:cNvSpPr>
          <p:nvPr>
            <p:ph type="sldNum" sz="quarter" idx="12"/>
          </p:nvPr>
        </p:nvSpPr>
        <p:spPr/>
        <p:txBody>
          <a:bodyPr/>
          <a:lstStyle/>
          <a:p>
            <a:fld id="{F30C3C7A-FDD4-458E-A0F4-43D0FD511A21}" type="slidenum">
              <a:rPr lang="en-US" smtClean="0"/>
              <a:t>‹#›</a:t>
            </a:fld>
            <a:endParaRPr lang="en-US"/>
          </a:p>
        </p:txBody>
      </p:sp>
    </p:spTree>
    <p:extLst>
      <p:ext uri="{BB962C8B-B14F-4D97-AF65-F5344CB8AC3E}">
        <p14:creationId xmlns:p14="http://schemas.microsoft.com/office/powerpoint/2010/main" val="5835175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A61DF-7592-4EF2-8CFC-7C1964A46C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27CE5B-6DCE-49DB-B401-52CE892153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4B1656F-9CF2-4F0C-9BD9-38A7EC51A917}"/>
              </a:ext>
            </a:extLst>
          </p:cNvPr>
          <p:cNvSpPr>
            <a:spLocks noGrp="1"/>
          </p:cNvSpPr>
          <p:nvPr>
            <p:ph type="dt" sz="half" idx="10"/>
          </p:nvPr>
        </p:nvSpPr>
        <p:spPr/>
        <p:txBody>
          <a:bodyPr/>
          <a:lstStyle/>
          <a:p>
            <a:fld id="{962DF271-9F80-4A61-B445-58C8F383D1D4}" type="datetimeFigureOut">
              <a:rPr lang="en-US" smtClean="0"/>
              <a:t>10/14/2020</a:t>
            </a:fld>
            <a:endParaRPr lang="en-US"/>
          </a:p>
        </p:txBody>
      </p:sp>
      <p:sp>
        <p:nvSpPr>
          <p:cNvPr id="5" name="Footer Placeholder 4">
            <a:extLst>
              <a:ext uri="{FF2B5EF4-FFF2-40B4-BE49-F238E27FC236}">
                <a16:creationId xmlns:a16="http://schemas.microsoft.com/office/drawing/2014/main" id="{AA5A317E-DCCD-4FD2-95EF-1049F00504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CA8EA-1A69-42C2-969C-B970DDE7BF77}"/>
              </a:ext>
            </a:extLst>
          </p:cNvPr>
          <p:cNvSpPr>
            <a:spLocks noGrp="1"/>
          </p:cNvSpPr>
          <p:nvPr>
            <p:ph type="sldNum" sz="quarter" idx="12"/>
          </p:nvPr>
        </p:nvSpPr>
        <p:spPr/>
        <p:txBody>
          <a:bodyPr/>
          <a:lstStyle/>
          <a:p>
            <a:fld id="{F30C3C7A-FDD4-458E-A0F4-43D0FD511A21}" type="slidenum">
              <a:rPr lang="en-US" smtClean="0"/>
              <a:t>‹#›</a:t>
            </a:fld>
            <a:endParaRPr lang="en-US"/>
          </a:p>
        </p:txBody>
      </p:sp>
    </p:spTree>
    <p:extLst>
      <p:ext uri="{BB962C8B-B14F-4D97-AF65-F5344CB8AC3E}">
        <p14:creationId xmlns:p14="http://schemas.microsoft.com/office/powerpoint/2010/main" val="1638275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17502-71C2-4B98-905F-18CA8AAA3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98CA53-7BBD-456D-B268-D98D1217488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577767-5D3F-450A-AD4B-9E7B47A7B9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F6014B-5D55-4CD7-8C45-B413E111561B}"/>
              </a:ext>
            </a:extLst>
          </p:cNvPr>
          <p:cNvSpPr>
            <a:spLocks noGrp="1"/>
          </p:cNvSpPr>
          <p:nvPr>
            <p:ph type="dt" sz="half" idx="10"/>
          </p:nvPr>
        </p:nvSpPr>
        <p:spPr/>
        <p:txBody>
          <a:bodyPr/>
          <a:lstStyle/>
          <a:p>
            <a:fld id="{962DF271-9F80-4A61-B445-58C8F383D1D4}" type="datetimeFigureOut">
              <a:rPr lang="en-US" smtClean="0"/>
              <a:t>10/14/2020</a:t>
            </a:fld>
            <a:endParaRPr lang="en-US"/>
          </a:p>
        </p:txBody>
      </p:sp>
      <p:sp>
        <p:nvSpPr>
          <p:cNvPr id="6" name="Footer Placeholder 5">
            <a:extLst>
              <a:ext uri="{FF2B5EF4-FFF2-40B4-BE49-F238E27FC236}">
                <a16:creationId xmlns:a16="http://schemas.microsoft.com/office/drawing/2014/main" id="{14BDF33C-09DC-4928-98B5-DE9A17155A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AF1C53-56AF-4EDB-8F10-6A5B53F798A8}"/>
              </a:ext>
            </a:extLst>
          </p:cNvPr>
          <p:cNvSpPr>
            <a:spLocks noGrp="1"/>
          </p:cNvSpPr>
          <p:nvPr>
            <p:ph type="sldNum" sz="quarter" idx="12"/>
          </p:nvPr>
        </p:nvSpPr>
        <p:spPr/>
        <p:txBody>
          <a:bodyPr/>
          <a:lstStyle/>
          <a:p>
            <a:fld id="{F30C3C7A-FDD4-458E-A0F4-43D0FD511A21}" type="slidenum">
              <a:rPr lang="en-US" smtClean="0"/>
              <a:t>‹#›</a:t>
            </a:fld>
            <a:endParaRPr lang="en-US"/>
          </a:p>
        </p:txBody>
      </p:sp>
    </p:spTree>
    <p:extLst>
      <p:ext uri="{BB962C8B-B14F-4D97-AF65-F5344CB8AC3E}">
        <p14:creationId xmlns:p14="http://schemas.microsoft.com/office/powerpoint/2010/main" val="422051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9BB1C-628D-409A-BC04-5BF5B00157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DCA29D-C810-4E8D-AF35-9BC4036C24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2A4EAE6-D400-4BB3-AEA3-519C1AD1E0B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2B3D2F-E2F6-4190-8C03-A9C69F126D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816086C-C715-4BEB-ABA1-ED0327215FE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D577B7-D760-4C59-8920-AA08EB3C1664}"/>
              </a:ext>
            </a:extLst>
          </p:cNvPr>
          <p:cNvSpPr>
            <a:spLocks noGrp="1"/>
          </p:cNvSpPr>
          <p:nvPr>
            <p:ph type="dt" sz="half" idx="10"/>
          </p:nvPr>
        </p:nvSpPr>
        <p:spPr/>
        <p:txBody>
          <a:bodyPr/>
          <a:lstStyle/>
          <a:p>
            <a:fld id="{962DF271-9F80-4A61-B445-58C8F383D1D4}" type="datetimeFigureOut">
              <a:rPr lang="en-US" smtClean="0"/>
              <a:t>10/14/2020</a:t>
            </a:fld>
            <a:endParaRPr lang="en-US"/>
          </a:p>
        </p:txBody>
      </p:sp>
      <p:sp>
        <p:nvSpPr>
          <p:cNvPr id="8" name="Footer Placeholder 7">
            <a:extLst>
              <a:ext uri="{FF2B5EF4-FFF2-40B4-BE49-F238E27FC236}">
                <a16:creationId xmlns:a16="http://schemas.microsoft.com/office/drawing/2014/main" id="{F1DC1411-D637-42C7-86AD-C94D75B332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97EE66-9BDC-4980-BBAA-CBBDF1463ABE}"/>
              </a:ext>
            </a:extLst>
          </p:cNvPr>
          <p:cNvSpPr>
            <a:spLocks noGrp="1"/>
          </p:cNvSpPr>
          <p:nvPr>
            <p:ph type="sldNum" sz="quarter" idx="12"/>
          </p:nvPr>
        </p:nvSpPr>
        <p:spPr/>
        <p:txBody>
          <a:bodyPr/>
          <a:lstStyle/>
          <a:p>
            <a:fld id="{F30C3C7A-FDD4-458E-A0F4-43D0FD511A21}" type="slidenum">
              <a:rPr lang="en-US" smtClean="0"/>
              <a:t>‹#›</a:t>
            </a:fld>
            <a:endParaRPr lang="en-US"/>
          </a:p>
        </p:txBody>
      </p:sp>
    </p:spTree>
    <p:extLst>
      <p:ext uri="{BB962C8B-B14F-4D97-AF65-F5344CB8AC3E}">
        <p14:creationId xmlns:p14="http://schemas.microsoft.com/office/powerpoint/2010/main" val="15689084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EC557-8D91-4492-A032-D104DF9705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FC1999-163F-4F1C-AAC4-91D396E2F92E}"/>
              </a:ext>
            </a:extLst>
          </p:cNvPr>
          <p:cNvSpPr>
            <a:spLocks noGrp="1"/>
          </p:cNvSpPr>
          <p:nvPr>
            <p:ph type="dt" sz="half" idx="10"/>
          </p:nvPr>
        </p:nvSpPr>
        <p:spPr/>
        <p:txBody>
          <a:bodyPr/>
          <a:lstStyle/>
          <a:p>
            <a:fld id="{962DF271-9F80-4A61-B445-58C8F383D1D4}" type="datetimeFigureOut">
              <a:rPr lang="en-US" smtClean="0"/>
              <a:t>10/14/2020</a:t>
            </a:fld>
            <a:endParaRPr lang="en-US"/>
          </a:p>
        </p:txBody>
      </p:sp>
      <p:sp>
        <p:nvSpPr>
          <p:cNvPr id="4" name="Footer Placeholder 3">
            <a:extLst>
              <a:ext uri="{FF2B5EF4-FFF2-40B4-BE49-F238E27FC236}">
                <a16:creationId xmlns:a16="http://schemas.microsoft.com/office/drawing/2014/main" id="{E352F23E-0BDE-40D2-95E5-8A17E3D1A9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1765E1-875D-45F8-B428-7FAF7D2E5A3C}"/>
              </a:ext>
            </a:extLst>
          </p:cNvPr>
          <p:cNvSpPr>
            <a:spLocks noGrp="1"/>
          </p:cNvSpPr>
          <p:nvPr>
            <p:ph type="sldNum" sz="quarter" idx="12"/>
          </p:nvPr>
        </p:nvSpPr>
        <p:spPr/>
        <p:txBody>
          <a:bodyPr/>
          <a:lstStyle/>
          <a:p>
            <a:fld id="{F30C3C7A-FDD4-458E-A0F4-43D0FD511A21}" type="slidenum">
              <a:rPr lang="en-US" smtClean="0"/>
              <a:t>‹#›</a:t>
            </a:fld>
            <a:endParaRPr lang="en-US"/>
          </a:p>
        </p:txBody>
      </p:sp>
    </p:spTree>
    <p:extLst>
      <p:ext uri="{BB962C8B-B14F-4D97-AF65-F5344CB8AC3E}">
        <p14:creationId xmlns:p14="http://schemas.microsoft.com/office/powerpoint/2010/main" val="12219775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A152C2-F829-4CD3-8D96-57383CA8A065}"/>
              </a:ext>
            </a:extLst>
          </p:cNvPr>
          <p:cNvSpPr>
            <a:spLocks noGrp="1"/>
          </p:cNvSpPr>
          <p:nvPr>
            <p:ph type="dt" sz="half" idx="10"/>
          </p:nvPr>
        </p:nvSpPr>
        <p:spPr/>
        <p:txBody>
          <a:bodyPr/>
          <a:lstStyle/>
          <a:p>
            <a:fld id="{962DF271-9F80-4A61-B445-58C8F383D1D4}" type="datetimeFigureOut">
              <a:rPr lang="en-US" smtClean="0"/>
              <a:t>10/14/2020</a:t>
            </a:fld>
            <a:endParaRPr lang="en-US"/>
          </a:p>
        </p:txBody>
      </p:sp>
      <p:sp>
        <p:nvSpPr>
          <p:cNvPr id="3" name="Footer Placeholder 2">
            <a:extLst>
              <a:ext uri="{FF2B5EF4-FFF2-40B4-BE49-F238E27FC236}">
                <a16:creationId xmlns:a16="http://schemas.microsoft.com/office/drawing/2014/main" id="{ABF8FE51-A4BA-46E8-9C8D-35E87D8D0E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27EB40-A23B-42FC-B5D1-75D87E0B5E34}"/>
              </a:ext>
            </a:extLst>
          </p:cNvPr>
          <p:cNvSpPr>
            <a:spLocks noGrp="1"/>
          </p:cNvSpPr>
          <p:nvPr>
            <p:ph type="sldNum" sz="quarter" idx="12"/>
          </p:nvPr>
        </p:nvSpPr>
        <p:spPr/>
        <p:txBody>
          <a:bodyPr/>
          <a:lstStyle/>
          <a:p>
            <a:fld id="{F30C3C7A-FDD4-458E-A0F4-43D0FD511A21}" type="slidenum">
              <a:rPr lang="en-US" smtClean="0"/>
              <a:t>‹#›</a:t>
            </a:fld>
            <a:endParaRPr lang="en-US"/>
          </a:p>
        </p:txBody>
      </p:sp>
    </p:spTree>
    <p:extLst>
      <p:ext uri="{BB962C8B-B14F-4D97-AF65-F5344CB8AC3E}">
        <p14:creationId xmlns:p14="http://schemas.microsoft.com/office/powerpoint/2010/main" val="1344095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35BA-2904-4961-99D7-F76A2E3FEC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B7BED8-5895-42D4-B265-C8413D9E6A1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67ED62-A66D-4075-8F66-BF048FAD9E38}"/>
              </a:ext>
            </a:extLst>
          </p:cNvPr>
          <p:cNvSpPr>
            <a:spLocks noGrp="1"/>
          </p:cNvSpPr>
          <p:nvPr>
            <p:ph type="dt" sz="half" idx="10"/>
          </p:nvPr>
        </p:nvSpPr>
        <p:spPr/>
        <p:txBody>
          <a:bodyPr/>
          <a:lstStyle/>
          <a:p>
            <a:fld id="{6BCD423E-2B71-40F2-8784-EA756E419350}" type="datetimeFigureOut">
              <a:rPr lang="en-US" smtClean="0"/>
              <a:t>10/14/2020</a:t>
            </a:fld>
            <a:endParaRPr lang="en-US"/>
          </a:p>
        </p:txBody>
      </p:sp>
      <p:sp>
        <p:nvSpPr>
          <p:cNvPr id="5" name="Footer Placeholder 4">
            <a:extLst>
              <a:ext uri="{FF2B5EF4-FFF2-40B4-BE49-F238E27FC236}">
                <a16:creationId xmlns:a16="http://schemas.microsoft.com/office/drawing/2014/main" id="{2C656D9D-C093-4A42-ABFC-03703909A6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9AA8B4-C090-4600-BF45-58A174DAEAD4}"/>
              </a:ext>
            </a:extLst>
          </p:cNvPr>
          <p:cNvSpPr>
            <a:spLocks noGrp="1"/>
          </p:cNvSpPr>
          <p:nvPr>
            <p:ph type="sldNum" sz="quarter" idx="12"/>
          </p:nvPr>
        </p:nvSpPr>
        <p:spPr/>
        <p:txBody>
          <a:bodyPr/>
          <a:lstStyle/>
          <a:p>
            <a:fld id="{D8F1BA3E-0F1D-46E2-9C67-1F2E5F17A72F}" type="slidenum">
              <a:rPr lang="en-US" smtClean="0"/>
              <a:t>‹#›</a:t>
            </a:fld>
            <a:endParaRPr lang="en-US"/>
          </a:p>
        </p:txBody>
      </p:sp>
    </p:spTree>
    <p:extLst>
      <p:ext uri="{BB962C8B-B14F-4D97-AF65-F5344CB8AC3E}">
        <p14:creationId xmlns:p14="http://schemas.microsoft.com/office/powerpoint/2010/main" val="710676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7602D-5443-430A-A9C6-9858228DAE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8AE4F6-5CC7-424F-85B1-DDDBF3A349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DA4C0E-059A-4F12-A0E6-1DB3F60BF9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99A18D9-5058-4495-A4DA-B48E9F12F30D}"/>
              </a:ext>
            </a:extLst>
          </p:cNvPr>
          <p:cNvSpPr>
            <a:spLocks noGrp="1"/>
          </p:cNvSpPr>
          <p:nvPr>
            <p:ph type="dt" sz="half" idx="10"/>
          </p:nvPr>
        </p:nvSpPr>
        <p:spPr/>
        <p:txBody>
          <a:bodyPr/>
          <a:lstStyle/>
          <a:p>
            <a:fld id="{962DF271-9F80-4A61-B445-58C8F383D1D4}" type="datetimeFigureOut">
              <a:rPr lang="en-US" smtClean="0"/>
              <a:t>10/14/2020</a:t>
            </a:fld>
            <a:endParaRPr lang="en-US"/>
          </a:p>
        </p:txBody>
      </p:sp>
      <p:sp>
        <p:nvSpPr>
          <p:cNvPr id="6" name="Footer Placeholder 5">
            <a:extLst>
              <a:ext uri="{FF2B5EF4-FFF2-40B4-BE49-F238E27FC236}">
                <a16:creationId xmlns:a16="http://schemas.microsoft.com/office/drawing/2014/main" id="{4F1AD577-7EDF-4ED5-AEF3-6EBB1D6C14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1C76C8-627E-42FD-B8DA-64F2F452140D}"/>
              </a:ext>
            </a:extLst>
          </p:cNvPr>
          <p:cNvSpPr>
            <a:spLocks noGrp="1"/>
          </p:cNvSpPr>
          <p:nvPr>
            <p:ph type="sldNum" sz="quarter" idx="12"/>
          </p:nvPr>
        </p:nvSpPr>
        <p:spPr/>
        <p:txBody>
          <a:bodyPr/>
          <a:lstStyle/>
          <a:p>
            <a:fld id="{F30C3C7A-FDD4-458E-A0F4-43D0FD511A21}" type="slidenum">
              <a:rPr lang="en-US" smtClean="0"/>
              <a:t>‹#›</a:t>
            </a:fld>
            <a:endParaRPr lang="en-US"/>
          </a:p>
        </p:txBody>
      </p:sp>
    </p:spTree>
    <p:extLst>
      <p:ext uri="{BB962C8B-B14F-4D97-AF65-F5344CB8AC3E}">
        <p14:creationId xmlns:p14="http://schemas.microsoft.com/office/powerpoint/2010/main" val="24936969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E2767-FA37-4865-AC71-09CF48656D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187FAD-3791-4C16-91E9-2E4F414834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BB930B-2F95-449C-93E4-36C89D030B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8E5C8C1-CF78-4C7C-8D32-4E7070B2C104}"/>
              </a:ext>
            </a:extLst>
          </p:cNvPr>
          <p:cNvSpPr>
            <a:spLocks noGrp="1"/>
          </p:cNvSpPr>
          <p:nvPr>
            <p:ph type="dt" sz="half" idx="10"/>
          </p:nvPr>
        </p:nvSpPr>
        <p:spPr/>
        <p:txBody>
          <a:bodyPr/>
          <a:lstStyle/>
          <a:p>
            <a:fld id="{962DF271-9F80-4A61-B445-58C8F383D1D4}" type="datetimeFigureOut">
              <a:rPr lang="en-US" smtClean="0"/>
              <a:t>10/14/2020</a:t>
            </a:fld>
            <a:endParaRPr lang="en-US"/>
          </a:p>
        </p:txBody>
      </p:sp>
      <p:sp>
        <p:nvSpPr>
          <p:cNvPr id="6" name="Footer Placeholder 5">
            <a:extLst>
              <a:ext uri="{FF2B5EF4-FFF2-40B4-BE49-F238E27FC236}">
                <a16:creationId xmlns:a16="http://schemas.microsoft.com/office/drawing/2014/main" id="{3E9DDBF2-EB5E-4D0B-899C-AB168394FE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F0EF26-087F-44BD-B284-DA938F0C4956}"/>
              </a:ext>
            </a:extLst>
          </p:cNvPr>
          <p:cNvSpPr>
            <a:spLocks noGrp="1"/>
          </p:cNvSpPr>
          <p:nvPr>
            <p:ph type="sldNum" sz="quarter" idx="12"/>
          </p:nvPr>
        </p:nvSpPr>
        <p:spPr/>
        <p:txBody>
          <a:bodyPr/>
          <a:lstStyle/>
          <a:p>
            <a:fld id="{F30C3C7A-FDD4-458E-A0F4-43D0FD511A21}" type="slidenum">
              <a:rPr lang="en-US" smtClean="0"/>
              <a:t>‹#›</a:t>
            </a:fld>
            <a:endParaRPr lang="en-US"/>
          </a:p>
        </p:txBody>
      </p:sp>
    </p:spTree>
    <p:extLst>
      <p:ext uri="{BB962C8B-B14F-4D97-AF65-F5344CB8AC3E}">
        <p14:creationId xmlns:p14="http://schemas.microsoft.com/office/powerpoint/2010/main" val="25492057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74A7E-861E-4D08-A372-68EA843C2F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48B0F-1749-4CE9-8FA1-9681985F7A7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CA365B-22CC-46C4-BAD2-B6C0352E48BE}"/>
              </a:ext>
            </a:extLst>
          </p:cNvPr>
          <p:cNvSpPr>
            <a:spLocks noGrp="1"/>
          </p:cNvSpPr>
          <p:nvPr>
            <p:ph type="dt" sz="half" idx="10"/>
          </p:nvPr>
        </p:nvSpPr>
        <p:spPr/>
        <p:txBody>
          <a:bodyPr/>
          <a:lstStyle/>
          <a:p>
            <a:fld id="{962DF271-9F80-4A61-B445-58C8F383D1D4}" type="datetimeFigureOut">
              <a:rPr lang="en-US" smtClean="0"/>
              <a:t>10/14/2020</a:t>
            </a:fld>
            <a:endParaRPr lang="en-US"/>
          </a:p>
        </p:txBody>
      </p:sp>
      <p:sp>
        <p:nvSpPr>
          <p:cNvPr id="5" name="Footer Placeholder 4">
            <a:extLst>
              <a:ext uri="{FF2B5EF4-FFF2-40B4-BE49-F238E27FC236}">
                <a16:creationId xmlns:a16="http://schemas.microsoft.com/office/drawing/2014/main" id="{8FE1B5A2-F8EF-4025-9F6D-C0A5796BD6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A49BB1-827D-4C0B-BB3F-F7A079248628}"/>
              </a:ext>
            </a:extLst>
          </p:cNvPr>
          <p:cNvSpPr>
            <a:spLocks noGrp="1"/>
          </p:cNvSpPr>
          <p:nvPr>
            <p:ph type="sldNum" sz="quarter" idx="12"/>
          </p:nvPr>
        </p:nvSpPr>
        <p:spPr/>
        <p:txBody>
          <a:bodyPr/>
          <a:lstStyle/>
          <a:p>
            <a:fld id="{F30C3C7A-FDD4-458E-A0F4-43D0FD511A21}" type="slidenum">
              <a:rPr lang="en-US" smtClean="0"/>
              <a:t>‹#›</a:t>
            </a:fld>
            <a:endParaRPr lang="en-US"/>
          </a:p>
        </p:txBody>
      </p:sp>
    </p:spTree>
    <p:extLst>
      <p:ext uri="{BB962C8B-B14F-4D97-AF65-F5344CB8AC3E}">
        <p14:creationId xmlns:p14="http://schemas.microsoft.com/office/powerpoint/2010/main" val="1985652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AC7CF2-ED8C-4F22-AE0C-6C76EEEBC6D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67912A-9594-4DA8-9F7B-A01DAC1A65D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52A293-9230-4111-9957-CFBAED3E6698}"/>
              </a:ext>
            </a:extLst>
          </p:cNvPr>
          <p:cNvSpPr>
            <a:spLocks noGrp="1"/>
          </p:cNvSpPr>
          <p:nvPr>
            <p:ph type="dt" sz="half" idx="10"/>
          </p:nvPr>
        </p:nvSpPr>
        <p:spPr/>
        <p:txBody>
          <a:bodyPr/>
          <a:lstStyle/>
          <a:p>
            <a:fld id="{962DF271-9F80-4A61-B445-58C8F383D1D4}" type="datetimeFigureOut">
              <a:rPr lang="en-US" smtClean="0"/>
              <a:t>10/14/2020</a:t>
            </a:fld>
            <a:endParaRPr lang="en-US"/>
          </a:p>
        </p:txBody>
      </p:sp>
      <p:sp>
        <p:nvSpPr>
          <p:cNvPr id="5" name="Footer Placeholder 4">
            <a:extLst>
              <a:ext uri="{FF2B5EF4-FFF2-40B4-BE49-F238E27FC236}">
                <a16:creationId xmlns:a16="http://schemas.microsoft.com/office/drawing/2014/main" id="{EB3506CD-47B2-4872-9CCD-B9870C6CCB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0AF985-CC70-4689-89B3-210BE129B295}"/>
              </a:ext>
            </a:extLst>
          </p:cNvPr>
          <p:cNvSpPr>
            <a:spLocks noGrp="1"/>
          </p:cNvSpPr>
          <p:nvPr>
            <p:ph type="sldNum" sz="quarter" idx="12"/>
          </p:nvPr>
        </p:nvSpPr>
        <p:spPr/>
        <p:txBody>
          <a:bodyPr/>
          <a:lstStyle/>
          <a:p>
            <a:fld id="{F30C3C7A-FDD4-458E-A0F4-43D0FD511A21}" type="slidenum">
              <a:rPr lang="en-US" smtClean="0"/>
              <a:t>‹#›</a:t>
            </a:fld>
            <a:endParaRPr lang="en-US"/>
          </a:p>
        </p:txBody>
      </p:sp>
    </p:spTree>
    <p:extLst>
      <p:ext uri="{BB962C8B-B14F-4D97-AF65-F5344CB8AC3E}">
        <p14:creationId xmlns:p14="http://schemas.microsoft.com/office/powerpoint/2010/main" val="32275138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ext only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2"/>
          </p:nvPr>
        </p:nvSpPr>
        <p:spPr/>
        <p:txBody>
          <a:bodyPr/>
          <a:lstStyle>
            <a:lvl1pPr>
              <a:defRPr sz="1100"/>
            </a:lvl1pPr>
          </a:lstStyle>
          <a:p>
            <a:fld id="{F8C12AA3-6E81-C746-8BB2-6661939CBDDC}" type="slidenum">
              <a:rPr lang="en-US" smtClean="0">
                <a:solidFill>
                  <a:srgbClr val="C7C8CA"/>
                </a:solidFill>
              </a:rPr>
              <a:pPr/>
              <a:t>‹#›</a:t>
            </a:fld>
            <a:endParaRPr lang="en-US">
              <a:solidFill>
                <a:srgbClr val="C7C8CA"/>
              </a:solidFill>
            </a:endParaRPr>
          </a:p>
        </p:txBody>
      </p:sp>
      <p:sp>
        <p:nvSpPr>
          <p:cNvPr id="5" name="Text Placeholder 4"/>
          <p:cNvSpPr>
            <a:spLocks noGrp="1"/>
          </p:cNvSpPr>
          <p:nvPr>
            <p:ph type="body" sz="quarter" idx="13"/>
          </p:nvPr>
        </p:nvSpPr>
        <p:spPr>
          <a:xfrm>
            <a:off x="341378" y="1828800"/>
            <a:ext cx="11612727" cy="42743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73065" y="154159"/>
            <a:ext cx="411307" cy="394168"/>
          </a:xfrm>
          <a:prstGeom prst="rect">
            <a:avLst/>
          </a:prstGeom>
        </p:spPr>
      </p:pic>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263" y="328837"/>
            <a:ext cx="947156" cy="907691"/>
          </a:xfrm>
          <a:prstGeom prst="rect">
            <a:avLst/>
          </a:prstGeom>
        </p:spPr>
      </p:pic>
    </p:spTree>
    <p:extLst>
      <p:ext uri="{BB962C8B-B14F-4D97-AF65-F5344CB8AC3E}">
        <p14:creationId xmlns:p14="http://schemas.microsoft.com/office/powerpoint/2010/main" val="10790515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3BB9E-9128-42E6-9906-1CB468FA77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96ED2E-835A-4547-B9F3-689086408E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63771B-11C5-4ACC-8000-586B53A3BAE1}"/>
              </a:ext>
            </a:extLst>
          </p:cNvPr>
          <p:cNvSpPr>
            <a:spLocks noGrp="1"/>
          </p:cNvSpPr>
          <p:nvPr>
            <p:ph type="dt" sz="half" idx="10"/>
          </p:nvPr>
        </p:nvSpPr>
        <p:spPr/>
        <p:txBody>
          <a:bodyPr/>
          <a:lstStyle/>
          <a:p>
            <a:fld id="{9334D819-9F07-4261-B09B-9E467E5D9002}" type="datetimeFigureOut">
              <a:rPr lang="en-US" smtClean="0"/>
              <a:pPr/>
              <a:t>10/14/2020</a:t>
            </a:fld>
            <a:endParaRPr lang="en-US"/>
          </a:p>
        </p:txBody>
      </p:sp>
      <p:sp>
        <p:nvSpPr>
          <p:cNvPr id="5" name="Footer Placeholder 4">
            <a:extLst>
              <a:ext uri="{FF2B5EF4-FFF2-40B4-BE49-F238E27FC236}">
                <a16:creationId xmlns:a16="http://schemas.microsoft.com/office/drawing/2014/main" id="{10634D39-F703-465E-9E8E-D89092AA22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1C368B-FB1B-4BED-B432-0595688D9DA2}"/>
              </a:ext>
            </a:extLst>
          </p:cNvPr>
          <p:cNvSpPr>
            <a:spLocks noGrp="1"/>
          </p:cNvSpPr>
          <p:nvPr>
            <p:ph type="sldNum" sz="quarter" idx="12"/>
          </p:nvPr>
        </p:nvSpPr>
        <p:spPr/>
        <p:txBody>
          <a:bodyPr/>
          <a:lstStyle/>
          <a:p>
            <a:fld id="{71766878-3199-4EAB-94E7-2D6D11070E14}" type="slidenum">
              <a:rPr lang="en-US" smtClean="0"/>
              <a:pPr/>
              <a:t>‹#›</a:t>
            </a:fld>
            <a:endParaRPr lang="en-US"/>
          </a:p>
        </p:txBody>
      </p:sp>
    </p:spTree>
    <p:extLst>
      <p:ext uri="{BB962C8B-B14F-4D97-AF65-F5344CB8AC3E}">
        <p14:creationId xmlns:p14="http://schemas.microsoft.com/office/powerpoint/2010/main" val="32400709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35BA-2904-4961-99D7-F76A2E3FEC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B7BED8-5895-42D4-B265-C8413D9E6A1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67ED62-A66D-4075-8F66-BF048FAD9E38}"/>
              </a:ext>
            </a:extLst>
          </p:cNvPr>
          <p:cNvSpPr>
            <a:spLocks noGrp="1"/>
          </p:cNvSpPr>
          <p:nvPr>
            <p:ph type="dt" sz="half" idx="10"/>
          </p:nvPr>
        </p:nvSpPr>
        <p:spPr/>
        <p:txBody>
          <a:bodyPr/>
          <a:lstStyle/>
          <a:p>
            <a:fld id="{9334D819-9F07-4261-B09B-9E467E5D9002}" type="datetimeFigureOut">
              <a:rPr lang="en-US" smtClean="0"/>
              <a:t>10/14/2020</a:t>
            </a:fld>
            <a:endParaRPr lang="en-US"/>
          </a:p>
        </p:txBody>
      </p:sp>
      <p:sp>
        <p:nvSpPr>
          <p:cNvPr id="5" name="Footer Placeholder 4">
            <a:extLst>
              <a:ext uri="{FF2B5EF4-FFF2-40B4-BE49-F238E27FC236}">
                <a16:creationId xmlns:a16="http://schemas.microsoft.com/office/drawing/2014/main" id="{2C656D9D-C093-4A42-ABFC-03703909A6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9AA8B4-C090-4600-BF45-58A174DAEAD4}"/>
              </a:ext>
            </a:extLst>
          </p:cNvPr>
          <p:cNvSpPr>
            <a:spLocks noGrp="1"/>
          </p:cNvSpPr>
          <p:nvPr>
            <p:ph type="sldNum" sz="quarter" idx="12"/>
          </p:nvPr>
        </p:nvSpPr>
        <p:spPr/>
        <p:txBody>
          <a:bodyPr/>
          <a:lstStyle/>
          <a:p>
            <a:fld id="{71766878-3199-4EAB-94E7-2D6D11070E14}" type="slidenum">
              <a:rPr lang="en-US" smtClean="0"/>
              <a:t>‹#›</a:t>
            </a:fld>
            <a:endParaRPr lang="en-US"/>
          </a:p>
        </p:txBody>
      </p:sp>
      <p:pic>
        <p:nvPicPr>
          <p:cNvPr id="7" name="Graphic 6" descr="Home">
            <a:hlinkClick r:id="rId2" action="ppaction://hlinksldjump"/>
            <a:extLst>
              <a:ext uri="{FF2B5EF4-FFF2-40B4-BE49-F238E27FC236}">
                <a16:creationId xmlns:a16="http://schemas.microsoft.com/office/drawing/2014/main" id="{9A936179-EC5C-4FD6-9C97-7EC6CC7F7AC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506200" y="0"/>
            <a:ext cx="685800" cy="685800"/>
          </a:xfrm>
          <a:prstGeom prst="rect">
            <a:avLst/>
          </a:prstGeom>
        </p:spPr>
      </p:pic>
    </p:spTree>
    <p:extLst>
      <p:ext uri="{BB962C8B-B14F-4D97-AF65-F5344CB8AC3E}">
        <p14:creationId xmlns:p14="http://schemas.microsoft.com/office/powerpoint/2010/main" val="25524802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BFF89-7A05-4DAC-B034-33E8E9D237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39DA5C-A730-43AD-9795-AAE2858C97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D5C6F24-DA51-47BD-9825-B6B420426CC1}"/>
              </a:ext>
            </a:extLst>
          </p:cNvPr>
          <p:cNvSpPr>
            <a:spLocks noGrp="1"/>
          </p:cNvSpPr>
          <p:nvPr>
            <p:ph type="dt" sz="half" idx="10"/>
          </p:nvPr>
        </p:nvSpPr>
        <p:spPr/>
        <p:txBody>
          <a:bodyPr/>
          <a:lstStyle/>
          <a:p>
            <a:fld id="{9334D819-9F07-4261-B09B-9E467E5D9002}" type="datetimeFigureOut">
              <a:rPr lang="en-US" smtClean="0"/>
              <a:pPr/>
              <a:t>10/14/2020</a:t>
            </a:fld>
            <a:endParaRPr lang="en-US"/>
          </a:p>
        </p:txBody>
      </p:sp>
      <p:sp>
        <p:nvSpPr>
          <p:cNvPr id="5" name="Footer Placeholder 4">
            <a:extLst>
              <a:ext uri="{FF2B5EF4-FFF2-40B4-BE49-F238E27FC236}">
                <a16:creationId xmlns:a16="http://schemas.microsoft.com/office/drawing/2014/main" id="{CB2C1861-5DF1-4754-BA84-8B2DD2E8F4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25D8AE-CE37-4B81-982C-AB11C83C785A}"/>
              </a:ext>
            </a:extLst>
          </p:cNvPr>
          <p:cNvSpPr>
            <a:spLocks noGrp="1"/>
          </p:cNvSpPr>
          <p:nvPr>
            <p:ph type="sldNum" sz="quarter" idx="12"/>
          </p:nvPr>
        </p:nvSpPr>
        <p:spPr/>
        <p:txBody>
          <a:bodyPr/>
          <a:lstStyle/>
          <a:p>
            <a:fld id="{71766878-3199-4EAB-94E7-2D6D11070E14}" type="slidenum">
              <a:rPr lang="en-US" smtClean="0"/>
              <a:pPr/>
              <a:t>‹#›</a:t>
            </a:fld>
            <a:endParaRPr lang="en-US"/>
          </a:p>
        </p:txBody>
      </p:sp>
    </p:spTree>
    <p:extLst>
      <p:ext uri="{BB962C8B-B14F-4D97-AF65-F5344CB8AC3E}">
        <p14:creationId xmlns:p14="http://schemas.microsoft.com/office/powerpoint/2010/main" val="11002553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8EC62-8EBF-42D3-A534-8D749597CF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CF438C-ED9E-4090-A745-8CB7C528C0B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0D50F8-8267-4227-812B-15B85548D82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607E4C-E80F-4399-85F2-1F78BCA2197A}"/>
              </a:ext>
            </a:extLst>
          </p:cNvPr>
          <p:cNvSpPr>
            <a:spLocks noGrp="1"/>
          </p:cNvSpPr>
          <p:nvPr>
            <p:ph type="dt" sz="half" idx="10"/>
          </p:nvPr>
        </p:nvSpPr>
        <p:spPr/>
        <p:txBody>
          <a:bodyPr/>
          <a:lstStyle/>
          <a:p>
            <a:fld id="{9334D819-9F07-4261-B09B-9E467E5D9002}" type="datetimeFigureOut">
              <a:rPr lang="en-US" smtClean="0"/>
              <a:t>10/14/2020</a:t>
            </a:fld>
            <a:endParaRPr lang="en-US"/>
          </a:p>
        </p:txBody>
      </p:sp>
      <p:sp>
        <p:nvSpPr>
          <p:cNvPr id="6" name="Footer Placeholder 5">
            <a:extLst>
              <a:ext uri="{FF2B5EF4-FFF2-40B4-BE49-F238E27FC236}">
                <a16:creationId xmlns:a16="http://schemas.microsoft.com/office/drawing/2014/main" id="{14ADBC00-BF88-46C5-ACB2-66E2407298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B92D17-BC94-429A-A891-6478F1DB9BC7}"/>
              </a:ext>
            </a:extLst>
          </p:cNvPr>
          <p:cNvSpPr>
            <a:spLocks noGrp="1"/>
          </p:cNvSpPr>
          <p:nvPr>
            <p:ph type="sldNum" sz="quarter" idx="12"/>
          </p:nvPr>
        </p:nvSpPr>
        <p:spPr/>
        <p:txBody>
          <a:bodyPr/>
          <a:lstStyle/>
          <a:p>
            <a:fld id="{71766878-3199-4EAB-94E7-2D6D11070E14}" type="slidenum">
              <a:rPr lang="en-US" smtClean="0"/>
              <a:t>‹#›</a:t>
            </a:fld>
            <a:endParaRPr lang="en-US"/>
          </a:p>
        </p:txBody>
      </p:sp>
    </p:spTree>
    <p:extLst>
      <p:ext uri="{BB962C8B-B14F-4D97-AF65-F5344CB8AC3E}">
        <p14:creationId xmlns:p14="http://schemas.microsoft.com/office/powerpoint/2010/main" val="3952667657"/>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B0DDC-79F3-4D40-8F01-D99BAFF595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64C5D1-5E79-4D19-B1AF-197E374E25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2B25390-F9D2-40CA-B0EB-BAF9F0CFCB5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88FB4F-0BC6-48F7-855F-C4278CFD82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BE3AD98-BA66-4250-A45D-F8ECDA50710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22895B-1E36-48A1-A555-DCAB0B042042}"/>
              </a:ext>
            </a:extLst>
          </p:cNvPr>
          <p:cNvSpPr>
            <a:spLocks noGrp="1"/>
          </p:cNvSpPr>
          <p:nvPr>
            <p:ph type="dt" sz="half" idx="10"/>
          </p:nvPr>
        </p:nvSpPr>
        <p:spPr/>
        <p:txBody>
          <a:bodyPr/>
          <a:lstStyle/>
          <a:p>
            <a:fld id="{9334D819-9F07-4261-B09B-9E467E5D9002}" type="datetimeFigureOut">
              <a:rPr lang="en-US" smtClean="0"/>
              <a:t>10/14/2020</a:t>
            </a:fld>
            <a:endParaRPr lang="en-US"/>
          </a:p>
        </p:txBody>
      </p:sp>
      <p:sp>
        <p:nvSpPr>
          <p:cNvPr id="8" name="Footer Placeholder 7">
            <a:extLst>
              <a:ext uri="{FF2B5EF4-FFF2-40B4-BE49-F238E27FC236}">
                <a16:creationId xmlns:a16="http://schemas.microsoft.com/office/drawing/2014/main" id="{25A78EC2-4670-4255-A072-9588BC690D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CD89AD-3784-4DD0-AE59-9FA40B811101}"/>
              </a:ext>
            </a:extLst>
          </p:cNvPr>
          <p:cNvSpPr>
            <a:spLocks noGrp="1"/>
          </p:cNvSpPr>
          <p:nvPr>
            <p:ph type="sldNum" sz="quarter" idx="12"/>
          </p:nvPr>
        </p:nvSpPr>
        <p:spPr/>
        <p:txBody>
          <a:bodyPr/>
          <a:lstStyle/>
          <a:p>
            <a:fld id="{71766878-3199-4EAB-94E7-2D6D11070E14}" type="slidenum">
              <a:rPr lang="en-US" smtClean="0"/>
              <a:t>‹#›</a:t>
            </a:fld>
            <a:endParaRPr lang="en-US"/>
          </a:p>
        </p:txBody>
      </p:sp>
    </p:spTree>
    <p:extLst>
      <p:ext uri="{BB962C8B-B14F-4D97-AF65-F5344CB8AC3E}">
        <p14:creationId xmlns:p14="http://schemas.microsoft.com/office/powerpoint/2010/main" val="272671087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BFF89-7A05-4DAC-B034-33E8E9D237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39DA5C-A730-43AD-9795-AAE2858C97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D5C6F24-DA51-47BD-9825-B6B420426CC1}"/>
              </a:ext>
            </a:extLst>
          </p:cNvPr>
          <p:cNvSpPr>
            <a:spLocks noGrp="1"/>
          </p:cNvSpPr>
          <p:nvPr>
            <p:ph type="dt" sz="half" idx="10"/>
          </p:nvPr>
        </p:nvSpPr>
        <p:spPr/>
        <p:txBody>
          <a:bodyPr/>
          <a:lstStyle/>
          <a:p>
            <a:fld id="{6BCD423E-2B71-40F2-8784-EA756E419350}" type="datetimeFigureOut">
              <a:rPr lang="en-US" smtClean="0"/>
              <a:t>10/14/2020</a:t>
            </a:fld>
            <a:endParaRPr lang="en-US"/>
          </a:p>
        </p:txBody>
      </p:sp>
      <p:sp>
        <p:nvSpPr>
          <p:cNvPr id="5" name="Footer Placeholder 4">
            <a:extLst>
              <a:ext uri="{FF2B5EF4-FFF2-40B4-BE49-F238E27FC236}">
                <a16:creationId xmlns:a16="http://schemas.microsoft.com/office/drawing/2014/main" id="{CB2C1861-5DF1-4754-BA84-8B2DD2E8F4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25D8AE-CE37-4B81-982C-AB11C83C785A}"/>
              </a:ext>
            </a:extLst>
          </p:cNvPr>
          <p:cNvSpPr>
            <a:spLocks noGrp="1"/>
          </p:cNvSpPr>
          <p:nvPr>
            <p:ph type="sldNum" sz="quarter" idx="12"/>
          </p:nvPr>
        </p:nvSpPr>
        <p:spPr/>
        <p:txBody>
          <a:bodyPr/>
          <a:lstStyle/>
          <a:p>
            <a:fld id="{D8F1BA3E-0F1D-46E2-9C67-1F2E5F17A72F}" type="slidenum">
              <a:rPr lang="en-US" smtClean="0"/>
              <a:t>‹#›</a:t>
            </a:fld>
            <a:endParaRPr lang="en-US"/>
          </a:p>
        </p:txBody>
      </p:sp>
    </p:spTree>
    <p:extLst>
      <p:ext uri="{BB962C8B-B14F-4D97-AF65-F5344CB8AC3E}">
        <p14:creationId xmlns:p14="http://schemas.microsoft.com/office/powerpoint/2010/main" val="15479381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C4F02-561E-466B-8718-6584FB2CEE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144582-2D60-4768-BFD4-64A803E28D61}"/>
              </a:ext>
            </a:extLst>
          </p:cNvPr>
          <p:cNvSpPr>
            <a:spLocks noGrp="1"/>
          </p:cNvSpPr>
          <p:nvPr>
            <p:ph type="dt" sz="half" idx="10"/>
          </p:nvPr>
        </p:nvSpPr>
        <p:spPr/>
        <p:txBody>
          <a:bodyPr/>
          <a:lstStyle/>
          <a:p>
            <a:fld id="{9334D819-9F07-4261-B09B-9E467E5D9002}" type="datetimeFigureOut">
              <a:rPr lang="en-US" smtClean="0"/>
              <a:t>10/14/2020</a:t>
            </a:fld>
            <a:endParaRPr lang="en-US"/>
          </a:p>
        </p:txBody>
      </p:sp>
      <p:sp>
        <p:nvSpPr>
          <p:cNvPr id="4" name="Footer Placeholder 3">
            <a:extLst>
              <a:ext uri="{FF2B5EF4-FFF2-40B4-BE49-F238E27FC236}">
                <a16:creationId xmlns:a16="http://schemas.microsoft.com/office/drawing/2014/main" id="{A9881D57-D186-47EB-863C-5F89BB2793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D86E08-65B0-4A85-A767-E747B5850F09}"/>
              </a:ext>
            </a:extLst>
          </p:cNvPr>
          <p:cNvSpPr>
            <a:spLocks noGrp="1"/>
          </p:cNvSpPr>
          <p:nvPr>
            <p:ph type="sldNum" sz="quarter" idx="12"/>
          </p:nvPr>
        </p:nvSpPr>
        <p:spPr/>
        <p:txBody>
          <a:bodyPr/>
          <a:lstStyle/>
          <a:p>
            <a:fld id="{71766878-3199-4EAB-94E7-2D6D11070E14}" type="slidenum">
              <a:rPr lang="en-US" smtClean="0"/>
              <a:t>‹#›</a:t>
            </a:fld>
            <a:endParaRPr lang="en-US"/>
          </a:p>
        </p:txBody>
      </p:sp>
    </p:spTree>
    <p:extLst>
      <p:ext uri="{BB962C8B-B14F-4D97-AF65-F5344CB8AC3E}">
        <p14:creationId xmlns:p14="http://schemas.microsoft.com/office/powerpoint/2010/main" val="6835997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CEEF7E-DD31-47FB-9CB4-3185F1D9BF35}"/>
              </a:ext>
            </a:extLst>
          </p:cNvPr>
          <p:cNvSpPr>
            <a:spLocks noGrp="1"/>
          </p:cNvSpPr>
          <p:nvPr>
            <p:ph type="dt" sz="half" idx="10"/>
          </p:nvPr>
        </p:nvSpPr>
        <p:spPr/>
        <p:txBody>
          <a:bodyPr/>
          <a:lstStyle/>
          <a:p>
            <a:fld id="{9334D819-9F07-4261-B09B-9E467E5D9002}" type="datetimeFigureOut">
              <a:rPr lang="en-US" smtClean="0"/>
              <a:t>10/14/2020</a:t>
            </a:fld>
            <a:endParaRPr lang="en-US"/>
          </a:p>
        </p:txBody>
      </p:sp>
      <p:sp>
        <p:nvSpPr>
          <p:cNvPr id="3" name="Footer Placeholder 2">
            <a:extLst>
              <a:ext uri="{FF2B5EF4-FFF2-40B4-BE49-F238E27FC236}">
                <a16:creationId xmlns:a16="http://schemas.microsoft.com/office/drawing/2014/main" id="{16343F7B-76C5-4D1C-B25C-14DFBC0EAD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5BAFC4-D8E5-4C4A-B58C-54A9C0E11156}"/>
              </a:ext>
            </a:extLst>
          </p:cNvPr>
          <p:cNvSpPr>
            <a:spLocks noGrp="1"/>
          </p:cNvSpPr>
          <p:nvPr>
            <p:ph type="sldNum" sz="quarter" idx="12"/>
          </p:nvPr>
        </p:nvSpPr>
        <p:spPr/>
        <p:txBody>
          <a:bodyPr/>
          <a:lstStyle/>
          <a:p>
            <a:fld id="{71766878-3199-4EAB-94E7-2D6D11070E14}" type="slidenum">
              <a:rPr lang="en-US" smtClean="0"/>
              <a:t>‹#›</a:t>
            </a:fld>
            <a:endParaRPr lang="en-US"/>
          </a:p>
        </p:txBody>
      </p:sp>
    </p:spTree>
    <p:extLst>
      <p:ext uri="{BB962C8B-B14F-4D97-AF65-F5344CB8AC3E}">
        <p14:creationId xmlns:p14="http://schemas.microsoft.com/office/powerpoint/2010/main" val="36250791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33E1B-11E1-4B67-B859-C1BD0053C5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B33D85-BD25-45E0-A95A-F36B9928A4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1CA5F7-6373-43D1-8422-3E651F1F69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EAAFA65-EF7D-472D-B7FD-AAC6B6B87D55}"/>
              </a:ext>
            </a:extLst>
          </p:cNvPr>
          <p:cNvSpPr>
            <a:spLocks noGrp="1"/>
          </p:cNvSpPr>
          <p:nvPr>
            <p:ph type="dt" sz="half" idx="10"/>
          </p:nvPr>
        </p:nvSpPr>
        <p:spPr/>
        <p:txBody>
          <a:bodyPr/>
          <a:lstStyle/>
          <a:p>
            <a:fld id="{9334D819-9F07-4261-B09B-9E467E5D9002}" type="datetimeFigureOut">
              <a:rPr lang="en-US" smtClean="0"/>
              <a:t>10/14/2020</a:t>
            </a:fld>
            <a:endParaRPr lang="en-US"/>
          </a:p>
        </p:txBody>
      </p:sp>
      <p:sp>
        <p:nvSpPr>
          <p:cNvPr id="6" name="Footer Placeholder 5">
            <a:extLst>
              <a:ext uri="{FF2B5EF4-FFF2-40B4-BE49-F238E27FC236}">
                <a16:creationId xmlns:a16="http://schemas.microsoft.com/office/drawing/2014/main" id="{756CFEA7-765E-4931-AA58-C165993719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64E4A9-4592-46C0-A0EF-10CC04403EA8}"/>
              </a:ext>
            </a:extLst>
          </p:cNvPr>
          <p:cNvSpPr>
            <a:spLocks noGrp="1"/>
          </p:cNvSpPr>
          <p:nvPr>
            <p:ph type="sldNum" sz="quarter" idx="12"/>
          </p:nvPr>
        </p:nvSpPr>
        <p:spPr/>
        <p:txBody>
          <a:bodyPr/>
          <a:lstStyle/>
          <a:p>
            <a:fld id="{71766878-3199-4EAB-94E7-2D6D11070E14}" type="slidenum">
              <a:rPr lang="en-US" smtClean="0"/>
              <a:t>‹#›</a:t>
            </a:fld>
            <a:endParaRPr lang="en-US"/>
          </a:p>
        </p:txBody>
      </p:sp>
    </p:spTree>
    <p:extLst>
      <p:ext uri="{BB962C8B-B14F-4D97-AF65-F5344CB8AC3E}">
        <p14:creationId xmlns:p14="http://schemas.microsoft.com/office/powerpoint/2010/main" val="2669037713"/>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99E88-B5C8-4A81-AE76-6CCC9C453B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2E20CA-4FBA-4DDF-8B94-B4B26A9A00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8D5A7E8-5447-4A79-9701-D8ECF39AAE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E20FC2B-D114-41EE-9DD8-263F6B404DD8}"/>
              </a:ext>
            </a:extLst>
          </p:cNvPr>
          <p:cNvSpPr>
            <a:spLocks noGrp="1"/>
          </p:cNvSpPr>
          <p:nvPr>
            <p:ph type="dt" sz="half" idx="10"/>
          </p:nvPr>
        </p:nvSpPr>
        <p:spPr/>
        <p:txBody>
          <a:bodyPr/>
          <a:lstStyle/>
          <a:p>
            <a:fld id="{9334D819-9F07-4261-B09B-9E467E5D9002}" type="datetimeFigureOut">
              <a:rPr lang="en-US" smtClean="0"/>
              <a:t>10/14/2020</a:t>
            </a:fld>
            <a:endParaRPr lang="en-US"/>
          </a:p>
        </p:txBody>
      </p:sp>
      <p:sp>
        <p:nvSpPr>
          <p:cNvPr id="6" name="Footer Placeholder 5">
            <a:extLst>
              <a:ext uri="{FF2B5EF4-FFF2-40B4-BE49-F238E27FC236}">
                <a16:creationId xmlns:a16="http://schemas.microsoft.com/office/drawing/2014/main" id="{5C76ACC0-1933-4467-AB71-CA4962C91C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179F8-4C07-4C79-8C33-D975970B8AFA}"/>
              </a:ext>
            </a:extLst>
          </p:cNvPr>
          <p:cNvSpPr>
            <a:spLocks noGrp="1"/>
          </p:cNvSpPr>
          <p:nvPr>
            <p:ph type="sldNum" sz="quarter" idx="12"/>
          </p:nvPr>
        </p:nvSpPr>
        <p:spPr/>
        <p:txBody>
          <a:bodyPr/>
          <a:lstStyle/>
          <a:p>
            <a:fld id="{71766878-3199-4EAB-94E7-2D6D11070E14}" type="slidenum">
              <a:rPr lang="en-US" smtClean="0"/>
              <a:t>‹#›</a:t>
            </a:fld>
            <a:endParaRPr lang="en-US"/>
          </a:p>
        </p:txBody>
      </p:sp>
    </p:spTree>
    <p:extLst>
      <p:ext uri="{BB962C8B-B14F-4D97-AF65-F5344CB8AC3E}">
        <p14:creationId xmlns:p14="http://schemas.microsoft.com/office/powerpoint/2010/main" val="9237743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3196F-0190-4EEC-9842-5FBB0C46A5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C6F0A8-3D03-4FC5-ACFD-4EC58C1FA8E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152FEC-0DE0-4815-98EE-A1E44A285510}"/>
              </a:ext>
            </a:extLst>
          </p:cNvPr>
          <p:cNvSpPr>
            <a:spLocks noGrp="1"/>
          </p:cNvSpPr>
          <p:nvPr>
            <p:ph type="dt" sz="half" idx="10"/>
          </p:nvPr>
        </p:nvSpPr>
        <p:spPr/>
        <p:txBody>
          <a:bodyPr/>
          <a:lstStyle/>
          <a:p>
            <a:fld id="{9334D819-9F07-4261-B09B-9E467E5D9002}" type="datetimeFigureOut">
              <a:rPr lang="en-US" smtClean="0"/>
              <a:t>10/14/2020</a:t>
            </a:fld>
            <a:endParaRPr lang="en-US"/>
          </a:p>
        </p:txBody>
      </p:sp>
      <p:sp>
        <p:nvSpPr>
          <p:cNvPr id="5" name="Footer Placeholder 4">
            <a:extLst>
              <a:ext uri="{FF2B5EF4-FFF2-40B4-BE49-F238E27FC236}">
                <a16:creationId xmlns:a16="http://schemas.microsoft.com/office/drawing/2014/main" id="{AB28BF43-E2B2-4385-BDBC-46AFF08DD8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744B29-1AFE-4601-8C46-6E371DFDB5F7}"/>
              </a:ext>
            </a:extLst>
          </p:cNvPr>
          <p:cNvSpPr>
            <a:spLocks noGrp="1"/>
          </p:cNvSpPr>
          <p:nvPr>
            <p:ph type="sldNum" sz="quarter" idx="12"/>
          </p:nvPr>
        </p:nvSpPr>
        <p:spPr/>
        <p:txBody>
          <a:bodyPr/>
          <a:lstStyle/>
          <a:p>
            <a:fld id="{71766878-3199-4EAB-94E7-2D6D11070E14}" type="slidenum">
              <a:rPr lang="en-US" smtClean="0"/>
              <a:t>‹#›</a:t>
            </a:fld>
            <a:endParaRPr lang="en-US"/>
          </a:p>
        </p:txBody>
      </p:sp>
    </p:spTree>
    <p:extLst>
      <p:ext uri="{BB962C8B-B14F-4D97-AF65-F5344CB8AC3E}">
        <p14:creationId xmlns:p14="http://schemas.microsoft.com/office/powerpoint/2010/main" val="9636429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6319C2-39D6-4048-AA70-BB7DE623B3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946147-C2AD-4842-9275-1058F98661C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FAB0CC-8663-4D6F-B0FE-8B8F74C77F31}"/>
              </a:ext>
            </a:extLst>
          </p:cNvPr>
          <p:cNvSpPr>
            <a:spLocks noGrp="1"/>
          </p:cNvSpPr>
          <p:nvPr>
            <p:ph type="dt" sz="half" idx="10"/>
          </p:nvPr>
        </p:nvSpPr>
        <p:spPr/>
        <p:txBody>
          <a:bodyPr/>
          <a:lstStyle/>
          <a:p>
            <a:fld id="{9334D819-9F07-4261-B09B-9E467E5D9002}" type="datetimeFigureOut">
              <a:rPr lang="en-US" smtClean="0"/>
              <a:t>10/14/2020</a:t>
            </a:fld>
            <a:endParaRPr lang="en-US"/>
          </a:p>
        </p:txBody>
      </p:sp>
      <p:sp>
        <p:nvSpPr>
          <p:cNvPr id="5" name="Footer Placeholder 4">
            <a:extLst>
              <a:ext uri="{FF2B5EF4-FFF2-40B4-BE49-F238E27FC236}">
                <a16:creationId xmlns:a16="http://schemas.microsoft.com/office/drawing/2014/main" id="{20C89006-A7EF-4E72-956D-0B788FFAFE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85E76F-1F7B-4482-AB70-F87A9123A37A}"/>
              </a:ext>
            </a:extLst>
          </p:cNvPr>
          <p:cNvSpPr>
            <a:spLocks noGrp="1"/>
          </p:cNvSpPr>
          <p:nvPr>
            <p:ph type="sldNum" sz="quarter" idx="12"/>
          </p:nvPr>
        </p:nvSpPr>
        <p:spPr/>
        <p:txBody>
          <a:bodyPr/>
          <a:lstStyle/>
          <a:p>
            <a:fld id="{71766878-3199-4EAB-94E7-2D6D11070E14}" type="slidenum">
              <a:rPr lang="en-US" smtClean="0"/>
              <a:t>‹#›</a:t>
            </a:fld>
            <a:endParaRPr lang="en-US"/>
          </a:p>
        </p:txBody>
      </p:sp>
    </p:spTree>
    <p:extLst>
      <p:ext uri="{BB962C8B-B14F-4D97-AF65-F5344CB8AC3E}">
        <p14:creationId xmlns:p14="http://schemas.microsoft.com/office/powerpoint/2010/main" val="8437841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91659-D586-48A3-A959-564163F353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C78D156-8738-464B-8EB5-D5AB25BED4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75EB40-5315-4EEE-ABFB-DDE85CB427A6}"/>
              </a:ext>
            </a:extLst>
          </p:cNvPr>
          <p:cNvSpPr>
            <a:spLocks noGrp="1"/>
          </p:cNvSpPr>
          <p:nvPr>
            <p:ph type="dt" sz="half" idx="10"/>
          </p:nvPr>
        </p:nvSpPr>
        <p:spPr/>
        <p:txBody>
          <a:bodyPr/>
          <a:lstStyle/>
          <a:p>
            <a:fld id="{962DF271-9F80-4A61-B445-58C8F383D1D4}" type="datetimeFigureOut">
              <a:rPr lang="en-US" smtClean="0"/>
              <a:t>10/14/2020</a:t>
            </a:fld>
            <a:endParaRPr lang="en-US"/>
          </a:p>
        </p:txBody>
      </p:sp>
      <p:sp>
        <p:nvSpPr>
          <p:cNvPr id="5" name="Footer Placeholder 4">
            <a:extLst>
              <a:ext uri="{FF2B5EF4-FFF2-40B4-BE49-F238E27FC236}">
                <a16:creationId xmlns:a16="http://schemas.microsoft.com/office/drawing/2014/main" id="{E45237D4-2F33-4B93-8148-4282C3C622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2C9237-E0CF-405E-85C1-1FCAF23527D6}"/>
              </a:ext>
            </a:extLst>
          </p:cNvPr>
          <p:cNvSpPr>
            <a:spLocks noGrp="1"/>
          </p:cNvSpPr>
          <p:nvPr>
            <p:ph type="sldNum" sz="quarter" idx="12"/>
          </p:nvPr>
        </p:nvSpPr>
        <p:spPr/>
        <p:txBody>
          <a:bodyPr/>
          <a:lstStyle/>
          <a:p>
            <a:fld id="{F30C3C7A-FDD4-458E-A0F4-43D0FD511A21}" type="slidenum">
              <a:rPr lang="en-US" smtClean="0"/>
              <a:t>‹#›</a:t>
            </a:fld>
            <a:endParaRPr lang="en-US"/>
          </a:p>
        </p:txBody>
      </p:sp>
    </p:spTree>
    <p:extLst>
      <p:ext uri="{BB962C8B-B14F-4D97-AF65-F5344CB8AC3E}">
        <p14:creationId xmlns:p14="http://schemas.microsoft.com/office/powerpoint/2010/main" val="38385252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8F771-71E7-4B6B-98C1-BBA61A373B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5FF4E3-5758-44A8-B172-F52133F5444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A1A56E-482E-46E5-BA1C-13F3056E2E73}"/>
              </a:ext>
            </a:extLst>
          </p:cNvPr>
          <p:cNvSpPr>
            <a:spLocks noGrp="1"/>
          </p:cNvSpPr>
          <p:nvPr>
            <p:ph type="dt" sz="half" idx="10"/>
          </p:nvPr>
        </p:nvSpPr>
        <p:spPr/>
        <p:txBody>
          <a:bodyPr/>
          <a:lstStyle/>
          <a:p>
            <a:fld id="{962DF271-9F80-4A61-B445-58C8F383D1D4}" type="datetimeFigureOut">
              <a:rPr lang="en-US" smtClean="0"/>
              <a:t>10/14/2020</a:t>
            </a:fld>
            <a:endParaRPr lang="en-US"/>
          </a:p>
        </p:txBody>
      </p:sp>
      <p:sp>
        <p:nvSpPr>
          <p:cNvPr id="5" name="Footer Placeholder 4">
            <a:extLst>
              <a:ext uri="{FF2B5EF4-FFF2-40B4-BE49-F238E27FC236}">
                <a16:creationId xmlns:a16="http://schemas.microsoft.com/office/drawing/2014/main" id="{76C05916-4600-4D2A-A22E-8C1CFD8B03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AFE2E8-31BD-4F9F-BE7B-0B4C4070FECA}"/>
              </a:ext>
            </a:extLst>
          </p:cNvPr>
          <p:cNvSpPr>
            <a:spLocks noGrp="1"/>
          </p:cNvSpPr>
          <p:nvPr>
            <p:ph type="sldNum" sz="quarter" idx="12"/>
          </p:nvPr>
        </p:nvSpPr>
        <p:spPr/>
        <p:txBody>
          <a:bodyPr/>
          <a:lstStyle/>
          <a:p>
            <a:fld id="{F30C3C7A-FDD4-458E-A0F4-43D0FD511A21}" type="slidenum">
              <a:rPr lang="en-US" smtClean="0"/>
              <a:t>‹#›</a:t>
            </a:fld>
            <a:endParaRPr lang="en-US"/>
          </a:p>
        </p:txBody>
      </p:sp>
    </p:spTree>
    <p:extLst>
      <p:ext uri="{BB962C8B-B14F-4D97-AF65-F5344CB8AC3E}">
        <p14:creationId xmlns:p14="http://schemas.microsoft.com/office/powerpoint/2010/main" val="27269409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6F9A4-25DF-47FA-9595-60F5BF736D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E0BA62-8ADF-4A33-BDC4-E09738C20B4E}"/>
              </a:ext>
            </a:extLst>
          </p:cNvPr>
          <p:cNvSpPr>
            <a:spLocks noGrp="1"/>
          </p:cNvSpPr>
          <p:nvPr>
            <p:ph type="dt" sz="half" idx="10"/>
          </p:nvPr>
        </p:nvSpPr>
        <p:spPr/>
        <p:txBody>
          <a:bodyPr/>
          <a:lstStyle/>
          <a:p>
            <a:fld id="{962DF271-9F80-4A61-B445-58C8F383D1D4}" type="datetimeFigureOut">
              <a:rPr lang="en-US" smtClean="0"/>
              <a:t>10/14/2020</a:t>
            </a:fld>
            <a:endParaRPr lang="en-US"/>
          </a:p>
        </p:txBody>
      </p:sp>
      <p:sp>
        <p:nvSpPr>
          <p:cNvPr id="4" name="Footer Placeholder 3">
            <a:extLst>
              <a:ext uri="{FF2B5EF4-FFF2-40B4-BE49-F238E27FC236}">
                <a16:creationId xmlns:a16="http://schemas.microsoft.com/office/drawing/2014/main" id="{E1EB82E8-A0B1-4C1B-BDB7-642EA1EEA9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06A1A5-C126-437D-BD39-08BDD3FE4661}"/>
              </a:ext>
            </a:extLst>
          </p:cNvPr>
          <p:cNvSpPr>
            <a:spLocks noGrp="1"/>
          </p:cNvSpPr>
          <p:nvPr>
            <p:ph type="sldNum" sz="quarter" idx="12"/>
          </p:nvPr>
        </p:nvSpPr>
        <p:spPr/>
        <p:txBody>
          <a:bodyPr/>
          <a:lstStyle/>
          <a:p>
            <a:fld id="{F30C3C7A-FDD4-458E-A0F4-43D0FD511A21}" type="slidenum">
              <a:rPr lang="en-US" smtClean="0"/>
              <a:t>‹#›</a:t>
            </a:fld>
            <a:endParaRPr lang="en-US"/>
          </a:p>
        </p:txBody>
      </p:sp>
    </p:spTree>
    <p:extLst>
      <p:ext uri="{BB962C8B-B14F-4D97-AF65-F5344CB8AC3E}">
        <p14:creationId xmlns:p14="http://schemas.microsoft.com/office/powerpoint/2010/main" val="4367598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A61DF-7592-4EF2-8CFC-7C1964A46C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27CE5B-6DCE-49DB-B401-52CE892153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4B1656F-9CF2-4F0C-9BD9-38A7EC51A917}"/>
              </a:ext>
            </a:extLst>
          </p:cNvPr>
          <p:cNvSpPr>
            <a:spLocks noGrp="1"/>
          </p:cNvSpPr>
          <p:nvPr>
            <p:ph type="dt" sz="half" idx="10"/>
          </p:nvPr>
        </p:nvSpPr>
        <p:spPr/>
        <p:txBody>
          <a:bodyPr/>
          <a:lstStyle/>
          <a:p>
            <a:fld id="{962DF271-9F80-4A61-B445-58C8F383D1D4}" type="datetimeFigureOut">
              <a:rPr lang="en-US" smtClean="0"/>
              <a:t>10/14/2020</a:t>
            </a:fld>
            <a:endParaRPr lang="en-US"/>
          </a:p>
        </p:txBody>
      </p:sp>
      <p:sp>
        <p:nvSpPr>
          <p:cNvPr id="5" name="Footer Placeholder 4">
            <a:extLst>
              <a:ext uri="{FF2B5EF4-FFF2-40B4-BE49-F238E27FC236}">
                <a16:creationId xmlns:a16="http://schemas.microsoft.com/office/drawing/2014/main" id="{AA5A317E-DCCD-4FD2-95EF-1049F00504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CA8EA-1A69-42C2-969C-B970DDE7BF77}"/>
              </a:ext>
            </a:extLst>
          </p:cNvPr>
          <p:cNvSpPr>
            <a:spLocks noGrp="1"/>
          </p:cNvSpPr>
          <p:nvPr>
            <p:ph type="sldNum" sz="quarter" idx="12"/>
          </p:nvPr>
        </p:nvSpPr>
        <p:spPr/>
        <p:txBody>
          <a:bodyPr/>
          <a:lstStyle/>
          <a:p>
            <a:fld id="{F30C3C7A-FDD4-458E-A0F4-43D0FD511A21}" type="slidenum">
              <a:rPr lang="en-US" smtClean="0"/>
              <a:t>‹#›</a:t>
            </a:fld>
            <a:endParaRPr lang="en-US"/>
          </a:p>
        </p:txBody>
      </p:sp>
    </p:spTree>
    <p:extLst>
      <p:ext uri="{BB962C8B-B14F-4D97-AF65-F5344CB8AC3E}">
        <p14:creationId xmlns:p14="http://schemas.microsoft.com/office/powerpoint/2010/main" val="2685423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8EC62-8EBF-42D3-A534-8D749597CF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CF438C-ED9E-4090-A745-8CB7C528C0B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0D50F8-8267-4227-812B-15B85548D82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607E4C-E80F-4399-85F2-1F78BCA2197A}"/>
              </a:ext>
            </a:extLst>
          </p:cNvPr>
          <p:cNvSpPr>
            <a:spLocks noGrp="1"/>
          </p:cNvSpPr>
          <p:nvPr>
            <p:ph type="dt" sz="half" idx="10"/>
          </p:nvPr>
        </p:nvSpPr>
        <p:spPr/>
        <p:txBody>
          <a:bodyPr/>
          <a:lstStyle/>
          <a:p>
            <a:fld id="{6BCD423E-2B71-40F2-8784-EA756E419350}" type="datetimeFigureOut">
              <a:rPr lang="en-US" smtClean="0"/>
              <a:t>10/14/2020</a:t>
            </a:fld>
            <a:endParaRPr lang="en-US"/>
          </a:p>
        </p:txBody>
      </p:sp>
      <p:sp>
        <p:nvSpPr>
          <p:cNvPr id="6" name="Footer Placeholder 5">
            <a:extLst>
              <a:ext uri="{FF2B5EF4-FFF2-40B4-BE49-F238E27FC236}">
                <a16:creationId xmlns:a16="http://schemas.microsoft.com/office/drawing/2014/main" id="{14ADBC00-BF88-46C5-ACB2-66E2407298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B92D17-BC94-429A-A891-6478F1DB9BC7}"/>
              </a:ext>
            </a:extLst>
          </p:cNvPr>
          <p:cNvSpPr>
            <a:spLocks noGrp="1"/>
          </p:cNvSpPr>
          <p:nvPr>
            <p:ph type="sldNum" sz="quarter" idx="12"/>
          </p:nvPr>
        </p:nvSpPr>
        <p:spPr/>
        <p:txBody>
          <a:bodyPr/>
          <a:lstStyle/>
          <a:p>
            <a:fld id="{D8F1BA3E-0F1D-46E2-9C67-1F2E5F17A72F}" type="slidenum">
              <a:rPr lang="en-US" smtClean="0"/>
              <a:t>‹#›</a:t>
            </a:fld>
            <a:endParaRPr lang="en-US"/>
          </a:p>
        </p:txBody>
      </p:sp>
    </p:spTree>
    <p:extLst>
      <p:ext uri="{BB962C8B-B14F-4D97-AF65-F5344CB8AC3E}">
        <p14:creationId xmlns:p14="http://schemas.microsoft.com/office/powerpoint/2010/main" val="17236913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17502-71C2-4B98-905F-18CA8AAA3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98CA53-7BBD-456D-B268-D98D1217488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577767-5D3F-450A-AD4B-9E7B47A7B9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F6014B-5D55-4CD7-8C45-B413E111561B}"/>
              </a:ext>
            </a:extLst>
          </p:cNvPr>
          <p:cNvSpPr>
            <a:spLocks noGrp="1"/>
          </p:cNvSpPr>
          <p:nvPr>
            <p:ph type="dt" sz="half" idx="10"/>
          </p:nvPr>
        </p:nvSpPr>
        <p:spPr/>
        <p:txBody>
          <a:bodyPr/>
          <a:lstStyle/>
          <a:p>
            <a:fld id="{962DF271-9F80-4A61-B445-58C8F383D1D4}" type="datetimeFigureOut">
              <a:rPr lang="en-US" smtClean="0"/>
              <a:t>10/14/2020</a:t>
            </a:fld>
            <a:endParaRPr lang="en-US"/>
          </a:p>
        </p:txBody>
      </p:sp>
      <p:sp>
        <p:nvSpPr>
          <p:cNvPr id="6" name="Footer Placeholder 5">
            <a:extLst>
              <a:ext uri="{FF2B5EF4-FFF2-40B4-BE49-F238E27FC236}">
                <a16:creationId xmlns:a16="http://schemas.microsoft.com/office/drawing/2014/main" id="{14BDF33C-09DC-4928-98B5-DE9A17155A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AF1C53-56AF-4EDB-8F10-6A5B53F798A8}"/>
              </a:ext>
            </a:extLst>
          </p:cNvPr>
          <p:cNvSpPr>
            <a:spLocks noGrp="1"/>
          </p:cNvSpPr>
          <p:nvPr>
            <p:ph type="sldNum" sz="quarter" idx="12"/>
          </p:nvPr>
        </p:nvSpPr>
        <p:spPr/>
        <p:txBody>
          <a:bodyPr/>
          <a:lstStyle/>
          <a:p>
            <a:fld id="{F30C3C7A-FDD4-458E-A0F4-43D0FD511A21}" type="slidenum">
              <a:rPr lang="en-US" smtClean="0"/>
              <a:t>‹#›</a:t>
            </a:fld>
            <a:endParaRPr lang="en-US"/>
          </a:p>
        </p:txBody>
      </p:sp>
    </p:spTree>
    <p:extLst>
      <p:ext uri="{BB962C8B-B14F-4D97-AF65-F5344CB8AC3E}">
        <p14:creationId xmlns:p14="http://schemas.microsoft.com/office/powerpoint/2010/main" val="9663374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9BB1C-628D-409A-BC04-5BF5B00157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DCA29D-C810-4E8D-AF35-9BC4036C24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2A4EAE6-D400-4BB3-AEA3-519C1AD1E0B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2B3D2F-E2F6-4190-8C03-A9C69F126D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816086C-C715-4BEB-ABA1-ED0327215FE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D577B7-D760-4C59-8920-AA08EB3C1664}"/>
              </a:ext>
            </a:extLst>
          </p:cNvPr>
          <p:cNvSpPr>
            <a:spLocks noGrp="1"/>
          </p:cNvSpPr>
          <p:nvPr>
            <p:ph type="dt" sz="half" idx="10"/>
          </p:nvPr>
        </p:nvSpPr>
        <p:spPr/>
        <p:txBody>
          <a:bodyPr/>
          <a:lstStyle/>
          <a:p>
            <a:fld id="{962DF271-9F80-4A61-B445-58C8F383D1D4}" type="datetimeFigureOut">
              <a:rPr lang="en-US" smtClean="0"/>
              <a:t>10/14/2020</a:t>
            </a:fld>
            <a:endParaRPr lang="en-US"/>
          </a:p>
        </p:txBody>
      </p:sp>
      <p:sp>
        <p:nvSpPr>
          <p:cNvPr id="8" name="Footer Placeholder 7">
            <a:extLst>
              <a:ext uri="{FF2B5EF4-FFF2-40B4-BE49-F238E27FC236}">
                <a16:creationId xmlns:a16="http://schemas.microsoft.com/office/drawing/2014/main" id="{F1DC1411-D637-42C7-86AD-C94D75B332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97EE66-9BDC-4980-BBAA-CBBDF1463ABE}"/>
              </a:ext>
            </a:extLst>
          </p:cNvPr>
          <p:cNvSpPr>
            <a:spLocks noGrp="1"/>
          </p:cNvSpPr>
          <p:nvPr>
            <p:ph type="sldNum" sz="quarter" idx="12"/>
          </p:nvPr>
        </p:nvSpPr>
        <p:spPr/>
        <p:txBody>
          <a:bodyPr/>
          <a:lstStyle/>
          <a:p>
            <a:fld id="{F30C3C7A-FDD4-458E-A0F4-43D0FD511A21}" type="slidenum">
              <a:rPr lang="en-US" smtClean="0"/>
              <a:t>‹#›</a:t>
            </a:fld>
            <a:endParaRPr lang="en-US"/>
          </a:p>
        </p:txBody>
      </p:sp>
    </p:spTree>
    <p:extLst>
      <p:ext uri="{BB962C8B-B14F-4D97-AF65-F5344CB8AC3E}">
        <p14:creationId xmlns:p14="http://schemas.microsoft.com/office/powerpoint/2010/main" val="7410268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EC557-8D91-4492-A032-D104DF9705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FC1999-163F-4F1C-AAC4-91D396E2F92E}"/>
              </a:ext>
            </a:extLst>
          </p:cNvPr>
          <p:cNvSpPr>
            <a:spLocks noGrp="1"/>
          </p:cNvSpPr>
          <p:nvPr>
            <p:ph type="dt" sz="half" idx="10"/>
          </p:nvPr>
        </p:nvSpPr>
        <p:spPr/>
        <p:txBody>
          <a:bodyPr/>
          <a:lstStyle/>
          <a:p>
            <a:fld id="{962DF271-9F80-4A61-B445-58C8F383D1D4}" type="datetimeFigureOut">
              <a:rPr lang="en-US" smtClean="0"/>
              <a:t>10/14/2020</a:t>
            </a:fld>
            <a:endParaRPr lang="en-US"/>
          </a:p>
        </p:txBody>
      </p:sp>
      <p:sp>
        <p:nvSpPr>
          <p:cNvPr id="4" name="Footer Placeholder 3">
            <a:extLst>
              <a:ext uri="{FF2B5EF4-FFF2-40B4-BE49-F238E27FC236}">
                <a16:creationId xmlns:a16="http://schemas.microsoft.com/office/drawing/2014/main" id="{E352F23E-0BDE-40D2-95E5-8A17E3D1A9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1765E1-875D-45F8-B428-7FAF7D2E5A3C}"/>
              </a:ext>
            </a:extLst>
          </p:cNvPr>
          <p:cNvSpPr>
            <a:spLocks noGrp="1"/>
          </p:cNvSpPr>
          <p:nvPr>
            <p:ph type="sldNum" sz="quarter" idx="12"/>
          </p:nvPr>
        </p:nvSpPr>
        <p:spPr/>
        <p:txBody>
          <a:bodyPr/>
          <a:lstStyle/>
          <a:p>
            <a:fld id="{F30C3C7A-FDD4-458E-A0F4-43D0FD511A21}" type="slidenum">
              <a:rPr lang="en-US" smtClean="0"/>
              <a:t>‹#›</a:t>
            </a:fld>
            <a:endParaRPr lang="en-US"/>
          </a:p>
        </p:txBody>
      </p:sp>
    </p:spTree>
    <p:extLst>
      <p:ext uri="{BB962C8B-B14F-4D97-AF65-F5344CB8AC3E}">
        <p14:creationId xmlns:p14="http://schemas.microsoft.com/office/powerpoint/2010/main" val="4937857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A152C2-F829-4CD3-8D96-57383CA8A065}"/>
              </a:ext>
            </a:extLst>
          </p:cNvPr>
          <p:cNvSpPr>
            <a:spLocks noGrp="1"/>
          </p:cNvSpPr>
          <p:nvPr>
            <p:ph type="dt" sz="half" idx="10"/>
          </p:nvPr>
        </p:nvSpPr>
        <p:spPr/>
        <p:txBody>
          <a:bodyPr/>
          <a:lstStyle/>
          <a:p>
            <a:fld id="{962DF271-9F80-4A61-B445-58C8F383D1D4}" type="datetimeFigureOut">
              <a:rPr lang="en-US" smtClean="0"/>
              <a:t>10/14/2020</a:t>
            </a:fld>
            <a:endParaRPr lang="en-US"/>
          </a:p>
        </p:txBody>
      </p:sp>
      <p:sp>
        <p:nvSpPr>
          <p:cNvPr id="3" name="Footer Placeholder 2">
            <a:extLst>
              <a:ext uri="{FF2B5EF4-FFF2-40B4-BE49-F238E27FC236}">
                <a16:creationId xmlns:a16="http://schemas.microsoft.com/office/drawing/2014/main" id="{ABF8FE51-A4BA-46E8-9C8D-35E87D8D0E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27EB40-A23B-42FC-B5D1-75D87E0B5E34}"/>
              </a:ext>
            </a:extLst>
          </p:cNvPr>
          <p:cNvSpPr>
            <a:spLocks noGrp="1"/>
          </p:cNvSpPr>
          <p:nvPr>
            <p:ph type="sldNum" sz="quarter" idx="12"/>
          </p:nvPr>
        </p:nvSpPr>
        <p:spPr/>
        <p:txBody>
          <a:bodyPr/>
          <a:lstStyle/>
          <a:p>
            <a:fld id="{F30C3C7A-FDD4-458E-A0F4-43D0FD511A21}" type="slidenum">
              <a:rPr lang="en-US" smtClean="0"/>
              <a:t>‹#›</a:t>
            </a:fld>
            <a:endParaRPr lang="en-US"/>
          </a:p>
        </p:txBody>
      </p:sp>
    </p:spTree>
    <p:extLst>
      <p:ext uri="{BB962C8B-B14F-4D97-AF65-F5344CB8AC3E}">
        <p14:creationId xmlns:p14="http://schemas.microsoft.com/office/powerpoint/2010/main" val="1500774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7602D-5443-430A-A9C6-9858228DAE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8AE4F6-5CC7-424F-85B1-DDDBF3A349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DA4C0E-059A-4F12-A0E6-1DB3F60BF9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99A18D9-5058-4495-A4DA-B48E9F12F30D}"/>
              </a:ext>
            </a:extLst>
          </p:cNvPr>
          <p:cNvSpPr>
            <a:spLocks noGrp="1"/>
          </p:cNvSpPr>
          <p:nvPr>
            <p:ph type="dt" sz="half" idx="10"/>
          </p:nvPr>
        </p:nvSpPr>
        <p:spPr/>
        <p:txBody>
          <a:bodyPr/>
          <a:lstStyle/>
          <a:p>
            <a:fld id="{962DF271-9F80-4A61-B445-58C8F383D1D4}" type="datetimeFigureOut">
              <a:rPr lang="en-US" smtClean="0"/>
              <a:t>10/14/2020</a:t>
            </a:fld>
            <a:endParaRPr lang="en-US"/>
          </a:p>
        </p:txBody>
      </p:sp>
      <p:sp>
        <p:nvSpPr>
          <p:cNvPr id="6" name="Footer Placeholder 5">
            <a:extLst>
              <a:ext uri="{FF2B5EF4-FFF2-40B4-BE49-F238E27FC236}">
                <a16:creationId xmlns:a16="http://schemas.microsoft.com/office/drawing/2014/main" id="{4F1AD577-7EDF-4ED5-AEF3-6EBB1D6C14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1C76C8-627E-42FD-B8DA-64F2F452140D}"/>
              </a:ext>
            </a:extLst>
          </p:cNvPr>
          <p:cNvSpPr>
            <a:spLocks noGrp="1"/>
          </p:cNvSpPr>
          <p:nvPr>
            <p:ph type="sldNum" sz="quarter" idx="12"/>
          </p:nvPr>
        </p:nvSpPr>
        <p:spPr/>
        <p:txBody>
          <a:bodyPr/>
          <a:lstStyle/>
          <a:p>
            <a:fld id="{F30C3C7A-FDD4-458E-A0F4-43D0FD511A21}" type="slidenum">
              <a:rPr lang="en-US" smtClean="0"/>
              <a:t>‹#›</a:t>
            </a:fld>
            <a:endParaRPr lang="en-US"/>
          </a:p>
        </p:txBody>
      </p:sp>
    </p:spTree>
    <p:extLst>
      <p:ext uri="{BB962C8B-B14F-4D97-AF65-F5344CB8AC3E}">
        <p14:creationId xmlns:p14="http://schemas.microsoft.com/office/powerpoint/2010/main" val="34225358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E2767-FA37-4865-AC71-09CF48656D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187FAD-3791-4C16-91E9-2E4F414834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ABB930B-2F95-449C-93E4-36C89D030B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8E5C8C1-CF78-4C7C-8D32-4E7070B2C104}"/>
              </a:ext>
            </a:extLst>
          </p:cNvPr>
          <p:cNvSpPr>
            <a:spLocks noGrp="1"/>
          </p:cNvSpPr>
          <p:nvPr>
            <p:ph type="dt" sz="half" idx="10"/>
          </p:nvPr>
        </p:nvSpPr>
        <p:spPr/>
        <p:txBody>
          <a:bodyPr/>
          <a:lstStyle/>
          <a:p>
            <a:fld id="{962DF271-9F80-4A61-B445-58C8F383D1D4}" type="datetimeFigureOut">
              <a:rPr lang="en-US" smtClean="0"/>
              <a:t>10/14/2020</a:t>
            </a:fld>
            <a:endParaRPr lang="en-US"/>
          </a:p>
        </p:txBody>
      </p:sp>
      <p:sp>
        <p:nvSpPr>
          <p:cNvPr id="6" name="Footer Placeholder 5">
            <a:extLst>
              <a:ext uri="{FF2B5EF4-FFF2-40B4-BE49-F238E27FC236}">
                <a16:creationId xmlns:a16="http://schemas.microsoft.com/office/drawing/2014/main" id="{3E9DDBF2-EB5E-4D0B-899C-AB168394FE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F0EF26-087F-44BD-B284-DA938F0C4956}"/>
              </a:ext>
            </a:extLst>
          </p:cNvPr>
          <p:cNvSpPr>
            <a:spLocks noGrp="1"/>
          </p:cNvSpPr>
          <p:nvPr>
            <p:ph type="sldNum" sz="quarter" idx="12"/>
          </p:nvPr>
        </p:nvSpPr>
        <p:spPr/>
        <p:txBody>
          <a:bodyPr/>
          <a:lstStyle/>
          <a:p>
            <a:fld id="{F30C3C7A-FDD4-458E-A0F4-43D0FD511A21}" type="slidenum">
              <a:rPr lang="en-US" smtClean="0"/>
              <a:t>‹#›</a:t>
            </a:fld>
            <a:endParaRPr lang="en-US"/>
          </a:p>
        </p:txBody>
      </p:sp>
    </p:spTree>
    <p:extLst>
      <p:ext uri="{BB962C8B-B14F-4D97-AF65-F5344CB8AC3E}">
        <p14:creationId xmlns:p14="http://schemas.microsoft.com/office/powerpoint/2010/main" val="35634750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74A7E-861E-4D08-A372-68EA843C2F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48B0F-1749-4CE9-8FA1-9681985F7A7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CA365B-22CC-46C4-BAD2-B6C0352E48BE}"/>
              </a:ext>
            </a:extLst>
          </p:cNvPr>
          <p:cNvSpPr>
            <a:spLocks noGrp="1"/>
          </p:cNvSpPr>
          <p:nvPr>
            <p:ph type="dt" sz="half" idx="10"/>
          </p:nvPr>
        </p:nvSpPr>
        <p:spPr/>
        <p:txBody>
          <a:bodyPr/>
          <a:lstStyle/>
          <a:p>
            <a:fld id="{962DF271-9F80-4A61-B445-58C8F383D1D4}" type="datetimeFigureOut">
              <a:rPr lang="en-US" smtClean="0"/>
              <a:t>10/14/2020</a:t>
            </a:fld>
            <a:endParaRPr lang="en-US"/>
          </a:p>
        </p:txBody>
      </p:sp>
      <p:sp>
        <p:nvSpPr>
          <p:cNvPr id="5" name="Footer Placeholder 4">
            <a:extLst>
              <a:ext uri="{FF2B5EF4-FFF2-40B4-BE49-F238E27FC236}">
                <a16:creationId xmlns:a16="http://schemas.microsoft.com/office/drawing/2014/main" id="{8FE1B5A2-F8EF-4025-9F6D-C0A5796BD6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A49BB1-827D-4C0B-BB3F-F7A079248628}"/>
              </a:ext>
            </a:extLst>
          </p:cNvPr>
          <p:cNvSpPr>
            <a:spLocks noGrp="1"/>
          </p:cNvSpPr>
          <p:nvPr>
            <p:ph type="sldNum" sz="quarter" idx="12"/>
          </p:nvPr>
        </p:nvSpPr>
        <p:spPr/>
        <p:txBody>
          <a:bodyPr/>
          <a:lstStyle/>
          <a:p>
            <a:fld id="{F30C3C7A-FDD4-458E-A0F4-43D0FD511A21}" type="slidenum">
              <a:rPr lang="en-US" smtClean="0"/>
              <a:t>‹#›</a:t>
            </a:fld>
            <a:endParaRPr lang="en-US"/>
          </a:p>
        </p:txBody>
      </p:sp>
    </p:spTree>
    <p:extLst>
      <p:ext uri="{BB962C8B-B14F-4D97-AF65-F5344CB8AC3E}">
        <p14:creationId xmlns:p14="http://schemas.microsoft.com/office/powerpoint/2010/main" val="22614935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AC7CF2-ED8C-4F22-AE0C-6C76EEEBC6D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67912A-9594-4DA8-9F7B-A01DAC1A65D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52A293-9230-4111-9957-CFBAED3E6698}"/>
              </a:ext>
            </a:extLst>
          </p:cNvPr>
          <p:cNvSpPr>
            <a:spLocks noGrp="1"/>
          </p:cNvSpPr>
          <p:nvPr>
            <p:ph type="dt" sz="half" idx="10"/>
          </p:nvPr>
        </p:nvSpPr>
        <p:spPr/>
        <p:txBody>
          <a:bodyPr/>
          <a:lstStyle/>
          <a:p>
            <a:fld id="{962DF271-9F80-4A61-B445-58C8F383D1D4}" type="datetimeFigureOut">
              <a:rPr lang="en-US" smtClean="0"/>
              <a:t>10/14/2020</a:t>
            </a:fld>
            <a:endParaRPr lang="en-US"/>
          </a:p>
        </p:txBody>
      </p:sp>
      <p:sp>
        <p:nvSpPr>
          <p:cNvPr id="5" name="Footer Placeholder 4">
            <a:extLst>
              <a:ext uri="{FF2B5EF4-FFF2-40B4-BE49-F238E27FC236}">
                <a16:creationId xmlns:a16="http://schemas.microsoft.com/office/drawing/2014/main" id="{EB3506CD-47B2-4872-9CCD-B9870C6CCB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0AF985-CC70-4689-89B3-210BE129B295}"/>
              </a:ext>
            </a:extLst>
          </p:cNvPr>
          <p:cNvSpPr>
            <a:spLocks noGrp="1"/>
          </p:cNvSpPr>
          <p:nvPr>
            <p:ph type="sldNum" sz="quarter" idx="12"/>
          </p:nvPr>
        </p:nvSpPr>
        <p:spPr/>
        <p:txBody>
          <a:bodyPr/>
          <a:lstStyle/>
          <a:p>
            <a:fld id="{F30C3C7A-FDD4-458E-A0F4-43D0FD511A21}" type="slidenum">
              <a:rPr lang="en-US" smtClean="0"/>
              <a:t>‹#›</a:t>
            </a:fld>
            <a:endParaRPr lang="en-US"/>
          </a:p>
        </p:txBody>
      </p:sp>
    </p:spTree>
    <p:extLst>
      <p:ext uri="{BB962C8B-B14F-4D97-AF65-F5344CB8AC3E}">
        <p14:creationId xmlns:p14="http://schemas.microsoft.com/office/powerpoint/2010/main" val="30218641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ext only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2"/>
          </p:nvPr>
        </p:nvSpPr>
        <p:spPr/>
        <p:txBody>
          <a:bodyPr/>
          <a:lstStyle>
            <a:lvl1pPr>
              <a:defRPr sz="1100"/>
            </a:lvl1pPr>
          </a:lstStyle>
          <a:p>
            <a:fld id="{F8C12AA3-6E81-C746-8BB2-6661939CBDDC}" type="slidenum">
              <a:rPr lang="en-US" smtClean="0">
                <a:solidFill>
                  <a:srgbClr val="C7C8CA"/>
                </a:solidFill>
              </a:rPr>
              <a:pPr/>
              <a:t>‹#›</a:t>
            </a:fld>
            <a:endParaRPr lang="en-US">
              <a:solidFill>
                <a:srgbClr val="C7C8CA"/>
              </a:solidFill>
            </a:endParaRPr>
          </a:p>
        </p:txBody>
      </p:sp>
      <p:sp>
        <p:nvSpPr>
          <p:cNvPr id="5" name="Text Placeholder 4"/>
          <p:cNvSpPr>
            <a:spLocks noGrp="1"/>
          </p:cNvSpPr>
          <p:nvPr>
            <p:ph type="body" sz="quarter" idx="13"/>
          </p:nvPr>
        </p:nvSpPr>
        <p:spPr>
          <a:xfrm>
            <a:off x="341378" y="1828800"/>
            <a:ext cx="11612727" cy="42743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73065" y="154159"/>
            <a:ext cx="411307" cy="394168"/>
          </a:xfrm>
          <a:prstGeom prst="rect">
            <a:avLst/>
          </a:prstGeom>
        </p:spPr>
      </p:pic>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263" y="328837"/>
            <a:ext cx="947156" cy="907691"/>
          </a:xfrm>
          <a:prstGeom prst="rect">
            <a:avLst/>
          </a:prstGeom>
        </p:spPr>
      </p:pic>
    </p:spTree>
    <p:extLst>
      <p:ext uri="{BB962C8B-B14F-4D97-AF65-F5344CB8AC3E}">
        <p14:creationId xmlns:p14="http://schemas.microsoft.com/office/powerpoint/2010/main" val="1783385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E8E73-04F8-4743-8DE6-D4CA340DB3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21AD08-57CC-4BCF-A605-F1D7550E91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DF5295-9536-498F-BF2D-747D486C48F6}"/>
              </a:ext>
            </a:extLst>
          </p:cNvPr>
          <p:cNvSpPr>
            <a:spLocks noGrp="1"/>
          </p:cNvSpPr>
          <p:nvPr>
            <p:ph type="dt" sz="half" idx="10"/>
          </p:nvPr>
        </p:nvSpPr>
        <p:spPr/>
        <p:txBody>
          <a:bodyPr/>
          <a:lstStyle/>
          <a:p>
            <a:fld id="{143A4C69-21DD-4FA8-9592-9D118E91D7F4}" type="datetimeFigureOut">
              <a:rPr lang="en-US" smtClean="0"/>
              <a:t>10/14/2020</a:t>
            </a:fld>
            <a:endParaRPr lang="en-US"/>
          </a:p>
        </p:txBody>
      </p:sp>
      <p:sp>
        <p:nvSpPr>
          <p:cNvPr id="5" name="Footer Placeholder 4">
            <a:extLst>
              <a:ext uri="{FF2B5EF4-FFF2-40B4-BE49-F238E27FC236}">
                <a16:creationId xmlns:a16="http://schemas.microsoft.com/office/drawing/2014/main" id="{FAD0921F-BF79-48EC-8592-6188F57564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38C78-FFD6-477E-AD2D-EE474BA38C40}"/>
              </a:ext>
            </a:extLst>
          </p:cNvPr>
          <p:cNvSpPr>
            <a:spLocks noGrp="1"/>
          </p:cNvSpPr>
          <p:nvPr>
            <p:ph type="sldNum" sz="quarter" idx="12"/>
          </p:nvPr>
        </p:nvSpPr>
        <p:spPr/>
        <p:txBody>
          <a:bodyPr/>
          <a:lstStyle/>
          <a:p>
            <a:fld id="{0AFA53B1-D075-4B60-A05E-05F7466E8A6A}" type="slidenum">
              <a:rPr lang="en-US" smtClean="0"/>
              <a:t>‹#›</a:t>
            </a:fld>
            <a:endParaRPr lang="en-US"/>
          </a:p>
        </p:txBody>
      </p:sp>
    </p:spTree>
    <p:extLst>
      <p:ext uri="{BB962C8B-B14F-4D97-AF65-F5344CB8AC3E}">
        <p14:creationId xmlns:p14="http://schemas.microsoft.com/office/powerpoint/2010/main" val="2258394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B0DDC-79F3-4D40-8F01-D99BAFF595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64C5D1-5E79-4D19-B1AF-197E374E25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2B25390-F9D2-40CA-B0EB-BAF9F0CFCB5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88FB4F-0BC6-48F7-855F-C4278CFD82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BE3AD98-BA66-4250-A45D-F8ECDA50710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22895B-1E36-48A1-A555-DCAB0B042042}"/>
              </a:ext>
            </a:extLst>
          </p:cNvPr>
          <p:cNvSpPr>
            <a:spLocks noGrp="1"/>
          </p:cNvSpPr>
          <p:nvPr>
            <p:ph type="dt" sz="half" idx="10"/>
          </p:nvPr>
        </p:nvSpPr>
        <p:spPr/>
        <p:txBody>
          <a:bodyPr/>
          <a:lstStyle/>
          <a:p>
            <a:fld id="{6BCD423E-2B71-40F2-8784-EA756E419350}" type="datetimeFigureOut">
              <a:rPr lang="en-US" smtClean="0"/>
              <a:t>10/14/2020</a:t>
            </a:fld>
            <a:endParaRPr lang="en-US"/>
          </a:p>
        </p:txBody>
      </p:sp>
      <p:sp>
        <p:nvSpPr>
          <p:cNvPr id="8" name="Footer Placeholder 7">
            <a:extLst>
              <a:ext uri="{FF2B5EF4-FFF2-40B4-BE49-F238E27FC236}">
                <a16:creationId xmlns:a16="http://schemas.microsoft.com/office/drawing/2014/main" id="{25A78EC2-4670-4255-A072-9588BC690D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CD89AD-3784-4DD0-AE59-9FA40B811101}"/>
              </a:ext>
            </a:extLst>
          </p:cNvPr>
          <p:cNvSpPr>
            <a:spLocks noGrp="1"/>
          </p:cNvSpPr>
          <p:nvPr>
            <p:ph type="sldNum" sz="quarter" idx="12"/>
          </p:nvPr>
        </p:nvSpPr>
        <p:spPr/>
        <p:txBody>
          <a:bodyPr/>
          <a:lstStyle/>
          <a:p>
            <a:fld id="{D8F1BA3E-0F1D-46E2-9C67-1F2E5F17A72F}" type="slidenum">
              <a:rPr lang="en-US" smtClean="0"/>
              <a:t>‹#›</a:t>
            </a:fld>
            <a:endParaRPr lang="en-US"/>
          </a:p>
        </p:txBody>
      </p:sp>
    </p:spTree>
    <p:extLst>
      <p:ext uri="{BB962C8B-B14F-4D97-AF65-F5344CB8AC3E}">
        <p14:creationId xmlns:p14="http://schemas.microsoft.com/office/powerpoint/2010/main" val="2088715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9E24F-1F96-4ADA-B4AC-B9290AE1EC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DC76CE-34BE-4D6E-BCED-AA3935C7CB4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76380-D2C6-44B3-8408-A96D34ACD5E2}"/>
              </a:ext>
            </a:extLst>
          </p:cNvPr>
          <p:cNvSpPr>
            <a:spLocks noGrp="1"/>
          </p:cNvSpPr>
          <p:nvPr>
            <p:ph type="dt" sz="half" idx="10"/>
          </p:nvPr>
        </p:nvSpPr>
        <p:spPr/>
        <p:txBody>
          <a:bodyPr/>
          <a:lstStyle/>
          <a:p>
            <a:fld id="{143A4C69-21DD-4FA8-9592-9D118E91D7F4}" type="datetimeFigureOut">
              <a:rPr lang="en-US" smtClean="0"/>
              <a:t>10/14/2020</a:t>
            </a:fld>
            <a:endParaRPr lang="en-US"/>
          </a:p>
        </p:txBody>
      </p:sp>
      <p:sp>
        <p:nvSpPr>
          <p:cNvPr id="5" name="Footer Placeholder 4">
            <a:extLst>
              <a:ext uri="{FF2B5EF4-FFF2-40B4-BE49-F238E27FC236}">
                <a16:creationId xmlns:a16="http://schemas.microsoft.com/office/drawing/2014/main" id="{D2A4684F-5A0B-42A2-BE08-ACA9C9B0F3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84BCDB-03DF-40EF-AF21-FA969BBB345A}"/>
              </a:ext>
            </a:extLst>
          </p:cNvPr>
          <p:cNvSpPr>
            <a:spLocks noGrp="1"/>
          </p:cNvSpPr>
          <p:nvPr>
            <p:ph type="sldNum" sz="quarter" idx="12"/>
          </p:nvPr>
        </p:nvSpPr>
        <p:spPr/>
        <p:txBody>
          <a:bodyPr/>
          <a:lstStyle/>
          <a:p>
            <a:fld id="{0AFA53B1-D075-4B60-A05E-05F7466E8A6A}" type="slidenum">
              <a:rPr lang="en-US" smtClean="0"/>
              <a:t>‹#›</a:t>
            </a:fld>
            <a:endParaRPr lang="en-US"/>
          </a:p>
        </p:txBody>
      </p:sp>
      <p:pic>
        <p:nvPicPr>
          <p:cNvPr id="7" name="Picture 5" descr="A picture containing clock, room&#10;&#10;Description generated with very high confidence">
            <a:extLst>
              <a:ext uri="{FF2B5EF4-FFF2-40B4-BE49-F238E27FC236}">
                <a16:creationId xmlns:a16="http://schemas.microsoft.com/office/drawing/2014/main" id="{EAF91B4A-9892-4FCB-8531-B258B7A3E409}"/>
              </a:ext>
            </a:extLst>
          </p:cNvPr>
          <p:cNvPicPr>
            <a:picLocks noChangeAspect="1"/>
          </p:cNvPicPr>
          <p:nvPr/>
        </p:nvPicPr>
        <p:blipFill>
          <a:blip r:embed="rId2"/>
          <a:stretch>
            <a:fillRect/>
          </a:stretch>
        </p:blipFill>
        <p:spPr>
          <a:xfrm>
            <a:off x="10666571" y="5340834"/>
            <a:ext cx="1525429" cy="1517166"/>
          </a:xfrm>
          <a:prstGeom prst="rect">
            <a:avLst/>
          </a:prstGeom>
        </p:spPr>
      </p:pic>
    </p:spTree>
    <p:extLst>
      <p:ext uri="{BB962C8B-B14F-4D97-AF65-F5344CB8AC3E}">
        <p14:creationId xmlns:p14="http://schemas.microsoft.com/office/powerpoint/2010/main" val="36802516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61D17-CA00-4F98-85F5-B1C7DCFFCD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8F9CE9-3A01-4E86-9FF8-07F2608693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BD28B2-1BFE-4E4D-AC92-A17868F25E72}"/>
              </a:ext>
            </a:extLst>
          </p:cNvPr>
          <p:cNvSpPr>
            <a:spLocks noGrp="1"/>
          </p:cNvSpPr>
          <p:nvPr>
            <p:ph type="dt" sz="half" idx="10"/>
          </p:nvPr>
        </p:nvSpPr>
        <p:spPr/>
        <p:txBody>
          <a:bodyPr/>
          <a:lstStyle/>
          <a:p>
            <a:fld id="{143A4C69-21DD-4FA8-9592-9D118E91D7F4}" type="datetimeFigureOut">
              <a:rPr lang="en-US" smtClean="0"/>
              <a:t>10/14/2020</a:t>
            </a:fld>
            <a:endParaRPr lang="en-US"/>
          </a:p>
        </p:txBody>
      </p:sp>
      <p:sp>
        <p:nvSpPr>
          <p:cNvPr id="5" name="Footer Placeholder 4">
            <a:extLst>
              <a:ext uri="{FF2B5EF4-FFF2-40B4-BE49-F238E27FC236}">
                <a16:creationId xmlns:a16="http://schemas.microsoft.com/office/drawing/2014/main" id="{D08666D8-641C-4CBD-B3B7-BBF3941CC3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B3A21F-24E2-4249-8681-874751AB8892}"/>
              </a:ext>
            </a:extLst>
          </p:cNvPr>
          <p:cNvSpPr>
            <a:spLocks noGrp="1"/>
          </p:cNvSpPr>
          <p:nvPr>
            <p:ph type="sldNum" sz="quarter" idx="12"/>
          </p:nvPr>
        </p:nvSpPr>
        <p:spPr/>
        <p:txBody>
          <a:bodyPr/>
          <a:lstStyle/>
          <a:p>
            <a:fld id="{0AFA53B1-D075-4B60-A05E-05F7466E8A6A}" type="slidenum">
              <a:rPr lang="en-US" smtClean="0"/>
              <a:t>‹#›</a:t>
            </a:fld>
            <a:endParaRPr lang="en-US"/>
          </a:p>
        </p:txBody>
      </p:sp>
    </p:spTree>
    <p:extLst>
      <p:ext uri="{BB962C8B-B14F-4D97-AF65-F5344CB8AC3E}">
        <p14:creationId xmlns:p14="http://schemas.microsoft.com/office/powerpoint/2010/main" val="29772387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1DB78-30A3-494E-A622-824EC2AF49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204749-493C-40EE-9587-18A1C3A21E6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88968B-C102-4541-BE25-13E1FF50B1E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7522CF-95BE-4E89-A81A-5AD62C8330F3}"/>
              </a:ext>
            </a:extLst>
          </p:cNvPr>
          <p:cNvSpPr>
            <a:spLocks noGrp="1"/>
          </p:cNvSpPr>
          <p:nvPr>
            <p:ph type="dt" sz="half" idx="10"/>
          </p:nvPr>
        </p:nvSpPr>
        <p:spPr/>
        <p:txBody>
          <a:bodyPr/>
          <a:lstStyle/>
          <a:p>
            <a:fld id="{143A4C69-21DD-4FA8-9592-9D118E91D7F4}" type="datetimeFigureOut">
              <a:rPr lang="en-US" smtClean="0"/>
              <a:t>10/14/2020</a:t>
            </a:fld>
            <a:endParaRPr lang="en-US"/>
          </a:p>
        </p:txBody>
      </p:sp>
      <p:sp>
        <p:nvSpPr>
          <p:cNvPr id="6" name="Footer Placeholder 5">
            <a:extLst>
              <a:ext uri="{FF2B5EF4-FFF2-40B4-BE49-F238E27FC236}">
                <a16:creationId xmlns:a16="http://schemas.microsoft.com/office/drawing/2014/main" id="{67C5F6BE-8C2A-4DF3-96F1-BEC0909176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318C73-EBCD-4F8B-ADE1-B04DC391A9D5}"/>
              </a:ext>
            </a:extLst>
          </p:cNvPr>
          <p:cNvSpPr>
            <a:spLocks noGrp="1"/>
          </p:cNvSpPr>
          <p:nvPr>
            <p:ph type="sldNum" sz="quarter" idx="12"/>
          </p:nvPr>
        </p:nvSpPr>
        <p:spPr/>
        <p:txBody>
          <a:bodyPr/>
          <a:lstStyle/>
          <a:p>
            <a:fld id="{0AFA53B1-D075-4B60-A05E-05F7466E8A6A}" type="slidenum">
              <a:rPr lang="en-US" smtClean="0"/>
              <a:t>‹#›</a:t>
            </a:fld>
            <a:endParaRPr lang="en-US"/>
          </a:p>
        </p:txBody>
      </p:sp>
    </p:spTree>
    <p:extLst>
      <p:ext uri="{BB962C8B-B14F-4D97-AF65-F5344CB8AC3E}">
        <p14:creationId xmlns:p14="http://schemas.microsoft.com/office/powerpoint/2010/main" val="3485717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D2104-9D77-4130-9F3A-40F1A36485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751572-0456-4EBC-B1BF-A889480A62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F812503-3E34-4E08-A027-186040D7F2B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9EA595-20FB-473F-AF7B-7F13D4A7E6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F9ACDE8-1A99-45C8-9FD0-8FD1529D35E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DB02BF-0425-411F-8173-7D2883911551}"/>
              </a:ext>
            </a:extLst>
          </p:cNvPr>
          <p:cNvSpPr>
            <a:spLocks noGrp="1"/>
          </p:cNvSpPr>
          <p:nvPr>
            <p:ph type="dt" sz="half" idx="10"/>
          </p:nvPr>
        </p:nvSpPr>
        <p:spPr/>
        <p:txBody>
          <a:bodyPr/>
          <a:lstStyle/>
          <a:p>
            <a:fld id="{143A4C69-21DD-4FA8-9592-9D118E91D7F4}" type="datetimeFigureOut">
              <a:rPr lang="en-US" smtClean="0"/>
              <a:t>10/14/2020</a:t>
            </a:fld>
            <a:endParaRPr lang="en-US"/>
          </a:p>
        </p:txBody>
      </p:sp>
      <p:sp>
        <p:nvSpPr>
          <p:cNvPr id="8" name="Footer Placeholder 7">
            <a:extLst>
              <a:ext uri="{FF2B5EF4-FFF2-40B4-BE49-F238E27FC236}">
                <a16:creationId xmlns:a16="http://schemas.microsoft.com/office/drawing/2014/main" id="{C43FE433-C404-4B6C-A7CE-AA0B84CBE3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703DCA-FCC8-451F-A813-DF16192DB158}"/>
              </a:ext>
            </a:extLst>
          </p:cNvPr>
          <p:cNvSpPr>
            <a:spLocks noGrp="1"/>
          </p:cNvSpPr>
          <p:nvPr>
            <p:ph type="sldNum" sz="quarter" idx="12"/>
          </p:nvPr>
        </p:nvSpPr>
        <p:spPr/>
        <p:txBody>
          <a:bodyPr/>
          <a:lstStyle/>
          <a:p>
            <a:fld id="{0AFA53B1-D075-4B60-A05E-05F7466E8A6A}" type="slidenum">
              <a:rPr lang="en-US" smtClean="0"/>
              <a:t>‹#›</a:t>
            </a:fld>
            <a:endParaRPr lang="en-US"/>
          </a:p>
        </p:txBody>
      </p:sp>
    </p:spTree>
    <p:extLst>
      <p:ext uri="{BB962C8B-B14F-4D97-AF65-F5344CB8AC3E}">
        <p14:creationId xmlns:p14="http://schemas.microsoft.com/office/powerpoint/2010/main" val="21454858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CE060-393B-4B66-BD48-71327E08F0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50A9AE-2116-403A-8249-90EB5E21E1CA}"/>
              </a:ext>
            </a:extLst>
          </p:cNvPr>
          <p:cNvSpPr>
            <a:spLocks noGrp="1"/>
          </p:cNvSpPr>
          <p:nvPr>
            <p:ph type="dt" sz="half" idx="10"/>
          </p:nvPr>
        </p:nvSpPr>
        <p:spPr/>
        <p:txBody>
          <a:bodyPr/>
          <a:lstStyle/>
          <a:p>
            <a:fld id="{143A4C69-21DD-4FA8-9592-9D118E91D7F4}" type="datetimeFigureOut">
              <a:rPr lang="en-US" smtClean="0"/>
              <a:t>10/14/2020</a:t>
            </a:fld>
            <a:endParaRPr lang="en-US"/>
          </a:p>
        </p:txBody>
      </p:sp>
      <p:sp>
        <p:nvSpPr>
          <p:cNvPr id="4" name="Footer Placeholder 3">
            <a:extLst>
              <a:ext uri="{FF2B5EF4-FFF2-40B4-BE49-F238E27FC236}">
                <a16:creationId xmlns:a16="http://schemas.microsoft.com/office/drawing/2014/main" id="{9777E84C-2C60-42D0-970E-E22EB0402D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DB5750-55E5-4121-BC80-14A6614E1880}"/>
              </a:ext>
            </a:extLst>
          </p:cNvPr>
          <p:cNvSpPr>
            <a:spLocks noGrp="1"/>
          </p:cNvSpPr>
          <p:nvPr>
            <p:ph type="sldNum" sz="quarter" idx="12"/>
          </p:nvPr>
        </p:nvSpPr>
        <p:spPr/>
        <p:txBody>
          <a:bodyPr/>
          <a:lstStyle/>
          <a:p>
            <a:fld id="{0AFA53B1-D075-4B60-A05E-05F7466E8A6A}" type="slidenum">
              <a:rPr lang="en-US" smtClean="0"/>
              <a:t>‹#›</a:t>
            </a:fld>
            <a:endParaRPr lang="en-US"/>
          </a:p>
        </p:txBody>
      </p:sp>
    </p:spTree>
    <p:extLst>
      <p:ext uri="{BB962C8B-B14F-4D97-AF65-F5344CB8AC3E}">
        <p14:creationId xmlns:p14="http://schemas.microsoft.com/office/powerpoint/2010/main" val="31816307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47DA99-0326-44EE-96FE-27ED374B77C0}"/>
              </a:ext>
            </a:extLst>
          </p:cNvPr>
          <p:cNvSpPr>
            <a:spLocks noGrp="1"/>
          </p:cNvSpPr>
          <p:nvPr>
            <p:ph type="dt" sz="half" idx="10"/>
          </p:nvPr>
        </p:nvSpPr>
        <p:spPr/>
        <p:txBody>
          <a:bodyPr/>
          <a:lstStyle/>
          <a:p>
            <a:fld id="{143A4C69-21DD-4FA8-9592-9D118E91D7F4}" type="datetimeFigureOut">
              <a:rPr lang="en-US" smtClean="0"/>
              <a:t>10/14/2020</a:t>
            </a:fld>
            <a:endParaRPr lang="en-US"/>
          </a:p>
        </p:txBody>
      </p:sp>
      <p:sp>
        <p:nvSpPr>
          <p:cNvPr id="3" name="Footer Placeholder 2">
            <a:extLst>
              <a:ext uri="{FF2B5EF4-FFF2-40B4-BE49-F238E27FC236}">
                <a16:creationId xmlns:a16="http://schemas.microsoft.com/office/drawing/2014/main" id="{D3BE4F15-ABBA-4B79-819E-F0E07011A0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7C0EBB-B23E-4BCD-9A7E-2F133B92FE0A}"/>
              </a:ext>
            </a:extLst>
          </p:cNvPr>
          <p:cNvSpPr>
            <a:spLocks noGrp="1"/>
          </p:cNvSpPr>
          <p:nvPr>
            <p:ph type="sldNum" sz="quarter" idx="12"/>
          </p:nvPr>
        </p:nvSpPr>
        <p:spPr/>
        <p:txBody>
          <a:bodyPr/>
          <a:lstStyle/>
          <a:p>
            <a:fld id="{0AFA53B1-D075-4B60-A05E-05F7466E8A6A}" type="slidenum">
              <a:rPr lang="en-US" smtClean="0"/>
              <a:t>‹#›</a:t>
            </a:fld>
            <a:endParaRPr lang="en-US"/>
          </a:p>
        </p:txBody>
      </p:sp>
    </p:spTree>
    <p:extLst>
      <p:ext uri="{BB962C8B-B14F-4D97-AF65-F5344CB8AC3E}">
        <p14:creationId xmlns:p14="http://schemas.microsoft.com/office/powerpoint/2010/main" val="13194681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4750A-D652-4161-92DF-1499FC7DF7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CB7511-9E69-4316-8C2F-54CE394CBD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7BDCE3-3921-4E2C-AA7B-C72B68DB9A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45765EE-1958-4A03-A821-7C4812032D6E}"/>
              </a:ext>
            </a:extLst>
          </p:cNvPr>
          <p:cNvSpPr>
            <a:spLocks noGrp="1"/>
          </p:cNvSpPr>
          <p:nvPr>
            <p:ph type="dt" sz="half" idx="10"/>
          </p:nvPr>
        </p:nvSpPr>
        <p:spPr/>
        <p:txBody>
          <a:bodyPr/>
          <a:lstStyle/>
          <a:p>
            <a:fld id="{143A4C69-21DD-4FA8-9592-9D118E91D7F4}" type="datetimeFigureOut">
              <a:rPr lang="en-US" smtClean="0"/>
              <a:t>10/14/2020</a:t>
            </a:fld>
            <a:endParaRPr lang="en-US"/>
          </a:p>
        </p:txBody>
      </p:sp>
      <p:sp>
        <p:nvSpPr>
          <p:cNvPr id="6" name="Footer Placeholder 5">
            <a:extLst>
              <a:ext uri="{FF2B5EF4-FFF2-40B4-BE49-F238E27FC236}">
                <a16:creationId xmlns:a16="http://schemas.microsoft.com/office/drawing/2014/main" id="{89FCD742-152B-45D4-9E0C-73EDDD873B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486A8E-0828-4AC5-A535-E885F57ACFDB}"/>
              </a:ext>
            </a:extLst>
          </p:cNvPr>
          <p:cNvSpPr>
            <a:spLocks noGrp="1"/>
          </p:cNvSpPr>
          <p:nvPr>
            <p:ph type="sldNum" sz="quarter" idx="12"/>
          </p:nvPr>
        </p:nvSpPr>
        <p:spPr/>
        <p:txBody>
          <a:bodyPr/>
          <a:lstStyle/>
          <a:p>
            <a:fld id="{0AFA53B1-D075-4B60-A05E-05F7466E8A6A}" type="slidenum">
              <a:rPr lang="en-US" smtClean="0"/>
              <a:t>‹#›</a:t>
            </a:fld>
            <a:endParaRPr lang="en-US"/>
          </a:p>
        </p:txBody>
      </p:sp>
    </p:spTree>
    <p:extLst>
      <p:ext uri="{BB962C8B-B14F-4D97-AF65-F5344CB8AC3E}">
        <p14:creationId xmlns:p14="http://schemas.microsoft.com/office/powerpoint/2010/main" val="42930381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B56AB-513E-4DF4-BA1E-CE1138FF32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FA7319-D28A-4786-9A7B-0554A5EC5A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C13948D-6D14-402D-9D07-FA0D92EDC9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31F205D-D28D-46FB-8482-ED01FD134250}"/>
              </a:ext>
            </a:extLst>
          </p:cNvPr>
          <p:cNvSpPr>
            <a:spLocks noGrp="1"/>
          </p:cNvSpPr>
          <p:nvPr>
            <p:ph type="dt" sz="half" idx="10"/>
          </p:nvPr>
        </p:nvSpPr>
        <p:spPr/>
        <p:txBody>
          <a:bodyPr/>
          <a:lstStyle/>
          <a:p>
            <a:fld id="{143A4C69-21DD-4FA8-9592-9D118E91D7F4}" type="datetimeFigureOut">
              <a:rPr lang="en-US" smtClean="0"/>
              <a:t>10/14/2020</a:t>
            </a:fld>
            <a:endParaRPr lang="en-US"/>
          </a:p>
        </p:txBody>
      </p:sp>
      <p:sp>
        <p:nvSpPr>
          <p:cNvPr id="6" name="Footer Placeholder 5">
            <a:extLst>
              <a:ext uri="{FF2B5EF4-FFF2-40B4-BE49-F238E27FC236}">
                <a16:creationId xmlns:a16="http://schemas.microsoft.com/office/drawing/2014/main" id="{AC4DD321-8EED-413C-A4E0-F7482CCFD8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A82B16-072F-4AC4-B5FC-5EA7C00D8D76}"/>
              </a:ext>
            </a:extLst>
          </p:cNvPr>
          <p:cNvSpPr>
            <a:spLocks noGrp="1"/>
          </p:cNvSpPr>
          <p:nvPr>
            <p:ph type="sldNum" sz="quarter" idx="12"/>
          </p:nvPr>
        </p:nvSpPr>
        <p:spPr/>
        <p:txBody>
          <a:bodyPr/>
          <a:lstStyle/>
          <a:p>
            <a:fld id="{0AFA53B1-D075-4B60-A05E-05F7466E8A6A}" type="slidenum">
              <a:rPr lang="en-US" smtClean="0"/>
              <a:t>‹#›</a:t>
            </a:fld>
            <a:endParaRPr lang="en-US"/>
          </a:p>
        </p:txBody>
      </p:sp>
    </p:spTree>
    <p:extLst>
      <p:ext uri="{BB962C8B-B14F-4D97-AF65-F5344CB8AC3E}">
        <p14:creationId xmlns:p14="http://schemas.microsoft.com/office/powerpoint/2010/main" val="38076370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74B26-D8C7-4497-973E-86DC2C00A4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08B49-67D3-4EFE-99DD-F10BA893F17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BC5B7E-A475-4464-A889-7AF030B47CDD}"/>
              </a:ext>
            </a:extLst>
          </p:cNvPr>
          <p:cNvSpPr>
            <a:spLocks noGrp="1"/>
          </p:cNvSpPr>
          <p:nvPr>
            <p:ph type="dt" sz="half" idx="10"/>
          </p:nvPr>
        </p:nvSpPr>
        <p:spPr/>
        <p:txBody>
          <a:bodyPr/>
          <a:lstStyle/>
          <a:p>
            <a:fld id="{143A4C69-21DD-4FA8-9592-9D118E91D7F4}" type="datetimeFigureOut">
              <a:rPr lang="en-US" smtClean="0"/>
              <a:t>10/14/2020</a:t>
            </a:fld>
            <a:endParaRPr lang="en-US"/>
          </a:p>
        </p:txBody>
      </p:sp>
      <p:sp>
        <p:nvSpPr>
          <p:cNvPr id="5" name="Footer Placeholder 4">
            <a:extLst>
              <a:ext uri="{FF2B5EF4-FFF2-40B4-BE49-F238E27FC236}">
                <a16:creationId xmlns:a16="http://schemas.microsoft.com/office/drawing/2014/main" id="{98945856-CE80-4D66-A282-24441ED108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C32859-1B63-4CE9-8050-39869A1D5DB2}"/>
              </a:ext>
            </a:extLst>
          </p:cNvPr>
          <p:cNvSpPr>
            <a:spLocks noGrp="1"/>
          </p:cNvSpPr>
          <p:nvPr>
            <p:ph type="sldNum" sz="quarter" idx="12"/>
          </p:nvPr>
        </p:nvSpPr>
        <p:spPr/>
        <p:txBody>
          <a:bodyPr/>
          <a:lstStyle/>
          <a:p>
            <a:fld id="{0AFA53B1-D075-4B60-A05E-05F7466E8A6A}" type="slidenum">
              <a:rPr lang="en-US" smtClean="0"/>
              <a:t>‹#›</a:t>
            </a:fld>
            <a:endParaRPr lang="en-US"/>
          </a:p>
        </p:txBody>
      </p:sp>
    </p:spTree>
    <p:extLst>
      <p:ext uri="{BB962C8B-B14F-4D97-AF65-F5344CB8AC3E}">
        <p14:creationId xmlns:p14="http://schemas.microsoft.com/office/powerpoint/2010/main" val="13675095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0BE350-76FD-4263-93DC-F843FE0B23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6F3D90-A93D-4D72-BAE1-4079C53CAE6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101105-7592-4DB9-B18B-B7740B5126AC}"/>
              </a:ext>
            </a:extLst>
          </p:cNvPr>
          <p:cNvSpPr>
            <a:spLocks noGrp="1"/>
          </p:cNvSpPr>
          <p:nvPr>
            <p:ph type="dt" sz="half" idx="10"/>
          </p:nvPr>
        </p:nvSpPr>
        <p:spPr/>
        <p:txBody>
          <a:bodyPr/>
          <a:lstStyle/>
          <a:p>
            <a:fld id="{143A4C69-21DD-4FA8-9592-9D118E91D7F4}" type="datetimeFigureOut">
              <a:rPr lang="en-US" smtClean="0"/>
              <a:t>10/14/2020</a:t>
            </a:fld>
            <a:endParaRPr lang="en-US"/>
          </a:p>
        </p:txBody>
      </p:sp>
      <p:sp>
        <p:nvSpPr>
          <p:cNvPr id="5" name="Footer Placeholder 4">
            <a:extLst>
              <a:ext uri="{FF2B5EF4-FFF2-40B4-BE49-F238E27FC236}">
                <a16:creationId xmlns:a16="http://schemas.microsoft.com/office/drawing/2014/main" id="{74804662-8A31-4ABD-8A20-39EB4B7A0C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BA0597-28E6-4851-B2A0-E5CBE62CACCB}"/>
              </a:ext>
            </a:extLst>
          </p:cNvPr>
          <p:cNvSpPr>
            <a:spLocks noGrp="1"/>
          </p:cNvSpPr>
          <p:nvPr>
            <p:ph type="sldNum" sz="quarter" idx="12"/>
          </p:nvPr>
        </p:nvSpPr>
        <p:spPr/>
        <p:txBody>
          <a:bodyPr/>
          <a:lstStyle/>
          <a:p>
            <a:fld id="{0AFA53B1-D075-4B60-A05E-05F7466E8A6A}" type="slidenum">
              <a:rPr lang="en-US" smtClean="0"/>
              <a:t>‹#›</a:t>
            </a:fld>
            <a:endParaRPr lang="en-US"/>
          </a:p>
        </p:txBody>
      </p:sp>
    </p:spTree>
    <p:extLst>
      <p:ext uri="{BB962C8B-B14F-4D97-AF65-F5344CB8AC3E}">
        <p14:creationId xmlns:p14="http://schemas.microsoft.com/office/powerpoint/2010/main" val="3029402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C4F02-561E-466B-8718-6584FB2CEE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144582-2D60-4768-BFD4-64A803E28D61}"/>
              </a:ext>
            </a:extLst>
          </p:cNvPr>
          <p:cNvSpPr>
            <a:spLocks noGrp="1"/>
          </p:cNvSpPr>
          <p:nvPr>
            <p:ph type="dt" sz="half" idx="10"/>
          </p:nvPr>
        </p:nvSpPr>
        <p:spPr/>
        <p:txBody>
          <a:bodyPr/>
          <a:lstStyle/>
          <a:p>
            <a:fld id="{6BCD423E-2B71-40F2-8784-EA756E419350}" type="datetimeFigureOut">
              <a:rPr lang="en-US" smtClean="0"/>
              <a:t>10/14/2020</a:t>
            </a:fld>
            <a:endParaRPr lang="en-US"/>
          </a:p>
        </p:txBody>
      </p:sp>
      <p:sp>
        <p:nvSpPr>
          <p:cNvPr id="4" name="Footer Placeholder 3">
            <a:extLst>
              <a:ext uri="{FF2B5EF4-FFF2-40B4-BE49-F238E27FC236}">
                <a16:creationId xmlns:a16="http://schemas.microsoft.com/office/drawing/2014/main" id="{A9881D57-D186-47EB-863C-5F89BB2793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D86E08-65B0-4A85-A767-E747B5850F09}"/>
              </a:ext>
            </a:extLst>
          </p:cNvPr>
          <p:cNvSpPr>
            <a:spLocks noGrp="1"/>
          </p:cNvSpPr>
          <p:nvPr>
            <p:ph type="sldNum" sz="quarter" idx="12"/>
          </p:nvPr>
        </p:nvSpPr>
        <p:spPr/>
        <p:txBody>
          <a:bodyPr/>
          <a:lstStyle/>
          <a:p>
            <a:fld id="{D8F1BA3E-0F1D-46E2-9C67-1F2E5F17A72F}" type="slidenum">
              <a:rPr lang="en-US" smtClean="0"/>
              <a:t>‹#›</a:t>
            </a:fld>
            <a:endParaRPr lang="en-US"/>
          </a:p>
        </p:txBody>
      </p:sp>
    </p:spTree>
    <p:extLst>
      <p:ext uri="{BB962C8B-B14F-4D97-AF65-F5344CB8AC3E}">
        <p14:creationId xmlns:p14="http://schemas.microsoft.com/office/powerpoint/2010/main" val="7445126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B4358E-20C3-44C7-8E5F-76ECB9386AD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A483F7F0-475F-4F1C-907F-6701AB8108DB}"/>
              </a:ext>
            </a:extLst>
          </p:cNvPr>
          <p:cNvSpPr>
            <a:spLocks noGrp="1"/>
          </p:cNvSpPr>
          <p:nvPr>
            <p:ph type="title"/>
          </p:nvPr>
        </p:nvSpPr>
        <p:spPr/>
        <p:txBody>
          <a:bodyPr/>
          <a:lstStyle/>
          <a:p>
            <a:r>
              <a:rPr lang="en-US"/>
              <a:t>Click to edit Master title style</a:t>
            </a:r>
          </a:p>
        </p:txBody>
      </p:sp>
      <p:pic>
        <p:nvPicPr>
          <p:cNvPr id="11" name="Picture 2">
            <a:extLst>
              <a:ext uri="{FF2B5EF4-FFF2-40B4-BE49-F238E27FC236}">
                <a16:creationId xmlns:a16="http://schemas.microsoft.com/office/drawing/2014/main" id="{5F06F172-69D7-4C31-8ACC-D5D0CB84DA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6496" y="5505626"/>
            <a:ext cx="1365504" cy="1352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1421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E8E73-04F8-4743-8DE6-D4CA340DB3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21AD08-57CC-4BCF-A605-F1D7550E91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DF5295-9536-498F-BF2D-747D486C48F6}"/>
              </a:ext>
            </a:extLst>
          </p:cNvPr>
          <p:cNvSpPr>
            <a:spLocks noGrp="1"/>
          </p:cNvSpPr>
          <p:nvPr>
            <p:ph type="dt" sz="half" idx="10"/>
          </p:nvPr>
        </p:nvSpPr>
        <p:spPr/>
        <p:txBody>
          <a:bodyPr/>
          <a:lstStyle/>
          <a:p>
            <a:fld id="{143A4C69-21DD-4FA8-9592-9D118E91D7F4}" type="datetimeFigureOut">
              <a:rPr lang="en-US" smtClean="0"/>
              <a:t>10/14/2020</a:t>
            </a:fld>
            <a:endParaRPr lang="en-US"/>
          </a:p>
        </p:txBody>
      </p:sp>
      <p:sp>
        <p:nvSpPr>
          <p:cNvPr id="5" name="Footer Placeholder 4">
            <a:extLst>
              <a:ext uri="{FF2B5EF4-FFF2-40B4-BE49-F238E27FC236}">
                <a16:creationId xmlns:a16="http://schemas.microsoft.com/office/drawing/2014/main" id="{FAD0921F-BF79-48EC-8592-6188F57564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38C78-FFD6-477E-AD2D-EE474BA38C40}"/>
              </a:ext>
            </a:extLst>
          </p:cNvPr>
          <p:cNvSpPr>
            <a:spLocks noGrp="1"/>
          </p:cNvSpPr>
          <p:nvPr>
            <p:ph type="sldNum" sz="quarter" idx="12"/>
          </p:nvPr>
        </p:nvSpPr>
        <p:spPr/>
        <p:txBody>
          <a:bodyPr/>
          <a:lstStyle/>
          <a:p>
            <a:fld id="{0AFA53B1-D075-4B60-A05E-05F7466E8A6A}" type="slidenum">
              <a:rPr lang="en-US" smtClean="0"/>
              <a:t>‹#›</a:t>
            </a:fld>
            <a:endParaRPr lang="en-US"/>
          </a:p>
        </p:txBody>
      </p:sp>
    </p:spTree>
    <p:extLst>
      <p:ext uri="{BB962C8B-B14F-4D97-AF65-F5344CB8AC3E}">
        <p14:creationId xmlns:p14="http://schemas.microsoft.com/office/powerpoint/2010/main" val="20466417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9E24F-1F96-4ADA-B4AC-B9290AE1EC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DC76CE-34BE-4D6E-BCED-AA3935C7CB4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76380-D2C6-44B3-8408-A96D34ACD5E2}"/>
              </a:ext>
            </a:extLst>
          </p:cNvPr>
          <p:cNvSpPr>
            <a:spLocks noGrp="1"/>
          </p:cNvSpPr>
          <p:nvPr>
            <p:ph type="dt" sz="half" idx="10"/>
          </p:nvPr>
        </p:nvSpPr>
        <p:spPr/>
        <p:txBody>
          <a:bodyPr/>
          <a:lstStyle/>
          <a:p>
            <a:fld id="{143A4C69-21DD-4FA8-9592-9D118E91D7F4}" type="datetimeFigureOut">
              <a:rPr lang="en-US" smtClean="0"/>
              <a:t>10/14/2020</a:t>
            </a:fld>
            <a:endParaRPr lang="en-US"/>
          </a:p>
        </p:txBody>
      </p:sp>
      <p:sp>
        <p:nvSpPr>
          <p:cNvPr id="5" name="Footer Placeholder 4">
            <a:extLst>
              <a:ext uri="{FF2B5EF4-FFF2-40B4-BE49-F238E27FC236}">
                <a16:creationId xmlns:a16="http://schemas.microsoft.com/office/drawing/2014/main" id="{D2A4684F-5A0B-42A2-BE08-ACA9C9B0F3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84BCDB-03DF-40EF-AF21-FA969BBB345A}"/>
              </a:ext>
            </a:extLst>
          </p:cNvPr>
          <p:cNvSpPr>
            <a:spLocks noGrp="1"/>
          </p:cNvSpPr>
          <p:nvPr>
            <p:ph type="sldNum" sz="quarter" idx="12"/>
          </p:nvPr>
        </p:nvSpPr>
        <p:spPr/>
        <p:txBody>
          <a:bodyPr/>
          <a:lstStyle/>
          <a:p>
            <a:fld id="{0AFA53B1-D075-4B60-A05E-05F7466E8A6A}" type="slidenum">
              <a:rPr lang="en-US" smtClean="0"/>
              <a:t>‹#›</a:t>
            </a:fld>
            <a:endParaRPr lang="en-US"/>
          </a:p>
        </p:txBody>
      </p:sp>
      <p:pic>
        <p:nvPicPr>
          <p:cNvPr id="7" name="Picture 5" descr="A picture containing clock, room&#10;&#10;Description generated with very high confidence">
            <a:extLst>
              <a:ext uri="{FF2B5EF4-FFF2-40B4-BE49-F238E27FC236}">
                <a16:creationId xmlns:a16="http://schemas.microsoft.com/office/drawing/2014/main" id="{EAF91B4A-9892-4FCB-8531-B258B7A3E409}"/>
              </a:ext>
            </a:extLst>
          </p:cNvPr>
          <p:cNvPicPr>
            <a:picLocks noChangeAspect="1"/>
          </p:cNvPicPr>
          <p:nvPr/>
        </p:nvPicPr>
        <p:blipFill>
          <a:blip r:embed="rId2"/>
          <a:stretch>
            <a:fillRect/>
          </a:stretch>
        </p:blipFill>
        <p:spPr>
          <a:xfrm>
            <a:off x="10944520" y="5617277"/>
            <a:ext cx="1247480" cy="1240723"/>
          </a:xfrm>
          <a:prstGeom prst="rect">
            <a:avLst/>
          </a:prstGeom>
        </p:spPr>
      </p:pic>
      <p:pic>
        <p:nvPicPr>
          <p:cNvPr id="8" name="Graphic 7" descr="Home">
            <a:hlinkClick r:id="rId3" action="ppaction://hlinksldjump"/>
            <a:extLst>
              <a:ext uri="{FF2B5EF4-FFF2-40B4-BE49-F238E27FC236}">
                <a16:creationId xmlns:a16="http://schemas.microsoft.com/office/drawing/2014/main" id="{DFEACB3F-72F2-421A-BB17-3FFBEA37E5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506200" y="0"/>
            <a:ext cx="685800" cy="685800"/>
          </a:xfrm>
          <a:prstGeom prst="rect">
            <a:avLst/>
          </a:prstGeom>
        </p:spPr>
      </p:pic>
    </p:spTree>
    <p:extLst>
      <p:ext uri="{BB962C8B-B14F-4D97-AF65-F5344CB8AC3E}">
        <p14:creationId xmlns:p14="http://schemas.microsoft.com/office/powerpoint/2010/main" val="7615393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61D17-CA00-4F98-85F5-B1C7DCFFCD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8F9CE9-3A01-4E86-9FF8-07F2608693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BD28B2-1BFE-4E4D-AC92-A17868F25E72}"/>
              </a:ext>
            </a:extLst>
          </p:cNvPr>
          <p:cNvSpPr>
            <a:spLocks noGrp="1"/>
          </p:cNvSpPr>
          <p:nvPr>
            <p:ph type="dt" sz="half" idx="10"/>
          </p:nvPr>
        </p:nvSpPr>
        <p:spPr/>
        <p:txBody>
          <a:bodyPr/>
          <a:lstStyle/>
          <a:p>
            <a:fld id="{143A4C69-21DD-4FA8-9592-9D118E91D7F4}" type="datetimeFigureOut">
              <a:rPr lang="en-US" smtClean="0"/>
              <a:t>10/14/2020</a:t>
            </a:fld>
            <a:endParaRPr lang="en-US"/>
          </a:p>
        </p:txBody>
      </p:sp>
      <p:sp>
        <p:nvSpPr>
          <p:cNvPr id="5" name="Footer Placeholder 4">
            <a:extLst>
              <a:ext uri="{FF2B5EF4-FFF2-40B4-BE49-F238E27FC236}">
                <a16:creationId xmlns:a16="http://schemas.microsoft.com/office/drawing/2014/main" id="{D08666D8-641C-4CBD-B3B7-BBF3941CC3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B3A21F-24E2-4249-8681-874751AB8892}"/>
              </a:ext>
            </a:extLst>
          </p:cNvPr>
          <p:cNvSpPr>
            <a:spLocks noGrp="1"/>
          </p:cNvSpPr>
          <p:nvPr>
            <p:ph type="sldNum" sz="quarter" idx="12"/>
          </p:nvPr>
        </p:nvSpPr>
        <p:spPr/>
        <p:txBody>
          <a:bodyPr/>
          <a:lstStyle/>
          <a:p>
            <a:fld id="{0AFA53B1-D075-4B60-A05E-05F7466E8A6A}" type="slidenum">
              <a:rPr lang="en-US" smtClean="0"/>
              <a:t>‹#›</a:t>
            </a:fld>
            <a:endParaRPr lang="en-US"/>
          </a:p>
        </p:txBody>
      </p:sp>
    </p:spTree>
    <p:extLst>
      <p:ext uri="{BB962C8B-B14F-4D97-AF65-F5344CB8AC3E}">
        <p14:creationId xmlns:p14="http://schemas.microsoft.com/office/powerpoint/2010/main" val="7496093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1DB78-30A3-494E-A622-824EC2AF49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204749-493C-40EE-9587-18A1C3A21E6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88968B-C102-4541-BE25-13E1FF50B1E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7522CF-95BE-4E89-A81A-5AD62C8330F3}"/>
              </a:ext>
            </a:extLst>
          </p:cNvPr>
          <p:cNvSpPr>
            <a:spLocks noGrp="1"/>
          </p:cNvSpPr>
          <p:nvPr>
            <p:ph type="dt" sz="half" idx="10"/>
          </p:nvPr>
        </p:nvSpPr>
        <p:spPr/>
        <p:txBody>
          <a:bodyPr/>
          <a:lstStyle/>
          <a:p>
            <a:fld id="{143A4C69-21DD-4FA8-9592-9D118E91D7F4}" type="datetimeFigureOut">
              <a:rPr lang="en-US" smtClean="0"/>
              <a:t>10/14/2020</a:t>
            </a:fld>
            <a:endParaRPr lang="en-US"/>
          </a:p>
        </p:txBody>
      </p:sp>
      <p:sp>
        <p:nvSpPr>
          <p:cNvPr id="6" name="Footer Placeholder 5">
            <a:extLst>
              <a:ext uri="{FF2B5EF4-FFF2-40B4-BE49-F238E27FC236}">
                <a16:creationId xmlns:a16="http://schemas.microsoft.com/office/drawing/2014/main" id="{67C5F6BE-8C2A-4DF3-96F1-BEC0909176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318C73-EBCD-4F8B-ADE1-B04DC391A9D5}"/>
              </a:ext>
            </a:extLst>
          </p:cNvPr>
          <p:cNvSpPr>
            <a:spLocks noGrp="1"/>
          </p:cNvSpPr>
          <p:nvPr>
            <p:ph type="sldNum" sz="quarter" idx="12"/>
          </p:nvPr>
        </p:nvSpPr>
        <p:spPr/>
        <p:txBody>
          <a:bodyPr/>
          <a:lstStyle/>
          <a:p>
            <a:fld id="{0AFA53B1-D075-4B60-A05E-05F7466E8A6A}" type="slidenum">
              <a:rPr lang="en-US" smtClean="0"/>
              <a:t>‹#›</a:t>
            </a:fld>
            <a:endParaRPr lang="en-US"/>
          </a:p>
        </p:txBody>
      </p:sp>
    </p:spTree>
    <p:extLst>
      <p:ext uri="{BB962C8B-B14F-4D97-AF65-F5344CB8AC3E}">
        <p14:creationId xmlns:p14="http://schemas.microsoft.com/office/powerpoint/2010/main" val="35758300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D2104-9D77-4130-9F3A-40F1A36485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751572-0456-4EBC-B1BF-A889480A62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F812503-3E34-4E08-A027-186040D7F2B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9EA595-20FB-473F-AF7B-7F13D4A7E6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F9ACDE8-1A99-45C8-9FD0-8FD1529D35E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DB02BF-0425-411F-8173-7D2883911551}"/>
              </a:ext>
            </a:extLst>
          </p:cNvPr>
          <p:cNvSpPr>
            <a:spLocks noGrp="1"/>
          </p:cNvSpPr>
          <p:nvPr>
            <p:ph type="dt" sz="half" idx="10"/>
          </p:nvPr>
        </p:nvSpPr>
        <p:spPr/>
        <p:txBody>
          <a:bodyPr/>
          <a:lstStyle/>
          <a:p>
            <a:fld id="{143A4C69-21DD-4FA8-9592-9D118E91D7F4}" type="datetimeFigureOut">
              <a:rPr lang="en-US" smtClean="0"/>
              <a:t>10/14/2020</a:t>
            </a:fld>
            <a:endParaRPr lang="en-US"/>
          </a:p>
        </p:txBody>
      </p:sp>
      <p:sp>
        <p:nvSpPr>
          <p:cNvPr id="8" name="Footer Placeholder 7">
            <a:extLst>
              <a:ext uri="{FF2B5EF4-FFF2-40B4-BE49-F238E27FC236}">
                <a16:creationId xmlns:a16="http://schemas.microsoft.com/office/drawing/2014/main" id="{C43FE433-C404-4B6C-A7CE-AA0B84CBE3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703DCA-FCC8-451F-A813-DF16192DB158}"/>
              </a:ext>
            </a:extLst>
          </p:cNvPr>
          <p:cNvSpPr>
            <a:spLocks noGrp="1"/>
          </p:cNvSpPr>
          <p:nvPr>
            <p:ph type="sldNum" sz="quarter" idx="12"/>
          </p:nvPr>
        </p:nvSpPr>
        <p:spPr/>
        <p:txBody>
          <a:bodyPr/>
          <a:lstStyle/>
          <a:p>
            <a:fld id="{0AFA53B1-D075-4B60-A05E-05F7466E8A6A}" type="slidenum">
              <a:rPr lang="en-US" smtClean="0"/>
              <a:t>‹#›</a:t>
            </a:fld>
            <a:endParaRPr lang="en-US"/>
          </a:p>
        </p:txBody>
      </p:sp>
    </p:spTree>
    <p:extLst>
      <p:ext uri="{BB962C8B-B14F-4D97-AF65-F5344CB8AC3E}">
        <p14:creationId xmlns:p14="http://schemas.microsoft.com/office/powerpoint/2010/main" val="8498798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CE060-393B-4B66-BD48-71327E08F0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50A9AE-2116-403A-8249-90EB5E21E1CA}"/>
              </a:ext>
            </a:extLst>
          </p:cNvPr>
          <p:cNvSpPr>
            <a:spLocks noGrp="1"/>
          </p:cNvSpPr>
          <p:nvPr>
            <p:ph type="dt" sz="half" idx="10"/>
          </p:nvPr>
        </p:nvSpPr>
        <p:spPr/>
        <p:txBody>
          <a:bodyPr/>
          <a:lstStyle/>
          <a:p>
            <a:fld id="{143A4C69-21DD-4FA8-9592-9D118E91D7F4}" type="datetimeFigureOut">
              <a:rPr lang="en-US" smtClean="0"/>
              <a:t>10/14/2020</a:t>
            </a:fld>
            <a:endParaRPr lang="en-US"/>
          </a:p>
        </p:txBody>
      </p:sp>
      <p:sp>
        <p:nvSpPr>
          <p:cNvPr id="4" name="Footer Placeholder 3">
            <a:extLst>
              <a:ext uri="{FF2B5EF4-FFF2-40B4-BE49-F238E27FC236}">
                <a16:creationId xmlns:a16="http://schemas.microsoft.com/office/drawing/2014/main" id="{9777E84C-2C60-42D0-970E-E22EB0402D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DB5750-55E5-4121-BC80-14A6614E1880}"/>
              </a:ext>
            </a:extLst>
          </p:cNvPr>
          <p:cNvSpPr>
            <a:spLocks noGrp="1"/>
          </p:cNvSpPr>
          <p:nvPr>
            <p:ph type="sldNum" sz="quarter" idx="12"/>
          </p:nvPr>
        </p:nvSpPr>
        <p:spPr/>
        <p:txBody>
          <a:bodyPr/>
          <a:lstStyle/>
          <a:p>
            <a:fld id="{0AFA53B1-D075-4B60-A05E-05F7466E8A6A}" type="slidenum">
              <a:rPr lang="en-US" smtClean="0"/>
              <a:t>‹#›</a:t>
            </a:fld>
            <a:endParaRPr lang="en-US"/>
          </a:p>
        </p:txBody>
      </p:sp>
    </p:spTree>
    <p:extLst>
      <p:ext uri="{BB962C8B-B14F-4D97-AF65-F5344CB8AC3E}">
        <p14:creationId xmlns:p14="http://schemas.microsoft.com/office/powerpoint/2010/main" val="35957603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47DA99-0326-44EE-96FE-27ED374B77C0}"/>
              </a:ext>
            </a:extLst>
          </p:cNvPr>
          <p:cNvSpPr>
            <a:spLocks noGrp="1"/>
          </p:cNvSpPr>
          <p:nvPr>
            <p:ph type="dt" sz="half" idx="10"/>
          </p:nvPr>
        </p:nvSpPr>
        <p:spPr/>
        <p:txBody>
          <a:bodyPr/>
          <a:lstStyle/>
          <a:p>
            <a:fld id="{143A4C69-21DD-4FA8-9592-9D118E91D7F4}" type="datetimeFigureOut">
              <a:rPr lang="en-US" smtClean="0"/>
              <a:t>10/14/2020</a:t>
            </a:fld>
            <a:endParaRPr lang="en-US"/>
          </a:p>
        </p:txBody>
      </p:sp>
      <p:sp>
        <p:nvSpPr>
          <p:cNvPr id="3" name="Footer Placeholder 2">
            <a:extLst>
              <a:ext uri="{FF2B5EF4-FFF2-40B4-BE49-F238E27FC236}">
                <a16:creationId xmlns:a16="http://schemas.microsoft.com/office/drawing/2014/main" id="{D3BE4F15-ABBA-4B79-819E-F0E07011A0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7C0EBB-B23E-4BCD-9A7E-2F133B92FE0A}"/>
              </a:ext>
            </a:extLst>
          </p:cNvPr>
          <p:cNvSpPr>
            <a:spLocks noGrp="1"/>
          </p:cNvSpPr>
          <p:nvPr>
            <p:ph type="sldNum" sz="quarter" idx="12"/>
          </p:nvPr>
        </p:nvSpPr>
        <p:spPr/>
        <p:txBody>
          <a:bodyPr/>
          <a:lstStyle/>
          <a:p>
            <a:fld id="{0AFA53B1-D075-4B60-A05E-05F7466E8A6A}" type="slidenum">
              <a:rPr lang="en-US" smtClean="0"/>
              <a:t>‹#›</a:t>
            </a:fld>
            <a:endParaRPr lang="en-US"/>
          </a:p>
        </p:txBody>
      </p:sp>
    </p:spTree>
    <p:extLst>
      <p:ext uri="{BB962C8B-B14F-4D97-AF65-F5344CB8AC3E}">
        <p14:creationId xmlns:p14="http://schemas.microsoft.com/office/powerpoint/2010/main" val="17572736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4750A-D652-4161-92DF-1499FC7DF7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CB7511-9E69-4316-8C2F-54CE394CBD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7BDCE3-3921-4E2C-AA7B-C72B68DB9A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45765EE-1958-4A03-A821-7C4812032D6E}"/>
              </a:ext>
            </a:extLst>
          </p:cNvPr>
          <p:cNvSpPr>
            <a:spLocks noGrp="1"/>
          </p:cNvSpPr>
          <p:nvPr>
            <p:ph type="dt" sz="half" idx="10"/>
          </p:nvPr>
        </p:nvSpPr>
        <p:spPr/>
        <p:txBody>
          <a:bodyPr/>
          <a:lstStyle/>
          <a:p>
            <a:fld id="{143A4C69-21DD-4FA8-9592-9D118E91D7F4}" type="datetimeFigureOut">
              <a:rPr lang="en-US" smtClean="0"/>
              <a:t>10/14/2020</a:t>
            </a:fld>
            <a:endParaRPr lang="en-US"/>
          </a:p>
        </p:txBody>
      </p:sp>
      <p:sp>
        <p:nvSpPr>
          <p:cNvPr id="6" name="Footer Placeholder 5">
            <a:extLst>
              <a:ext uri="{FF2B5EF4-FFF2-40B4-BE49-F238E27FC236}">
                <a16:creationId xmlns:a16="http://schemas.microsoft.com/office/drawing/2014/main" id="{89FCD742-152B-45D4-9E0C-73EDDD873B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486A8E-0828-4AC5-A535-E885F57ACFDB}"/>
              </a:ext>
            </a:extLst>
          </p:cNvPr>
          <p:cNvSpPr>
            <a:spLocks noGrp="1"/>
          </p:cNvSpPr>
          <p:nvPr>
            <p:ph type="sldNum" sz="quarter" idx="12"/>
          </p:nvPr>
        </p:nvSpPr>
        <p:spPr/>
        <p:txBody>
          <a:bodyPr/>
          <a:lstStyle/>
          <a:p>
            <a:fld id="{0AFA53B1-D075-4B60-A05E-05F7466E8A6A}" type="slidenum">
              <a:rPr lang="en-US" smtClean="0"/>
              <a:t>‹#›</a:t>
            </a:fld>
            <a:endParaRPr lang="en-US"/>
          </a:p>
        </p:txBody>
      </p:sp>
    </p:spTree>
    <p:extLst>
      <p:ext uri="{BB962C8B-B14F-4D97-AF65-F5344CB8AC3E}">
        <p14:creationId xmlns:p14="http://schemas.microsoft.com/office/powerpoint/2010/main" val="11067703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B56AB-513E-4DF4-BA1E-CE1138FF32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FA7319-D28A-4786-9A7B-0554A5EC5A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C13948D-6D14-402D-9D07-FA0D92EDC9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31F205D-D28D-46FB-8482-ED01FD134250}"/>
              </a:ext>
            </a:extLst>
          </p:cNvPr>
          <p:cNvSpPr>
            <a:spLocks noGrp="1"/>
          </p:cNvSpPr>
          <p:nvPr>
            <p:ph type="dt" sz="half" idx="10"/>
          </p:nvPr>
        </p:nvSpPr>
        <p:spPr/>
        <p:txBody>
          <a:bodyPr/>
          <a:lstStyle/>
          <a:p>
            <a:fld id="{143A4C69-21DD-4FA8-9592-9D118E91D7F4}" type="datetimeFigureOut">
              <a:rPr lang="en-US" smtClean="0"/>
              <a:t>10/14/2020</a:t>
            </a:fld>
            <a:endParaRPr lang="en-US"/>
          </a:p>
        </p:txBody>
      </p:sp>
      <p:sp>
        <p:nvSpPr>
          <p:cNvPr id="6" name="Footer Placeholder 5">
            <a:extLst>
              <a:ext uri="{FF2B5EF4-FFF2-40B4-BE49-F238E27FC236}">
                <a16:creationId xmlns:a16="http://schemas.microsoft.com/office/drawing/2014/main" id="{AC4DD321-8EED-413C-A4E0-F7482CCFD8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A82B16-072F-4AC4-B5FC-5EA7C00D8D76}"/>
              </a:ext>
            </a:extLst>
          </p:cNvPr>
          <p:cNvSpPr>
            <a:spLocks noGrp="1"/>
          </p:cNvSpPr>
          <p:nvPr>
            <p:ph type="sldNum" sz="quarter" idx="12"/>
          </p:nvPr>
        </p:nvSpPr>
        <p:spPr/>
        <p:txBody>
          <a:bodyPr/>
          <a:lstStyle/>
          <a:p>
            <a:fld id="{0AFA53B1-D075-4B60-A05E-05F7466E8A6A}" type="slidenum">
              <a:rPr lang="en-US" smtClean="0"/>
              <a:t>‹#›</a:t>
            </a:fld>
            <a:endParaRPr lang="en-US"/>
          </a:p>
        </p:txBody>
      </p:sp>
    </p:spTree>
    <p:extLst>
      <p:ext uri="{BB962C8B-B14F-4D97-AF65-F5344CB8AC3E}">
        <p14:creationId xmlns:p14="http://schemas.microsoft.com/office/powerpoint/2010/main" val="1604217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CEEF7E-DD31-47FB-9CB4-3185F1D9BF35}"/>
              </a:ext>
            </a:extLst>
          </p:cNvPr>
          <p:cNvSpPr>
            <a:spLocks noGrp="1"/>
          </p:cNvSpPr>
          <p:nvPr>
            <p:ph type="dt" sz="half" idx="10"/>
          </p:nvPr>
        </p:nvSpPr>
        <p:spPr/>
        <p:txBody>
          <a:bodyPr/>
          <a:lstStyle/>
          <a:p>
            <a:fld id="{6BCD423E-2B71-40F2-8784-EA756E419350}" type="datetimeFigureOut">
              <a:rPr lang="en-US" smtClean="0"/>
              <a:t>10/14/2020</a:t>
            </a:fld>
            <a:endParaRPr lang="en-US"/>
          </a:p>
        </p:txBody>
      </p:sp>
      <p:sp>
        <p:nvSpPr>
          <p:cNvPr id="3" name="Footer Placeholder 2">
            <a:extLst>
              <a:ext uri="{FF2B5EF4-FFF2-40B4-BE49-F238E27FC236}">
                <a16:creationId xmlns:a16="http://schemas.microsoft.com/office/drawing/2014/main" id="{16343F7B-76C5-4D1C-B25C-14DFBC0EAD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5BAFC4-D8E5-4C4A-B58C-54A9C0E11156}"/>
              </a:ext>
            </a:extLst>
          </p:cNvPr>
          <p:cNvSpPr>
            <a:spLocks noGrp="1"/>
          </p:cNvSpPr>
          <p:nvPr>
            <p:ph type="sldNum" sz="quarter" idx="12"/>
          </p:nvPr>
        </p:nvSpPr>
        <p:spPr/>
        <p:txBody>
          <a:bodyPr/>
          <a:lstStyle/>
          <a:p>
            <a:fld id="{D8F1BA3E-0F1D-46E2-9C67-1F2E5F17A72F}" type="slidenum">
              <a:rPr lang="en-US" smtClean="0"/>
              <a:t>‹#›</a:t>
            </a:fld>
            <a:endParaRPr lang="en-US"/>
          </a:p>
        </p:txBody>
      </p:sp>
    </p:spTree>
    <p:extLst>
      <p:ext uri="{BB962C8B-B14F-4D97-AF65-F5344CB8AC3E}">
        <p14:creationId xmlns:p14="http://schemas.microsoft.com/office/powerpoint/2010/main" val="30451674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74B26-D8C7-4497-973E-86DC2C00A4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08B49-67D3-4EFE-99DD-F10BA893F17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BC5B7E-A475-4464-A889-7AF030B47CDD}"/>
              </a:ext>
            </a:extLst>
          </p:cNvPr>
          <p:cNvSpPr>
            <a:spLocks noGrp="1"/>
          </p:cNvSpPr>
          <p:nvPr>
            <p:ph type="dt" sz="half" idx="10"/>
          </p:nvPr>
        </p:nvSpPr>
        <p:spPr/>
        <p:txBody>
          <a:bodyPr/>
          <a:lstStyle/>
          <a:p>
            <a:fld id="{143A4C69-21DD-4FA8-9592-9D118E91D7F4}" type="datetimeFigureOut">
              <a:rPr lang="en-US" smtClean="0"/>
              <a:t>10/14/2020</a:t>
            </a:fld>
            <a:endParaRPr lang="en-US"/>
          </a:p>
        </p:txBody>
      </p:sp>
      <p:sp>
        <p:nvSpPr>
          <p:cNvPr id="5" name="Footer Placeholder 4">
            <a:extLst>
              <a:ext uri="{FF2B5EF4-FFF2-40B4-BE49-F238E27FC236}">
                <a16:creationId xmlns:a16="http://schemas.microsoft.com/office/drawing/2014/main" id="{98945856-CE80-4D66-A282-24441ED108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C32859-1B63-4CE9-8050-39869A1D5DB2}"/>
              </a:ext>
            </a:extLst>
          </p:cNvPr>
          <p:cNvSpPr>
            <a:spLocks noGrp="1"/>
          </p:cNvSpPr>
          <p:nvPr>
            <p:ph type="sldNum" sz="quarter" idx="12"/>
          </p:nvPr>
        </p:nvSpPr>
        <p:spPr/>
        <p:txBody>
          <a:bodyPr/>
          <a:lstStyle/>
          <a:p>
            <a:fld id="{0AFA53B1-D075-4B60-A05E-05F7466E8A6A}" type="slidenum">
              <a:rPr lang="en-US" smtClean="0"/>
              <a:t>‹#›</a:t>
            </a:fld>
            <a:endParaRPr lang="en-US"/>
          </a:p>
        </p:txBody>
      </p:sp>
    </p:spTree>
    <p:extLst>
      <p:ext uri="{BB962C8B-B14F-4D97-AF65-F5344CB8AC3E}">
        <p14:creationId xmlns:p14="http://schemas.microsoft.com/office/powerpoint/2010/main" val="35659300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0BE350-76FD-4263-93DC-F843FE0B23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6F3D90-A93D-4D72-BAE1-4079C53CAE6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101105-7592-4DB9-B18B-B7740B5126AC}"/>
              </a:ext>
            </a:extLst>
          </p:cNvPr>
          <p:cNvSpPr>
            <a:spLocks noGrp="1"/>
          </p:cNvSpPr>
          <p:nvPr>
            <p:ph type="dt" sz="half" idx="10"/>
          </p:nvPr>
        </p:nvSpPr>
        <p:spPr/>
        <p:txBody>
          <a:bodyPr/>
          <a:lstStyle/>
          <a:p>
            <a:fld id="{143A4C69-21DD-4FA8-9592-9D118E91D7F4}" type="datetimeFigureOut">
              <a:rPr lang="en-US" smtClean="0"/>
              <a:t>10/14/2020</a:t>
            </a:fld>
            <a:endParaRPr lang="en-US"/>
          </a:p>
        </p:txBody>
      </p:sp>
      <p:sp>
        <p:nvSpPr>
          <p:cNvPr id="5" name="Footer Placeholder 4">
            <a:extLst>
              <a:ext uri="{FF2B5EF4-FFF2-40B4-BE49-F238E27FC236}">
                <a16:creationId xmlns:a16="http://schemas.microsoft.com/office/drawing/2014/main" id="{74804662-8A31-4ABD-8A20-39EB4B7A0C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BA0597-28E6-4851-B2A0-E5CBE62CACCB}"/>
              </a:ext>
            </a:extLst>
          </p:cNvPr>
          <p:cNvSpPr>
            <a:spLocks noGrp="1"/>
          </p:cNvSpPr>
          <p:nvPr>
            <p:ph type="sldNum" sz="quarter" idx="12"/>
          </p:nvPr>
        </p:nvSpPr>
        <p:spPr/>
        <p:txBody>
          <a:bodyPr/>
          <a:lstStyle/>
          <a:p>
            <a:fld id="{0AFA53B1-D075-4B60-A05E-05F7466E8A6A}" type="slidenum">
              <a:rPr lang="en-US" smtClean="0"/>
              <a:t>‹#›</a:t>
            </a:fld>
            <a:endParaRPr lang="en-US"/>
          </a:p>
        </p:txBody>
      </p:sp>
    </p:spTree>
    <p:extLst>
      <p:ext uri="{BB962C8B-B14F-4D97-AF65-F5344CB8AC3E}">
        <p14:creationId xmlns:p14="http://schemas.microsoft.com/office/powerpoint/2010/main" val="13277514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B4358E-20C3-44C7-8E5F-76ECB9386AD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A483F7F0-475F-4F1C-907F-6701AB8108DB}"/>
              </a:ext>
            </a:extLst>
          </p:cNvPr>
          <p:cNvSpPr>
            <a:spLocks noGrp="1"/>
          </p:cNvSpPr>
          <p:nvPr>
            <p:ph type="title"/>
          </p:nvPr>
        </p:nvSpPr>
        <p:spPr/>
        <p:txBody>
          <a:bodyPr/>
          <a:lstStyle/>
          <a:p>
            <a:r>
              <a:rPr lang="en-US"/>
              <a:t>Click to edit Master title style</a:t>
            </a:r>
          </a:p>
        </p:txBody>
      </p:sp>
      <p:pic>
        <p:nvPicPr>
          <p:cNvPr id="11" name="Picture 2">
            <a:extLst>
              <a:ext uri="{FF2B5EF4-FFF2-40B4-BE49-F238E27FC236}">
                <a16:creationId xmlns:a16="http://schemas.microsoft.com/office/drawing/2014/main" id="{5F06F172-69D7-4C31-8ACC-D5D0CB84DA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6496" y="5505626"/>
            <a:ext cx="1365504" cy="1352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8788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E8E73-04F8-4743-8DE6-D4CA340DB3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21AD08-57CC-4BCF-A605-F1D7550E91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DF5295-9536-498F-BF2D-747D486C48F6}"/>
              </a:ext>
            </a:extLst>
          </p:cNvPr>
          <p:cNvSpPr>
            <a:spLocks noGrp="1"/>
          </p:cNvSpPr>
          <p:nvPr>
            <p:ph type="dt" sz="half" idx="10"/>
          </p:nvPr>
        </p:nvSpPr>
        <p:spPr/>
        <p:txBody>
          <a:bodyPr/>
          <a:lstStyle/>
          <a:p>
            <a:fld id="{143A4C69-21DD-4FA8-9592-9D118E91D7F4}" type="datetimeFigureOut">
              <a:rPr lang="en-US" smtClean="0"/>
              <a:t>10/14/2020</a:t>
            </a:fld>
            <a:endParaRPr lang="en-US"/>
          </a:p>
        </p:txBody>
      </p:sp>
      <p:sp>
        <p:nvSpPr>
          <p:cNvPr id="5" name="Footer Placeholder 4">
            <a:extLst>
              <a:ext uri="{FF2B5EF4-FFF2-40B4-BE49-F238E27FC236}">
                <a16:creationId xmlns:a16="http://schemas.microsoft.com/office/drawing/2014/main" id="{FAD0921F-BF79-48EC-8592-6188F57564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38C78-FFD6-477E-AD2D-EE474BA38C40}"/>
              </a:ext>
            </a:extLst>
          </p:cNvPr>
          <p:cNvSpPr>
            <a:spLocks noGrp="1"/>
          </p:cNvSpPr>
          <p:nvPr>
            <p:ph type="sldNum" sz="quarter" idx="12"/>
          </p:nvPr>
        </p:nvSpPr>
        <p:spPr/>
        <p:txBody>
          <a:bodyPr/>
          <a:lstStyle/>
          <a:p>
            <a:fld id="{0AFA53B1-D075-4B60-A05E-05F7466E8A6A}" type="slidenum">
              <a:rPr lang="en-US" smtClean="0"/>
              <a:t>‹#›</a:t>
            </a:fld>
            <a:endParaRPr lang="en-US"/>
          </a:p>
        </p:txBody>
      </p:sp>
    </p:spTree>
    <p:extLst>
      <p:ext uri="{BB962C8B-B14F-4D97-AF65-F5344CB8AC3E}">
        <p14:creationId xmlns:p14="http://schemas.microsoft.com/office/powerpoint/2010/main" val="21703016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9E24F-1F96-4ADA-B4AC-B9290AE1EC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DC76CE-34BE-4D6E-BCED-AA3935C7CB4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76380-D2C6-44B3-8408-A96D34ACD5E2}"/>
              </a:ext>
            </a:extLst>
          </p:cNvPr>
          <p:cNvSpPr>
            <a:spLocks noGrp="1"/>
          </p:cNvSpPr>
          <p:nvPr>
            <p:ph type="dt" sz="half" idx="10"/>
          </p:nvPr>
        </p:nvSpPr>
        <p:spPr/>
        <p:txBody>
          <a:bodyPr/>
          <a:lstStyle/>
          <a:p>
            <a:fld id="{143A4C69-21DD-4FA8-9592-9D118E91D7F4}" type="datetimeFigureOut">
              <a:rPr lang="en-US" smtClean="0"/>
              <a:t>10/14/2020</a:t>
            </a:fld>
            <a:endParaRPr lang="en-US"/>
          </a:p>
        </p:txBody>
      </p:sp>
      <p:sp>
        <p:nvSpPr>
          <p:cNvPr id="5" name="Footer Placeholder 4">
            <a:extLst>
              <a:ext uri="{FF2B5EF4-FFF2-40B4-BE49-F238E27FC236}">
                <a16:creationId xmlns:a16="http://schemas.microsoft.com/office/drawing/2014/main" id="{D2A4684F-5A0B-42A2-BE08-ACA9C9B0F3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84BCDB-03DF-40EF-AF21-FA969BBB345A}"/>
              </a:ext>
            </a:extLst>
          </p:cNvPr>
          <p:cNvSpPr>
            <a:spLocks noGrp="1"/>
          </p:cNvSpPr>
          <p:nvPr>
            <p:ph type="sldNum" sz="quarter" idx="12"/>
          </p:nvPr>
        </p:nvSpPr>
        <p:spPr/>
        <p:txBody>
          <a:bodyPr/>
          <a:lstStyle/>
          <a:p>
            <a:fld id="{0AFA53B1-D075-4B60-A05E-05F7466E8A6A}" type="slidenum">
              <a:rPr lang="en-US" smtClean="0"/>
              <a:t>‹#›</a:t>
            </a:fld>
            <a:endParaRPr lang="en-US"/>
          </a:p>
        </p:txBody>
      </p:sp>
      <p:pic>
        <p:nvPicPr>
          <p:cNvPr id="7" name="Picture 5" descr="A picture containing clock, room&#10;&#10;Description generated with very high confidence">
            <a:extLst>
              <a:ext uri="{FF2B5EF4-FFF2-40B4-BE49-F238E27FC236}">
                <a16:creationId xmlns:a16="http://schemas.microsoft.com/office/drawing/2014/main" id="{EAF91B4A-9892-4FCB-8531-B258B7A3E409}"/>
              </a:ext>
            </a:extLst>
          </p:cNvPr>
          <p:cNvPicPr>
            <a:picLocks noChangeAspect="1"/>
          </p:cNvPicPr>
          <p:nvPr/>
        </p:nvPicPr>
        <p:blipFill>
          <a:blip r:embed="rId2"/>
          <a:stretch>
            <a:fillRect/>
          </a:stretch>
        </p:blipFill>
        <p:spPr>
          <a:xfrm>
            <a:off x="10666571" y="5340834"/>
            <a:ext cx="1525429" cy="1517166"/>
          </a:xfrm>
          <a:prstGeom prst="rect">
            <a:avLst/>
          </a:prstGeom>
        </p:spPr>
      </p:pic>
    </p:spTree>
    <p:extLst>
      <p:ext uri="{BB962C8B-B14F-4D97-AF65-F5344CB8AC3E}">
        <p14:creationId xmlns:p14="http://schemas.microsoft.com/office/powerpoint/2010/main" val="3999586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61D17-CA00-4F98-85F5-B1C7DCFFCD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8F9CE9-3A01-4E86-9FF8-07F2608693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BD28B2-1BFE-4E4D-AC92-A17868F25E72}"/>
              </a:ext>
            </a:extLst>
          </p:cNvPr>
          <p:cNvSpPr>
            <a:spLocks noGrp="1"/>
          </p:cNvSpPr>
          <p:nvPr>
            <p:ph type="dt" sz="half" idx="10"/>
          </p:nvPr>
        </p:nvSpPr>
        <p:spPr/>
        <p:txBody>
          <a:bodyPr/>
          <a:lstStyle/>
          <a:p>
            <a:fld id="{143A4C69-21DD-4FA8-9592-9D118E91D7F4}" type="datetimeFigureOut">
              <a:rPr lang="en-US" smtClean="0"/>
              <a:t>10/14/2020</a:t>
            </a:fld>
            <a:endParaRPr lang="en-US"/>
          </a:p>
        </p:txBody>
      </p:sp>
      <p:sp>
        <p:nvSpPr>
          <p:cNvPr id="5" name="Footer Placeholder 4">
            <a:extLst>
              <a:ext uri="{FF2B5EF4-FFF2-40B4-BE49-F238E27FC236}">
                <a16:creationId xmlns:a16="http://schemas.microsoft.com/office/drawing/2014/main" id="{D08666D8-641C-4CBD-B3B7-BBF3941CC3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B3A21F-24E2-4249-8681-874751AB8892}"/>
              </a:ext>
            </a:extLst>
          </p:cNvPr>
          <p:cNvSpPr>
            <a:spLocks noGrp="1"/>
          </p:cNvSpPr>
          <p:nvPr>
            <p:ph type="sldNum" sz="quarter" idx="12"/>
          </p:nvPr>
        </p:nvSpPr>
        <p:spPr/>
        <p:txBody>
          <a:bodyPr/>
          <a:lstStyle/>
          <a:p>
            <a:fld id="{0AFA53B1-D075-4B60-A05E-05F7466E8A6A}" type="slidenum">
              <a:rPr lang="en-US" smtClean="0"/>
              <a:t>‹#›</a:t>
            </a:fld>
            <a:endParaRPr lang="en-US"/>
          </a:p>
        </p:txBody>
      </p:sp>
    </p:spTree>
    <p:extLst>
      <p:ext uri="{BB962C8B-B14F-4D97-AF65-F5344CB8AC3E}">
        <p14:creationId xmlns:p14="http://schemas.microsoft.com/office/powerpoint/2010/main" val="38532273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1DB78-30A3-494E-A622-824EC2AF49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204749-493C-40EE-9587-18A1C3A21E6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88968B-C102-4541-BE25-13E1FF50B1E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7522CF-95BE-4E89-A81A-5AD62C8330F3}"/>
              </a:ext>
            </a:extLst>
          </p:cNvPr>
          <p:cNvSpPr>
            <a:spLocks noGrp="1"/>
          </p:cNvSpPr>
          <p:nvPr>
            <p:ph type="dt" sz="half" idx="10"/>
          </p:nvPr>
        </p:nvSpPr>
        <p:spPr/>
        <p:txBody>
          <a:bodyPr/>
          <a:lstStyle/>
          <a:p>
            <a:fld id="{143A4C69-21DD-4FA8-9592-9D118E91D7F4}" type="datetimeFigureOut">
              <a:rPr lang="en-US" smtClean="0"/>
              <a:t>10/14/2020</a:t>
            </a:fld>
            <a:endParaRPr lang="en-US"/>
          </a:p>
        </p:txBody>
      </p:sp>
      <p:sp>
        <p:nvSpPr>
          <p:cNvPr id="6" name="Footer Placeholder 5">
            <a:extLst>
              <a:ext uri="{FF2B5EF4-FFF2-40B4-BE49-F238E27FC236}">
                <a16:creationId xmlns:a16="http://schemas.microsoft.com/office/drawing/2014/main" id="{67C5F6BE-8C2A-4DF3-96F1-BEC0909176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318C73-EBCD-4F8B-ADE1-B04DC391A9D5}"/>
              </a:ext>
            </a:extLst>
          </p:cNvPr>
          <p:cNvSpPr>
            <a:spLocks noGrp="1"/>
          </p:cNvSpPr>
          <p:nvPr>
            <p:ph type="sldNum" sz="quarter" idx="12"/>
          </p:nvPr>
        </p:nvSpPr>
        <p:spPr/>
        <p:txBody>
          <a:bodyPr/>
          <a:lstStyle/>
          <a:p>
            <a:fld id="{0AFA53B1-D075-4B60-A05E-05F7466E8A6A}" type="slidenum">
              <a:rPr lang="en-US" smtClean="0"/>
              <a:t>‹#›</a:t>
            </a:fld>
            <a:endParaRPr lang="en-US"/>
          </a:p>
        </p:txBody>
      </p:sp>
    </p:spTree>
    <p:extLst>
      <p:ext uri="{BB962C8B-B14F-4D97-AF65-F5344CB8AC3E}">
        <p14:creationId xmlns:p14="http://schemas.microsoft.com/office/powerpoint/2010/main" val="41418823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D2104-9D77-4130-9F3A-40F1A36485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751572-0456-4EBC-B1BF-A889480A62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F812503-3E34-4E08-A027-186040D7F2B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9EA595-20FB-473F-AF7B-7F13D4A7E6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F9ACDE8-1A99-45C8-9FD0-8FD1529D35E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DB02BF-0425-411F-8173-7D2883911551}"/>
              </a:ext>
            </a:extLst>
          </p:cNvPr>
          <p:cNvSpPr>
            <a:spLocks noGrp="1"/>
          </p:cNvSpPr>
          <p:nvPr>
            <p:ph type="dt" sz="half" idx="10"/>
          </p:nvPr>
        </p:nvSpPr>
        <p:spPr/>
        <p:txBody>
          <a:bodyPr/>
          <a:lstStyle/>
          <a:p>
            <a:fld id="{143A4C69-21DD-4FA8-9592-9D118E91D7F4}" type="datetimeFigureOut">
              <a:rPr lang="en-US" smtClean="0"/>
              <a:t>10/14/2020</a:t>
            </a:fld>
            <a:endParaRPr lang="en-US"/>
          </a:p>
        </p:txBody>
      </p:sp>
      <p:sp>
        <p:nvSpPr>
          <p:cNvPr id="8" name="Footer Placeholder 7">
            <a:extLst>
              <a:ext uri="{FF2B5EF4-FFF2-40B4-BE49-F238E27FC236}">
                <a16:creationId xmlns:a16="http://schemas.microsoft.com/office/drawing/2014/main" id="{C43FE433-C404-4B6C-A7CE-AA0B84CBE3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703DCA-FCC8-451F-A813-DF16192DB158}"/>
              </a:ext>
            </a:extLst>
          </p:cNvPr>
          <p:cNvSpPr>
            <a:spLocks noGrp="1"/>
          </p:cNvSpPr>
          <p:nvPr>
            <p:ph type="sldNum" sz="quarter" idx="12"/>
          </p:nvPr>
        </p:nvSpPr>
        <p:spPr/>
        <p:txBody>
          <a:bodyPr/>
          <a:lstStyle/>
          <a:p>
            <a:fld id="{0AFA53B1-D075-4B60-A05E-05F7466E8A6A}" type="slidenum">
              <a:rPr lang="en-US" smtClean="0"/>
              <a:t>‹#›</a:t>
            </a:fld>
            <a:endParaRPr lang="en-US"/>
          </a:p>
        </p:txBody>
      </p:sp>
    </p:spTree>
    <p:extLst>
      <p:ext uri="{BB962C8B-B14F-4D97-AF65-F5344CB8AC3E}">
        <p14:creationId xmlns:p14="http://schemas.microsoft.com/office/powerpoint/2010/main" val="24754949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CE060-393B-4B66-BD48-71327E08F0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50A9AE-2116-403A-8249-90EB5E21E1CA}"/>
              </a:ext>
            </a:extLst>
          </p:cNvPr>
          <p:cNvSpPr>
            <a:spLocks noGrp="1"/>
          </p:cNvSpPr>
          <p:nvPr>
            <p:ph type="dt" sz="half" idx="10"/>
          </p:nvPr>
        </p:nvSpPr>
        <p:spPr/>
        <p:txBody>
          <a:bodyPr/>
          <a:lstStyle/>
          <a:p>
            <a:fld id="{143A4C69-21DD-4FA8-9592-9D118E91D7F4}" type="datetimeFigureOut">
              <a:rPr lang="en-US" smtClean="0"/>
              <a:t>10/14/2020</a:t>
            </a:fld>
            <a:endParaRPr lang="en-US"/>
          </a:p>
        </p:txBody>
      </p:sp>
      <p:sp>
        <p:nvSpPr>
          <p:cNvPr id="4" name="Footer Placeholder 3">
            <a:extLst>
              <a:ext uri="{FF2B5EF4-FFF2-40B4-BE49-F238E27FC236}">
                <a16:creationId xmlns:a16="http://schemas.microsoft.com/office/drawing/2014/main" id="{9777E84C-2C60-42D0-970E-E22EB0402D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DB5750-55E5-4121-BC80-14A6614E1880}"/>
              </a:ext>
            </a:extLst>
          </p:cNvPr>
          <p:cNvSpPr>
            <a:spLocks noGrp="1"/>
          </p:cNvSpPr>
          <p:nvPr>
            <p:ph type="sldNum" sz="quarter" idx="12"/>
          </p:nvPr>
        </p:nvSpPr>
        <p:spPr/>
        <p:txBody>
          <a:bodyPr/>
          <a:lstStyle/>
          <a:p>
            <a:fld id="{0AFA53B1-D075-4B60-A05E-05F7466E8A6A}" type="slidenum">
              <a:rPr lang="en-US" smtClean="0"/>
              <a:t>‹#›</a:t>
            </a:fld>
            <a:endParaRPr lang="en-US"/>
          </a:p>
        </p:txBody>
      </p:sp>
    </p:spTree>
    <p:extLst>
      <p:ext uri="{BB962C8B-B14F-4D97-AF65-F5344CB8AC3E}">
        <p14:creationId xmlns:p14="http://schemas.microsoft.com/office/powerpoint/2010/main" val="17543196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47DA99-0326-44EE-96FE-27ED374B77C0}"/>
              </a:ext>
            </a:extLst>
          </p:cNvPr>
          <p:cNvSpPr>
            <a:spLocks noGrp="1"/>
          </p:cNvSpPr>
          <p:nvPr>
            <p:ph type="dt" sz="half" idx="10"/>
          </p:nvPr>
        </p:nvSpPr>
        <p:spPr/>
        <p:txBody>
          <a:bodyPr/>
          <a:lstStyle/>
          <a:p>
            <a:fld id="{143A4C69-21DD-4FA8-9592-9D118E91D7F4}" type="datetimeFigureOut">
              <a:rPr lang="en-US" smtClean="0"/>
              <a:t>10/14/2020</a:t>
            </a:fld>
            <a:endParaRPr lang="en-US"/>
          </a:p>
        </p:txBody>
      </p:sp>
      <p:sp>
        <p:nvSpPr>
          <p:cNvPr id="3" name="Footer Placeholder 2">
            <a:extLst>
              <a:ext uri="{FF2B5EF4-FFF2-40B4-BE49-F238E27FC236}">
                <a16:creationId xmlns:a16="http://schemas.microsoft.com/office/drawing/2014/main" id="{D3BE4F15-ABBA-4B79-819E-F0E07011A0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7C0EBB-B23E-4BCD-9A7E-2F133B92FE0A}"/>
              </a:ext>
            </a:extLst>
          </p:cNvPr>
          <p:cNvSpPr>
            <a:spLocks noGrp="1"/>
          </p:cNvSpPr>
          <p:nvPr>
            <p:ph type="sldNum" sz="quarter" idx="12"/>
          </p:nvPr>
        </p:nvSpPr>
        <p:spPr/>
        <p:txBody>
          <a:bodyPr/>
          <a:lstStyle/>
          <a:p>
            <a:fld id="{0AFA53B1-D075-4B60-A05E-05F7466E8A6A}" type="slidenum">
              <a:rPr lang="en-US" smtClean="0"/>
              <a:t>‹#›</a:t>
            </a:fld>
            <a:endParaRPr lang="en-US"/>
          </a:p>
        </p:txBody>
      </p:sp>
    </p:spTree>
    <p:extLst>
      <p:ext uri="{BB962C8B-B14F-4D97-AF65-F5344CB8AC3E}">
        <p14:creationId xmlns:p14="http://schemas.microsoft.com/office/powerpoint/2010/main" val="1586353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33E1B-11E1-4B67-B859-C1BD0053C5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B33D85-BD25-45E0-A95A-F36B9928A4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1CA5F7-6373-43D1-8422-3E651F1F69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EAAFA65-EF7D-472D-B7FD-AAC6B6B87D55}"/>
              </a:ext>
            </a:extLst>
          </p:cNvPr>
          <p:cNvSpPr>
            <a:spLocks noGrp="1"/>
          </p:cNvSpPr>
          <p:nvPr>
            <p:ph type="dt" sz="half" idx="10"/>
          </p:nvPr>
        </p:nvSpPr>
        <p:spPr/>
        <p:txBody>
          <a:bodyPr/>
          <a:lstStyle/>
          <a:p>
            <a:fld id="{6BCD423E-2B71-40F2-8784-EA756E419350}" type="datetimeFigureOut">
              <a:rPr lang="en-US" smtClean="0"/>
              <a:t>10/14/2020</a:t>
            </a:fld>
            <a:endParaRPr lang="en-US"/>
          </a:p>
        </p:txBody>
      </p:sp>
      <p:sp>
        <p:nvSpPr>
          <p:cNvPr id="6" name="Footer Placeholder 5">
            <a:extLst>
              <a:ext uri="{FF2B5EF4-FFF2-40B4-BE49-F238E27FC236}">
                <a16:creationId xmlns:a16="http://schemas.microsoft.com/office/drawing/2014/main" id="{756CFEA7-765E-4931-AA58-C165993719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64E4A9-4592-46C0-A0EF-10CC04403EA8}"/>
              </a:ext>
            </a:extLst>
          </p:cNvPr>
          <p:cNvSpPr>
            <a:spLocks noGrp="1"/>
          </p:cNvSpPr>
          <p:nvPr>
            <p:ph type="sldNum" sz="quarter" idx="12"/>
          </p:nvPr>
        </p:nvSpPr>
        <p:spPr/>
        <p:txBody>
          <a:bodyPr/>
          <a:lstStyle/>
          <a:p>
            <a:fld id="{D8F1BA3E-0F1D-46E2-9C67-1F2E5F17A72F}" type="slidenum">
              <a:rPr lang="en-US" smtClean="0"/>
              <a:t>‹#›</a:t>
            </a:fld>
            <a:endParaRPr lang="en-US"/>
          </a:p>
        </p:txBody>
      </p:sp>
    </p:spTree>
    <p:extLst>
      <p:ext uri="{BB962C8B-B14F-4D97-AF65-F5344CB8AC3E}">
        <p14:creationId xmlns:p14="http://schemas.microsoft.com/office/powerpoint/2010/main" val="19509407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4750A-D652-4161-92DF-1499FC7DF7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CB7511-9E69-4316-8C2F-54CE394CBD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7BDCE3-3921-4E2C-AA7B-C72B68DB9A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45765EE-1958-4A03-A821-7C4812032D6E}"/>
              </a:ext>
            </a:extLst>
          </p:cNvPr>
          <p:cNvSpPr>
            <a:spLocks noGrp="1"/>
          </p:cNvSpPr>
          <p:nvPr>
            <p:ph type="dt" sz="half" idx="10"/>
          </p:nvPr>
        </p:nvSpPr>
        <p:spPr/>
        <p:txBody>
          <a:bodyPr/>
          <a:lstStyle/>
          <a:p>
            <a:fld id="{143A4C69-21DD-4FA8-9592-9D118E91D7F4}" type="datetimeFigureOut">
              <a:rPr lang="en-US" smtClean="0"/>
              <a:t>10/14/2020</a:t>
            </a:fld>
            <a:endParaRPr lang="en-US"/>
          </a:p>
        </p:txBody>
      </p:sp>
      <p:sp>
        <p:nvSpPr>
          <p:cNvPr id="6" name="Footer Placeholder 5">
            <a:extLst>
              <a:ext uri="{FF2B5EF4-FFF2-40B4-BE49-F238E27FC236}">
                <a16:creationId xmlns:a16="http://schemas.microsoft.com/office/drawing/2014/main" id="{89FCD742-152B-45D4-9E0C-73EDDD873B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486A8E-0828-4AC5-A535-E885F57ACFDB}"/>
              </a:ext>
            </a:extLst>
          </p:cNvPr>
          <p:cNvSpPr>
            <a:spLocks noGrp="1"/>
          </p:cNvSpPr>
          <p:nvPr>
            <p:ph type="sldNum" sz="quarter" idx="12"/>
          </p:nvPr>
        </p:nvSpPr>
        <p:spPr/>
        <p:txBody>
          <a:bodyPr/>
          <a:lstStyle/>
          <a:p>
            <a:fld id="{0AFA53B1-D075-4B60-A05E-05F7466E8A6A}" type="slidenum">
              <a:rPr lang="en-US" smtClean="0"/>
              <a:t>‹#›</a:t>
            </a:fld>
            <a:endParaRPr lang="en-US"/>
          </a:p>
        </p:txBody>
      </p:sp>
    </p:spTree>
    <p:extLst>
      <p:ext uri="{BB962C8B-B14F-4D97-AF65-F5344CB8AC3E}">
        <p14:creationId xmlns:p14="http://schemas.microsoft.com/office/powerpoint/2010/main" val="27192072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B56AB-513E-4DF4-BA1E-CE1138FF32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FA7319-D28A-4786-9A7B-0554A5EC5A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C13948D-6D14-402D-9D07-FA0D92EDC9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31F205D-D28D-46FB-8482-ED01FD134250}"/>
              </a:ext>
            </a:extLst>
          </p:cNvPr>
          <p:cNvSpPr>
            <a:spLocks noGrp="1"/>
          </p:cNvSpPr>
          <p:nvPr>
            <p:ph type="dt" sz="half" idx="10"/>
          </p:nvPr>
        </p:nvSpPr>
        <p:spPr/>
        <p:txBody>
          <a:bodyPr/>
          <a:lstStyle/>
          <a:p>
            <a:fld id="{143A4C69-21DD-4FA8-9592-9D118E91D7F4}" type="datetimeFigureOut">
              <a:rPr lang="en-US" smtClean="0"/>
              <a:t>10/14/2020</a:t>
            </a:fld>
            <a:endParaRPr lang="en-US"/>
          </a:p>
        </p:txBody>
      </p:sp>
      <p:sp>
        <p:nvSpPr>
          <p:cNvPr id="6" name="Footer Placeholder 5">
            <a:extLst>
              <a:ext uri="{FF2B5EF4-FFF2-40B4-BE49-F238E27FC236}">
                <a16:creationId xmlns:a16="http://schemas.microsoft.com/office/drawing/2014/main" id="{AC4DD321-8EED-413C-A4E0-F7482CCFD8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A82B16-072F-4AC4-B5FC-5EA7C00D8D76}"/>
              </a:ext>
            </a:extLst>
          </p:cNvPr>
          <p:cNvSpPr>
            <a:spLocks noGrp="1"/>
          </p:cNvSpPr>
          <p:nvPr>
            <p:ph type="sldNum" sz="quarter" idx="12"/>
          </p:nvPr>
        </p:nvSpPr>
        <p:spPr/>
        <p:txBody>
          <a:bodyPr/>
          <a:lstStyle/>
          <a:p>
            <a:fld id="{0AFA53B1-D075-4B60-A05E-05F7466E8A6A}" type="slidenum">
              <a:rPr lang="en-US" smtClean="0"/>
              <a:t>‹#›</a:t>
            </a:fld>
            <a:endParaRPr lang="en-US"/>
          </a:p>
        </p:txBody>
      </p:sp>
    </p:spTree>
    <p:extLst>
      <p:ext uri="{BB962C8B-B14F-4D97-AF65-F5344CB8AC3E}">
        <p14:creationId xmlns:p14="http://schemas.microsoft.com/office/powerpoint/2010/main" val="7469027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74B26-D8C7-4497-973E-86DC2C00A4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08B49-67D3-4EFE-99DD-F10BA893F17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BC5B7E-A475-4464-A889-7AF030B47CDD}"/>
              </a:ext>
            </a:extLst>
          </p:cNvPr>
          <p:cNvSpPr>
            <a:spLocks noGrp="1"/>
          </p:cNvSpPr>
          <p:nvPr>
            <p:ph type="dt" sz="half" idx="10"/>
          </p:nvPr>
        </p:nvSpPr>
        <p:spPr/>
        <p:txBody>
          <a:bodyPr/>
          <a:lstStyle/>
          <a:p>
            <a:fld id="{143A4C69-21DD-4FA8-9592-9D118E91D7F4}" type="datetimeFigureOut">
              <a:rPr lang="en-US" smtClean="0"/>
              <a:t>10/14/2020</a:t>
            </a:fld>
            <a:endParaRPr lang="en-US"/>
          </a:p>
        </p:txBody>
      </p:sp>
      <p:sp>
        <p:nvSpPr>
          <p:cNvPr id="5" name="Footer Placeholder 4">
            <a:extLst>
              <a:ext uri="{FF2B5EF4-FFF2-40B4-BE49-F238E27FC236}">
                <a16:creationId xmlns:a16="http://schemas.microsoft.com/office/drawing/2014/main" id="{98945856-CE80-4D66-A282-24441ED108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C32859-1B63-4CE9-8050-39869A1D5DB2}"/>
              </a:ext>
            </a:extLst>
          </p:cNvPr>
          <p:cNvSpPr>
            <a:spLocks noGrp="1"/>
          </p:cNvSpPr>
          <p:nvPr>
            <p:ph type="sldNum" sz="quarter" idx="12"/>
          </p:nvPr>
        </p:nvSpPr>
        <p:spPr/>
        <p:txBody>
          <a:bodyPr/>
          <a:lstStyle/>
          <a:p>
            <a:fld id="{0AFA53B1-D075-4B60-A05E-05F7466E8A6A}" type="slidenum">
              <a:rPr lang="en-US" smtClean="0"/>
              <a:t>‹#›</a:t>
            </a:fld>
            <a:endParaRPr lang="en-US"/>
          </a:p>
        </p:txBody>
      </p:sp>
    </p:spTree>
    <p:extLst>
      <p:ext uri="{BB962C8B-B14F-4D97-AF65-F5344CB8AC3E}">
        <p14:creationId xmlns:p14="http://schemas.microsoft.com/office/powerpoint/2010/main" val="40469773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0BE350-76FD-4263-93DC-F843FE0B23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6F3D90-A93D-4D72-BAE1-4079C53CAE6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101105-7592-4DB9-B18B-B7740B5126AC}"/>
              </a:ext>
            </a:extLst>
          </p:cNvPr>
          <p:cNvSpPr>
            <a:spLocks noGrp="1"/>
          </p:cNvSpPr>
          <p:nvPr>
            <p:ph type="dt" sz="half" idx="10"/>
          </p:nvPr>
        </p:nvSpPr>
        <p:spPr/>
        <p:txBody>
          <a:bodyPr/>
          <a:lstStyle/>
          <a:p>
            <a:fld id="{143A4C69-21DD-4FA8-9592-9D118E91D7F4}" type="datetimeFigureOut">
              <a:rPr lang="en-US" smtClean="0"/>
              <a:t>10/14/2020</a:t>
            </a:fld>
            <a:endParaRPr lang="en-US"/>
          </a:p>
        </p:txBody>
      </p:sp>
      <p:sp>
        <p:nvSpPr>
          <p:cNvPr id="5" name="Footer Placeholder 4">
            <a:extLst>
              <a:ext uri="{FF2B5EF4-FFF2-40B4-BE49-F238E27FC236}">
                <a16:creationId xmlns:a16="http://schemas.microsoft.com/office/drawing/2014/main" id="{74804662-8A31-4ABD-8A20-39EB4B7A0C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BA0597-28E6-4851-B2A0-E5CBE62CACCB}"/>
              </a:ext>
            </a:extLst>
          </p:cNvPr>
          <p:cNvSpPr>
            <a:spLocks noGrp="1"/>
          </p:cNvSpPr>
          <p:nvPr>
            <p:ph type="sldNum" sz="quarter" idx="12"/>
          </p:nvPr>
        </p:nvSpPr>
        <p:spPr/>
        <p:txBody>
          <a:bodyPr/>
          <a:lstStyle/>
          <a:p>
            <a:fld id="{0AFA53B1-D075-4B60-A05E-05F7466E8A6A}" type="slidenum">
              <a:rPr lang="en-US" smtClean="0"/>
              <a:t>‹#›</a:t>
            </a:fld>
            <a:endParaRPr lang="en-US"/>
          </a:p>
        </p:txBody>
      </p:sp>
    </p:spTree>
    <p:extLst>
      <p:ext uri="{BB962C8B-B14F-4D97-AF65-F5344CB8AC3E}">
        <p14:creationId xmlns:p14="http://schemas.microsoft.com/office/powerpoint/2010/main" val="41728558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B4358E-20C3-44C7-8E5F-76ECB9386AD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A483F7F0-475F-4F1C-907F-6701AB8108DB}"/>
              </a:ext>
            </a:extLst>
          </p:cNvPr>
          <p:cNvSpPr>
            <a:spLocks noGrp="1"/>
          </p:cNvSpPr>
          <p:nvPr>
            <p:ph type="title"/>
          </p:nvPr>
        </p:nvSpPr>
        <p:spPr/>
        <p:txBody>
          <a:bodyPr/>
          <a:lstStyle/>
          <a:p>
            <a:r>
              <a:rPr lang="en-US"/>
              <a:t>Click to edit Master title style</a:t>
            </a:r>
          </a:p>
        </p:txBody>
      </p:sp>
      <p:pic>
        <p:nvPicPr>
          <p:cNvPr id="11" name="Picture 2">
            <a:extLst>
              <a:ext uri="{FF2B5EF4-FFF2-40B4-BE49-F238E27FC236}">
                <a16:creationId xmlns:a16="http://schemas.microsoft.com/office/drawing/2014/main" id="{5F06F172-69D7-4C31-8ACC-D5D0CB84DA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6496" y="5505626"/>
            <a:ext cx="1365504" cy="1352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475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99E88-B5C8-4A81-AE76-6CCC9C453B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2E20CA-4FBA-4DDF-8B94-B4B26A9A00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D5A7E8-5447-4A79-9701-D8ECF39AAE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E20FC2B-D114-41EE-9DD8-263F6B404DD8}"/>
              </a:ext>
            </a:extLst>
          </p:cNvPr>
          <p:cNvSpPr>
            <a:spLocks noGrp="1"/>
          </p:cNvSpPr>
          <p:nvPr>
            <p:ph type="dt" sz="half" idx="10"/>
          </p:nvPr>
        </p:nvSpPr>
        <p:spPr/>
        <p:txBody>
          <a:bodyPr/>
          <a:lstStyle/>
          <a:p>
            <a:fld id="{6BCD423E-2B71-40F2-8784-EA756E419350}" type="datetimeFigureOut">
              <a:rPr lang="en-US" smtClean="0"/>
              <a:t>10/14/2020</a:t>
            </a:fld>
            <a:endParaRPr lang="en-US"/>
          </a:p>
        </p:txBody>
      </p:sp>
      <p:sp>
        <p:nvSpPr>
          <p:cNvPr id="6" name="Footer Placeholder 5">
            <a:extLst>
              <a:ext uri="{FF2B5EF4-FFF2-40B4-BE49-F238E27FC236}">
                <a16:creationId xmlns:a16="http://schemas.microsoft.com/office/drawing/2014/main" id="{5C76ACC0-1933-4467-AB71-CA4962C91C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179F8-4C07-4C79-8C33-D975970B8AFA}"/>
              </a:ext>
            </a:extLst>
          </p:cNvPr>
          <p:cNvSpPr>
            <a:spLocks noGrp="1"/>
          </p:cNvSpPr>
          <p:nvPr>
            <p:ph type="sldNum" sz="quarter" idx="12"/>
          </p:nvPr>
        </p:nvSpPr>
        <p:spPr/>
        <p:txBody>
          <a:bodyPr/>
          <a:lstStyle/>
          <a:p>
            <a:fld id="{D8F1BA3E-0F1D-46E2-9C67-1F2E5F17A72F}" type="slidenum">
              <a:rPr lang="en-US" smtClean="0"/>
              <a:t>‹#›</a:t>
            </a:fld>
            <a:endParaRPr lang="en-US"/>
          </a:p>
        </p:txBody>
      </p:sp>
    </p:spTree>
    <p:extLst>
      <p:ext uri="{BB962C8B-B14F-4D97-AF65-F5344CB8AC3E}">
        <p14:creationId xmlns:p14="http://schemas.microsoft.com/office/powerpoint/2010/main" val="2038473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5.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image" Target="../media/image3.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5.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D11B7E-6F52-4089-8FFC-D13B8B6279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97881E-D02A-49BA-BAFF-2368ADDC2E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8E44AB-49E6-4383-AC7D-5FAF2B7ACB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CD423E-2B71-40F2-8784-EA756E419350}" type="datetimeFigureOut">
              <a:rPr lang="en-US" smtClean="0"/>
              <a:t>10/14/2020</a:t>
            </a:fld>
            <a:endParaRPr lang="en-US"/>
          </a:p>
        </p:txBody>
      </p:sp>
      <p:sp>
        <p:nvSpPr>
          <p:cNvPr id="5" name="Footer Placeholder 4">
            <a:extLst>
              <a:ext uri="{FF2B5EF4-FFF2-40B4-BE49-F238E27FC236}">
                <a16:creationId xmlns:a16="http://schemas.microsoft.com/office/drawing/2014/main" id="{A7CC8948-7145-438D-B852-5D68E01CE4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B9D121-B339-483B-A44B-45D8B2F547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F1BA3E-0F1D-46E2-9C67-1F2E5F17A72F}" type="slidenum">
              <a:rPr lang="en-US" smtClean="0"/>
              <a:t>‹#›</a:t>
            </a:fld>
            <a:endParaRPr lang="en-US"/>
          </a:p>
        </p:txBody>
      </p:sp>
      <p:pic>
        <p:nvPicPr>
          <p:cNvPr id="7" name="Picture 6">
            <a:extLst>
              <a:ext uri="{FF2B5EF4-FFF2-40B4-BE49-F238E27FC236}">
                <a16:creationId xmlns:a16="http://schemas.microsoft.com/office/drawing/2014/main" id="{20D84EF5-E5AF-4EF2-8A28-B40BAEA2726C}"/>
              </a:ext>
            </a:extLst>
          </p:cNvPr>
          <p:cNvPicPr>
            <a:picLocks noChangeAspect="1"/>
          </p:cNvPicPr>
          <p:nvPr userDrawn="1"/>
        </p:nvPicPr>
        <p:blipFill>
          <a:blip r:embed="rId13"/>
          <a:stretch>
            <a:fillRect/>
          </a:stretch>
        </p:blipFill>
        <p:spPr>
          <a:xfrm>
            <a:off x="0" y="0"/>
            <a:ext cx="12192000" cy="6857999"/>
          </a:xfrm>
          <a:prstGeom prst="rect">
            <a:avLst/>
          </a:prstGeom>
        </p:spPr>
      </p:pic>
      <p:pic>
        <p:nvPicPr>
          <p:cNvPr id="8" name="Picture 7">
            <a:extLst>
              <a:ext uri="{FF2B5EF4-FFF2-40B4-BE49-F238E27FC236}">
                <a16:creationId xmlns:a16="http://schemas.microsoft.com/office/drawing/2014/main" id="{C2568BFB-2E95-430B-9FA9-FC976752FBB7}"/>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t="12743" r="16668"/>
          <a:stretch/>
        </p:blipFill>
        <p:spPr>
          <a:xfrm>
            <a:off x="7375029" y="0"/>
            <a:ext cx="4816971" cy="5043817"/>
          </a:xfrm>
          <a:prstGeom prst="rect">
            <a:avLst/>
          </a:prstGeom>
        </p:spPr>
      </p:pic>
    </p:spTree>
    <p:extLst>
      <p:ext uri="{BB962C8B-B14F-4D97-AF65-F5344CB8AC3E}">
        <p14:creationId xmlns:p14="http://schemas.microsoft.com/office/powerpoint/2010/main" val="286082328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B0B9CB-733D-40FB-A6A7-418D8A7DD7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CFF7B-ABCA-4FD6-A5CF-8F559F0879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5A3F-4FBD-4DCF-8C74-79B8BF29F6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2DF271-9F80-4A61-B445-58C8F383D1D4}" type="datetimeFigureOut">
              <a:rPr lang="en-US" smtClean="0"/>
              <a:t>10/14/2020</a:t>
            </a:fld>
            <a:endParaRPr lang="en-US"/>
          </a:p>
        </p:txBody>
      </p:sp>
      <p:sp>
        <p:nvSpPr>
          <p:cNvPr id="5" name="Footer Placeholder 4">
            <a:extLst>
              <a:ext uri="{FF2B5EF4-FFF2-40B4-BE49-F238E27FC236}">
                <a16:creationId xmlns:a16="http://schemas.microsoft.com/office/drawing/2014/main" id="{DD58F938-9447-4D70-9BF3-11EBF4BAFD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008065-C592-475B-8072-1CAEE285DD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C3C7A-FDD4-458E-A0F4-43D0FD511A21}" type="slidenum">
              <a:rPr lang="en-US" smtClean="0"/>
              <a:t>‹#›</a:t>
            </a:fld>
            <a:endParaRPr lang="en-US"/>
          </a:p>
        </p:txBody>
      </p:sp>
      <p:pic>
        <p:nvPicPr>
          <p:cNvPr id="7" name="Picture 6">
            <a:extLst>
              <a:ext uri="{FF2B5EF4-FFF2-40B4-BE49-F238E27FC236}">
                <a16:creationId xmlns:a16="http://schemas.microsoft.com/office/drawing/2014/main" id="{2B64E10B-688E-4BBE-B9E5-2FC6FAC5F54A}"/>
              </a:ext>
            </a:extLst>
          </p:cNvPr>
          <p:cNvPicPr>
            <a:picLocks noChangeAspect="1"/>
          </p:cNvPicPr>
          <p:nvPr userDrawn="1"/>
        </p:nvPicPr>
        <p:blipFill>
          <a:blip r:embed="rId15"/>
          <a:stretch>
            <a:fillRect/>
          </a:stretch>
        </p:blipFill>
        <p:spPr>
          <a:xfrm>
            <a:off x="0" y="2381"/>
            <a:ext cx="12214376" cy="1492311"/>
          </a:xfrm>
          <a:prstGeom prst="rect">
            <a:avLst/>
          </a:prstGeom>
        </p:spPr>
      </p:pic>
    </p:spTree>
    <p:extLst>
      <p:ext uri="{BB962C8B-B14F-4D97-AF65-F5344CB8AC3E}">
        <p14:creationId xmlns:p14="http://schemas.microsoft.com/office/powerpoint/2010/main" val="164507916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61"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66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D11B7E-6F52-4089-8FFC-D13B8B6279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97881E-D02A-49BA-BAFF-2368ADDC2E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8E44AB-49E6-4383-AC7D-5FAF2B7ACB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34D819-9F07-4261-B09B-9E467E5D9002}" type="datetimeFigureOut">
              <a:rPr lang="en-US" smtClean="0"/>
              <a:pPr/>
              <a:t>10/14/2020</a:t>
            </a:fld>
            <a:endParaRPr lang="en-US"/>
          </a:p>
        </p:txBody>
      </p:sp>
      <p:sp>
        <p:nvSpPr>
          <p:cNvPr id="5" name="Footer Placeholder 4">
            <a:extLst>
              <a:ext uri="{FF2B5EF4-FFF2-40B4-BE49-F238E27FC236}">
                <a16:creationId xmlns:a16="http://schemas.microsoft.com/office/drawing/2014/main" id="{A7CC8948-7145-438D-B852-5D68E01CE4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B9D121-B339-483B-A44B-45D8B2F547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766878-3199-4EAB-94E7-2D6D11070E14}" type="slidenum">
              <a:rPr lang="en-US" smtClean="0"/>
              <a:pPr/>
              <a:t>‹#›</a:t>
            </a:fld>
            <a:endParaRPr lang="en-US"/>
          </a:p>
        </p:txBody>
      </p:sp>
      <p:pic>
        <p:nvPicPr>
          <p:cNvPr id="7" name="Picture 6">
            <a:extLst>
              <a:ext uri="{FF2B5EF4-FFF2-40B4-BE49-F238E27FC236}">
                <a16:creationId xmlns:a16="http://schemas.microsoft.com/office/drawing/2014/main" id="{20D84EF5-E5AF-4EF2-8A28-B40BAEA2726C}"/>
              </a:ext>
            </a:extLst>
          </p:cNvPr>
          <p:cNvPicPr>
            <a:picLocks noChangeAspect="1"/>
          </p:cNvPicPr>
          <p:nvPr/>
        </p:nvPicPr>
        <p:blipFill>
          <a:blip r:embed="rId14"/>
          <a:stretch>
            <a:fillRect/>
          </a:stretch>
        </p:blipFill>
        <p:spPr>
          <a:xfrm>
            <a:off x="0" y="0"/>
            <a:ext cx="12192000" cy="6857999"/>
          </a:xfrm>
          <a:prstGeom prst="rect">
            <a:avLst/>
          </a:prstGeom>
        </p:spPr>
      </p:pic>
      <p:pic>
        <p:nvPicPr>
          <p:cNvPr id="8" name="Picture 7">
            <a:extLst>
              <a:ext uri="{FF2B5EF4-FFF2-40B4-BE49-F238E27FC236}">
                <a16:creationId xmlns:a16="http://schemas.microsoft.com/office/drawing/2014/main" id="{C2568BFB-2E95-430B-9FA9-FC976752FBB7}"/>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t="12743" r="16668"/>
          <a:stretch/>
        </p:blipFill>
        <p:spPr>
          <a:xfrm>
            <a:off x="7375029" y="0"/>
            <a:ext cx="4816971" cy="5043817"/>
          </a:xfrm>
          <a:prstGeom prst="rect">
            <a:avLst/>
          </a:prstGeom>
        </p:spPr>
      </p:pic>
    </p:spTree>
    <p:extLst>
      <p:ext uri="{BB962C8B-B14F-4D97-AF65-F5344CB8AC3E}">
        <p14:creationId xmlns:p14="http://schemas.microsoft.com/office/powerpoint/2010/main" val="97337663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B0B9CB-733D-40FB-A6A7-418D8A7DD7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CFF7B-ABCA-4FD6-A5CF-8F559F0879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5A3F-4FBD-4DCF-8C74-79B8BF29F6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2DF271-9F80-4A61-B445-58C8F383D1D4}" type="datetimeFigureOut">
              <a:rPr lang="en-US" smtClean="0"/>
              <a:t>10/14/2020</a:t>
            </a:fld>
            <a:endParaRPr lang="en-US"/>
          </a:p>
        </p:txBody>
      </p:sp>
      <p:sp>
        <p:nvSpPr>
          <p:cNvPr id="5" name="Footer Placeholder 4">
            <a:extLst>
              <a:ext uri="{FF2B5EF4-FFF2-40B4-BE49-F238E27FC236}">
                <a16:creationId xmlns:a16="http://schemas.microsoft.com/office/drawing/2014/main" id="{DD58F938-9447-4D70-9BF3-11EBF4BAFD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008065-C592-475B-8072-1CAEE285DD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C3C7A-FDD4-458E-A0F4-43D0FD511A21}" type="slidenum">
              <a:rPr lang="en-US" smtClean="0"/>
              <a:t>‹#›</a:t>
            </a:fld>
            <a:endParaRPr lang="en-US"/>
          </a:p>
        </p:txBody>
      </p:sp>
      <p:pic>
        <p:nvPicPr>
          <p:cNvPr id="7" name="Picture 6">
            <a:extLst>
              <a:ext uri="{FF2B5EF4-FFF2-40B4-BE49-F238E27FC236}">
                <a16:creationId xmlns:a16="http://schemas.microsoft.com/office/drawing/2014/main" id="{2B64E10B-688E-4BBE-B9E5-2FC6FAC5F54A}"/>
              </a:ext>
            </a:extLst>
          </p:cNvPr>
          <p:cNvPicPr>
            <a:picLocks noChangeAspect="1"/>
          </p:cNvPicPr>
          <p:nvPr/>
        </p:nvPicPr>
        <p:blipFill>
          <a:blip r:embed="rId16"/>
          <a:stretch>
            <a:fillRect/>
          </a:stretch>
        </p:blipFill>
        <p:spPr>
          <a:xfrm>
            <a:off x="0" y="2381"/>
            <a:ext cx="12214376" cy="1492311"/>
          </a:xfrm>
          <a:prstGeom prst="rect">
            <a:avLst/>
          </a:prstGeom>
        </p:spPr>
      </p:pic>
    </p:spTree>
    <p:extLst>
      <p:ext uri="{BB962C8B-B14F-4D97-AF65-F5344CB8AC3E}">
        <p14:creationId xmlns:p14="http://schemas.microsoft.com/office/powerpoint/2010/main" val="308419204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519469-0E3D-4988-A813-10A2294BF0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AB6391-88EF-48E9-8B18-DF772B2C4B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969007-D122-44CE-BBA8-78805ED170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3A4C69-21DD-4FA8-9592-9D118E91D7F4}" type="datetimeFigureOut">
              <a:rPr lang="en-US" smtClean="0"/>
              <a:t>10/14/2020</a:t>
            </a:fld>
            <a:endParaRPr lang="en-US"/>
          </a:p>
        </p:txBody>
      </p:sp>
      <p:sp>
        <p:nvSpPr>
          <p:cNvPr id="5" name="Footer Placeholder 4">
            <a:extLst>
              <a:ext uri="{FF2B5EF4-FFF2-40B4-BE49-F238E27FC236}">
                <a16:creationId xmlns:a16="http://schemas.microsoft.com/office/drawing/2014/main" id="{79C0856E-8090-4C8A-A7AD-29033C57D2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C04936-A596-482C-84E3-610FCC3548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FA53B1-D075-4B60-A05E-05F7466E8A6A}" type="slidenum">
              <a:rPr lang="en-US" smtClean="0"/>
              <a:t>‹#›</a:t>
            </a:fld>
            <a:endParaRPr lang="en-US"/>
          </a:p>
        </p:txBody>
      </p:sp>
    </p:spTree>
    <p:extLst>
      <p:ext uri="{BB962C8B-B14F-4D97-AF65-F5344CB8AC3E}">
        <p14:creationId xmlns:p14="http://schemas.microsoft.com/office/powerpoint/2010/main" val="345098532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519469-0E3D-4988-A813-10A2294BF0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AB6391-88EF-48E9-8B18-DF772B2C4B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969007-D122-44CE-BBA8-78805ED170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3A4C69-21DD-4FA8-9592-9D118E91D7F4}" type="datetimeFigureOut">
              <a:rPr lang="en-US" smtClean="0"/>
              <a:t>10/14/2020</a:t>
            </a:fld>
            <a:endParaRPr lang="en-US"/>
          </a:p>
        </p:txBody>
      </p:sp>
      <p:sp>
        <p:nvSpPr>
          <p:cNvPr id="5" name="Footer Placeholder 4">
            <a:extLst>
              <a:ext uri="{FF2B5EF4-FFF2-40B4-BE49-F238E27FC236}">
                <a16:creationId xmlns:a16="http://schemas.microsoft.com/office/drawing/2014/main" id="{79C0856E-8090-4C8A-A7AD-29033C57D2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C04936-A596-482C-84E3-610FCC3548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FA53B1-D075-4B60-A05E-05F7466E8A6A}" type="slidenum">
              <a:rPr lang="en-US" smtClean="0"/>
              <a:t>‹#›</a:t>
            </a:fld>
            <a:endParaRPr lang="en-US"/>
          </a:p>
        </p:txBody>
      </p:sp>
    </p:spTree>
    <p:extLst>
      <p:ext uri="{BB962C8B-B14F-4D97-AF65-F5344CB8AC3E}">
        <p14:creationId xmlns:p14="http://schemas.microsoft.com/office/powerpoint/2010/main" val="182721463"/>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519469-0E3D-4988-A813-10A2294BF0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AB6391-88EF-48E9-8B18-DF772B2C4B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969007-D122-44CE-BBA8-78805ED170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3A4C69-21DD-4FA8-9592-9D118E91D7F4}" type="datetimeFigureOut">
              <a:rPr lang="en-US" smtClean="0"/>
              <a:t>10/14/2020</a:t>
            </a:fld>
            <a:endParaRPr lang="en-US"/>
          </a:p>
        </p:txBody>
      </p:sp>
      <p:sp>
        <p:nvSpPr>
          <p:cNvPr id="5" name="Footer Placeholder 4">
            <a:extLst>
              <a:ext uri="{FF2B5EF4-FFF2-40B4-BE49-F238E27FC236}">
                <a16:creationId xmlns:a16="http://schemas.microsoft.com/office/drawing/2014/main" id="{79C0856E-8090-4C8A-A7AD-29033C57D2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C04936-A596-482C-84E3-610FCC3548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FA53B1-D075-4B60-A05E-05F7466E8A6A}" type="slidenum">
              <a:rPr lang="en-US" smtClean="0"/>
              <a:t>‹#›</a:t>
            </a:fld>
            <a:endParaRPr lang="en-US"/>
          </a:p>
        </p:txBody>
      </p:sp>
    </p:spTree>
    <p:extLst>
      <p:ext uri="{BB962C8B-B14F-4D97-AF65-F5344CB8AC3E}">
        <p14:creationId xmlns:p14="http://schemas.microsoft.com/office/powerpoint/2010/main" val="1030888638"/>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2.xml"/></Relationships>
</file>

<file path=ppt/slides/_rels/slide10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8.xml"/><Relationship Id="rId1" Type="http://schemas.openxmlformats.org/officeDocument/2006/relationships/slideLayout" Target="../slideLayouts/slideLayout62.xml"/></Relationships>
</file>

<file path=ppt/slides/_rels/slide10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9.xml"/><Relationship Id="rId1" Type="http://schemas.openxmlformats.org/officeDocument/2006/relationships/slideLayout" Target="../slideLayouts/slideLayout62.xml"/><Relationship Id="rId5" Type="http://schemas.openxmlformats.org/officeDocument/2006/relationships/image" Target="../media/image89.svg"/><Relationship Id="rId4" Type="http://schemas.openxmlformats.org/officeDocument/2006/relationships/image" Target="../media/image88.png"/></Relationships>
</file>

<file path=ppt/slides/_rels/slide10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2.xml"/></Relationships>
</file>

<file path=ppt/slides/_rels/slide10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0.xml"/><Relationship Id="rId1" Type="http://schemas.openxmlformats.org/officeDocument/2006/relationships/slideLayout" Target="../slideLayouts/slideLayout62.xml"/><Relationship Id="rId5" Type="http://schemas.microsoft.com/office/2007/relationships/hdphoto" Target="../media/hdphoto1.wdp"/><Relationship Id="rId4" Type="http://schemas.openxmlformats.org/officeDocument/2006/relationships/image" Target="../media/image92.png"/></Relationships>
</file>

<file path=ppt/slides/_rels/slide10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2.xml"/></Relationships>
</file>

<file path=ppt/slides/_rels/slide10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1.xml"/><Relationship Id="rId1" Type="http://schemas.openxmlformats.org/officeDocument/2006/relationships/slideLayout" Target="../slideLayouts/slideLayout62.xml"/><Relationship Id="rId5" Type="http://schemas.openxmlformats.org/officeDocument/2006/relationships/image" Target="../media/image83.png"/><Relationship Id="rId4" Type="http://schemas.openxmlformats.org/officeDocument/2006/relationships/image" Target="../media/image82.jpeg"/></Relationships>
</file>

<file path=ppt/slides/_rels/slide10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2.xml"/><Relationship Id="rId1" Type="http://schemas.openxmlformats.org/officeDocument/2006/relationships/slideLayout" Target="../slideLayouts/slideLayout62.xml"/><Relationship Id="rId4" Type="http://schemas.openxmlformats.org/officeDocument/2006/relationships/image" Target="../media/image8.png"/></Relationships>
</file>

<file path=ppt/slides/_rels/slide1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3.xml"/><Relationship Id="rId1" Type="http://schemas.openxmlformats.org/officeDocument/2006/relationships/slideLayout" Target="../slideLayouts/slideLayout62.xml"/></Relationships>
</file>

<file path=ppt/slides/_rels/slide10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4.xml"/><Relationship Id="rId1" Type="http://schemas.openxmlformats.org/officeDocument/2006/relationships/slideLayout" Target="../slideLayouts/slideLayout6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qsOUv9EzKsg&amp;feature=youtu.be" TargetMode="External"/><Relationship Id="rId2" Type="http://schemas.openxmlformats.org/officeDocument/2006/relationships/notesSlide" Target="../notesSlides/notesSlide10.xml"/><Relationship Id="rId1" Type="http://schemas.openxmlformats.org/officeDocument/2006/relationships/slideLayout" Target="../slideLayouts/slideLayout62.xml"/><Relationship Id="rId5" Type="http://schemas.openxmlformats.org/officeDocument/2006/relationships/image" Target="../media/image27.png"/><Relationship Id="rId4" Type="http://schemas.openxmlformats.org/officeDocument/2006/relationships/image" Target="../media/image26.png"/></Relationships>
</file>

<file path=ppt/slides/_rels/slide11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6.xml"/><Relationship Id="rId1" Type="http://schemas.openxmlformats.org/officeDocument/2006/relationships/slideLayout" Target="../slideLayouts/slideLayout62.xml"/><Relationship Id="rId4" Type="http://schemas.openxmlformats.org/officeDocument/2006/relationships/image" Target="../media/image85.jpeg"/></Relationships>
</file>

<file path=ppt/slides/_rels/slide11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7.xml"/><Relationship Id="rId1" Type="http://schemas.openxmlformats.org/officeDocument/2006/relationships/slideLayout" Target="../slideLayouts/slideLayout62.xml"/></Relationships>
</file>

<file path=ppt/slides/_rels/slide11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8.xml"/><Relationship Id="rId1" Type="http://schemas.openxmlformats.org/officeDocument/2006/relationships/slideLayout" Target="../slideLayouts/slideLayout62.xml"/><Relationship Id="rId5" Type="http://schemas.openxmlformats.org/officeDocument/2006/relationships/image" Target="../media/image98.png"/><Relationship Id="rId4" Type="http://schemas.openxmlformats.org/officeDocument/2006/relationships/image" Target="../media/image97.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6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3" Type="http://schemas.openxmlformats.org/officeDocument/2006/relationships/hyperlink" Target="https://trailhead.gsnorcal.org/ways-to-celebrate-juliette-gordon-lows-birthday/" TargetMode="External"/><Relationship Id="rId2" Type="http://schemas.openxmlformats.org/officeDocument/2006/relationships/notesSlide" Target="../notesSlides/notesSlide14.xml"/><Relationship Id="rId1" Type="http://schemas.openxmlformats.org/officeDocument/2006/relationships/slideLayout" Target="../slideLayouts/slideLayout6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hyperlink" Target="https://www.girlscoutsp2p.org/content/dam/girlscouts-girlscoutsp2p/documents/SWAPS.pdf" TargetMode="External"/><Relationship Id="rId2" Type="http://schemas.openxmlformats.org/officeDocument/2006/relationships/notesSlide" Target="../notesSlides/notesSlide15.xml"/><Relationship Id="rId1" Type="http://schemas.openxmlformats.org/officeDocument/2006/relationships/slideLayout" Target="../slideLayouts/slideLayout6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7.xml"/><Relationship Id="rId1" Type="http://schemas.openxmlformats.org/officeDocument/2006/relationships/slideLayout" Target="../slideLayouts/slideLayout62.xml"/><Relationship Id="rId5" Type="http://schemas.openxmlformats.org/officeDocument/2006/relationships/image" Target="../media/image30.sv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8" Type="http://schemas.openxmlformats.org/officeDocument/2006/relationships/slide" Target="slide89.xml"/><Relationship Id="rId3" Type="http://schemas.openxmlformats.org/officeDocument/2006/relationships/slide" Target="slide6.xml"/><Relationship Id="rId7" Type="http://schemas.openxmlformats.org/officeDocument/2006/relationships/slide" Target="slide77.xml"/><Relationship Id="rId2" Type="http://schemas.openxmlformats.org/officeDocument/2006/relationships/notesSlide" Target="../notesSlides/notesSlide1.xml"/><Relationship Id="rId1" Type="http://schemas.openxmlformats.org/officeDocument/2006/relationships/slideLayout" Target="../slideLayouts/slideLayout62.xml"/><Relationship Id="rId6" Type="http://schemas.openxmlformats.org/officeDocument/2006/relationships/slide" Target="slide65.xml"/><Relationship Id="rId5" Type="http://schemas.openxmlformats.org/officeDocument/2006/relationships/slide" Target="slide38.xml"/><Relationship Id="rId10" Type="http://schemas.openxmlformats.org/officeDocument/2006/relationships/slide" Target="slide3.xml"/><Relationship Id="rId4" Type="http://schemas.openxmlformats.org/officeDocument/2006/relationships/slide" Target="slide17.xml"/><Relationship Id="rId9" Type="http://schemas.openxmlformats.org/officeDocument/2006/relationships/slide" Target="slide96.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62.xml"/><Relationship Id="rId4" Type="http://schemas.openxmlformats.org/officeDocument/2006/relationships/hyperlink" Target="https://conversationstartersworld.com/would-you-rather-question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62.xml"/><Relationship Id="rId4" Type="http://schemas.openxmlformats.org/officeDocument/2006/relationships/hyperlink" Target="https://randomwordgenerator.com/pictionary.php"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62.xml"/><Relationship Id="rId5" Type="http://schemas.openxmlformats.org/officeDocument/2006/relationships/hyperlink" Target="https://youtu.be/ea4TVg0_8Dk" TargetMode="External"/><Relationship Id="rId4" Type="http://schemas.openxmlformats.org/officeDocument/2006/relationships/hyperlink" Target="https://www.youtube.com/watch?v=A1vdKfXlB_g"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2.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62.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62.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62.xml"/><Relationship Id="rId4" Type="http://schemas.openxmlformats.org/officeDocument/2006/relationships/hyperlink" Target="https://www.girlscouts.org/en/girl-scouts-at-home/troop-leaders/digital-icebreakers-games.html"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62.xml"/><Relationship Id="rId5" Type="http://schemas.openxmlformats.org/officeDocument/2006/relationships/hyperlink" Target="https://www.houstonzoo.org/explore/webcams/elephant-yard-cam/" TargetMode="External"/><Relationship Id="rId4" Type="http://schemas.openxmlformats.org/officeDocument/2006/relationships/hyperlink" Target="https://zoo.sandiegozoo.org/cams/baboon-cam"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6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slide" Target="slide2.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62.xml"/><Relationship Id="rId5" Type="http://schemas.openxmlformats.org/officeDocument/2006/relationships/hyperlink" Target="https://leaderconnectingleaders.com/take-part-kindness-rock-project-earn-fun-patch/" TargetMode="External"/><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62.xml"/><Relationship Id="rId5" Type="http://schemas.openxmlformats.org/officeDocument/2006/relationships/hyperlink" Target="https://www.cdc.gov/coronavirus/2019-ncov/prevent-getting-sick/how-to-make-cloth-face-covering.html" TargetMode="External"/><Relationship Id="rId4" Type="http://schemas.openxmlformats.org/officeDocument/2006/relationships/image" Target="../media/image33.jpeg"/></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62.xml"/><Relationship Id="rId4" Type="http://schemas.openxmlformats.org/officeDocument/2006/relationships/hyperlink" Target="https://leaderconnectingleaders.com/diy-craft-how-to-make-a-thinking-of-you-kite-card-with-your-troop/"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2.xml"/></Relationships>
</file>

<file path=ppt/slides/_rels/slide4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12"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62.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47.xml.rels><?xml version="1.0" encoding="UTF-8" standalone="yes"?>
<Relationships xmlns="http://schemas.openxmlformats.org/package/2006/relationships"><Relationship Id="rId3" Type="http://schemas.openxmlformats.org/officeDocument/2006/relationships/hyperlink" Target="https://www.birdandlittlebird.com/blog/kitchen-table-science-.html" TargetMode="External"/><Relationship Id="rId2" Type="http://schemas.openxmlformats.org/officeDocument/2006/relationships/notesSlide" Target="../notesSlides/notesSlide43.xml"/><Relationship Id="rId1" Type="http://schemas.openxmlformats.org/officeDocument/2006/relationships/slideLayout" Target="../slideLayouts/slideLayout62.xml"/><Relationship Id="rId4" Type="http://schemas.openxmlformats.org/officeDocument/2006/relationships/image" Target="../media/image44.jpeg"/></Relationships>
</file>

<file path=ppt/slides/_rels/slide48.xml.rels><?xml version="1.0" encoding="UTF-8" standalone="yes"?>
<Relationships xmlns="http://schemas.openxmlformats.org/package/2006/relationships"><Relationship Id="rId8" Type="http://schemas.openxmlformats.org/officeDocument/2006/relationships/hyperlink" Target="https://pixabay.com/en/paint-splatter-rainbow-colors-303242/" TargetMode="External"/><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66.xml"/><Relationship Id="rId6" Type="http://schemas.openxmlformats.org/officeDocument/2006/relationships/image" Target="../media/image48.png"/><Relationship Id="rId11" Type="http://schemas.openxmlformats.org/officeDocument/2006/relationships/image" Target="../media/image11.svg"/><Relationship Id="rId5" Type="http://schemas.openxmlformats.org/officeDocument/2006/relationships/image" Target="../media/image47.png"/><Relationship Id="rId10" Type="http://schemas.openxmlformats.org/officeDocument/2006/relationships/image" Target="../media/image10.png"/><Relationship Id="rId4" Type="http://schemas.openxmlformats.org/officeDocument/2006/relationships/image" Target="../media/image46.jpeg"/><Relationship Id="rId9" Type="http://schemas.openxmlformats.org/officeDocument/2006/relationships/slide" Target="slide2.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2.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6.xml"/><Relationship Id="rId1" Type="http://schemas.openxmlformats.org/officeDocument/2006/relationships/slideLayout" Target="../slideLayouts/slideLayout6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slide" Target="slide2.xml"/></Relationships>
</file>

<file path=ppt/slides/_rels/slide5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7.xml"/><Relationship Id="rId1" Type="http://schemas.openxmlformats.org/officeDocument/2006/relationships/slideLayout" Target="../slideLayouts/slideLayout67.xml"/><Relationship Id="rId5" Type="http://schemas.openxmlformats.org/officeDocument/2006/relationships/image" Target="../media/image11.svg"/><Relationship Id="rId4" Type="http://schemas.openxmlformats.org/officeDocument/2006/relationships/image" Target="../media/image10.png"/></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8.xml"/><Relationship Id="rId1" Type="http://schemas.openxmlformats.org/officeDocument/2006/relationships/slideLayout" Target="../slideLayouts/slideLayout62.xml"/><Relationship Id="rId5" Type="http://schemas.openxmlformats.org/officeDocument/2006/relationships/image" Target="../media/image52.jpeg"/><Relationship Id="rId4" Type="http://schemas.openxmlformats.org/officeDocument/2006/relationships/hyperlink" Target="https://www.youtube.com/channel/UC8TnUtABHaHHT65ygWNCrqg"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62.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62.xml"/><Relationship Id="rId4" Type="http://schemas.openxmlformats.org/officeDocument/2006/relationships/image" Target="../media/image12.png"/></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1.xml"/><Relationship Id="rId1" Type="http://schemas.openxmlformats.org/officeDocument/2006/relationships/slideLayout" Target="../slideLayouts/slideLayout62.xml"/><Relationship Id="rId6" Type="http://schemas.openxmlformats.org/officeDocument/2006/relationships/hyperlink" Target="http://troop1138.blogspot.com/2014/05/sit-upons.html" TargetMode="External"/><Relationship Id="rId5" Type="http://schemas.openxmlformats.org/officeDocument/2006/relationships/hyperlink" Target="https://www.gsutah.org/content/dam/girlscouts-gsutah/documents/Sit_Upons_Short_and_Snappy.pdf" TargetMode="External"/><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hyperlink" Target="https://pixabay.com/en/traffic-lights-lights-hanging-lamp-155372/" TargetMode="External"/><Relationship Id="rId18" Type="http://schemas.openxmlformats.org/officeDocument/2006/relationships/hyperlink" Target="http://www.pngall.com/water-bottle-png" TargetMode="External"/><Relationship Id="rId26" Type="http://schemas.openxmlformats.org/officeDocument/2006/relationships/image" Target="../media/image68.png"/><Relationship Id="rId3" Type="http://schemas.openxmlformats.org/officeDocument/2006/relationships/image" Target="../media/image56.png"/><Relationship Id="rId21" Type="http://schemas.openxmlformats.org/officeDocument/2006/relationships/hyperlink" Target="https://en.wikipedia.org/wiki/File:Tux_Paint_apple_core_01.svg" TargetMode="External"/><Relationship Id="rId7" Type="http://schemas.openxmlformats.org/officeDocument/2006/relationships/image" Target="../media/image58.png"/><Relationship Id="rId12" Type="http://schemas.openxmlformats.org/officeDocument/2006/relationships/image" Target="../media/image61.png"/><Relationship Id="rId17" Type="http://schemas.openxmlformats.org/officeDocument/2006/relationships/hyperlink" Target="https://pixabay.com/en/hart-antlers-forest-animal-vector-1058899/" TargetMode="External"/><Relationship Id="rId25" Type="http://schemas.openxmlformats.org/officeDocument/2006/relationships/image" Target="../media/image67.png"/><Relationship Id="rId2" Type="http://schemas.openxmlformats.org/officeDocument/2006/relationships/notesSlide" Target="../notesSlides/notesSlide52.xml"/><Relationship Id="rId16" Type="http://schemas.openxmlformats.org/officeDocument/2006/relationships/image" Target="../media/image63.png"/><Relationship Id="rId20" Type="http://schemas.openxmlformats.org/officeDocument/2006/relationships/image" Target="../media/image64.png"/><Relationship Id="rId29" Type="http://schemas.openxmlformats.org/officeDocument/2006/relationships/hyperlink" Target="https://pixabay.com/en/garbage-basket-bin-trash-rubbish-40357/" TargetMode="External"/><Relationship Id="rId1" Type="http://schemas.openxmlformats.org/officeDocument/2006/relationships/slideLayout" Target="../slideLayouts/slideLayout50.xml"/><Relationship Id="rId6" Type="http://schemas.openxmlformats.org/officeDocument/2006/relationships/hyperlink" Target="https://pixabay.com/en/bird-animal-flying-158057/" TargetMode="External"/><Relationship Id="rId11" Type="http://schemas.openxmlformats.org/officeDocument/2006/relationships/hyperlink" Target="https://en.wikipedia.org/wiki/File:Light_green_check.svg" TargetMode="External"/><Relationship Id="rId24" Type="http://schemas.openxmlformats.org/officeDocument/2006/relationships/image" Target="../media/image66.png"/><Relationship Id="rId5" Type="http://schemas.openxmlformats.org/officeDocument/2006/relationships/image" Target="../media/image57.png"/><Relationship Id="rId15" Type="http://schemas.openxmlformats.org/officeDocument/2006/relationships/hyperlink" Target="http://www.pngall.com/red-cross-mark-png" TargetMode="External"/><Relationship Id="rId23" Type="http://schemas.openxmlformats.org/officeDocument/2006/relationships/hyperlink" Target="https://commons.wikimedia.org/wiki/File:Mail-mark-junk-2.svg" TargetMode="External"/><Relationship Id="rId28" Type="http://schemas.openxmlformats.org/officeDocument/2006/relationships/image" Target="../media/image69.png"/><Relationship Id="rId10" Type="http://schemas.openxmlformats.org/officeDocument/2006/relationships/image" Target="../media/image60.png"/><Relationship Id="rId19" Type="http://schemas.openxmlformats.org/officeDocument/2006/relationships/hyperlink" Target="https://creativecommons.org/licenses/by-nc/3.0/" TargetMode="External"/><Relationship Id="rId4" Type="http://schemas.openxmlformats.org/officeDocument/2006/relationships/hyperlink" Target="http://dipi11.deviantart.com/art/Ponyville-A-Park-Scene-291247649" TargetMode="External"/><Relationship Id="rId9" Type="http://schemas.openxmlformats.org/officeDocument/2006/relationships/hyperlink" Target="http://stiryoursouls.blogspot.com/2014/01/rendezvous-with-ruly-romeo.html" TargetMode="External"/><Relationship Id="rId14" Type="http://schemas.openxmlformats.org/officeDocument/2006/relationships/image" Target="../media/image62.png"/><Relationship Id="rId22" Type="http://schemas.openxmlformats.org/officeDocument/2006/relationships/image" Target="../media/image65.png"/><Relationship Id="rId27" Type="http://schemas.openxmlformats.org/officeDocument/2006/relationships/hyperlink" Target="https://pixabay.com/en/chips-food-yummy-tasty-junk-food-160417/" TargetMode="External"/><Relationship Id="rId30" Type="http://schemas.openxmlformats.org/officeDocument/2006/relationships/image" Target="../media/image70.png"/></Relationships>
</file>

<file path=ppt/slides/_rels/slide5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3.jpeg"/><Relationship Id="rId2" Type="http://schemas.openxmlformats.org/officeDocument/2006/relationships/notesSlide" Target="../notesSlides/notesSlide53.xml"/><Relationship Id="rId1" Type="http://schemas.openxmlformats.org/officeDocument/2006/relationships/slideLayout" Target="../slideLayouts/slideLayout50.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slide" Target="slide2.xml"/></Relationships>
</file>

<file path=ppt/slides/_rels/slide5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4.xml"/><Relationship Id="rId1" Type="http://schemas.openxmlformats.org/officeDocument/2006/relationships/slideLayout" Target="../slideLayouts/slideLayout50.xml"/><Relationship Id="rId5" Type="http://schemas.openxmlformats.org/officeDocument/2006/relationships/image" Target="../media/image76.jpeg"/><Relationship Id="rId4" Type="http://schemas.openxmlformats.org/officeDocument/2006/relationships/image" Target="../media/image75.jpeg"/></Relationships>
</file>

<file path=ppt/slides/_rels/slide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5.xml"/><Relationship Id="rId1" Type="http://schemas.openxmlformats.org/officeDocument/2006/relationships/slideLayout" Target="../slideLayouts/slideLayout62.xml"/><Relationship Id="rId4" Type="http://schemas.openxmlformats.org/officeDocument/2006/relationships/hyperlink" Target="https://www.youtube.com/user/ProudPaperOfficial/video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2.xml"/></Relationships>
</file>

<file path=ppt/slides/_rels/slide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6.xml"/><Relationship Id="rId1" Type="http://schemas.openxmlformats.org/officeDocument/2006/relationships/slideLayout" Target="../slideLayouts/slideLayout62.xml"/><Relationship Id="rId4" Type="http://schemas.openxmlformats.org/officeDocument/2006/relationships/hyperlink" Target="https://edu.pixton.com/"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7.xml"/><Relationship Id="rId1" Type="http://schemas.openxmlformats.org/officeDocument/2006/relationships/slideLayout" Target="../slideLayouts/slideLayout62.xml"/><Relationship Id="rId4" Type="http://schemas.openxmlformats.org/officeDocument/2006/relationships/hyperlink" Target="https://kidsactivitiesblog.com/137828/digital-escape-rooms/"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8.xml"/><Relationship Id="rId1" Type="http://schemas.openxmlformats.org/officeDocument/2006/relationships/slideLayout" Target="../slideLayouts/slideLayout62.xml"/><Relationship Id="rId4" Type="http://schemas.openxmlformats.org/officeDocument/2006/relationships/hyperlink" Target="https://leaderconnectingleaders.com/everything-you-need-to-throw-a-successful-yoga-party/"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9.xml"/><Relationship Id="rId1" Type="http://schemas.openxmlformats.org/officeDocument/2006/relationships/slideLayout" Target="../slideLayouts/slideLayout62.xml"/><Relationship Id="rId6" Type="http://schemas.openxmlformats.org/officeDocument/2006/relationships/hyperlink" Target="https://morsecode.world/international/translator.html" TargetMode="External"/><Relationship Id="rId5" Type="http://schemas.openxmlformats.org/officeDocument/2006/relationships/hyperlink" Target="https://www.youtube.com/watch?v=ORIDAmGf_yQ" TargetMode="External"/><Relationship Id="rId4" Type="http://schemas.openxmlformats.org/officeDocument/2006/relationships/image" Target="../media/image77.png"/></Relationships>
</file>

<file path=ppt/slides/_rels/slide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0.xml"/><Relationship Id="rId1" Type="http://schemas.openxmlformats.org/officeDocument/2006/relationships/slideLayout" Target="../slideLayouts/slideLayout62.xml"/><Relationship Id="rId4" Type="http://schemas.openxmlformats.org/officeDocument/2006/relationships/hyperlink" Target="https://littlebinsforlittlehands.com/homemade-slime-recipe/"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1.xml"/><Relationship Id="rId1" Type="http://schemas.openxmlformats.org/officeDocument/2006/relationships/slideLayout" Target="../slideLayouts/slideLayout62.xml"/></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2.xml"/><Relationship Id="rId1" Type="http://schemas.openxmlformats.org/officeDocument/2006/relationships/slideLayout" Target="../slideLayouts/slideLayout62.xml"/><Relationship Id="rId4" Type="http://schemas.openxmlformats.org/officeDocument/2006/relationships/image" Target="../media/image79.png"/></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3.xml"/><Relationship Id="rId1" Type="http://schemas.openxmlformats.org/officeDocument/2006/relationships/slideLayout" Target="../slideLayouts/slideLayout62.xml"/></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4.xml"/><Relationship Id="rId1" Type="http://schemas.openxmlformats.org/officeDocument/2006/relationships/slideLayout" Target="../slideLayouts/slideLayout62.xml"/></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5.xml"/><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2.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6.xml"/><Relationship Id="rId1" Type="http://schemas.openxmlformats.org/officeDocument/2006/relationships/slideLayout" Target="../slideLayouts/slideLayout62.xml"/></Relationships>
</file>

<file path=ppt/slides/_rels/slide7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7.xml"/><Relationship Id="rId1" Type="http://schemas.openxmlformats.org/officeDocument/2006/relationships/slideLayout" Target="../slideLayouts/slideLayout62.xml"/></Relationships>
</file>

<file path=ppt/slides/_rels/slide7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8.xml"/><Relationship Id="rId1" Type="http://schemas.openxmlformats.org/officeDocument/2006/relationships/slideLayout" Target="../slideLayouts/slideLayout62.xml"/><Relationship Id="rId5" Type="http://schemas.openxmlformats.org/officeDocument/2006/relationships/image" Target="../media/image83.png"/><Relationship Id="rId4" Type="http://schemas.openxmlformats.org/officeDocument/2006/relationships/image" Target="../media/image82.jpeg"/></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9.xml"/><Relationship Id="rId1" Type="http://schemas.openxmlformats.org/officeDocument/2006/relationships/slideLayout" Target="../slideLayouts/slideLayout62.xml"/><Relationship Id="rId5" Type="http://schemas.openxmlformats.org/officeDocument/2006/relationships/image" Target="../media/image83.png"/><Relationship Id="rId4" Type="http://schemas.openxmlformats.org/officeDocument/2006/relationships/image" Target="../media/image82.jpeg"/></Relationships>
</file>

<file path=ppt/slides/_rels/slide7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0.xml"/><Relationship Id="rId1" Type="http://schemas.openxmlformats.org/officeDocument/2006/relationships/slideLayout" Target="../slideLayouts/slideLayout62.xml"/><Relationship Id="rId5" Type="http://schemas.openxmlformats.org/officeDocument/2006/relationships/image" Target="../media/image83.png"/><Relationship Id="rId4" Type="http://schemas.openxmlformats.org/officeDocument/2006/relationships/image" Target="../media/image82.jpeg"/></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1.xml"/><Relationship Id="rId1" Type="http://schemas.openxmlformats.org/officeDocument/2006/relationships/slideLayout" Target="../slideLayouts/slideLayout62.xml"/><Relationship Id="rId5" Type="http://schemas.openxmlformats.org/officeDocument/2006/relationships/image" Target="../media/image83.png"/><Relationship Id="rId4" Type="http://schemas.openxmlformats.org/officeDocument/2006/relationships/image" Target="../media/image82.jpeg"/></Relationships>
</file>

<file path=ppt/slides/_rels/slide7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2.xml"/><Relationship Id="rId1" Type="http://schemas.openxmlformats.org/officeDocument/2006/relationships/slideLayout" Target="../slideLayouts/slideLayout62.xml"/><Relationship Id="rId5" Type="http://schemas.openxmlformats.org/officeDocument/2006/relationships/image" Target="../media/image83.png"/><Relationship Id="rId4" Type="http://schemas.openxmlformats.org/officeDocument/2006/relationships/image" Target="../media/image82.jpeg"/></Relationships>
</file>

<file path=ppt/slides/_rels/slide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3.xml"/><Relationship Id="rId1" Type="http://schemas.openxmlformats.org/officeDocument/2006/relationships/slideLayout" Target="../slideLayouts/slideLayout62.xml"/></Relationships>
</file>

<file path=ppt/slides/_rels/slide7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62.xml"/></Relationships>
</file>

<file path=ppt/slides/_rels/slide7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4.xml"/><Relationship Id="rId1" Type="http://schemas.openxmlformats.org/officeDocument/2006/relationships/slideLayout" Target="../slideLayouts/slideLayout62.xml"/><Relationship Id="rId4" Type="http://schemas.openxmlformats.org/officeDocument/2006/relationships/image" Target="../media/image85.jpeg"/></Relationships>
</file>

<file path=ppt/slides/_rels/slide8.xml.rels><?xml version="1.0" encoding="UTF-8" standalone="yes"?>
<Relationships xmlns="http://schemas.openxmlformats.org/package/2006/relationships"><Relationship Id="rId8" Type="http://schemas.openxmlformats.org/officeDocument/2006/relationships/hyperlink" Target="https://www.flickr.com/photos/katerha/5000710747/" TargetMode="External"/><Relationship Id="rId13" Type="http://schemas.openxmlformats.org/officeDocument/2006/relationships/image" Target="../media/image20.jpeg"/><Relationship Id="rId18" Type="http://schemas.openxmlformats.org/officeDocument/2006/relationships/hyperlink" Target="https://blog.stevekrause.org/2007/04/trojan-goldfish.html" TargetMode="External"/><Relationship Id="rId3" Type="http://schemas.openxmlformats.org/officeDocument/2006/relationships/image" Target="../media/image15.jpeg"/><Relationship Id="rId21" Type="http://schemas.openxmlformats.org/officeDocument/2006/relationships/image" Target="../media/image24.jpeg"/><Relationship Id="rId7" Type="http://schemas.openxmlformats.org/officeDocument/2006/relationships/image" Target="../media/image17.jpeg"/><Relationship Id="rId12" Type="http://schemas.openxmlformats.org/officeDocument/2006/relationships/hyperlink" Target="http://www.freestockphotos.biz/stockphoto/17699" TargetMode="External"/><Relationship Id="rId17" Type="http://schemas.openxmlformats.org/officeDocument/2006/relationships/image" Target="../media/image22.jpeg"/><Relationship Id="rId2" Type="http://schemas.openxmlformats.org/officeDocument/2006/relationships/notesSlide" Target="../notesSlides/notesSlide7.xml"/><Relationship Id="rId16" Type="http://schemas.openxmlformats.org/officeDocument/2006/relationships/hyperlink" Target="https://www.shaunasever.com/2011/03/boozy-thin-mint-milkshake.html" TargetMode="External"/><Relationship Id="rId20" Type="http://schemas.openxmlformats.org/officeDocument/2006/relationships/hyperlink" Target="http://pngimg.com/download/80407" TargetMode="External"/><Relationship Id="rId1" Type="http://schemas.openxmlformats.org/officeDocument/2006/relationships/slideLayout" Target="../slideLayouts/slideLayout62.xml"/><Relationship Id="rId6" Type="http://schemas.openxmlformats.org/officeDocument/2006/relationships/hyperlink" Target="http://www.publicdomainpictures.net/view-image.php?image=751&amp;large=1" TargetMode="External"/><Relationship Id="rId11" Type="http://schemas.openxmlformats.org/officeDocument/2006/relationships/image" Target="../media/image19.jpeg"/><Relationship Id="rId5" Type="http://schemas.openxmlformats.org/officeDocument/2006/relationships/image" Target="../media/image16.jpeg"/><Relationship Id="rId15" Type="http://schemas.openxmlformats.org/officeDocument/2006/relationships/image" Target="../media/image21.jpeg"/><Relationship Id="rId10" Type="http://schemas.openxmlformats.org/officeDocument/2006/relationships/hyperlink" Target="http://www.nonlineargirl.com/2006_05_01_archive.html" TargetMode="External"/><Relationship Id="rId19" Type="http://schemas.openxmlformats.org/officeDocument/2006/relationships/image" Target="../media/image23.png"/><Relationship Id="rId4" Type="http://schemas.openxmlformats.org/officeDocument/2006/relationships/hyperlink" Target="http://www.feelslikehomeblog.com/2010/02/how-to-make-chex-mix/" TargetMode="External"/><Relationship Id="rId9" Type="http://schemas.openxmlformats.org/officeDocument/2006/relationships/image" Target="../media/image18.jpeg"/><Relationship Id="rId14" Type="http://schemas.openxmlformats.org/officeDocument/2006/relationships/hyperlink" Target="http://www.allwhitebackground.com/raisins.html" TargetMode="External"/><Relationship Id="rId22" Type="http://schemas.openxmlformats.org/officeDocument/2006/relationships/hyperlink" Target="https://pixabay.com/en/candy-colorful-food-sweet-sugar-956555/"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hyperlink" Target="https://www.gsmw.org/content/dam/girlscouts-gsmw/documents/Official%20Girl%20Scout%20Song%20Book.pdf" TargetMode="External"/><Relationship Id="rId2" Type="http://schemas.openxmlformats.org/officeDocument/2006/relationships/notesSlide" Target="../notesSlides/notesSlide76.xml"/><Relationship Id="rId1" Type="http://schemas.openxmlformats.org/officeDocument/2006/relationships/slideLayout" Target="../slideLayouts/slideLayout62.xml"/></Relationships>
</file>

<file path=ppt/slides/_rels/slide8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7.xml"/><Relationship Id="rId1" Type="http://schemas.openxmlformats.org/officeDocument/2006/relationships/slideLayout" Target="../slideLayouts/slideLayout62.xml"/><Relationship Id="rId4" Type="http://schemas.openxmlformats.org/officeDocument/2006/relationships/image" Target="../media/image85.jpeg"/></Relationships>
</file>

<file path=ppt/slides/_rels/slide8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8.xml"/><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6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2.xml"/></Relationships>
</file>

<file path=ppt/slides/_rels/slide9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5.xml"/><Relationship Id="rId1" Type="http://schemas.openxmlformats.org/officeDocument/2006/relationships/slideLayout" Target="../slideLayouts/slideLayout62.xml"/></Relationships>
</file>

<file path=ppt/slides/_rels/slide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6.xml"/><Relationship Id="rId1" Type="http://schemas.openxmlformats.org/officeDocument/2006/relationships/slideLayout" Target="../slideLayouts/slideLayout61.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slide" Target="slide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2.xml"/></Relationships>
</file>

<file path=ppt/slides/_rels/slide9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0EFB8-AA07-41D1-9851-42DE11F6D5CE}"/>
              </a:ext>
            </a:extLst>
          </p:cNvPr>
          <p:cNvSpPr>
            <a:spLocks noGrp="1"/>
          </p:cNvSpPr>
          <p:nvPr>
            <p:ph type="title"/>
          </p:nvPr>
        </p:nvSpPr>
        <p:spPr>
          <a:xfrm>
            <a:off x="427993" y="2034853"/>
            <a:ext cx="11471563" cy="2504503"/>
          </a:xfrm>
        </p:spPr>
        <p:txBody>
          <a:bodyPr>
            <a:noAutofit/>
          </a:bodyPr>
          <a:lstStyle/>
          <a:p>
            <a:pPr algn="ctr"/>
            <a:r>
              <a:rPr lang="en-US" sz="6000" b="1" dirty="0">
                <a:solidFill>
                  <a:schemeClr val="bg1"/>
                </a:solidFill>
                <a:latin typeface="Arial" panose="020B0604020202020204" pitchFamily="34" charset="0"/>
                <a:cs typeface="Arial" panose="020B0604020202020204" pitchFamily="34" charset="0"/>
              </a:rPr>
              <a:t>GSNorCal</a:t>
            </a:r>
            <a:br>
              <a:rPr lang="en-US" sz="6000" b="1" dirty="0">
                <a:solidFill>
                  <a:schemeClr val="bg1"/>
                </a:solidFill>
                <a:latin typeface="Arial" panose="020B0604020202020204" pitchFamily="34" charset="0"/>
                <a:cs typeface="Arial" panose="020B0604020202020204" pitchFamily="34" charset="0"/>
              </a:rPr>
            </a:br>
            <a:r>
              <a:rPr lang="en-US" sz="6000" b="1" dirty="0">
                <a:solidFill>
                  <a:schemeClr val="bg1"/>
                </a:solidFill>
                <a:latin typeface="Arial" panose="020B0604020202020204" pitchFamily="34" charset="0"/>
                <a:cs typeface="Arial" panose="020B0604020202020204" pitchFamily="34" charset="0"/>
              </a:rPr>
              <a:t>Brownie Virtual Meeting Resource Packet</a:t>
            </a:r>
          </a:p>
        </p:txBody>
      </p:sp>
      <p:pic>
        <p:nvPicPr>
          <p:cNvPr id="5" name="Picture 4" descr="A close up of a logo&#10;&#10;Description automatically generated">
            <a:extLst>
              <a:ext uri="{FF2B5EF4-FFF2-40B4-BE49-F238E27FC236}">
                <a16:creationId xmlns:a16="http://schemas.microsoft.com/office/drawing/2014/main" id="{579A1739-0BB6-4C7D-9C42-15D22EF84F43}"/>
              </a:ext>
            </a:extLst>
          </p:cNvPr>
          <p:cNvPicPr>
            <a:picLocks noChangeAspect="1"/>
          </p:cNvPicPr>
          <p:nvPr/>
        </p:nvPicPr>
        <p:blipFill>
          <a:blip r:embed="rId2"/>
          <a:stretch>
            <a:fillRect/>
          </a:stretch>
        </p:blipFill>
        <p:spPr>
          <a:xfrm>
            <a:off x="0" y="0"/>
            <a:ext cx="1447800" cy="1352550"/>
          </a:xfrm>
          <a:prstGeom prst="rect">
            <a:avLst/>
          </a:prstGeom>
        </p:spPr>
      </p:pic>
    </p:spTree>
    <p:extLst>
      <p:ext uri="{BB962C8B-B14F-4D97-AF65-F5344CB8AC3E}">
        <p14:creationId xmlns:p14="http://schemas.microsoft.com/office/powerpoint/2010/main" val="33479490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6CD9-3E43-4213-BAB7-A91439C040FB}"/>
              </a:ext>
            </a:extLst>
          </p:cNvPr>
          <p:cNvSpPr>
            <a:spLocks noGrp="1"/>
          </p:cNvSpPr>
          <p:nvPr>
            <p:ph type="title"/>
          </p:nvPr>
        </p:nvSpPr>
        <p:spPr>
          <a:xfrm>
            <a:off x="244868" y="505216"/>
            <a:ext cx="11515946" cy="1356360"/>
          </a:xfrm>
        </p:spPr>
        <p:txBody>
          <a:bodyPr>
            <a:normAutofit/>
          </a:bodyPr>
          <a:lstStyle/>
          <a:p>
            <a:pPr algn="ctr"/>
            <a:r>
              <a:rPr lang="en-US" u="sng" dirty="0">
                <a:solidFill>
                  <a:schemeClr val="accent3"/>
                </a:solidFill>
                <a:latin typeface="Arial" panose="020B0604020202020204" pitchFamily="34" charset="0"/>
                <a:cs typeface="Arial" panose="020B0604020202020204" pitchFamily="34" charset="0"/>
              </a:rPr>
              <a:t>Snack and Brownie Story</a:t>
            </a:r>
          </a:p>
        </p:txBody>
      </p:sp>
      <p:sp>
        <p:nvSpPr>
          <p:cNvPr id="3" name="Content Placeholder 2">
            <a:extLst>
              <a:ext uri="{FF2B5EF4-FFF2-40B4-BE49-F238E27FC236}">
                <a16:creationId xmlns:a16="http://schemas.microsoft.com/office/drawing/2014/main" id="{8E712FE0-4CE5-4E91-A41B-42EFB5EA6927}"/>
              </a:ext>
            </a:extLst>
          </p:cNvPr>
          <p:cNvSpPr>
            <a:spLocks noGrp="1"/>
          </p:cNvSpPr>
          <p:nvPr>
            <p:ph idx="1"/>
          </p:nvPr>
        </p:nvSpPr>
        <p:spPr>
          <a:xfrm>
            <a:off x="998621" y="2246986"/>
            <a:ext cx="10274968" cy="4274130"/>
          </a:xfrm>
          <a:noFill/>
        </p:spPr>
        <p:txBody>
          <a:bodyPr vert="horz" lIns="91440" tIns="45720" rIns="91440" bIns="45720" rtlCol="0" anchor="t">
            <a:noAutofit/>
          </a:bodyPr>
          <a:lstStyle/>
          <a:p>
            <a:pPr marL="45720" indent="0">
              <a:buNone/>
            </a:pPr>
            <a:r>
              <a:rPr lang="en-US" sz="3600" dirty="0">
                <a:solidFill>
                  <a:schemeClr val="accent3"/>
                </a:solidFill>
                <a:latin typeface="Arial" panose="020B0604020202020204" pitchFamily="34" charset="0"/>
                <a:cs typeface="Arial" panose="020B0604020202020204" pitchFamily="34" charset="0"/>
              </a:rPr>
              <a:t>In what ways, during snack and mealtime, can we show others that we care?</a:t>
            </a:r>
          </a:p>
          <a:p>
            <a:pPr marL="45720" indent="0">
              <a:buNone/>
            </a:pPr>
            <a:endParaRPr lang="en-US" sz="3600" dirty="0">
              <a:solidFill>
                <a:schemeClr val="accent3"/>
              </a:solidFill>
              <a:latin typeface="Arial" panose="020B0604020202020204" pitchFamily="34" charset="0"/>
              <a:ea typeface="+mn-lt"/>
              <a:cs typeface="Arial" panose="020B0604020202020204" pitchFamily="34" charset="0"/>
            </a:endParaRPr>
          </a:p>
          <a:p>
            <a:pPr marL="45720" indent="0">
              <a:buNone/>
            </a:pPr>
            <a:endParaRPr lang="en-US" sz="3600" dirty="0">
              <a:solidFill>
                <a:schemeClr val="accent3"/>
              </a:solidFill>
              <a:latin typeface="Arial" panose="020B0604020202020204" pitchFamily="34" charset="0"/>
              <a:ea typeface="+mn-lt"/>
              <a:cs typeface="Arial" panose="020B0604020202020204" pitchFamily="34" charset="0"/>
            </a:endParaRPr>
          </a:p>
          <a:p>
            <a:pPr marL="45720" indent="0">
              <a:buNone/>
            </a:pPr>
            <a:r>
              <a:rPr lang="en-US" sz="3600" dirty="0">
                <a:solidFill>
                  <a:schemeClr val="accent3"/>
                </a:solidFill>
                <a:latin typeface="Arial" panose="020B0604020202020204" pitchFamily="34" charset="0"/>
                <a:ea typeface="+mn-lt"/>
                <a:cs typeface="Arial" panose="020B0604020202020204" pitchFamily="34" charset="0"/>
              </a:rPr>
              <a:t>Make a healthy snack and read the Brownie elf story!</a:t>
            </a:r>
            <a:endParaRPr lang="en-US" sz="3600" dirty="0">
              <a:solidFill>
                <a:schemeClr val="accent3"/>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F8F7D91-BD15-4D63-8FB0-1D50B0AEBE91}"/>
              </a:ext>
            </a:extLst>
          </p:cNvPr>
          <p:cNvSpPr/>
          <p:nvPr/>
        </p:nvSpPr>
        <p:spPr>
          <a:xfrm>
            <a:off x="106496" y="6377844"/>
            <a:ext cx="4795703" cy="369332"/>
          </a:xfrm>
          <a:prstGeom prst="rect">
            <a:avLst/>
          </a:prstGeom>
        </p:spPr>
        <p:txBody>
          <a:bodyPr wrap="square">
            <a:spAutoFit/>
          </a:bodyPr>
          <a:lstStyle/>
          <a:p>
            <a:r>
              <a:rPr lang="en-US" dirty="0"/>
              <a:t>*</a:t>
            </a:r>
            <a:r>
              <a:rPr lang="en-US" b="1" dirty="0">
                <a:solidFill>
                  <a:srgbClr val="00B050"/>
                </a:solidFill>
              </a:rPr>
              <a:t>Click ‘Notes’ in the lower bar for ‘How to’</a:t>
            </a:r>
            <a:endParaRPr lang="en-US" b="1" dirty="0"/>
          </a:p>
        </p:txBody>
      </p:sp>
    </p:spTree>
    <p:extLst>
      <p:ext uri="{BB962C8B-B14F-4D97-AF65-F5344CB8AC3E}">
        <p14:creationId xmlns:p14="http://schemas.microsoft.com/office/powerpoint/2010/main" val="404865199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9DB168A4-7767-4C7A-831B-EC1E0C49186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43101" y="1361536"/>
            <a:ext cx="9593136" cy="49724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669D5BC-DCA2-4CAB-BCAA-485AABC42B37}"/>
              </a:ext>
            </a:extLst>
          </p:cNvPr>
          <p:cNvSpPr>
            <a:spLocks noGrp="1"/>
          </p:cNvSpPr>
          <p:nvPr>
            <p:ph type="title"/>
          </p:nvPr>
        </p:nvSpPr>
        <p:spPr>
          <a:xfrm>
            <a:off x="567011" y="0"/>
            <a:ext cx="10515600" cy="1325563"/>
          </a:xfrm>
        </p:spPr>
        <p:txBody>
          <a:bodyPr/>
          <a:lstStyle/>
          <a:p>
            <a:pPr algn="ctr"/>
            <a:r>
              <a:rPr lang="en-US" dirty="0"/>
              <a:t>Daisy Zoom Meeting Tips</a:t>
            </a:r>
          </a:p>
        </p:txBody>
      </p:sp>
      <p:sp>
        <p:nvSpPr>
          <p:cNvPr id="5" name="AutoShape 3" descr="data:image/jpg;base64,%20/9j/4AAQSkZJRgABAQEAYABgAAD/2wBDAAUDBAQEAwUEBAQFBQUGBwwIBwcHBw8LCwkMEQ8SEhEPERETFhwXExQaFRERGCEYGh0dHx8fExciJCIeJBweHx7/2wBDAQUFBQcGBw4ICA4eFBEUHh4eHh4eHh4eHh4eHh4eHh4eHh4eHh4eHh4eHh4eHh4eHh4eHh4eHh4eHh4eHh4eHh7/wAARCAAkACY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4yoor1z4Z/DTwb4l+EHiTxbrPjiDSdY0xnFppzSRgzBUDAkMdx3EkDHpQB5HRX0+37P3wpHjTRNHHxdtXsr3TZbq4mE8GUkQoFUHdgA72ODz8tfOvi/TrPR/FOqaVp9+moWlpdSQw3SYxMisQGGOORQBlUUUUAFfT37PsGqv+y/48e18DaRq1vvmzqFxdIksf7pcgKUJO0cj5h1r5hra0rxX4m0nRLvQ9M17UbPTL3P2m0huGWKXIwdyg4PAFAH3tJaeIh8V/Cgb4ReGY2/sG6zENQi2n5ocknyeCpwAMH7x5r4T+KSzL8SPEa3Gnw6bMNSn32kLBkhO8/KpGAQPpVn/hZfxC/tC21D/hNNd+12sLQQTfbX3RxnGVBz0OB+QrmLy5uL27mu7ueSe4mcySyyMWZ2JySSepzQBDRRRQAUUUUAFFFFABRRRQB//Z">
            <a:extLst>
              <a:ext uri="{FF2B5EF4-FFF2-40B4-BE49-F238E27FC236}">
                <a16:creationId xmlns:a16="http://schemas.microsoft.com/office/drawing/2014/main" id="{992D3A73-42BF-4FE7-81B1-F96492B8882E}"/>
              </a:ext>
            </a:extLst>
          </p:cNvPr>
          <p:cNvSpPr>
            <a:spLocks noChangeAspect="1" noChangeArrowheads="1"/>
          </p:cNvSpPr>
          <p:nvPr/>
        </p:nvSpPr>
        <p:spPr bwMode="auto">
          <a:xfrm>
            <a:off x="1173480" y="397844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7" name="Group 6">
            <a:extLst>
              <a:ext uri="{FF2B5EF4-FFF2-40B4-BE49-F238E27FC236}">
                <a16:creationId xmlns:a16="http://schemas.microsoft.com/office/drawing/2014/main" id="{BCEE187C-831D-4731-B08C-A2B6C83A1B0F}"/>
              </a:ext>
            </a:extLst>
          </p:cNvPr>
          <p:cNvGrpSpPr/>
          <p:nvPr/>
        </p:nvGrpSpPr>
        <p:grpSpPr>
          <a:xfrm>
            <a:off x="322581" y="3854158"/>
            <a:ext cx="2851083" cy="2043097"/>
            <a:chOff x="373380" y="3820292"/>
            <a:chExt cx="2851083" cy="2043097"/>
          </a:xfrm>
        </p:grpSpPr>
        <p:sp>
          <p:nvSpPr>
            <p:cNvPr id="8" name="Rectangle 7">
              <a:extLst>
                <a:ext uri="{FF2B5EF4-FFF2-40B4-BE49-F238E27FC236}">
                  <a16:creationId xmlns:a16="http://schemas.microsoft.com/office/drawing/2014/main" id="{A3A0886C-F536-48D5-B1F0-F34E737FA03A}"/>
                </a:ext>
              </a:extLst>
            </p:cNvPr>
            <p:cNvSpPr/>
            <p:nvPr/>
          </p:nvSpPr>
          <p:spPr>
            <a:xfrm>
              <a:off x="373380" y="3820292"/>
              <a:ext cx="2851083" cy="1173214"/>
            </a:xfrm>
            <a:prstGeom prst="rect">
              <a:avLst/>
            </a:prstGeom>
            <a:gradFill flip="none" rotWithShape="1">
              <a:gsLst>
                <a:gs pos="0">
                  <a:schemeClr val="bg1">
                    <a:tint val="66000"/>
                    <a:satMod val="160000"/>
                  </a:schemeClr>
                </a:gs>
                <a:gs pos="50000">
                  <a:schemeClr val="bg1">
                    <a:tint val="44500"/>
                    <a:satMod val="160000"/>
                  </a:schemeClr>
                </a:gs>
                <a:gs pos="100000">
                  <a:schemeClr val="bg1">
                    <a:tint val="23500"/>
                    <a:satMod val="160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1"/>
                  </a:solidFill>
                </a:rPr>
                <a:t>TURN SOUND &amp;</a:t>
              </a:r>
            </a:p>
            <a:p>
              <a:pPr algn="ctr"/>
              <a:r>
                <a:rPr lang="en-US" sz="2400" dirty="0">
                  <a:solidFill>
                    <a:schemeClr val="accent1"/>
                  </a:solidFill>
                </a:rPr>
                <a:t>CAMERA ON &amp; OFF</a:t>
              </a:r>
            </a:p>
          </p:txBody>
        </p:sp>
        <p:sp>
          <p:nvSpPr>
            <p:cNvPr id="9" name="Arrow: Down 8">
              <a:extLst>
                <a:ext uri="{FF2B5EF4-FFF2-40B4-BE49-F238E27FC236}">
                  <a16:creationId xmlns:a16="http://schemas.microsoft.com/office/drawing/2014/main" id="{6A208228-5671-467C-9F3F-468C8BFA56F2}"/>
                </a:ext>
              </a:extLst>
            </p:cNvPr>
            <p:cNvSpPr/>
            <p:nvPr/>
          </p:nvSpPr>
          <p:spPr>
            <a:xfrm>
              <a:off x="1275369" y="5084064"/>
              <a:ext cx="687404" cy="779325"/>
            </a:xfrm>
            <a:prstGeom prst="down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53B5D9B7-4B15-4759-870C-8C5B2E177467}"/>
                </a:ext>
              </a:extLst>
            </p:cNvPr>
            <p:cNvSpPr/>
            <p:nvPr/>
          </p:nvSpPr>
          <p:spPr>
            <a:xfrm>
              <a:off x="1948936" y="5084064"/>
              <a:ext cx="687404" cy="779325"/>
            </a:xfrm>
            <a:prstGeom prst="down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00625DA4-64F3-4050-A307-2A805610CB8B}"/>
              </a:ext>
            </a:extLst>
          </p:cNvPr>
          <p:cNvGrpSpPr/>
          <p:nvPr/>
        </p:nvGrpSpPr>
        <p:grpSpPr>
          <a:xfrm>
            <a:off x="5278025" y="4223547"/>
            <a:ext cx="3310497" cy="1905162"/>
            <a:chOff x="5278025" y="4223547"/>
            <a:chExt cx="3310497" cy="1905162"/>
          </a:xfrm>
        </p:grpSpPr>
        <p:sp>
          <p:nvSpPr>
            <p:cNvPr id="17" name="Rectangle 16">
              <a:extLst>
                <a:ext uri="{FF2B5EF4-FFF2-40B4-BE49-F238E27FC236}">
                  <a16:creationId xmlns:a16="http://schemas.microsoft.com/office/drawing/2014/main" id="{075048D7-12D4-416F-B53E-4AFB1CE9ED14}"/>
                </a:ext>
              </a:extLst>
            </p:cNvPr>
            <p:cNvSpPr/>
            <p:nvPr/>
          </p:nvSpPr>
          <p:spPr>
            <a:xfrm>
              <a:off x="5278025" y="4223547"/>
              <a:ext cx="3098135" cy="1114785"/>
            </a:xfrm>
            <a:prstGeom prst="rect">
              <a:avLst/>
            </a:prstGeom>
            <a:gradFill flip="none" rotWithShape="1">
              <a:gsLst>
                <a:gs pos="0">
                  <a:schemeClr val="bg1">
                    <a:tint val="66000"/>
                    <a:satMod val="160000"/>
                  </a:schemeClr>
                </a:gs>
                <a:gs pos="50000">
                  <a:schemeClr val="bg1">
                    <a:tint val="44500"/>
                    <a:satMod val="160000"/>
                  </a:schemeClr>
                </a:gs>
                <a:gs pos="100000">
                  <a:schemeClr val="bg1">
                    <a:tint val="23500"/>
                    <a:satMod val="160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1"/>
                  </a:solidFill>
                </a:rPr>
                <a:t>WRITE A QUESTION OR ADD YOUR IDEAS</a:t>
              </a:r>
            </a:p>
          </p:txBody>
        </p:sp>
        <p:sp>
          <p:nvSpPr>
            <p:cNvPr id="18" name="Arrow: Down 17">
              <a:extLst>
                <a:ext uri="{FF2B5EF4-FFF2-40B4-BE49-F238E27FC236}">
                  <a16:creationId xmlns:a16="http://schemas.microsoft.com/office/drawing/2014/main" id="{0FFC175B-E885-4907-AA30-AFC21126B0E4}"/>
                </a:ext>
              </a:extLst>
            </p:cNvPr>
            <p:cNvSpPr/>
            <p:nvPr/>
          </p:nvSpPr>
          <p:spPr>
            <a:xfrm rot="1484169">
              <a:off x="5863671" y="5419766"/>
              <a:ext cx="534701" cy="663449"/>
            </a:xfrm>
            <a:prstGeom prst="down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D731B411-A8D5-40F6-A312-E2C028C7F2C9}"/>
                </a:ext>
              </a:extLst>
            </p:cNvPr>
            <p:cNvSpPr/>
            <p:nvPr/>
          </p:nvSpPr>
          <p:spPr>
            <a:xfrm rot="19163432">
              <a:off x="8053821" y="5374272"/>
              <a:ext cx="534701" cy="754437"/>
            </a:xfrm>
            <a:prstGeom prst="down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900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2000"/>
                                        <p:tgtEl>
                                          <p:spTgt spid="16"/>
                                        </p:tgtEl>
                                      </p:cBhvr>
                                    </p:animEffect>
                                    <p:anim calcmode="lin" valueType="num">
                                      <p:cBhvr>
                                        <p:cTn id="14" dur="2000" fill="hold"/>
                                        <p:tgtEl>
                                          <p:spTgt spid="16"/>
                                        </p:tgtEl>
                                        <p:attrNameLst>
                                          <p:attrName>ppt_w</p:attrName>
                                        </p:attrNameLst>
                                      </p:cBhvr>
                                      <p:tavLst>
                                        <p:tav tm="0" fmla="#ppt_w*sin(2.5*pi*$)">
                                          <p:val>
                                            <p:fltVal val="0"/>
                                          </p:val>
                                        </p:tav>
                                        <p:tav tm="100000">
                                          <p:val>
                                            <p:fltVal val="1"/>
                                          </p:val>
                                        </p:tav>
                                      </p:tavLst>
                                    </p:anim>
                                    <p:anim calcmode="lin" valueType="num">
                                      <p:cBhvr>
                                        <p:cTn id="15"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315C3-7926-43AF-8ACB-942FDC4A969F}"/>
              </a:ext>
            </a:extLst>
          </p:cNvPr>
          <p:cNvSpPr>
            <a:spLocks noGrp="1"/>
          </p:cNvSpPr>
          <p:nvPr>
            <p:ph type="title"/>
          </p:nvPr>
        </p:nvSpPr>
        <p:spPr>
          <a:xfrm>
            <a:off x="803948" y="136329"/>
            <a:ext cx="10515600" cy="1325563"/>
          </a:xfrm>
        </p:spPr>
        <p:txBody>
          <a:bodyPr/>
          <a:lstStyle/>
          <a:p>
            <a:pPr algn="ctr"/>
            <a:r>
              <a:rPr lang="en-US" dirty="0"/>
              <a:t>Meeting Rules</a:t>
            </a:r>
          </a:p>
        </p:txBody>
      </p:sp>
      <p:sp>
        <p:nvSpPr>
          <p:cNvPr id="9" name="Content Placeholder 2">
            <a:extLst>
              <a:ext uri="{FF2B5EF4-FFF2-40B4-BE49-F238E27FC236}">
                <a16:creationId xmlns:a16="http://schemas.microsoft.com/office/drawing/2014/main" id="{3B155E69-29FA-4F16-A982-C1B852DF30D8}"/>
              </a:ext>
            </a:extLst>
          </p:cNvPr>
          <p:cNvSpPr txBox="1">
            <a:spLocks/>
          </p:cNvSpPr>
          <p:nvPr/>
        </p:nvSpPr>
        <p:spPr>
          <a:xfrm>
            <a:off x="848413" y="2158740"/>
            <a:ext cx="6257832" cy="393097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bg1"/>
                </a:solidFill>
                <a:latin typeface="Arial" panose="020B0604020202020204" pitchFamily="34" charset="0"/>
                <a:cs typeface="Arial" panose="020B0604020202020204" pitchFamily="34" charset="0"/>
              </a:rPr>
              <a:t>If we ask a Yes/ No question, answer with a thumbs up or thumbs down</a:t>
            </a:r>
          </a:p>
          <a:p>
            <a:pPr marL="0" indent="0">
              <a:buFont typeface="Arial" panose="020B0604020202020204" pitchFamily="34" charset="0"/>
              <a:buNone/>
            </a:pPr>
            <a:endParaRPr lang="en-US" sz="3200" dirty="0">
              <a:solidFill>
                <a:schemeClr val="bg1"/>
              </a:solidFill>
              <a:latin typeface="Arial" panose="020B0604020202020204" pitchFamily="34" charset="0"/>
              <a:cs typeface="Arial" panose="020B0604020202020204" pitchFamily="34" charset="0"/>
            </a:endParaRPr>
          </a:p>
          <a:p>
            <a:r>
              <a:rPr lang="en-US" sz="3200" dirty="0">
                <a:solidFill>
                  <a:schemeClr val="bg1"/>
                </a:solidFill>
                <a:latin typeface="Arial"/>
                <a:cs typeface="Arial"/>
              </a:rPr>
              <a:t>Mute yourself until it is time to talk</a:t>
            </a:r>
            <a:endParaRPr lang="en-US" dirty="0">
              <a:solidFill>
                <a:schemeClr val="bg1"/>
              </a:solidFill>
            </a:endParaRPr>
          </a:p>
        </p:txBody>
      </p:sp>
      <p:pic>
        <p:nvPicPr>
          <p:cNvPr id="10" name="Picture 9">
            <a:extLst>
              <a:ext uri="{FF2B5EF4-FFF2-40B4-BE49-F238E27FC236}">
                <a16:creationId xmlns:a16="http://schemas.microsoft.com/office/drawing/2014/main" id="{4FE392B8-37B8-4595-A9B8-580A6B72C7AC}"/>
              </a:ext>
            </a:extLst>
          </p:cNvPr>
          <p:cNvPicPr>
            <a:picLocks noChangeAspect="1"/>
          </p:cNvPicPr>
          <p:nvPr/>
        </p:nvPicPr>
        <p:blipFill>
          <a:blip r:embed="rId3"/>
          <a:stretch>
            <a:fillRect/>
          </a:stretch>
        </p:blipFill>
        <p:spPr>
          <a:xfrm>
            <a:off x="7289334" y="2226905"/>
            <a:ext cx="2769283" cy="115677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nvGrpSpPr>
          <p:cNvPr id="3" name="Group 2">
            <a:extLst>
              <a:ext uri="{FF2B5EF4-FFF2-40B4-BE49-F238E27FC236}">
                <a16:creationId xmlns:a16="http://schemas.microsoft.com/office/drawing/2014/main" id="{9CA6C51B-9D84-440C-8601-DE76F9E93417}"/>
              </a:ext>
            </a:extLst>
          </p:cNvPr>
          <p:cNvGrpSpPr/>
          <p:nvPr/>
        </p:nvGrpSpPr>
        <p:grpSpPr>
          <a:xfrm>
            <a:off x="8110282" y="3785537"/>
            <a:ext cx="1231127" cy="1156772"/>
            <a:chOff x="7285304" y="3785537"/>
            <a:chExt cx="1231127" cy="1156772"/>
          </a:xfrm>
        </p:grpSpPr>
        <p:pic>
          <p:nvPicPr>
            <p:cNvPr id="14" name="Graphic 13" descr="Radio microphone">
              <a:extLst>
                <a:ext uri="{FF2B5EF4-FFF2-40B4-BE49-F238E27FC236}">
                  <a16:creationId xmlns:a16="http://schemas.microsoft.com/office/drawing/2014/main" id="{4DA9AA94-0E96-4090-9D99-C392B2B7C4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53093" y="3873967"/>
              <a:ext cx="914400" cy="914400"/>
            </a:xfrm>
            <a:prstGeom prst="rect">
              <a:avLst/>
            </a:prstGeom>
            <a:effectLst>
              <a:outerShdw blurRad="63500" sx="102000" sy="102000" algn="ctr" rotWithShape="0">
                <a:prstClr val="black">
                  <a:alpha val="40000"/>
                </a:prstClr>
              </a:outerShdw>
            </a:effectLst>
          </p:spPr>
        </p:pic>
        <p:sp>
          <p:nvSpPr>
            <p:cNvPr id="15" name="&quot;Not Allowed&quot; Symbol 14">
              <a:extLst>
                <a:ext uri="{FF2B5EF4-FFF2-40B4-BE49-F238E27FC236}">
                  <a16:creationId xmlns:a16="http://schemas.microsoft.com/office/drawing/2014/main" id="{D4C9B4F6-45DA-48D0-8760-15DFF6D636BF}"/>
                </a:ext>
              </a:extLst>
            </p:cNvPr>
            <p:cNvSpPr/>
            <p:nvPr/>
          </p:nvSpPr>
          <p:spPr>
            <a:xfrm>
              <a:off x="7285304" y="3785537"/>
              <a:ext cx="1231127" cy="1156772"/>
            </a:xfrm>
            <a:prstGeom prst="noSmoking">
              <a:avLst>
                <a:gd name="adj" fmla="val 10127"/>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2196955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7C06EE3-F982-4479-B384-241D099A2088}"/>
              </a:ext>
            </a:extLst>
          </p:cNvPr>
          <p:cNvPicPr>
            <a:picLocks noGrp="1" noChangeAspect="1"/>
          </p:cNvPicPr>
          <p:nvPr>
            <p:ph idx="1"/>
          </p:nvPr>
        </p:nvPicPr>
        <p:blipFill>
          <a:blip r:embed="rId2"/>
          <a:stretch>
            <a:fillRect/>
          </a:stretch>
        </p:blipFill>
        <p:spPr>
          <a:xfrm>
            <a:off x="3234208" y="110068"/>
            <a:ext cx="5278756" cy="659553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 name="Rectangle 2">
            <a:extLst>
              <a:ext uri="{FF2B5EF4-FFF2-40B4-BE49-F238E27FC236}">
                <a16:creationId xmlns:a16="http://schemas.microsoft.com/office/drawing/2014/main" id="{6908EF50-3E83-4941-A019-1B0788AE94A3}"/>
              </a:ext>
            </a:extLst>
          </p:cNvPr>
          <p:cNvSpPr/>
          <p:nvPr/>
        </p:nvSpPr>
        <p:spPr>
          <a:xfrm>
            <a:off x="-4202" y="4993056"/>
            <a:ext cx="3102339" cy="369332"/>
          </a:xfrm>
          <a:prstGeom prst="rect">
            <a:avLst/>
          </a:prstGeom>
        </p:spPr>
        <p:txBody>
          <a:bodyPr wrap="square" lIns="91440" tIns="45720" rIns="91440" bIns="45720" anchor="t">
            <a:spAutoFit/>
          </a:bodyPr>
          <a:lstStyle/>
          <a:p>
            <a:endParaRPr lang="en-US">
              <a:solidFill>
                <a:srgbClr val="222222"/>
              </a:solidFill>
              <a:latin typeface="Trefoil Sans Web"/>
            </a:endParaRPr>
          </a:p>
        </p:txBody>
      </p:sp>
    </p:spTree>
    <p:extLst>
      <p:ext uri="{BB962C8B-B14F-4D97-AF65-F5344CB8AC3E}">
        <p14:creationId xmlns:p14="http://schemas.microsoft.com/office/powerpoint/2010/main" val="247227543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581372-A910-4978-84EE-B36A5BD2D851}"/>
              </a:ext>
            </a:extLst>
          </p:cNvPr>
          <p:cNvPicPr>
            <a:picLocks noChangeAspect="1"/>
          </p:cNvPicPr>
          <p:nvPr/>
        </p:nvPicPr>
        <p:blipFill>
          <a:blip r:embed="rId3"/>
          <a:stretch>
            <a:fillRect/>
          </a:stretch>
        </p:blipFill>
        <p:spPr>
          <a:xfrm>
            <a:off x="1558225" y="172677"/>
            <a:ext cx="5460103" cy="651264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074" name="Picture 2" descr="Public Promise, Law etc - Girl Scout Troop 2067 (San Tan Valley ...">
            <a:extLst>
              <a:ext uri="{FF2B5EF4-FFF2-40B4-BE49-F238E27FC236}">
                <a16:creationId xmlns:a16="http://schemas.microsoft.com/office/drawing/2014/main" id="{CC981B68-3B22-4F8D-831E-2070EE1B6A2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623" b="97769" l="4000" r="95000">
                        <a14:foregroundMark x1="38400" y1="2840" x2="38400" y2="2840"/>
                        <a14:foregroundMark x1="8200" y1="40162" x2="8200" y2="40162"/>
                        <a14:foregroundMark x1="92800" y1="48479" x2="92800" y2="48479"/>
                        <a14:foregroundMark x1="46200" y1="91278" x2="46200" y2="91278"/>
                        <a14:foregroundMark x1="53600" y1="96552" x2="53600" y2="96552"/>
                        <a14:foregroundMark x1="53600" y1="97769" x2="53600" y2="97769"/>
                        <a14:foregroundMark x1="54800" y1="96552" x2="54800" y2="96552"/>
                        <a14:foregroundMark x1="59600" y1="96349" x2="59600" y2="96349"/>
                        <a14:foregroundMark x1="64800" y1="93712" x2="64800" y2="93712"/>
                        <a14:foregroundMark x1="69600" y1="91886" x2="69600" y2="91886"/>
                        <a14:foregroundMark x1="77000" y1="86613" x2="77000" y2="86613"/>
                        <a14:foregroundMark x1="85600" y1="78702" x2="85600" y2="78702"/>
                        <a14:foregroundMark x1="91600" y1="67343" x2="91600" y2="67343"/>
                        <a14:foregroundMark x1="95000" y1="57809" x2="95000" y2="57809"/>
                        <a14:foregroundMark x1="7400" y1="31846" x2="7400" y2="31846"/>
                        <a14:foregroundMark x1="5800" y1="31846" x2="5800" y2="31846"/>
                        <a14:foregroundMark x1="6200" y1="34280" x2="6200" y2="34280"/>
                        <a14:foregroundMark x1="4000" y1="43205" x2="4000" y2="43205"/>
                        <a14:foregroundMark x1="4600" y1="50101" x2="4000" y2="51318"/>
                        <a14:foregroundMark x1="5200" y1="62677" x2="5200" y2="62677"/>
                        <a14:foregroundMark x1="12600" y1="20690" x2="12600" y2="20690"/>
                        <a14:foregroundMark x1="55200" y1="1623" x2="55200" y2="1623"/>
                      </a14:backgroundRemoval>
                    </a14:imgEffect>
                  </a14:imgLayer>
                </a14:imgProps>
              </a:ext>
              <a:ext uri="{28A0092B-C50C-407E-A947-70E740481C1C}">
                <a14:useLocalDpi xmlns:a14="http://schemas.microsoft.com/office/drawing/2010/main" val="0"/>
              </a:ext>
            </a:extLst>
          </a:blip>
          <a:srcRect/>
          <a:stretch>
            <a:fillRect/>
          </a:stretch>
        </p:blipFill>
        <p:spPr bwMode="auto">
          <a:xfrm>
            <a:off x="8066617" y="2056077"/>
            <a:ext cx="2784834" cy="27458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a16="http://schemas.microsoft.com/office/drawing/2014/main" id="{92646BFD-FBAF-4BB2-9376-DF86ED21A90E}"/>
              </a:ext>
            </a:extLst>
          </p:cNvPr>
          <p:cNvSpPr/>
          <p:nvPr/>
        </p:nvSpPr>
        <p:spPr>
          <a:xfrm>
            <a:off x="7903724" y="5034784"/>
            <a:ext cx="3102339" cy="1200329"/>
          </a:xfrm>
          <a:prstGeom prst="rect">
            <a:avLst/>
          </a:prstGeom>
        </p:spPr>
        <p:txBody>
          <a:bodyPr wrap="square">
            <a:spAutoFit/>
          </a:bodyPr>
          <a:lstStyle/>
          <a:p>
            <a:r>
              <a:rPr lang="en-US" b="1" i="1" dirty="0">
                <a:solidFill>
                  <a:srgbClr val="00B050"/>
                </a:solidFill>
                <a:latin typeface="+mj-lt"/>
              </a:rPr>
              <a:t>* Members may substitute for the word God in accordance with their own spiritual beliefs.</a:t>
            </a:r>
          </a:p>
        </p:txBody>
      </p:sp>
    </p:spTree>
    <p:extLst>
      <p:ext uri="{BB962C8B-B14F-4D97-AF65-F5344CB8AC3E}">
        <p14:creationId xmlns:p14="http://schemas.microsoft.com/office/powerpoint/2010/main" val="185971677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432AEE-543D-469E-B28A-881A54A0360E}"/>
              </a:ext>
            </a:extLst>
          </p:cNvPr>
          <p:cNvPicPr>
            <a:picLocks noChangeAspect="1"/>
          </p:cNvPicPr>
          <p:nvPr/>
        </p:nvPicPr>
        <p:blipFill rotWithShape="1">
          <a:blip r:embed="rId2"/>
          <a:srcRect l="10548" t="26913" r="13053" b="3950"/>
          <a:stretch/>
        </p:blipFill>
        <p:spPr>
          <a:xfrm>
            <a:off x="3141133" y="154758"/>
            <a:ext cx="5706534" cy="654848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26888478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6CD9-3E43-4213-BAB7-A91439C040FB}"/>
              </a:ext>
            </a:extLst>
          </p:cNvPr>
          <p:cNvSpPr>
            <a:spLocks noGrp="1"/>
          </p:cNvSpPr>
          <p:nvPr>
            <p:ph type="title"/>
          </p:nvPr>
        </p:nvSpPr>
        <p:spPr>
          <a:xfrm>
            <a:off x="8389825" y="-487054"/>
            <a:ext cx="3358294" cy="3622844"/>
          </a:xfrm>
        </p:spPr>
        <p:txBody>
          <a:bodyPr vert="horz" lIns="91440" tIns="45720" rIns="91440" bIns="45720" rtlCol="0" anchor="b">
            <a:normAutofit/>
          </a:bodyPr>
          <a:lstStyle/>
          <a:p>
            <a:pPr algn="ctr">
              <a:lnSpc>
                <a:spcPct val="85000"/>
              </a:lnSpc>
            </a:pPr>
            <a:r>
              <a:rPr lang="en-US" sz="3800" b="1" cap="all">
                <a:solidFill>
                  <a:srgbClr val="FFFFFF"/>
                </a:solidFill>
              </a:rPr>
              <a:t>Time for a Scavenger Hunt!</a:t>
            </a:r>
          </a:p>
        </p:txBody>
      </p:sp>
      <p:sp>
        <p:nvSpPr>
          <p:cNvPr id="6" name="Content Placeholder 2">
            <a:extLst>
              <a:ext uri="{FF2B5EF4-FFF2-40B4-BE49-F238E27FC236}">
                <a16:creationId xmlns:a16="http://schemas.microsoft.com/office/drawing/2014/main" id="{95B8F0C3-5173-48C3-8E5D-92F93FB868AE}"/>
              </a:ext>
            </a:extLst>
          </p:cNvPr>
          <p:cNvSpPr>
            <a:spLocks noGrp="1"/>
          </p:cNvSpPr>
          <p:nvPr>
            <p:ph idx="1"/>
          </p:nvPr>
        </p:nvSpPr>
        <p:spPr>
          <a:xfrm>
            <a:off x="457200" y="848254"/>
            <a:ext cx="5826034" cy="2265608"/>
          </a:xfrm>
        </p:spPr>
        <p:txBody>
          <a:bodyPr>
            <a:normAutofit/>
          </a:bodyPr>
          <a:lstStyle/>
          <a:p>
            <a:pPr marL="0" indent="0" algn="ctr">
              <a:buNone/>
            </a:pPr>
            <a:r>
              <a:rPr lang="en-US" sz="4400" dirty="0">
                <a:solidFill>
                  <a:srgbClr val="7030A0"/>
                </a:solidFill>
                <a:latin typeface="+mj-lt"/>
              </a:rPr>
              <a:t>You have 2 minutes!</a:t>
            </a:r>
          </a:p>
          <a:p>
            <a:pPr marL="0" indent="0" algn="ctr">
              <a:buNone/>
            </a:pPr>
            <a:r>
              <a:rPr lang="en-US" sz="4400" dirty="0">
                <a:solidFill>
                  <a:srgbClr val="7030A0"/>
                </a:solidFill>
                <a:latin typeface="+mj-lt"/>
              </a:rPr>
              <a:t>How many can</a:t>
            </a:r>
          </a:p>
          <a:p>
            <a:pPr marL="0" indent="0" algn="ctr">
              <a:buNone/>
            </a:pPr>
            <a:r>
              <a:rPr lang="en-US" sz="4400" dirty="0">
                <a:solidFill>
                  <a:srgbClr val="7030A0"/>
                </a:solidFill>
                <a:latin typeface="+mj-lt"/>
              </a:rPr>
              <a:t> you find….</a:t>
            </a:r>
          </a:p>
        </p:txBody>
      </p:sp>
      <p:pic>
        <p:nvPicPr>
          <p:cNvPr id="7" name="Picture 6">
            <a:extLst>
              <a:ext uri="{FF2B5EF4-FFF2-40B4-BE49-F238E27FC236}">
                <a16:creationId xmlns:a16="http://schemas.microsoft.com/office/drawing/2014/main" id="{A8DA98B2-BAEF-469D-9C2F-41F7B53D2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1581" y="134373"/>
            <a:ext cx="5396538" cy="5599521"/>
          </a:xfrm>
          <a:prstGeom prst="rect">
            <a:avLst/>
          </a:prstGeom>
          <a:effectLst>
            <a:outerShdw blurRad="76200" dir="13500000" sy="23000" kx="1200000" algn="br" rotWithShape="0">
              <a:prstClr val="black">
                <a:alpha val="20000"/>
              </a:prstClr>
            </a:outerShdw>
          </a:effectLst>
        </p:spPr>
      </p:pic>
      <p:sp>
        <p:nvSpPr>
          <p:cNvPr id="9" name="TextBox 8">
            <a:extLst>
              <a:ext uri="{FF2B5EF4-FFF2-40B4-BE49-F238E27FC236}">
                <a16:creationId xmlns:a16="http://schemas.microsoft.com/office/drawing/2014/main" id="{08D97021-27C9-480C-8AA5-9C857128CCCF}"/>
              </a:ext>
            </a:extLst>
          </p:cNvPr>
          <p:cNvSpPr txBox="1"/>
          <p:nvPr/>
        </p:nvSpPr>
        <p:spPr>
          <a:xfrm>
            <a:off x="7213599" y="1883325"/>
            <a:ext cx="4409439" cy="400110"/>
          </a:xfrm>
          <a:prstGeom prst="rect">
            <a:avLst/>
          </a:prstGeom>
          <a:noFill/>
        </p:spPr>
        <p:txBody>
          <a:bodyPr wrap="square" lIns="91440" tIns="45720" rIns="91440" bIns="45720" rtlCol="0" anchor="t">
            <a:spAutoFit/>
          </a:bodyPr>
          <a:lstStyle/>
          <a:p>
            <a:endParaRPr lang="en-US" sz="2000" b="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F086B07-1782-49C0-930F-306A8A60A055}"/>
              </a:ext>
            </a:extLst>
          </p:cNvPr>
          <p:cNvSpPr txBox="1"/>
          <p:nvPr/>
        </p:nvSpPr>
        <p:spPr>
          <a:xfrm>
            <a:off x="7320020" y="2526399"/>
            <a:ext cx="3770722" cy="400110"/>
          </a:xfrm>
          <a:prstGeom prst="rect">
            <a:avLst/>
          </a:prstGeom>
          <a:noFill/>
        </p:spPr>
        <p:txBody>
          <a:bodyPr wrap="square" lIns="91440" tIns="45720" rIns="91440" bIns="45720" rtlCol="0" anchor="t">
            <a:spAutoFit/>
          </a:bodyPr>
          <a:lstStyle/>
          <a:p>
            <a:endParaRPr lang="en-US" sz="2000" b="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5A9A4F2-E326-4141-8FB7-FA9FD2AB26FE}"/>
              </a:ext>
            </a:extLst>
          </p:cNvPr>
          <p:cNvSpPr txBox="1"/>
          <p:nvPr/>
        </p:nvSpPr>
        <p:spPr>
          <a:xfrm>
            <a:off x="7320020" y="3139108"/>
            <a:ext cx="3770722" cy="400110"/>
          </a:xfrm>
          <a:prstGeom prst="rect">
            <a:avLst/>
          </a:prstGeom>
          <a:noFill/>
        </p:spPr>
        <p:txBody>
          <a:bodyPr wrap="square" lIns="91440" tIns="45720" rIns="91440" bIns="45720" rtlCol="0" anchor="t">
            <a:spAutoFit/>
          </a:bodyPr>
          <a:lstStyle/>
          <a:p>
            <a:endParaRPr lang="en-US" sz="2000" b="1">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6BB7B238-AF98-478F-AF85-1891E714CBAD}"/>
              </a:ext>
            </a:extLst>
          </p:cNvPr>
          <p:cNvSpPr txBox="1"/>
          <p:nvPr/>
        </p:nvSpPr>
        <p:spPr>
          <a:xfrm>
            <a:off x="7320020" y="3803978"/>
            <a:ext cx="3770722" cy="400110"/>
          </a:xfrm>
          <a:prstGeom prst="rect">
            <a:avLst/>
          </a:prstGeom>
          <a:noFill/>
        </p:spPr>
        <p:txBody>
          <a:bodyPr wrap="square" lIns="91440" tIns="45720" rIns="91440" bIns="45720" rtlCol="0" anchor="t">
            <a:spAutoFit/>
          </a:bodyPr>
          <a:lstStyle/>
          <a:p>
            <a:endParaRPr lang="en-US" sz="2000" b="1">
              <a:latin typeface="Arial" panose="020B0604020202020204" pitchFamily="34" charset="0"/>
              <a:cs typeface="Arial" panose="020B0604020202020204" pitchFamily="34" charset="0"/>
            </a:endParaRPr>
          </a:p>
        </p:txBody>
      </p:sp>
      <p:pic>
        <p:nvPicPr>
          <p:cNvPr id="2050" name="Picture 2" descr="Blond indented girl with eye in magnifying glass - License ...">
            <a:extLst>
              <a:ext uri="{FF2B5EF4-FFF2-40B4-BE49-F238E27FC236}">
                <a16:creationId xmlns:a16="http://schemas.microsoft.com/office/drawing/2014/main" id="{EF85D3C0-182C-4D5E-8C0C-960C30B3BF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248"/>
          <a:stretch/>
        </p:blipFill>
        <p:spPr bwMode="auto">
          <a:xfrm rot="20939675">
            <a:off x="375979" y="3524509"/>
            <a:ext cx="4427516" cy="27390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2" name="Picture 4" descr="File:Checkmark.svg - Wikimedia Commons">
            <a:extLst>
              <a:ext uri="{FF2B5EF4-FFF2-40B4-BE49-F238E27FC236}">
                <a16:creationId xmlns:a16="http://schemas.microsoft.com/office/drawing/2014/main" id="{75F10E83-2A6B-4E11-B6D8-39462BF6BE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3233" y="988072"/>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File:Checkmark.svg - Wikimedia Commons">
            <a:extLst>
              <a:ext uri="{FF2B5EF4-FFF2-40B4-BE49-F238E27FC236}">
                <a16:creationId xmlns:a16="http://schemas.microsoft.com/office/drawing/2014/main" id="{4C61C56C-7DC2-4A90-97E9-3957FF1F2E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9433" y="1657055"/>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File:Checkmark.svg - Wikimedia Commons">
            <a:extLst>
              <a:ext uri="{FF2B5EF4-FFF2-40B4-BE49-F238E27FC236}">
                <a16:creationId xmlns:a16="http://schemas.microsoft.com/office/drawing/2014/main" id="{5E4C5849-23EE-4A43-898D-3392970B2A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9433" y="2319795"/>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File:Checkmark.svg - Wikimedia Commons">
            <a:extLst>
              <a:ext uri="{FF2B5EF4-FFF2-40B4-BE49-F238E27FC236}">
                <a16:creationId xmlns:a16="http://schemas.microsoft.com/office/drawing/2014/main" id="{E6C7E9D2-82E5-416D-B270-4AE92F0F0C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9433" y="3024063"/>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File:Checkmark.svg - Wikimedia Commons">
            <a:extLst>
              <a:ext uri="{FF2B5EF4-FFF2-40B4-BE49-F238E27FC236}">
                <a16:creationId xmlns:a16="http://schemas.microsoft.com/office/drawing/2014/main" id="{0053D4A4-A8A9-4CD5-BF97-E6AC11BB78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0143" y="3657762"/>
            <a:ext cx="862378" cy="766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4505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6CD9-3E43-4213-BAB7-A91439C040FB}"/>
              </a:ext>
            </a:extLst>
          </p:cNvPr>
          <p:cNvSpPr>
            <a:spLocks noGrp="1"/>
          </p:cNvSpPr>
          <p:nvPr>
            <p:ph type="title"/>
          </p:nvPr>
        </p:nvSpPr>
        <p:spPr>
          <a:xfrm>
            <a:off x="8069878" y="2371236"/>
            <a:ext cx="3830022" cy="1837885"/>
          </a:xfrm>
        </p:spPr>
        <p:txBody>
          <a:bodyPr vert="horz" lIns="91440" tIns="45720" rIns="91440" bIns="45720" rtlCol="0" anchor="b">
            <a:normAutofit/>
          </a:bodyPr>
          <a:lstStyle/>
          <a:p>
            <a:pPr algn="ctr">
              <a:lnSpc>
                <a:spcPct val="85000"/>
              </a:lnSpc>
            </a:pPr>
            <a:r>
              <a:rPr lang="en-US" b="1" cap="all" dirty="0">
                <a:solidFill>
                  <a:schemeClr val="accent6"/>
                </a:solidFill>
              </a:rPr>
              <a:t>Time for a Scavenger Hunt!</a:t>
            </a:r>
          </a:p>
        </p:txBody>
      </p:sp>
      <p:pic>
        <p:nvPicPr>
          <p:cNvPr id="4" name="Picture 4" descr="A picture containing food&#10;&#10;Description generated with very high confidence">
            <a:extLst>
              <a:ext uri="{FF2B5EF4-FFF2-40B4-BE49-F238E27FC236}">
                <a16:creationId xmlns:a16="http://schemas.microsoft.com/office/drawing/2014/main" id="{4011F72D-A0F5-4D96-814F-37E1D071E3B5}"/>
              </a:ext>
            </a:extLst>
          </p:cNvPr>
          <p:cNvPicPr>
            <a:picLocks noGrp="1" noChangeAspect="1"/>
          </p:cNvPicPr>
          <p:nvPr>
            <p:ph idx="1"/>
          </p:nvPr>
        </p:nvPicPr>
        <p:blipFill rotWithShape="1">
          <a:blip r:embed="rId3"/>
          <a:srcRect l="17488" t="5447" r="14213" b="10838"/>
          <a:stretch/>
        </p:blipFill>
        <p:spPr>
          <a:xfrm>
            <a:off x="231140" y="243840"/>
            <a:ext cx="7329963" cy="6381309"/>
          </a:xfrm>
          <a:prstGeom prst="rect">
            <a:avLst/>
          </a:prstGeom>
        </p:spPr>
      </p:pic>
      <p:pic>
        <p:nvPicPr>
          <p:cNvPr id="3" name="Picture 5" descr="A picture containing clock, room&#10;&#10;Description generated with very high confidence">
            <a:extLst>
              <a:ext uri="{FF2B5EF4-FFF2-40B4-BE49-F238E27FC236}">
                <a16:creationId xmlns:a16="http://schemas.microsoft.com/office/drawing/2014/main" id="{F0F8FB10-8A51-458A-BF53-93CCF371214B}"/>
              </a:ext>
            </a:extLst>
          </p:cNvPr>
          <p:cNvPicPr>
            <a:picLocks noChangeAspect="1"/>
          </p:cNvPicPr>
          <p:nvPr/>
        </p:nvPicPr>
        <p:blipFill>
          <a:blip r:embed="rId4"/>
          <a:stretch>
            <a:fillRect/>
          </a:stretch>
        </p:blipFill>
        <p:spPr>
          <a:xfrm>
            <a:off x="11311002" y="5982221"/>
            <a:ext cx="885173" cy="874735"/>
          </a:xfrm>
          <a:prstGeom prst="rect">
            <a:avLst/>
          </a:prstGeom>
        </p:spPr>
      </p:pic>
      <p:sp>
        <p:nvSpPr>
          <p:cNvPr id="5" name="TextBox 4">
            <a:extLst>
              <a:ext uri="{FF2B5EF4-FFF2-40B4-BE49-F238E27FC236}">
                <a16:creationId xmlns:a16="http://schemas.microsoft.com/office/drawing/2014/main" id="{A98C285E-D2AA-4475-8388-E87B44D4BE44}"/>
              </a:ext>
            </a:extLst>
          </p:cNvPr>
          <p:cNvSpPr txBox="1"/>
          <p:nvPr/>
        </p:nvSpPr>
        <p:spPr>
          <a:xfrm>
            <a:off x="2140710" y="2360994"/>
            <a:ext cx="3227294" cy="397031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q"/>
            </a:pPr>
            <a:endParaRPr lang="en-US" b="1" dirty="0">
              <a:solidFill>
                <a:srgbClr val="FFFFFF"/>
              </a:solidFill>
              <a:latin typeface="Copper  "/>
            </a:endParaRPr>
          </a:p>
          <a:p>
            <a:pPr marL="285750" indent="-285750">
              <a:buFont typeface="Wingdings"/>
              <a:buChar char="q"/>
            </a:pPr>
            <a:r>
              <a:rPr lang="en-US" b="1" dirty="0">
                <a:solidFill>
                  <a:srgbClr val="FFFFFF"/>
                </a:solidFill>
                <a:latin typeface="Copper  "/>
              </a:rPr>
              <a:t>Spoon</a:t>
            </a:r>
            <a:endParaRPr lang="en-US" dirty="0">
              <a:solidFill>
                <a:srgbClr val="FFFFFF"/>
              </a:solidFill>
              <a:latin typeface="Copper  "/>
            </a:endParaRPr>
          </a:p>
          <a:p>
            <a:pPr marL="285750" indent="-285750">
              <a:buFont typeface="Wingdings"/>
              <a:buChar char="q"/>
            </a:pPr>
            <a:endParaRPr lang="en-US" b="1" dirty="0">
              <a:solidFill>
                <a:srgbClr val="FFFFFF"/>
              </a:solidFill>
              <a:latin typeface="Copper  "/>
            </a:endParaRPr>
          </a:p>
          <a:p>
            <a:pPr marL="285750" indent="-285750">
              <a:buFont typeface="Wingdings"/>
              <a:buChar char="q"/>
            </a:pPr>
            <a:r>
              <a:rPr lang="en-US" b="1" dirty="0">
                <a:solidFill>
                  <a:srgbClr val="FFFFFF"/>
                </a:solidFill>
                <a:latin typeface="Copper  "/>
              </a:rPr>
              <a:t>Pair of clean socks on your hands!</a:t>
            </a:r>
          </a:p>
          <a:p>
            <a:endParaRPr lang="en-US" b="1" dirty="0">
              <a:solidFill>
                <a:srgbClr val="FFFFFF"/>
              </a:solidFill>
              <a:latin typeface="Copper  "/>
            </a:endParaRPr>
          </a:p>
          <a:p>
            <a:pPr marL="285750" indent="-285750">
              <a:buFont typeface="Wingdings"/>
              <a:buChar char="q"/>
            </a:pPr>
            <a:r>
              <a:rPr lang="en-US" b="1" dirty="0">
                <a:solidFill>
                  <a:srgbClr val="FFFFFF"/>
                </a:solidFill>
                <a:latin typeface="Copper  "/>
              </a:rPr>
              <a:t>Brown crayon or marker</a:t>
            </a:r>
          </a:p>
          <a:p>
            <a:pPr marL="285750" indent="-285750">
              <a:buFont typeface="Wingdings"/>
              <a:buChar char="q"/>
            </a:pPr>
            <a:endParaRPr lang="en-US" b="1" dirty="0">
              <a:solidFill>
                <a:srgbClr val="FFFFFF"/>
              </a:solidFill>
              <a:latin typeface="Copper  "/>
            </a:endParaRPr>
          </a:p>
          <a:p>
            <a:pPr marL="285750" indent="-285750">
              <a:buFont typeface="Wingdings"/>
              <a:buChar char="q"/>
            </a:pPr>
            <a:r>
              <a:rPr lang="en-US" b="1" dirty="0">
                <a:solidFill>
                  <a:srgbClr val="FFFFFF"/>
                </a:solidFill>
                <a:latin typeface="Copper  "/>
              </a:rPr>
              <a:t>Headband or hat</a:t>
            </a:r>
          </a:p>
          <a:p>
            <a:pPr marL="285750" indent="-285750">
              <a:buFont typeface="Wingdings"/>
              <a:buChar char="q"/>
            </a:pPr>
            <a:endParaRPr lang="en-US" b="1" dirty="0">
              <a:solidFill>
                <a:srgbClr val="FFFFFF"/>
              </a:solidFill>
              <a:latin typeface="Copper  "/>
            </a:endParaRPr>
          </a:p>
          <a:p>
            <a:pPr marL="285750" indent="-285750">
              <a:buFont typeface="Wingdings"/>
              <a:buChar char="q"/>
            </a:pPr>
            <a:r>
              <a:rPr lang="en-US" b="1" dirty="0">
                <a:solidFill>
                  <a:srgbClr val="FFFFFF"/>
                </a:solidFill>
                <a:latin typeface="Copper  "/>
              </a:rPr>
              <a:t>Towel</a:t>
            </a:r>
          </a:p>
          <a:p>
            <a:pPr marL="285750" indent="-285750">
              <a:buFont typeface="Wingdings"/>
              <a:buChar char="q"/>
            </a:pPr>
            <a:endParaRPr lang="en-US" b="1" dirty="0">
              <a:solidFill>
                <a:srgbClr val="FFFFFF"/>
              </a:solidFill>
              <a:latin typeface="Copper  "/>
            </a:endParaRPr>
          </a:p>
          <a:p>
            <a:pPr marL="285750" indent="-285750">
              <a:buFont typeface="Wingdings"/>
              <a:buChar char="q"/>
            </a:pPr>
            <a:r>
              <a:rPr lang="en-US" b="1" dirty="0">
                <a:solidFill>
                  <a:srgbClr val="FFFFFF"/>
                </a:solidFill>
                <a:latin typeface="Copper  "/>
              </a:rPr>
              <a:t>Girl Scout vest or sash!</a:t>
            </a:r>
          </a:p>
          <a:p>
            <a:endParaRPr lang="en-US" dirty="0">
              <a:solidFill>
                <a:srgbClr val="FFFFFF"/>
              </a:solidFill>
            </a:endParaRPr>
          </a:p>
        </p:txBody>
      </p:sp>
    </p:spTree>
    <p:extLst>
      <p:ext uri="{BB962C8B-B14F-4D97-AF65-F5344CB8AC3E}">
        <p14:creationId xmlns:p14="http://schemas.microsoft.com/office/powerpoint/2010/main" val="217390489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A87DA-D947-4746-860F-FF8487FD6E67}"/>
              </a:ext>
            </a:extLst>
          </p:cNvPr>
          <p:cNvSpPr>
            <a:spLocks noGrp="1"/>
          </p:cNvSpPr>
          <p:nvPr>
            <p:ph type="title"/>
          </p:nvPr>
        </p:nvSpPr>
        <p:spPr>
          <a:xfrm>
            <a:off x="0" y="110077"/>
            <a:ext cx="11778132" cy="1443269"/>
          </a:xfrm>
        </p:spPr>
        <p:txBody>
          <a:bodyPr>
            <a:normAutofit/>
          </a:bodyPr>
          <a:lstStyle/>
          <a:p>
            <a:pPr algn="ctr"/>
            <a:r>
              <a:rPr lang="en-US" dirty="0">
                <a:solidFill>
                  <a:schemeClr val="bg1"/>
                </a:solidFill>
              </a:rPr>
              <a:t>Be prepared for next week:</a:t>
            </a:r>
          </a:p>
        </p:txBody>
      </p:sp>
      <p:sp>
        <p:nvSpPr>
          <p:cNvPr id="3" name="Content Placeholder 2">
            <a:extLst>
              <a:ext uri="{FF2B5EF4-FFF2-40B4-BE49-F238E27FC236}">
                <a16:creationId xmlns:a16="http://schemas.microsoft.com/office/drawing/2014/main" id="{5AEDC083-8760-495B-878A-5FF04C370031}"/>
              </a:ext>
            </a:extLst>
          </p:cNvPr>
          <p:cNvSpPr>
            <a:spLocks noGrp="1"/>
          </p:cNvSpPr>
          <p:nvPr>
            <p:ph idx="1"/>
          </p:nvPr>
        </p:nvSpPr>
        <p:spPr>
          <a:xfrm>
            <a:off x="1036009" y="2083975"/>
            <a:ext cx="9457268" cy="3820345"/>
          </a:xfrm>
        </p:spPr>
        <p:txBody>
          <a:bodyPr vert="horz" lIns="91440" tIns="45720" rIns="91440" bIns="45720" rtlCol="0" anchor="t">
            <a:noAutofit/>
          </a:bodyPr>
          <a:lstStyle/>
          <a:p>
            <a:pPr marL="45720" indent="0">
              <a:lnSpc>
                <a:spcPct val="100000"/>
              </a:lnSpc>
              <a:buNone/>
            </a:pPr>
            <a:r>
              <a:rPr lang="en-US" sz="2400" dirty="0">
                <a:solidFill>
                  <a:schemeClr val="bg1"/>
                </a:solidFill>
                <a:latin typeface="+mj-lt"/>
              </a:rPr>
              <a:t>1. Supplies:</a:t>
            </a:r>
            <a:r>
              <a:rPr lang="en-US" sz="2400" dirty="0">
                <a:solidFill>
                  <a:schemeClr val="accent6">
                    <a:lumMod val="75000"/>
                  </a:schemeClr>
                </a:solidFill>
                <a:latin typeface="+mj-lt"/>
              </a:rPr>
              <a:t> </a:t>
            </a:r>
            <a:r>
              <a:rPr lang="en-US" sz="2400" dirty="0">
                <a:solidFill>
                  <a:srgbClr val="00B050"/>
                </a:solidFill>
                <a:latin typeface="+mj-lt"/>
              </a:rPr>
              <a:t>a healthy snack</a:t>
            </a:r>
            <a:endParaRPr lang="en-US" dirty="0">
              <a:solidFill>
                <a:srgbClr val="00B050"/>
              </a:solidFill>
              <a:latin typeface="+mj-lt"/>
            </a:endParaRPr>
          </a:p>
          <a:p>
            <a:pPr marL="45720" indent="0">
              <a:lnSpc>
                <a:spcPct val="100000"/>
              </a:lnSpc>
              <a:buNone/>
            </a:pPr>
            <a:endParaRPr lang="en-US" sz="2400" dirty="0">
              <a:solidFill>
                <a:srgbClr val="00B050"/>
              </a:solidFill>
              <a:latin typeface="+mj-lt"/>
            </a:endParaRPr>
          </a:p>
          <a:p>
            <a:pPr marL="45720" indent="0">
              <a:lnSpc>
                <a:spcPct val="120000"/>
              </a:lnSpc>
              <a:buNone/>
            </a:pPr>
            <a:r>
              <a:rPr lang="en-US" sz="2400" dirty="0">
                <a:solidFill>
                  <a:schemeClr val="bg1"/>
                </a:solidFill>
                <a:latin typeface="+mj-lt"/>
              </a:rPr>
              <a:t>2.  Brownie Challenge!   Think about </a:t>
            </a:r>
            <a:r>
              <a:rPr lang="en-US" sz="2400" dirty="0">
                <a:solidFill>
                  <a:srgbClr val="FF0000"/>
                </a:solidFill>
                <a:latin typeface="+mj-lt"/>
              </a:rPr>
              <a:t>2 things you really like to do</a:t>
            </a:r>
            <a:r>
              <a:rPr lang="en-US" sz="2400" dirty="0">
                <a:solidFill>
                  <a:schemeClr val="accent6">
                    <a:lumMod val="75000"/>
                  </a:schemeClr>
                </a:solidFill>
                <a:latin typeface="+mj-lt"/>
              </a:rPr>
              <a:t> </a:t>
            </a:r>
            <a:r>
              <a:rPr lang="en-US" sz="2400" dirty="0">
                <a:solidFill>
                  <a:schemeClr val="bg1"/>
                </a:solidFill>
                <a:latin typeface="+mj-lt"/>
              </a:rPr>
              <a:t>at home, with friends, or in a club</a:t>
            </a:r>
          </a:p>
          <a:p>
            <a:endParaRPr lang="en-US" sz="2800" dirty="0">
              <a:solidFill>
                <a:schemeClr val="accent6">
                  <a:lumMod val="75000"/>
                </a:schemeClr>
              </a:solidFill>
              <a:latin typeface="+mj-lt"/>
            </a:endParaRPr>
          </a:p>
        </p:txBody>
      </p:sp>
      <p:pic>
        <p:nvPicPr>
          <p:cNvPr id="10" name="Picture 5" descr="A picture containing clock, room&#10;&#10;Description generated with very high confidence">
            <a:extLst>
              <a:ext uri="{FF2B5EF4-FFF2-40B4-BE49-F238E27FC236}">
                <a16:creationId xmlns:a16="http://schemas.microsoft.com/office/drawing/2014/main" id="{977E016E-6694-4110-8431-C14D1F87C06D}"/>
              </a:ext>
            </a:extLst>
          </p:cNvPr>
          <p:cNvPicPr>
            <a:picLocks noChangeAspect="1"/>
          </p:cNvPicPr>
          <p:nvPr/>
        </p:nvPicPr>
        <p:blipFill>
          <a:blip r:embed="rId3"/>
          <a:stretch>
            <a:fillRect/>
          </a:stretch>
        </p:blipFill>
        <p:spPr>
          <a:xfrm>
            <a:off x="10358418" y="5050596"/>
            <a:ext cx="1926894" cy="1916456"/>
          </a:xfrm>
          <a:prstGeom prst="rect">
            <a:avLst/>
          </a:prstGeom>
        </p:spPr>
      </p:pic>
    </p:spTree>
    <p:extLst>
      <p:ext uri="{BB962C8B-B14F-4D97-AF65-F5344CB8AC3E}">
        <p14:creationId xmlns:p14="http://schemas.microsoft.com/office/powerpoint/2010/main" val="72633821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49A0-F82D-41FD-9773-83A993DD877A}"/>
              </a:ext>
            </a:extLst>
          </p:cNvPr>
          <p:cNvSpPr>
            <a:spLocks noGrp="1"/>
          </p:cNvSpPr>
          <p:nvPr>
            <p:ph type="title"/>
          </p:nvPr>
        </p:nvSpPr>
        <p:spPr>
          <a:xfrm>
            <a:off x="1250" y="333071"/>
            <a:ext cx="12189500" cy="1325563"/>
          </a:xfrm>
        </p:spPr>
        <p:txBody>
          <a:bodyPr>
            <a:normAutofit/>
          </a:bodyPr>
          <a:lstStyle/>
          <a:p>
            <a:pPr algn="ctr"/>
            <a:r>
              <a:rPr lang="en-US" dirty="0">
                <a:solidFill>
                  <a:schemeClr val="accent6">
                    <a:lumMod val="75000"/>
                  </a:schemeClr>
                </a:solidFill>
              </a:rPr>
              <a:t>Parent chat!</a:t>
            </a:r>
          </a:p>
        </p:txBody>
      </p:sp>
      <p:pic>
        <p:nvPicPr>
          <p:cNvPr id="3" name="Picture 5" descr="A group of people sitting at a desk&#10;&#10;Description automatically generated">
            <a:extLst>
              <a:ext uri="{FF2B5EF4-FFF2-40B4-BE49-F238E27FC236}">
                <a16:creationId xmlns:a16="http://schemas.microsoft.com/office/drawing/2014/main" id="{3D3B60A9-8948-4F52-8C7D-8658A91AE12C}"/>
              </a:ext>
            </a:extLst>
          </p:cNvPr>
          <p:cNvPicPr>
            <a:picLocks noChangeAspect="1"/>
          </p:cNvPicPr>
          <p:nvPr/>
        </p:nvPicPr>
        <p:blipFill>
          <a:blip r:embed="rId3"/>
          <a:stretch>
            <a:fillRect/>
          </a:stretch>
        </p:blipFill>
        <p:spPr>
          <a:xfrm>
            <a:off x="3429001" y="1613808"/>
            <a:ext cx="5333999" cy="3325584"/>
          </a:xfrm>
          <a:prstGeom prst="rect">
            <a:avLst/>
          </a:prstGeom>
        </p:spPr>
      </p:pic>
      <p:sp>
        <p:nvSpPr>
          <p:cNvPr id="4" name="Rectangle 3">
            <a:extLst>
              <a:ext uri="{FF2B5EF4-FFF2-40B4-BE49-F238E27FC236}">
                <a16:creationId xmlns:a16="http://schemas.microsoft.com/office/drawing/2014/main" id="{F5608B16-931F-4251-A9A7-22D9812F4075}"/>
              </a:ext>
            </a:extLst>
          </p:cNvPr>
          <p:cNvSpPr/>
          <p:nvPr/>
        </p:nvSpPr>
        <p:spPr>
          <a:xfrm>
            <a:off x="106496" y="6488668"/>
            <a:ext cx="4795441" cy="369332"/>
          </a:xfrm>
          <a:prstGeom prst="rect">
            <a:avLst/>
          </a:prstGeom>
        </p:spPr>
        <p:txBody>
          <a:bodyPr wrap="square">
            <a:spAutoFit/>
          </a:bodyPr>
          <a:lstStyle/>
          <a:p>
            <a:r>
              <a:rPr lang="en-US" dirty="0"/>
              <a:t>*</a:t>
            </a:r>
            <a:r>
              <a:rPr lang="en-US" b="1" dirty="0">
                <a:solidFill>
                  <a:srgbClr val="00B050"/>
                </a:solidFill>
              </a:rPr>
              <a:t>Click ‘Notes’ in the lower bar for ‘How to’</a:t>
            </a:r>
            <a:endParaRPr lang="en-US" b="1" dirty="0"/>
          </a:p>
        </p:txBody>
      </p:sp>
    </p:spTree>
    <p:extLst>
      <p:ext uri="{BB962C8B-B14F-4D97-AF65-F5344CB8AC3E}">
        <p14:creationId xmlns:p14="http://schemas.microsoft.com/office/powerpoint/2010/main" val="166795946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07180-3A87-4034-87CC-DC5386114F0B}"/>
              </a:ext>
            </a:extLst>
          </p:cNvPr>
          <p:cNvSpPr>
            <a:spLocks noGrp="1"/>
          </p:cNvSpPr>
          <p:nvPr>
            <p:ph type="title"/>
          </p:nvPr>
        </p:nvSpPr>
        <p:spPr/>
        <p:txBody>
          <a:bodyPr/>
          <a:lstStyle/>
          <a:p>
            <a:pPr algn="ctr"/>
            <a:r>
              <a:rPr lang="en-US"/>
              <a:t>Main Badge Activity</a:t>
            </a:r>
          </a:p>
        </p:txBody>
      </p:sp>
      <p:sp>
        <p:nvSpPr>
          <p:cNvPr id="3" name="Content Placeholder 2">
            <a:extLst>
              <a:ext uri="{FF2B5EF4-FFF2-40B4-BE49-F238E27FC236}">
                <a16:creationId xmlns:a16="http://schemas.microsoft.com/office/drawing/2014/main" id="{9C466901-DFEA-4900-B5C9-1E1D6CDA41B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951238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hlinkClick r:id="rId3"/>
            <a:extLst>
              <a:ext uri="{FF2B5EF4-FFF2-40B4-BE49-F238E27FC236}">
                <a16:creationId xmlns:a16="http://schemas.microsoft.com/office/drawing/2014/main" id="{DA3875FC-E4C5-48DF-8928-8D7A26C0EE9D}"/>
              </a:ext>
            </a:extLst>
          </p:cNvPr>
          <p:cNvSpPr/>
          <p:nvPr/>
        </p:nvSpPr>
        <p:spPr>
          <a:xfrm>
            <a:off x="7718213" y="4790642"/>
            <a:ext cx="3048000" cy="369332"/>
          </a:xfrm>
          <a:prstGeom prst="rect">
            <a:avLst/>
          </a:prstGeom>
        </p:spPr>
        <p:txBody>
          <a:bodyPr wrap="square">
            <a:spAutoFit/>
          </a:bodyPr>
          <a:lstStyle/>
          <a:p>
            <a:r>
              <a:rPr lang="en-US" u="sng" dirty="0">
                <a:solidFill>
                  <a:schemeClr val="accent3"/>
                </a:solidFill>
              </a:rPr>
              <a:t>Campfire Video on YouTube</a:t>
            </a:r>
          </a:p>
        </p:txBody>
      </p:sp>
      <p:pic>
        <p:nvPicPr>
          <p:cNvPr id="2" name="Picture 2" descr="A cut in half sandwich sitting on top of a table&#10;&#10;Description automatically generated">
            <a:extLst>
              <a:ext uri="{FF2B5EF4-FFF2-40B4-BE49-F238E27FC236}">
                <a16:creationId xmlns:a16="http://schemas.microsoft.com/office/drawing/2014/main" id="{C54DBDA8-542B-40F0-878F-244BC262FA0F}"/>
              </a:ext>
            </a:extLst>
          </p:cNvPr>
          <p:cNvPicPr>
            <a:picLocks noChangeAspect="1"/>
          </p:cNvPicPr>
          <p:nvPr/>
        </p:nvPicPr>
        <p:blipFill>
          <a:blip r:embed="rId4"/>
          <a:stretch>
            <a:fillRect/>
          </a:stretch>
        </p:blipFill>
        <p:spPr>
          <a:xfrm>
            <a:off x="6248400" y="218229"/>
            <a:ext cx="5851676" cy="3700115"/>
          </a:xfrm>
          <a:prstGeom prst="rect">
            <a:avLst/>
          </a:prstGeom>
        </p:spPr>
      </p:pic>
      <p:pic>
        <p:nvPicPr>
          <p:cNvPr id="3" name="Picture 4" descr="A blurry photo of a fire&#10;&#10;Description automatically generated">
            <a:extLst>
              <a:ext uri="{FF2B5EF4-FFF2-40B4-BE49-F238E27FC236}">
                <a16:creationId xmlns:a16="http://schemas.microsoft.com/office/drawing/2014/main" id="{42CFBEFB-D6C3-4029-A6A1-87751B11A061}"/>
              </a:ext>
            </a:extLst>
          </p:cNvPr>
          <p:cNvPicPr>
            <a:picLocks noChangeAspect="1"/>
          </p:cNvPicPr>
          <p:nvPr/>
        </p:nvPicPr>
        <p:blipFill>
          <a:blip r:embed="rId5"/>
          <a:stretch>
            <a:fillRect/>
          </a:stretch>
        </p:blipFill>
        <p:spPr>
          <a:xfrm>
            <a:off x="249163" y="1812881"/>
            <a:ext cx="6432247" cy="4357095"/>
          </a:xfrm>
          <a:prstGeom prst="rect">
            <a:avLst/>
          </a:prstGeom>
        </p:spPr>
      </p:pic>
      <p:sp>
        <p:nvSpPr>
          <p:cNvPr id="6" name="Title 1">
            <a:extLst>
              <a:ext uri="{FF2B5EF4-FFF2-40B4-BE49-F238E27FC236}">
                <a16:creationId xmlns:a16="http://schemas.microsoft.com/office/drawing/2014/main" id="{1289A8AD-0D17-40E4-BCC1-BCF26E2C3BB7}"/>
              </a:ext>
            </a:extLst>
          </p:cNvPr>
          <p:cNvSpPr>
            <a:spLocks noGrp="1"/>
          </p:cNvSpPr>
          <p:nvPr>
            <p:ph type="title"/>
          </p:nvPr>
        </p:nvSpPr>
        <p:spPr>
          <a:xfrm>
            <a:off x="1132283" y="-5554"/>
            <a:ext cx="4782458" cy="2087562"/>
          </a:xfrm>
        </p:spPr>
        <p:txBody>
          <a:bodyPr/>
          <a:lstStyle/>
          <a:p>
            <a:pPr algn="ctr"/>
            <a:r>
              <a:rPr lang="en-US" b="1" dirty="0">
                <a:solidFill>
                  <a:schemeClr val="accent3"/>
                </a:solidFill>
              </a:rPr>
              <a:t>Campfire and Smores</a:t>
            </a:r>
          </a:p>
        </p:txBody>
      </p:sp>
      <p:sp>
        <p:nvSpPr>
          <p:cNvPr id="7" name="Rectangle 6">
            <a:extLst>
              <a:ext uri="{FF2B5EF4-FFF2-40B4-BE49-F238E27FC236}">
                <a16:creationId xmlns:a16="http://schemas.microsoft.com/office/drawing/2014/main" id="{DEB10B61-D1F5-4A47-9AAF-F78AF3151DA6}"/>
              </a:ext>
            </a:extLst>
          </p:cNvPr>
          <p:cNvSpPr/>
          <p:nvPr/>
        </p:nvSpPr>
        <p:spPr>
          <a:xfrm>
            <a:off x="106496" y="6377845"/>
            <a:ext cx="4935403" cy="369332"/>
          </a:xfrm>
          <a:prstGeom prst="rect">
            <a:avLst/>
          </a:prstGeom>
        </p:spPr>
        <p:txBody>
          <a:bodyPr wrap="square">
            <a:spAutoFit/>
          </a:bodyPr>
          <a:lstStyle/>
          <a:p>
            <a:r>
              <a:rPr lang="en-US" dirty="0"/>
              <a:t>*</a:t>
            </a:r>
            <a:r>
              <a:rPr lang="en-US" b="1" dirty="0">
                <a:solidFill>
                  <a:srgbClr val="00B050"/>
                </a:solidFill>
              </a:rPr>
              <a:t>Click ‘Notes’ in the lower bar for ‘How to’</a:t>
            </a:r>
            <a:endParaRPr lang="en-US" b="1" dirty="0"/>
          </a:p>
        </p:txBody>
      </p:sp>
    </p:spTree>
    <p:extLst>
      <p:ext uri="{BB962C8B-B14F-4D97-AF65-F5344CB8AC3E}">
        <p14:creationId xmlns:p14="http://schemas.microsoft.com/office/powerpoint/2010/main" val="283279822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C9280B-DDD9-4074-B340-F46913DBC26B}"/>
              </a:ext>
            </a:extLst>
          </p:cNvPr>
          <p:cNvSpPr>
            <a:spLocks noGrp="1"/>
          </p:cNvSpPr>
          <p:nvPr>
            <p:ph type="title"/>
          </p:nvPr>
        </p:nvSpPr>
        <p:spPr>
          <a:xfrm>
            <a:off x="341524" y="34855"/>
            <a:ext cx="10946921" cy="1325563"/>
          </a:xfrm>
        </p:spPr>
        <p:txBody>
          <a:bodyPr/>
          <a:lstStyle/>
          <a:p>
            <a:pPr algn="ctr"/>
            <a:r>
              <a:rPr lang="en-US" dirty="0"/>
              <a:t>Closing Song</a:t>
            </a:r>
          </a:p>
        </p:txBody>
      </p:sp>
      <p:sp>
        <p:nvSpPr>
          <p:cNvPr id="3" name="TextBox 2">
            <a:extLst>
              <a:ext uri="{FF2B5EF4-FFF2-40B4-BE49-F238E27FC236}">
                <a16:creationId xmlns:a16="http://schemas.microsoft.com/office/drawing/2014/main" id="{F84CC1FF-C5FB-47F8-91C9-1A8D13668293}"/>
              </a:ext>
            </a:extLst>
          </p:cNvPr>
          <p:cNvSpPr txBox="1"/>
          <p:nvPr/>
        </p:nvSpPr>
        <p:spPr>
          <a:xfrm>
            <a:off x="3972165" y="1303283"/>
            <a:ext cx="8181995" cy="754694"/>
          </a:xfrm>
          <a:prstGeom prst="rect">
            <a:avLst/>
          </a:prstGeom>
          <a:noFill/>
        </p:spPr>
        <p:txBody>
          <a:bodyPr wrap="square" lIns="91440" tIns="45720" rIns="91440" bIns="45720" rtlCol="0" anchor="t">
            <a:spAutoFit/>
          </a:bodyPr>
          <a:lstStyle/>
          <a:p>
            <a:pPr>
              <a:lnSpc>
                <a:spcPct val="150000"/>
              </a:lnSpc>
            </a:pPr>
            <a:r>
              <a:rPr lang="en-US" sz="3200" i="1" dirty="0"/>
              <a:t>Lyrics here</a:t>
            </a:r>
          </a:p>
        </p:txBody>
      </p:sp>
      <p:pic>
        <p:nvPicPr>
          <p:cNvPr id="1026" name="Picture 2" descr="Musician clipart kindergarten music, Musician kindergarten music ...">
            <a:extLst>
              <a:ext uri="{FF2B5EF4-FFF2-40B4-BE49-F238E27FC236}">
                <a16:creationId xmlns:a16="http://schemas.microsoft.com/office/drawing/2014/main" id="{A723AAC3-4F59-449C-B09D-86FC8AB3C5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1" y="276684"/>
            <a:ext cx="3423973" cy="23681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aisy Girl Scouts">
            <a:extLst>
              <a:ext uri="{FF2B5EF4-FFF2-40B4-BE49-F238E27FC236}">
                <a16:creationId xmlns:a16="http://schemas.microsoft.com/office/drawing/2014/main" id="{75F770A4-CD43-4449-B109-7425557195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89392">
            <a:off x="8306963" y="541696"/>
            <a:ext cx="3756866" cy="1559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06271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49A0-F82D-41FD-9773-83A993DD877A}"/>
              </a:ext>
            </a:extLst>
          </p:cNvPr>
          <p:cNvSpPr>
            <a:spLocks noGrp="1"/>
          </p:cNvSpPr>
          <p:nvPr>
            <p:ph type="title"/>
          </p:nvPr>
        </p:nvSpPr>
        <p:spPr>
          <a:xfrm>
            <a:off x="838200" y="208371"/>
            <a:ext cx="10515600" cy="1325563"/>
          </a:xfrm>
        </p:spPr>
        <p:txBody>
          <a:bodyPr/>
          <a:lstStyle/>
          <a:p>
            <a:pPr algn="ctr"/>
            <a:r>
              <a:rPr lang="en-US" dirty="0"/>
              <a:t>Friendship Circle and Goodbye</a:t>
            </a:r>
          </a:p>
        </p:txBody>
      </p:sp>
      <p:pic>
        <p:nvPicPr>
          <p:cNvPr id="4" name="Picture 4" descr="A group of people standing next to a person posing for a picture&#10;&#10;Description automatically generated">
            <a:extLst>
              <a:ext uri="{FF2B5EF4-FFF2-40B4-BE49-F238E27FC236}">
                <a16:creationId xmlns:a16="http://schemas.microsoft.com/office/drawing/2014/main" id="{09DCB56F-37E7-4CC1-9727-6585D45FB3C6}"/>
              </a:ext>
            </a:extLst>
          </p:cNvPr>
          <p:cNvPicPr>
            <a:picLocks noChangeAspect="1"/>
          </p:cNvPicPr>
          <p:nvPr/>
        </p:nvPicPr>
        <p:blipFill>
          <a:blip r:embed="rId3"/>
          <a:stretch>
            <a:fillRect/>
          </a:stretch>
        </p:blipFill>
        <p:spPr>
          <a:xfrm>
            <a:off x="3065463" y="1800700"/>
            <a:ext cx="5521325" cy="4471038"/>
          </a:xfrm>
          <a:prstGeom prst="rect">
            <a:avLst/>
          </a:prstGeom>
        </p:spPr>
      </p:pic>
    </p:spTree>
    <p:extLst>
      <p:ext uri="{BB962C8B-B14F-4D97-AF65-F5344CB8AC3E}">
        <p14:creationId xmlns:p14="http://schemas.microsoft.com/office/powerpoint/2010/main" val="425874830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close up of a toy&#10;&#10;Description automatically generated">
            <a:extLst>
              <a:ext uri="{FF2B5EF4-FFF2-40B4-BE49-F238E27FC236}">
                <a16:creationId xmlns:a16="http://schemas.microsoft.com/office/drawing/2014/main" id="{556EECB9-27B0-46DB-9D13-B2034E7167AB}"/>
              </a:ext>
            </a:extLst>
          </p:cNvPr>
          <p:cNvPicPr>
            <a:picLocks noGrp="1" noChangeAspect="1"/>
          </p:cNvPicPr>
          <p:nvPr>
            <p:ph idx="1"/>
          </p:nvPr>
        </p:nvPicPr>
        <p:blipFill rotWithShape="1">
          <a:blip r:embed="rId3"/>
          <a:srcRect l="546" t="15118" r="911" b="7468"/>
          <a:stretch/>
        </p:blipFill>
        <p:spPr>
          <a:xfrm>
            <a:off x="3571081" y="1936750"/>
            <a:ext cx="4287936" cy="3368528"/>
          </a:xfrm>
        </p:spPr>
      </p:pic>
      <p:pic>
        <p:nvPicPr>
          <p:cNvPr id="5" name="Picture 5" descr="A picture containing drawing&#10;&#10;Description automatically generated">
            <a:extLst>
              <a:ext uri="{FF2B5EF4-FFF2-40B4-BE49-F238E27FC236}">
                <a16:creationId xmlns:a16="http://schemas.microsoft.com/office/drawing/2014/main" id="{66CE40B1-BD3C-4922-849C-1DB359EAD6CB}"/>
              </a:ext>
            </a:extLst>
          </p:cNvPr>
          <p:cNvPicPr>
            <a:picLocks noChangeAspect="1"/>
          </p:cNvPicPr>
          <p:nvPr/>
        </p:nvPicPr>
        <p:blipFill>
          <a:blip r:embed="rId4"/>
          <a:stretch>
            <a:fillRect/>
          </a:stretch>
        </p:blipFill>
        <p:spPr>
          <a:xfrm>
            <a:off x="9064745" y="887413"/>
            <a:ext cx="1666635" cy="4114800"/>
          </a:xfrm>
          <a:prstGeom prst="rect">
            <a:avLst/>
          </a:prstGeom>
        </p:spPr>
      </p:pic>
      <p:pic>
        <p:nvPicPr>
          <p:cNvPr id="6" name="Picture 6" descr="A close up of a toy&#10;&#10;Description automatically generated">
            <a:extLst>
              <a:ext uri="{FF2B5EF4-FFF2-40B4-BE49-F238E27FC236}">
                <a16:creationId xmlns:a16="http://schemas.microsoft.com/office/drawing/2014/main" id="{C1F36B88-99E5-4F28-B83B-AEE98DA31B71}"/>
              </a:ext>
            </a:extLst>
          </p:cNvPr>
          <p:cNvPicPr>
            <a:picLocks noChangeAspect="1"/>
          </p:cNvPicPr>
          <p:nvPr/>
        </p:nvPicPr>
        <p:blipFill>
          <a:blip r:embed="rId5"/>
          <a:stretch>
            <a:fillRect/>
          </a:stretch>
        </p:blipFill>
        <p:spPr>
          <a:xfrm>
            <a:off x="496885" y="1093788"/>
            <a:ext cx="2117731" cy="4114800"/>
          </a:xfrm>
          <a:prstGeom prst="rect">
            <a:avLst/>
          </a:prstGeom>
        </p:spPr>
      </p:pic>
      <p:sp>
        <p:nvSpPr>
          <p:cNvPr id="2" name="TextBox 1">
            <a:extLst>
              <a:ext uri="{FF2B5EF4-FFF2-40B4-BE49-F238E27FC236}">
                <a16:creationId xmlns:a16="http://schemas.microsoft.com/office/drawing/2014/main" id="{F3B37FF2-CBC6-4927-B9E4-D0CFBFC4AFE6}"/>
              </a:ext>
            </a:extLst>
          </p:cNvPr>
          <p:cNvSpPr txBox="1"/>
          <p:nvPr/>
        </p:nvSpPr>
        <p:spPr>
          <a:xfrm>
            <a:off x="3847381" y="526211"/>
            <a:ext cx="442535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t>Girl Scout Clipart</a:t>
            </a:r>
          </a:p>
        </p:txBody>
      </p:sp>
    </p:spTree>
    <p:extLst>
      <p:ext uri="{BB962C8B-B14F-4D97-AF65-F5344CB8AC3E}">
        <p14:creationId xmlns:p14="http://schemas.microsoft.com/office/powerpoint/2010/main" val="1369564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7799B-8947-43AC-A632-FC35DECF24A6}"/>
              </a:ext>
            </a:extLst>
          </p:cNvPr>
          <p:cNvSpPr>
            <a:spLocks noGrp="1"/>
          </p:cNvSpPr>
          <p:nvPr>
            <p:ph type="title"/>
          </p:nvPr>
        </p:nvSpPr>
        <p:spPr>
          <a:xfrm>
            <a:off x="1048379" y="0"/>
            <a:ext cx="10515600" cy="1325563"/>
          </a:xfrm>
        </p:spPr>
        <p:txBody>
          <a:bodyPr/>
          <a:lstStyle/>
          <a:p>
            <a:pPr algn="ctr"/>
            <a:r>
              <a:rPr lang="en-US" dirty="0"/>
              <a:t>Girl Scout Handshake</a:t>
            </a:r>
          </a:p>
        </p:txBody>
      </p:sp>
      <p:pic>
        <p:nvPicPr>
          <p:cNvPr id="3" name="Picture 4" descr="A close up of a logo&#10;&#10;Description automatically generated">
            <a:extLst>
              <a:ext uri="{FF2B5EF4-FFF2-40B4-BE49-F238E27FC236}">
                <a16:creationId xmlns:a16="http://schemas.microsoft.com/office/drawing/2014/main" id="{A7C7C5B3-F76A-40E0-B670-A89443806946}"/>
              </a:ext>
            </a:extLst>
          </p:cNvPr>
          <p:cNvPicPr>
            <a:picLocks noChangeAspect="1"/>
          </p:cNvPicPr>
          <p:nvPr/>
        </p:nvPicPr>
        <p:blipFill>
          <a:blip r:embed="rId3"/>
          <a:stretch>
            <a:fillRect/>
          </a:stretch>
        </p:blipFill>
        <p:spPr>
          <a:xfrm>
            <a:off x="0" y="0"/>
            <a:ext cx="1447800" cy="1352550"/>
          </a:xfrm>
          <a:prstGeom prst="rect">
            <a:avLst/>
          </a:prstGeom>
        </p:spPr>
      </p:pic>
      <p:pic>
        <p:nvPicPr>
          <p:cNvPr id="5" name="Picture 5" descr="A picture containing drawing&#10;&#10;Description automatically generated">
            <a:extLst>
              <a:ext uri="{FF2B5EF4-FFF2-40B4-BE49-F238E27FC236}">
                <a16:creationId xmlns:a16="http://schemas.microsoft.com/office/drawing/2014/main" id="{07C0F6E8-6CE6-42C3-B536-3067E4192A90}"/>
              </a:ext>
            </a:extLst>
          </p:cNvPr>
          <p:cNvPicPr>
            <a:picLocks noChangeAspect="1"/>
          </p:cNvPicPr>
          <p:nvPr/>
        </p:nvPicPr>
        <p:blipFill>
          <a:blip r:embed="rId4"/>
          <a:stretch>
            <a:fillRect/>
          </a:stretch>
        </p:blipFill>
        <p:spPr>
          <a:xfrm>
            <a:off x="2851688" y="1944159"/>
            <a:ext cx="6579030" cy="4196631"/>
          </a:xfrm>
          <a:prstGeom prst="rect">
            <a:avLst/>
          </a:prstGeom>
        </p:spPr>
      </p:pic>
    </p:spTree>
    <p:extLst>
      <p:ext uri="{BB962C8B-B14F-4D97-AF65-F5344CB8AC3E}">
        <p14:creationId xmlns:p14="http://schemas.microsoft.com/office/powerpoint/2010/main" val="4258865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0D74E-C5DF-43BC-B87F-51D62C4F2788}"/>
              </a:ext>
            </a:extLst>
          </p:cNvPr>
          <p:cNvSpPr>
            <a:spLocks noGrp="1"/>
          </p:cNvSpPr>
          <p:nvPr>
            <p:ph type="title"/>
          </p:nvPr>
        </p:nvSpPr>
        <p:spPr>
          <a:xfrm>
            <a:off x="1173407" y="0"/>
            <a:ext cx="10515600" cy="1325563"/>
          </a:xfrm>
        </p:spPr>
        <p:txBody>
          <a:bodyPr/>
          <a:lstStyle/>
          <a:p>
            <a:pPr algn="ctr"/>
            <a:r>
              <a:rPr lang="en-US" dirty="0"/>
              <a:t>Do you know the Girl Scout slogan?</a:t>
            </a:r>
          </a:p>
        </p:txBody>
      </p:sp>
      <p:sp>
        <p:nvSpPr>
          <p:cNvPr id="3" name="Content Placeholder 2">
            <a:extLst>
              <a:ext uri="{FF2B5EF4-FFF2-40B4-BE49-F238E27FC236}">
                <a16:creationId xmlns:a16="http://schemas.microsoft.com/office/drawing/2014/main" id="{F1509E9E-4381-486C-97B8-808EDBC892CF}"/>
              </a:ext>
            </a:extLst>
          </p:cNvPr>
          <p:cNvSpPr>
            <a:spLocks noGrp="1"/>
          </p:cNvSpPr>
          <p:nvPr>
            <p:ph idx="1"/>
          </p:nvPr>
        </p:nvSpPr>
        <p:spPr>
          <a:xfrm>
            <a:off x="921917" y="2189577"/>
            <a:ext cx="10515600" cy="2330171"/>
          </a:xfrm>
        </p:spPr>
        <p:txBody>
          <a:bodyPr vert="horz" lIns="91440" tIns="45720" rIns="91440" bIns="45720" rtlCol="0" anchor="t">
            <a:normAutofit/>
          </a:bodyPr>
          <a:lstStyle/>
          <a:p>
            <a:pPr marL="0" indent="0" algn="ctr">
              <a:buNone/>
            </a:pPr>
            <a:r>
              <a:rPr lang="en-US" sz="4000" dirty="0">
                <a:ea typeface="+mn-lt"/>
                <a:cs typeface="+mn-lt"/>
              </a:rPr>
              <a:t>"Do a good turn daily“</a:t>
            </a:r>
          </a:p>
          <a:p>
            <a:pPr marL="0" indent="0">
              <a:buNone/>
            </a:pPr>
            <a:endParaRPr lang="en-US" sz="2600" dirty="0"/>
          </a:p>
          <a:p>
            <a:pPr marL="0" indent="0">
              <a:buNone/>
            </a:pPr>
            <a:r>
              <a:rPr lang="en-US" sz="2600" dirty="0"/>
              <a:t>The Girl Scout slogan, which has been used since 1912, is "Do a good turn daily." The slogan is a reminder of the many ways girls can contribute positively to the lives of others.</a:t>
            </a:r>
          </a:p>
        </p:txBody>
      </p:sp>
      <p:pic>
        <p:nvPicPr>
          <p:cNvPr id="5" name="Picture 4" descr="A close up of a logo&#10;&#10;Description automatically generated">
            <a:extLst>
              <a:ext uri="{FF2B5EF4-FFF2-40B4-BE49-F238E27FC236}">
                <a16:creationId xmlns:a16="http://schemas.microsoft.com/office/drawing/2014/main" id="{A39CD269-CC39-4FEB-A62F-A4BAF58EEE95}"/>
              </a:ext>
            </a:extLst>
          </p:cNvPr>
          <p:cNvPicPr>
            <a:picLocks noChangeAspect="1"/>
          </p:cNvPicPr>
          <p:nvPr/>
        </p:nvPicPr>
        <p:blipFill>
          <a:blip r:embed="rId3"/>
          <a:stretch>
            <a:fillRect/>
          </a:stretch>
        </p:blipFill>
        <p:spPr>
          <a:xfrm>
            <a:off x="0" y="0"/>
            <a:ext cx="1447800" cy="1352550"/>
          </a:xfrm>
          <a:prstGeom prst="rect">
            <a:avLst/>
          </a:prstGeom>
        </p:spPr>
      </p:pic>
    </p:spTree>
    <p:extLst>
      <p:ext uri="{BB962C8B-B14F-4D97-AF65-F5344CB8AC3E}">
        <p14:creationId xmlns:p14="http://schemas.microsoft.com/office/powerpoint/2010/main" val="386717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45EC1-6802-434C-8440-6137849C9A7E}"/>
              </a:ext>
            </a:extLst>
          </p:cNvPr>
          <p:cNvSpPr>
            <a:spLocks noGrp="1"/>
          </p:cNvSpPr>
          <p:nvPr>
            <p:ph type="title"/>
          </p:nvPr>
        </p:nvSpPr>
        <p:spPr>
          <a:xfrm>
            <a:off x="1122336" y="378041"/>
            <a:ext cx="10515600" cy="1325563"/>
          </a:xfrm>
        </p:spPr>
        <p:txBody>
          <a:bodyPr/>
          <a:lstStyle/>
          <a:p>
            <a:pPr algn="ctr"/>
            <a:r>
              <a:rPr lang="en-US" dirty="0"/>
              <a:t>Do you know the Girl Scout Motto?</a:t>
            </a:r>
          </a:p>
        </p:txBody>
      </p:sp>
      <p:sp>
        <p:nvSpPr>
          <p:cNvPr id="3" name="Content Placeholder 2">
            <a:extLst>
              <a:ext uri="{FF2B5EF4-FFF2-40B4-BE49-F238E27FC236}">
                <a16:creationId xmlns:a16="http://schemas.microsoft.com/office/drawing/2014/main" id="{3741408C-40CD-46F8-879D-F7FB55ABD29E}"/>
              </a:ext>
            </a:extLst>
          </p:cNvPr>
          <p:cNvSpPr>
            <a:spLocks noGrp="1"/>
          </p:cNvSpPr>
          <p:nvPr>
            <p:ph idx="1"/>
          </p:nvPr>
        </p:nvSpPr>
        <p:spPr>
          <a:xfrm>
            <a:off x="1110343" y="2219783"/>
            <a:ext cx="10006149" cy="2522033"/>
          </a:xfrm>
        </p:spPr>
        <p:txBody>
          <a:bodyPr vert="horz" lIns="91440" tIns="45720" rIns="91440" bIns="45720" rtlCol="0" anchor="t">
            <a:normAutofit fontScale="92500" lnSpcReduction="10000"/>
          </a:bodyPr>
          <a:lstStyle/>
          <a:p>
            <a:pPr marL="0" indent="0" algn="ctr">
              <a:buNone/>
            </a:pPr>
            <a:r>
              <a:rPr lang="en-US" sz="3600" dirty="0">
                <a:ea typeface="+mn-lt"/>
                <a:cs typeface="+mn-lt"/>
              </a:rPr>
              <a:t>Be prepared</a:t>
            </a:r>
          </a:p>
          <a:p>
            <a:pPr marL="0" indent="0">
              <a:buNone/>
            </a:pPr>
            <a:endParaRPr lang="en-US" sz="2600" dirty="0"/>
          </a:p>
          <a:p>
            <a:pPr marL="0" indent="0">
              <a:buNone/>
            </a:pPr>
            <a:r>
              <a:rPr lang="en-US" sz="2600" dirty="0"/>
              <a:t>The Girl Scout motto is "Be prepared." In the 1947 </a:t>
            </a:r>
            <a:r>
              <a:rPr lang="en-US" sz="2600" i="1" dirty="0"/>
              <a:t>Girl Scout Handbook</a:t>
            </a:r>
            <a:r>
              <a:rPr lang="en-US" sz="2600" dirty="0"/>
              <a:t>, the motto was explained this way: "A Girl Scout is ready to help out wherever she is needed. Willingness to serve is not enough; you must know how to do the job well, even in an emergency." The same holds true today.</a:t>
            </a:r>
            <a:endParaRPr lang="en-US" sz="2600" dirty="0">
              <a:ea typeface="+mn-lt"/>
              <a:cs typeface="+mn-lt"/>
            </a:endParaRPr>
          </a:p>
          <a:p>
            <a:pPr marL="0" indent="0">
              <a:buNone/>
            </a:pPr>
            <a:endParaRPr lang="en-US" sz="2400" dirty="0"/>
          </a:p>
        </p:txBody>
      </p:sp>
      <p:pic>
        <p:nvPicPr>
          <p:cNvPr id="5" name="Picture 4" descr="A close up of a logo&#10;&#10;Description automatically generated">
            <a:extLst>
              <a:ext uri="{FF2B5EF4-FFF2-40B4-BE49-F238E27FC236}">
                <a16:creationId xmlns:a16="http://schemas.microsoft.com/office/drawing/2014/main" id="{8152652F-547A-4798-8719-896784AD1DCB}"/>
              </a:ext>
            </a:extLst>
          </p:cNvPr>
          <p:cNvPicPr>
            <a:picLocks noChangeAspect="1"/>
          </p:cNvPicPr>
          <p:nvPr/>
        </p:nvPicPr>
        <p:blipFill>
          <a:blip r:embed="rId3"/>
          <a:stretch>
            <a:fillRect/>
          </a:stretch>
        </p:blipFill>
        <p:spPr>
          <a:xfrm>
            <a:off x="0" y="0"/>
            <a:ext cx="1447800" cy="1352550"/>
          </a:xfrm>
          <a:prstGeom prst="rect">
            <a:avLst/>
          </a:prstGeom>
        </p:spPr>
      </p:pic>
    </p:spTree>
    <p:extLst>
      <p:ext uri="{BB962C8B-B14F-4D97-AF65-F5344CB8AC3E}">
        <p14:creationId xmlns:p14="http://schemas.microsoft.com/office/powerpoint/2010/main" val="145017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C0379-FC3C-4156-8D3F-00F13D1266CC}"/>
              </a:ext>
            </a:extLst>
          </p:cNvPr>
          <p:cNvSpPr>
            <a:spLocks noGrp="1"/>
          </p:cNvSpPr>
          <p:nvPr>
            <p:ph type="title"/>
          </p:nvPr>
        </p:nvSpPr>
        <p:spPr>
          <a:xfrm>
            <a:off x="1036976" y="110949"/>
            <a:ext cx="10515600" cy="1325563"/>
          </a:xfrm>
        </p:spPr>
        <p:txBody>
          <a:bodyPr/>
          <a:lstStyle/>
          <a:p>
            <a:pPr algn="ctr"/>
            <a:r>
              <a:rPr lang="en-US" dirty="0">
                <a:latin typeface="Arial" panose="020B0604020202020204" pitchFamily="34" charset="0"/>
                <a:cs typeface="Arial" panose="020B0604020202020204" pitchFamily="34" charset="0"/>
              </a:rPr>
              <a:t>Juliette Gordon Low's Birthday Party</a:t>
            </a:r>
          </a:p>
        </p:txBody>
      </p:sp>
      <p:sp>
        <p:nvSpPr>
          <p:cNvPr id="4" name="Content Placeholder 2">
            <a:extLst>
              <a:ext uri="{FF2B5EF4-FFF2-40B4-BE49-F238E27FC236}">
                <a16:creationId xmlns:a16="http://schemas.microsoft.com/office/drawing/2014/main" id="{2798102A-BFF6-4995-A06A-FFB1AF23A212}"/>
              </a:ext>
            </a:extLst>
          </p:cNvPr>
          <p:cNvSpPr>
            <a:spLocks noGrp="1"/>
          </p:cNvSpPr>
          <p:nvPr>
            <p:ph idx="1"/>
          </p:nvPr>
        </p:nvSpPr>
        <p:spPr>
          <a:xfrm>
            <a:off x="1110343" y="2219783"/>
            <a:ext cx="10006149" cy="2809417"/>
          </a:xfrm>
        </p:spPr>
        <p:txBody>
          <a:bodyPr vert="horz" lIns="91440" tIns="45720" rIns="91440" bIns="45720" rtlCol="0" anchor="t">
            <a:noAutofit/>
          </a:bodyPr>
          <a:lstStyle/>
          <a:p>
            <a:pPr marL="0" indent="0">
              <a:buNone/>
            </a:pPr>
            <a:r>
              <a:rPr lang="en-US" sz="2400" dirty="0"/>
              <a:t>Juliette Gordon Low's Birthday/Girl Scout Founder's Day - October 31</a:t>
            </a:r>
          </a:p>
          <a:p>
            <a:endParaRPr lang="en-US" sz="2400" dirty="0">
              <a:cs typeface="Calibri"/>
            </a:endParaRPr>
          </a:p>
          <a:p>
            <a:pPr marL="0" indent="0">
              <a:buNone/>
            </a:pPr>
            <a:r>
              <a:rPr lang="en-US" sz="2400" dirty="0">
                <a:cs typeface="Calibri"/>
              </a:rPr>
              <a:t>Ways to Celebrate Juliette Low's birthday:</a:t>
            </a:r>
          </a:p>
          <a:p>
            <a:pPr marL="0" indent="0">
              <a:buNone/>
            </a:pPr>
            <a:r>
              <a:rPr lang="en-US" sz="2400" dirty="0">
                <a:hlinkClick r:id="rId3"/>
              </a:rPr>
              <a:t>https://trailhead.gsnorcal.org/ways-to-celebrate-juliette-gordon-lows-birthday/</a:t>
            </a:r>
            <a:endParaRPr lang="en-US" sz="2400" dirty="0">
              <a:cs typeface="Calibri"/>
              <a:hlinkClick r:id="rId3"/>
            </a:endParaRPr>
          </a:p>
          <a:p>
            <a:pPr marL="0" indent="0">
              <a:buNone/>
            </a:pPr>
            <a:endParaRPr lang="en-US" sz="2400" dirty="0"/>
          </a:p>
        </p:txBody>
      </p:sp>
      <p:pic>
        <p:nvPicPr>
          <p:cNvPr id="5" name="Picture 4" descr="A close up of a logo&#10;&#10;Description automatically generated">
            <a:extLst>
              <a:ext uri="{FF2B5EF4-FFF2-40B4-BE49-F238E27FC236}">
                <a16:creationId xmlns:a16="http://schemas.microsoft.com/office/drawing/2014/main" id="{B76D921B-8920-4B7C-AFC7-72038988B1A0}"/>
              </a:ext>
            </a:extLst>
          </p:cNvPr>
          <p:cNvPicPr>
            <a:picLocks noChangeAspect="1"/>
          </p:cNvPicPr>
          <p:nvPr/>
        </p:nvPicPr>
        <p:blipFill>
          <a:blip r:embed="rId4"/>
          <a:stretch>
            <a:fillRect/>
          </a:stretch>
        </p:blipFill>
        <p:spPr>
          <a:xfrm>
            <a:off x="0" y="0"/>
            <a:ext cx="1447800" cy="1352550"/>
          </a:xfrm>
          <a:prstGeom prst="rect">
            <a:avLst/>
          </a:prstGeom>
        </p:spPr>
      </p:pic>
    </p:spTree>
    <p:extLst>
      <p:ext uri="{BB962C8B-B14F-4D97-AF65-F5344CB8AC3E}">
        <p14:creationId xmlns:p14="http://schemas.microsoft.com/office/powerpoint/2010/main" val="192677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77247-A194-4898-93BA-5E768AD1DF6E}"/>
              </a:ext>
            </a:extLst>
          </p:cNvPr>
          <p:cNvSpPr>
            <a:spLocks noGrp="1"/>
          </p:cNvSpPr>
          <p:nvPr>
            <p:ph type="title"/>
          </p:nvPr>
        </p:nvSpPr>
        <p:spPr>
          <a:xfrm>
            <a:off x="849217" y="187286"/>
            <a:ext cx="10515600" cy="1325563"/>
          </a:xfrm>
        </p:spPr>
        <p:txBody>
          <a:bodyPr/>
          <a:lstStyle/>
          <a:p>
            <a:pPr algn="ctr"/>
            <a:r>
              <a:rPr lang="en-US" dirty="0">
                <a:latin typeface="Arial" panose="020B0604020202020204" pitchFamily="34" charset="0"/>
                <a:cs typeface="Arial" panose="020B0604020202020204" pitchFamily="34" charset="0"/>
              </a:rPr>
              <a:t>Girl Scout Traditions: SWAPS</a:t>
            </a:r>
          </a:p>
        </p:txBody>
      </p:sp>
      <p:sp>
        <p:nvSpPr>
          <p:cNvPr id="3" name="Rectangle 2">
            <a:extLst>
              <a:ext uri="{FF2B5EF4-FFF2-40B4-BE49-F238E27FC236}">
                <a16:creationId xmlns:a16="http://schemas.microsoft.com/office/drawing/2014/main" id="{54DE911C-8316-4AC8-9DCD-EA3A4EA2977B}"/>
              </a:ext>
            </a:extLst>
          </p:cNvPr>
          <p:cNvSpPr/>
          <p:nvPr/>
        </p:nvSpPr>
        <p:spPr>
          <a:xfrm>
            <a:off x="1358537" y="2125955"/>
            <a:ext cx="9522823" cy="3785652"/>
          </a:xfrm>
          <a:prstGeom prst="rect">
            <a:avLst/>
          </a:prstGeom>
        </p:spPr>
        <p:txBody>
          <a:bodyPr wrap="square">
            <a:spAutoFit/>
          </a:bodyPr>
          <a:lstStyle/>
          <a:p>
            <a:r>
              <a:rPr lang="en-US" sz="2400" dirty="0"/>
              <a:t>Girl Scouts often make small tokens of friendship to exchange with the Girl Scouts they meet while traveling. These little gifts are called ”SWAPS,” which stands for “Special Whatchamacallits Affectionately Pinned Somewhere.”</a:t>
            </a:r>
          </a:p>
          <a:p>
            <a:endParaRPr lang="en-US" sz="2400" dirty="0">
              <a:cs typeface="Calibri"/>
            </a:endParaRPr>
          </a:p>
          <a:p>
            <a:endParaRPr lang="en-US" sz="2400" dirty="0">
              <a:cs typeface="Calibri"/>
            </a:endParaRPr>
          </a:p>
          <a:p>
            <a:r>
              <a:rPr lang="en-US" sz="2400" dirty="0">
                <a:cs typeface="Calibri"/>
              </a:rPr>
              <a:t>More about SWAPS:</a:t>
            </a:r>
          </a:p>
          <a:p>
            <a:r>
              <a:rPr lang="en-US" sz="2400" dirty="0">
                <a:hlinkClick r:id="rId3"/>
              </a:rPr>
              <a:t>https://www.girlscoutsp2p.org/content/dam/girlscouts-girlscoutsp2p/documents/SWAPS.pdf</a:t>
            </a:r>
            <a:endParaRPr lang="en-US" sz="2400" dirty="0">
              <a:cs typeface="Calibri"/>
              <a:hlinkClick r:id="rId3"/>
            </a:endParaRPr>
          </a:p>
          <a:p>
            <a:endParaRPr lang="en-US" sz="2400" dirty="0">
              <a:cs typeface="Calibri"/>
            </a:endParaRPr>
          </a:p>
        </p:txBody>
      </p:sp>
      <p:pic>
        <p:nvPicPr>
          <p:cNvPr id="4" name="Picture 3" descr="A close up of a logo&#10;&#10;Description automatically generated">
            <a:extLst>
              <a:ext uri="{FF2B5EF4-FFF2-40B4-BE49-F238E27FC236}">
                <a16:creationId xmlns:a16="http://schemas.microsoft.com/office/drawing/2014/main" id="{7855E69A-82D7-4B1B-9ECE-31A34B4C960C}"/>
              </a:ext>
            </a:extLst>
          </p:cNvPr>
          <p:cNvPicPr>
            <a:picLocks noChangeAspect="1"/>
          </p:cNvPicPr>
          <p:nvPr/>
        </p:nvPicPr>
        <p:blipFill>
          <a:blip r:embed="rId4"/>
          <a:stretch>
            <a:fillRect/>
          </a:stretch>
        </p:blipFill>
        <p:spPr>
          <a:xfrm>
            <a:off x="0" y="0"/>
            <a:ext cx="1447800" cy="1352550"/>
          </a:xfrm>
          <a:prstGeom prst="rect">
            <a:avLst/>
          </a:prstGeom>
        </p:spPr>
      </p:pic>
    </p:spTree>
    <p:extLst>
      <p:ext uri="{BB962C8B-B14F-4D97-AF65-F5344CB8AC3E}">
        <p14:creationId xmlns:p14="http://schemas.microsoft.com/office/powerpoint/2010/main" val="1397770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7197E-F70F-45CE-93C8-F95563AF66BA}"/>
              </a:ext>
            </a:extLst>
          </p:cNvPr>
          <p:cNvSpPr>
            <a:spLocks noGrp="1"/>
          </p:cNvSpPr>
          <p:nvPr>
            <p:ph type="title"/>
          </p:nvPr>
        </p:nvSpPr>
        <p:spPr>
          <a:xfrm>
            <a:off x="862207" y="2358702"/>
            <a:ext cx="10515600" cy="1325563"/>
          </a:xfrm>
        </p:spPr>
        <p:txBody>
          <a:bodyPr vert="horz" lIns="91440" tIns="45720" rIns="91440" bIns="45720" rtlCol="0" anchor="ctr">
            <a:noAutofit/>
          </a:bodyPr>
          <a:lstStyle/>
          <a:p>
            <a:endParaRPr lang="en-US" sz="6000" b="1" dirty="0">
              <a:latin typeface="Arial" panose="020B0604020202020204" pitchFamily="34" charset="0"/>
              <a:cs typeface="Arial" panose="020B0604020202020204" pitchFamily="34" charset="0"/>
            </a:endParaRPr>
          </a:p>
          <a:p>
            <a:pPr algn="ctr"/>
            <a:r>
              <a:rPr lang="en-US" sz="6000" b="1" dirty="0">
                <a:latin typeface="Arial" panose="020B0604020202020204" pitchFamily="34" charset="0"/>
                <a:ea typeface="+mj-lt"/>
                <a:cs typeface="Arial" panose="020B0604020202020204" pitchFamily="34" charset="0"/>
              </a:rPr>
              <a:t>Ice breakers</a:t>
            </a:r>
            <a:endParaRPr lang="en-US" sz="6000" dirty="0">
              <a:latin typeface="Arial" panose="020B0604020202020204" pitchFamily="34" charset="0"/>
              <a:cs typeface="Arial" panose="020B0604020202020204" pitchFamily="34" charset="0"/>
            </a:endParaRPr>
          </a:p>
          <a:p>
            <a:endParaRPr lang="en-US" sz="6000" dirty="0">
              <a:latin typeface="Arial" panose="020B0604020202020204" pitchFamily="34" charset="0"/>
              <a:cs typeface="Arial" panose="020B0604020202020204" pitchFamily="34" charset="0"/>
            </a:endParaRPr>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0" y="0"/>
            <a:ext cx="1447800" cy="1352550"/>
          </a:xfrm>
          <a:prstGeom prst="rect">
            <a:avLst/>
          </a:prstGeom>
        </p:spPr>
      </p:pic>
      <p:sp>
        <p:nvSpPr>
          <p:cNvPr id="5" name="Content Placeholder 2">
            <a:extLst>
              <a:ext uri="{FF2B5EF4-FFF2-40B4-BE49-F238E27FC236}">
                <a16:creationId xmlns:a16="http://schemas.microsoft.com/office/drawing/2014/main" id="{404F0481-2C11-4AB4-BE90-B93F0E246C3E}"/>
              </a:ext>
            </a:extLst>
          </p:cNvPr>
          <p:cNvSpPr>
            <a:spLocks noGrp="1"/>
          </p:cNvSpPr>
          <p:nvPr/>
        </p:nvSpPr>
        <p:spPr>
          <a:xfrm>
            <a:off x="972267" y="5533829"/>
            <a:ext cx="10515600" cy="84840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ea typeface="+mn-lt"/>
                <a:cs typeface="+mn-lt"/>
              </a:rPr>
              <a:t>The following slides have Ice Breakers you can use with your troop. Duplicate the slide you want and drag it up to where you want to use it.</a:t>
            </a:r>
          </a:p>
          <a:p>
            <a:pPr marL="0" indent="0">
              <a:buNone/>
            </a:pPr>
            <a:endParaRPr lang="en-US" sz="3200" dirty="0">
              <a:ea typeface="+mn-lt"/>
              <a:cs typeface="+mn-lt"/>
            </a:endParaRPr>
          </a:p>
        </p:txBody>
      </p:sp>
    </p:spTree>
    <p:extLst>
      <p:ext uri="{BB962C8B-B14F-4D97-AF65-F5344CB8AC3E}">
        <p14:creationId xmlns:p14="http://schemas.microsoft.com/office/powerpoint/2010/main" val="27637268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115BA-5048-480D-99AC-8445A7F3E898}"/>
              </a:ext>
            </a:extLst>
          </p:cNvPr>
          <p:cNvSpPr>
            <a:spLocks noGrp="1"/>
          </p:cNvSpPr>
          <p:nvPr>
            <p:ph type="title"/>
          </p:nvPr>
        </p:nvSpPr>
        <p:spPr>
          <a:xfrm>
            <a:off x="1183213" y="2330046"/>
            <a:ext cx="9875520" cy="1356360"/>
          </a:xfrm>
        </p:spPr>
        <p:txBody>
          <a:bodyPr>
            <a:normAutofit/>
          </a:bodyPr>
          <a:lstStyle/>
          <a:p>
            <a:pPr algn="ctr"/>
            <a:r>
              <a:rPr lang="en-US" sz="3600" dirty="0"/>
              <a:t>Action Name Game!</a:t>
            </a:r>
          </a:p>
        </p:txBody>
      </p:sp>
      <p:sp>
        <p:nvSpPr>
          <p:cNvPr id="3" name="Content Placeholder 2">
            <a:extLst>
              <a:ext uri="{FF2B5EF4-FFF2-40B4-BE49-F238E27FC236}">
                <a16:creationId xmlns:a16="http://schemas.microsoft.com/office/drawing/2014/main" id="{4DA0F3F9-4482-4F7D-B056-BBF789BE759B}"/>
              </a:ext>
            </a:extLst>
          </p:cNvPr>
          <p:cNvSpPr>
            <a:spLocks noGrp="1"/>
          </p:cNvSpPr>
          <p:nvPr>
            <p:ph idx="1"/>
          </p:nvPr>
        </p:nvSpPr>
        <p:spPr>
          <a:xfrm>
            <a:off x="397237" y="1715114"/>
            <a:ext cx="11062842" cy="1157614"/>
          </a:xfrm>
        </p:spPr>
        <p:txBody>
          <a:bodyPr vert="horz" lIns="91440" tIns="45720" rIns="91440" bIns="45720" rtlCol="0" anchor="t">
            <a:normAutofit/>
          </a:bodyPr>
          <a:lstStyle/>
          <a:p>
            <a:pPr marL="45720" indent="0" algn="just">
              <a:buNone/>
            </a:pPr>
            <a:endParaRPr lang="en-US" sz="3200">
              <a:solidFill>
                <a:schemeClr val="accent6">
                  <a:lumMod val="75000"/>
                </a:schemeClr>
              </a:solidFill>
              <a:latin typeface="Cooper Black"/>
            </a:endParaRPr>
          </a:p>
          <a:p>
            <a:pPr marL="45720" indent="0" algn="ctr">
              <a:buNone/>
            </a:pPr>
            <a:endParaRPr lang="en-US" sz="3200">
              <a:solidFill>
                <a:schemeClr val="accent6">
                  <a:lumMod val="75000"/>
                </a:schemeClr>
              </a:solidFill>
              <a:latin typeface="Cooper Black"/>
            </a:endParaRPr>
          </a:p>
        </p:txBody>
      </p:sp>
      <p:pic>
        <p:nvPicPr>
          <p:cNvPr id="7" name="Graphic 3" descr="House">
            <a:hlinkClick r:id="rId3" action="ppaction://hlinksldjump"/>
            <a:extLst>
              <a:ext uri="{FF2B5EF4-FFF2-40B4-BE49-F238E27FC236}">
                <a16:creationId xmlns:a16="http://schemas.microsoft.com/office/drawing/2014/main" id="{B4CCEFB5-6134-4FC2-A00C-4DC09F74C0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49025" y="247650"/>
            <a:ext cx="704850" cy="695325"/>
          </a:xfrm>
          <a:prstGeom prst="rect">
            <a:avLst/>
          </a:prstGeom>
        </p:spPr>
      </p:pic>
      <p:sp>
        <p:nvSpPr>
          <p:cNvPr id="5" name="Rectangle 4">
            <a:extLst>
              <a:ext uri="{FF2B5EF4-FFF2-40B4-BE49-F238E27FC236}">
                <a16:creationId xmlns:a16="http://schemas.microsoft.com/office/drawing/2014/main" id="{EB6768AA-394F-4E60-B28D-4C47E265CAA7}"/>
              </a:ext>
            </a:extLst>
          </p:cNvPr>
          <p:cNvSpPr/>
          <p:nvPr/>
        </p:nvSpPr>
        <p:spPr>
          <a:xfrm>
            <a:off x="106496" y="6488668"/>
            <a:ext cx="4884603" cy="369332"/>
          </a:xfrm>
          <a:prstGeom prst="rect">
            <a:avLst/>
          </a:prstGeom>
        </p:spPr>
        <p:txBody>
          <a:bodyPr wrap="square">
            <a:spAutoFit/>
          </a:bodyPr>
          <a:lstStyle/>
          <a:p>
            <a:r>
              <a:rPr lang="en-US" dirty="0"/>
              <a:t>*</a:t>
            </a:r>
            <a:r>
              <a:rPr lang="en-US" b="1" dirty="0">
                <a:solidFill>
                  <a:srgbClr val="00B050"/>
                </a:solidFill>
              </a:rPr>
              <a:t>Click ‘Notes’ in the lower bar for ‘How to’</a:t>
            </a:r>
            <a:endParaRPr lang="en-US" b="1" dirty="0"/>
          </a:p>
        </p:txBody>
      </p:sp>
    </p:spTree>
    <p:extLst>
      <p:ext uri="{BB962C8B-B14F-4D97-AF65-F5344CB8AC3E}">
        <p14:creationId xmlns:p14="http://schemas.microsoft.com/office/powerpoint/2010/main" val="83471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7197E-F70F-45CE-93C8-F95563AF66BA}"/>
              </a:ext>
            </a:extLst>
          </p:cNvPr>
          <p:cNvSpPr>
            <a:spLocks noGrp="1"/>
          </p:cNvSpPr>
          <p:nvPr>
            <p:ph type="title"/>
          </p:nvPr>
        </p:nvSpPr>
        <p:spPr/>
        <p:txBody>
          <a:bodyPr vert="horz" lIns="91440" tIns="45720" rIns="91440" bIns="45720" rtlCol="0" anchor="ctr">
            <a:noAutofit/>
          </a:bodyPr>
          <a:lstStyle/>
          <a:p>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ea typeface="+mj-lt"/>
                <a:cs typeface="Arial" panose="020B0604020202020204" pitchFamily="34" charset="0"/>
              </a:rPr>
              <a:t>Ice Breaker: The Wind Blows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464754" y="2031035"/>
            <a:ext cx="11304860" cy="2960065"/>
          </a:xfrm>
        </p:spPr>
        <p:txBody>
          <a:bodyPr vert="horz" lIns="91440" tIns="45720" rIns="91440" bIns="45720" rtlCol="0" anchor="t">
            <a:normAutofit/>
          </a:bodyPr>
          <a:lstStyle/>
          <a:p>
            <a:pPr>
              <a:buFont typeface="Arial"/>
              <a:buChar char="•"/>
            </a:pPr>
            <a:r>
              <a:rPr lang="en-US" sz="2400" dirty="0">
                <a:ea typeface="+mn-lt"/>
                <a:cs typeface="+mn-lt"/>
              </a:rPr>
              <a:t>For someone whose name starts with letter ‘N’</a:t>
            </a:r>
          </a:p>
          <a:p>
            <a:pPr>
              <a:buFont typeface="Arial"/>
              <a:buChar char="•"/>
            </a:pPr>
            <a:r>
              <a:rPr lang="en-US" sz="2400" dirty="0">
                <a:ea typeface="+mn-lt"/>
                <a:cs typeface="+mn-lt"/>
              </a:rPr>
              <a:t>For someone who has long hair</a:t>
            </a:r>
          </a:p>
          <a:p>
            <a:pPr>
              <a:buFont typeface="Arial"/>
              <a:buChar char="•"/>
            </a:pPr>
            <a:r>
              <a:rPr lang="en-US" sz="2400" dirty="0">
                <a:ea typeface="+mn-lt"/>
                <a:cs typeface="+mn-lt"/>
              </a:rPr>
              <a:t>For someone who had ice-cream for lunch</a:t>
            </a:r>
          </a:p>
          <a:p>
            <a:pPr>
              <a:buFont typeface="Arial"/>
              <a:buChar char="•"/>
            </a:pPr>
            <a:r>
              <a:rPr lang="en-US" sz="2400" dirty="0">
                <a:ea typeface="+mn-lt"/>
                <a:cs typeface="+mn-lt"/>
              </a:rPr>
              <a:t>For someone who went for a walk this week</a:t>
            </a:r>
          </a:p>
          <a:p>
            <a:pPr>
              <a:buFont typeface="Arial"/>
              <a:buChar char="•"/>
            </a:pPr>
            <a:r>
              <a:rPr lang="en-US" sz="2400" dirty="0">
                <a:ea typeface="+mn-lt"/>
                <a:cs typeface="+mn-lt"/>
              </a:rPr>
              <a:t>For someone who is celebrating her birthday this month</a:t>
            </a:r>
          </a:p>
          <a:p>
            <a:pPr>
              <a:buFont typeface="Arial"/>
              <a:buChar char="•"/>
            </a:pPr>
            <a:r>
              <a:rPr lang="en-US" sz="2400" dirty="0">
                <a:ea typeface="+mn-lt"/>
                <a:cs typeface="+mn-lt"/>
              </a:rPr>
              <a:t>For someone who is wearing a blue t-shirt</a:t>
            </a:r>
            <a:r>
              <a:rPr lang="en-US" sz="2400" dirty="0"/>
              <a:t> </a:t>
            </a:r>
          </a:p>
          <a:p>
            <a:endParaRPr lang="en-US" sz="2400" dirty="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2"/>
          <a:stretch>
            <a:fillRect/>
          </a:stretch>
        </p:blipFill>
        <p:spPr>
          <a:xfrm>
            <a:off x="178" y="-3838"/>
            <a:ext cx="1447800" cy="1352550"/>
          </a:xfrm>
          <a:prstGeom prst="rect">
            <a:avLst/>
          </a:prstGeom>
        </p:spPr>
      </p:pic>
    </p:spTree>
    <p:extLst>
      <p:ext uri="{BB962C8B-B14F-4D97-AF65-F5344CB8AC3E}">
        <p14:creationId xmlns:p14="http://schemas.microsoft.com/office/powerpoint/2010/main" val="3050647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94609E-2E00-4D5C-8D3D-40C02A8CEFCF}"/>
              </a:ext>
            </a:extLst>
          </p:cNvPr>
          <p:cNvSpPr txBox="1"/>
          <p:nvPr/>
        </p:nvSpPr>
        <p:spPr>
          <a:xfrm>
            <a:off x="4258826" y="314848"/>
            <a:ext cx="330004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Arial" panose="020B0604020202020204" pitchFamily="34" charset="0"/>
                <a:cs typeface="Arial" panose="020B0604020202020204" pitchFamily="34" charset="0"/>
              </a:rPr>
              <a:t>Table of Content</a:t>
            </a:r>
          </a:p>
        </p:txBody>
      </p:sp>
      <p:sp>
        <p:nvSpPr>
          <p:cNvPr id="8" name="Title 1">
            <a:extLst>
              <a:ext uri="{FF2B5EF4-FFF2-40B4-BE49-F238E27FC236}">
                <a16:creationId xmlns:a16="http://schemas.microsoft.com/office/drawing/2014/main" id="{87D1D26B-A508-4423-92E6-FB76EE3BC90A}"/>
              </a:ext>
            </a:extLst>
          </p:cNvPr>
          <p:cNvSpPr txBox="1">
            <a:spLocks/>
          </p:cNvSpPr>
          <p:nvPr/>
        </p:nvSpPr>
        <p:spPr>
          <a:xfrm>
            <a:off x="190667" y="1356802"/>
            <a:ext cx="9452953" cy="48480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2200" b="1" dirty="0">
                <a:solidFill>
                  <a:schemeClr val="accent3"/>
                </a:solidFill>
              </a:rPr>
            </a:br>
            <a:r>
              <a:rPr lang="en-US" sz="2200" b="1" u="sng" dirty="0">
                <a:solidFill>
                  <a:schemeClr val="accent3"/>
                </a:solidFill>
              </a:rPr>
              <a:t>1. </a:t>
            </a:r>
            <a:r>
              <a:rPr lang="en-US" sz="2200" b="1" u="sng" dirty="0">
                <a:solidFill>
                  <a:schemeClr val="accent3"/>
                </a:solidFill>
                <a:ea typeface="+mj-lt"/>
                <a:cs typeface="+mj-lt"/>
              </a:rPr>
              <a:t>Virtual Troop Meeting FAQ, VTK, Zoom and other virtual resources</a:t>
            </a:r>
            <a:br>
              <a:rPr lang="en-US" sz="2200" u="sng" dirty="0">
                <a:solidFill>
                  <a:schemeClr val="accent3"/>
                </a:solidFill>
              </a:rPr>
            </a:br>
            <a:br>
              <a:rPr lang="en-US" sz="2200" b="1" u="sng" dirty="0">
                <a:solidFill>
                  <a:schemeClr val="accent3"/>
                </a:solidFill>
              </a:rPr>
            </a:br>
            <a:r>
              <a:rPr lang="en-US" sz="2200" b="1" u="sng" dirty="0">
                <a:solidFill>
                  <a:schemeClr val="accent3"/>
                </a:solidFill>
                <a:hlinkClick r:id="rId3" action="ppaction://hlinksldjump"/>
              </a:rPr>
              <a:t>2. </a:t>
            </a:r>
            <a:r>
              <a:rPr lang="en-US" sz="2200" b="1" u="sng" dirty="0">
                <a:solidFill>
                  <a:schemeClr val="accent3"/>
                </a:solidFill>
                <a:ea typeface="+mj-lt"/>
                <a:cs typeface="+mj-lt"/>
                <a:hlinkClick r:id="rId3" action="ppaction://hlinksldjump"/>
              </a:rPr>
              <a:t>Girl Scout Traditions</a:t>
            </a:r>
            <a:br>
              <a:rPr lang="en-US" sz="2200" u="sng" dirty="0">
                <a:solidFill>
                  <a:schemeClr val="accent3"/>
                </a:solidFill>
              </a:rPr>
            </a:br>
            <a:br>
              <a:rPr lang="en-US" sz="2200" u="sng" dirty="0">
                <a:solidFill>
                  <a:schemeClr val="accent3"/>
                </a:solidFill>
              </a:rPr>
            </a:br>
            <a:r>
              <a:rPr lang="en-US" sz="2200" b="1" u="sng" dirty="0">
                <a:solidFill>
                  <a:schemeClr val="accent3"/>
                </a:solidFill>
                <a:hlinkClick r:id="rId4" action="ppaction://hlinksldjump"/>
              </a:rPr>
              <a:t>3. </a:t>
            </a:r>
            <a:r>
              <a:rPr lang="en-US" sz="2200" b="1" u="sng" dirty="0">
                <a:solidFill>
                  <a:schemeClr val="accent3"/>
                </a:solidFill>
                <a:ea typeface="+mj-lt"/>
                <a:cs typeface="+mj-lt"/>
                <a:hlinkClick r:id="rId4" action="ppaction://hlinksldjump"/>
              </a:rPr>
              <a:t>Ice breakers</a:t>
            </a:r>
            <a:r>
              <a:rPr lang="en-US" sz="2200" b="1" u="sng" dirty="0">
                <a:solidFill>
                  <a:schemeClr val="accent3"/>
                </a:solidFill>
                <a:ea typeface="+mj-lt"/>
                <a:cs typeface="+mj-lt"/>
              </a:rPr>
              <a:t> </a:t>
            </a:r>
            <a:br>
              <a:rPr lang="en-US" sz="2200" b="1" u="sng" dirty="0">
                <a:solidFill>
                  <a:schemeClr val="accent3"/>
                </a:solidFill>
                <a:ea typeface="+mj-lt"/>
                <a:cs typeface="+mj-lt"/>
              </a:rPr>
            </a:br>
            <a:br>
              <a:rPr lang="en-US" sz="2200" b="1" u="sng" dirty="0">
                <a:solidFill>
                  <a:schemeClr val="accent3"/>
                </a:solidFill>
                <a:ea typeface="+mj-lt"/>
                <a:cs typeface="+mj-lt"/>
              </a:rPr>
            </a:br>
            <a:r>
              <a:rPr lang="en-US" sz="2200" b="1" u="sng" dirty="0">
                <a:solidFill>
                  <a:schemeClr val="accent3"/>
                </a:solidFill>
                <a:ea typeface="+mj-lt"/>
                <a:cs typeface="+mj-lt"/>
                <a:hlinkClick r:id="rId5" action="ppaction://hlinksldjump"/>
              </a:rPr>
              <a:t>4. </a:t>
            </a:r>
            <a:r>
              <a:rPr lang="en-US" sz="2200" b="1" u="sng" dirty="0">
                <a:solidFill>
                  <a:schemeClr val="accent3"/>
                </a:solidFill>
                <a:hlinkClick r:id="rId5" action="ppaction://hlinksldjump"/>
              </a:rPr>
              <a:t>Virtual Activities</a:t>
            </a:r>
            <a:r>
              <a:rPr lang="en-US" sz="2200" b="1" u="sng" dirty="0">
                <a:solidFill>
                  <a:schemeClr val="accent3"/>
                </a:solidFill>
              </a:rPr>
              <a:t> </a:t>
            </a:r>
            <a:br>
              <a:rPr lang="en-US" sz="2200" b="1" u="sng" dirty="0">
                <a:solidFill>
                  <a:schemeClr val="accent3"/>
                </a:solidFill>
              </a:rPr>
            </a:br>
            <a:br>
              <a:rPr lang="en-US" sz="2200" b="1" u="sng" dirty="0">
                <a:solidFill>
                  <a:schemeClr val="accent3"/>
                </a:solidFill>
              </a:rPr>
            </a:br>
            <a:r>
              <a:rPr lang="en-US" sz="2200" b="1" u="sng" dirty="0">
                <a:solidFill>
                  <a:schemeClr val="accent3"/>
                </a:solidFill>
                <a:ea typeface="+mj-lt"/>
                <a:cs typeface="+mj-lt"/>
                <a:hlinkClick r:id="rId6" action="ppaction://hlinksldjump"/>
              </a:rPr>
              <a:t>5. Scavenger Hunt</a:t>
            </a:r>
            <a:br>
              <a:rPr lang="en-US" sz="2200" b="1" u="sng" dirty="0">
                <a:solidFill>
                  <a:schemeClr val="accent3"/>
                </a:solidFill>
              </a:rPr>
            </a:br>
            <a:br>
              <a:rPr lang="en-US" sz="2200" b="1" u="sng" dirty="0">
                <a:solidFill>
                  <a:schemeClr val="accent3"/>
                </a:solidFill>
              </a:rPr>
            </a:br>
            <a:r>
              <a:rPr lang="en-US" sz="2200" b="1" u="sng" dirty="0">
                <a:solidFill>
                  <a:schemeClr val="accent3"/>
                </a:solidFill>
                <a:hlinkClick r:id="rId7" action="ppaction://hlinksldjump"/>
              </a:rPr>
              <a:t>6. Girl Scout Songs</a:t>
            </a:r>
            <a:br>
              <a:rPr lang="en-US" sz="2200" b="1" u="sng" dirty="0">
                <a:solidFill>
                  <a:schemeClr val="accent3"/>
                </a:solidFill>
              </a:rPr>
            </a:br>
            <a:br>
              <a:rPr lang="en-US" sz="2200" b="1" u="sng" dirty="0">
                <a:solidFill>
                  <a:schemeClr val="accent3"/>
                </a:solidFill>
              </a:rPr>
            </a:br>
            <a:r>
              <a:rPr lang="en-US" sz="2200" b="1" u="sng" dirty="0">
                <a:solidFill>
                  <a:schemeClr val="accent3"/>
                </a:solidFill>
                <a:hlinkClick r:id="rId8" action="ppaction://hlinksldjump"/>
              </a:rPr>
              <a:t>7. Letters to Brownies</a:t>
            </a:r>
            <a:r>
              <a:rPr lang="en-US" sz="2200" b="1" u="sng" dirty="0">
                <a:solidFill>
                  <a:schemeClr val="accent3"/>
                </a:solidFill>
              </a:rPr>
              <a:t> </a:t>
            </a:r>
            <a:endParaRPr lang="en-US" sz="2200" b="1" u="sng" dirty="0">
              <a:solidFill>
                <a:schemeClr val="accent3"/>
              </a:solidFill>
              <a:ea typeface="+mj-lt"/>
              <a:cs typeface="+mj-lt"/>
            </a:endParaRPr>
          </a:p>
          <a:p>
            <a:br>
              <a:rPr lang="en-US" sz="2200" b="1" u="sng" dirty="0">
                <a:solidFill>
                  <a:schemeClr val="accent3"/>
                </a:solidFill>
              </a:rPr>
            </a:br>
            <a:r>
              <a:rPr lang="en-US" sz="2200" b="1" u="sng" dirty="0">
                <a:solidFill>
                  <a:schemeClr val="accent3"/>
                </a:solidFill>
                <a:hlinkClick r:id="rId9" action="ppaction://hlinksldjump"/>
              </a:rPr>
              <a:t>8. Virtual Meeting templates and images</a:t>
            </a:r>
            <a:r>
              <a:rPr lang="en-US" sz="2200" b="1" u="sng" dirty="0">
                <a:solidFill>
                  <a:schemeClr val="accent3"/>
                </a:solidFill>
                <a:ea typeface="+mj-lt"/>
                <a:cs typeface="+mj-lt"/>
              </a:rPr>
              <a:t> </a:t>
            </a:r>
            <a:br>
              <a:rPr lang="en-US" sz="2200" u="sng" dirty="0">
                <a:solidFill>
                  <a:schemeClr val="accent3"/>
                </a:solidFill>
              </a:rPr>
            </a:br>
            <a:endParaRPr lang="en-US" sz="2200" u="sng" dirty="0">
              <a:solidFill>
                <a:schemeClr val="accent3"/>
              </a:solidFill>
            </a:endParaRPr>
          </a:p>
        </p:txBody>
      </p:sp>
      <p:sp>
        <p:nvSpPr>
          <p:cNvPr id="9" name="Title 1">
            <a:extLst>
              <a:ext uri="{FF2B5EF4-FFF2-40B4-BE49-F238E27FC236}">
                <a16:creationId xmlns:a16="http://schemas.microsoft.com/office/drawing/2014/main" id="{90431044-FDCE-4CEE-9A6B-D0B4FCE052EC}"/>
              </a:ext>
            </a:extLst>
          </p:cNvPr>
          <p:cNvSpPr>
            <a:spLocks noGrp="1"/>
          </p:cNvSpPr>
          <p:nvPr>
            <p:ph type="title"/>
          </p:nvPr>
        </p:nvSpPr>
        <p:spPr>
          <a:xfrm>
            <a:off x="9706909" y="1372036"/>
            <a:ext cx="2391287" cy="4848045"/>
          </a:xfrm>
        </p:spPr>
        <p:txBody>
          <a:bodyPr>
            <a:noAutofit/>
          </a:bodyPr>
          <a:lstStyle/>
          <a:p>
            <a:br>
              <a:rPr lang="en-US" sz="2200" b="1" dirty="0">
                <a:solidFill>
                  <a:schemeClr val="accent3"/>
                </a:solidFill>
              </a:rPr>
            </a:br>
            <a:r>
              <a:rPr lang="en-US" sz="2200" b="1" u="sng" dirty="0">
                <a:solidFill>
                  <a:schemeClr val="accent3"/>
                </a:solidFill>
                <a:ea typeface="+mj-lt"/>
                <a:cs typeface="+mj-lt"/>
                <a:hlinkClick r:id="rId10" action="ppaction://hlinksldjump">
                  <a:extLst>
                    <a:ext uri="{A12FA001-AC4F-418D-AE19-62706E023703}">
                      <ahyp:hlinkClr xmlns:ahyp="http://schemas.microsoft.com/office/drawing/2018/hyperlinkcolor" val="tx"/>
                    </a:ext>
                  </a:extLst>
                </a:hlinkClick>
              </a:rPr>
              <a:t>Slides </a:t>
            </a:r>
            <a:r>
              <a:rPr lang="en-US" sz="2200" b="1" u="sng" dirty="0">
                <a:solidFill>
                  <a:schemeClr val="accent3"/>
                </a:solidFill>
                <a:ea typeface="+mj-lt"/>
                <a:cs typeface="+mj-lt"/>
              </a:rPr>
              <a:t>3-5</a:t>
            </a:r>
            <a:br>
              <a:rPr lang="en-US" sz="2200" u="sng" dirty="0">
                <a:solidFill>
                  <a:schemeClr val="accent3"/>
                </a:solidFill>
              </a:rPr>
            </a:br>
            <a:br>
              <a:rPr lang="en-US" sz="2200" b="1" u="sng" dirty="0">
                <a:solidFill>
                  <a:schemeClr val="accent3"/>
                </a:solidFill>
              </a:rPr>
            </a:br>
            <a:r>
              <a:rPr lang="en-US" sz="2200" b="1" u="sng" dirty="0">
                <a:solidFill>
                  <a:schemeClr val="accent3"/>
                </a:solidFill>
                <a:ea typeface="+mj-lt"/>
                <a:cs typeface="+mj-lt"/>
              </a:rPr>
              <a:t>Slides 6-16</a:t>
            </a:r>
            <a:br>
              <a:rPr lang="en-US" sz="2200" u="sng" dirty="0">
                <a:solidFill>
                  <a:schemeClr val="accent3"/>
                </a:solidFill>
              </a:rPr>
            </a:br>
            <a:br>
              <a:rPr lang="en-US" sz="2200" u="sng" dirty="0">
                <a:solidFill>
                  <a:schemeClr val="accent3"/>
                </a:solidFill>
              </a:rPr>
            </a:br>
            <a:r>
              <a:rPr lang="en-US" sz="2200" b="1" u="sng" dirty="0">
                <a:solidFill>
                  <a:schemeClr val="accent3"/>
                </a:solidFill>
                <a:ea typeface="+mj-lt"/>
                <a:cs typeface="+mj-lt"/>
                <a:hlinkClick r:id="rId4" action="ppaction://hlinksldjump">
                  <a:extLst>
                    <a:ext uri="{A12FA001-AC4F-418D-AE19-62706E023703}">
                      <ahyp:hlinkClr xmlns:ahyp="http://schemas.microsoft.com/office/drawing/2018/hyperlinkcolor" val="tx"/>
                    </a:ext>
                  </a:extLst>
                </a:hlinkClick>
              </a:rPr>
              <a:t>Slides 17-3</a:t>
            </a:r>
            <a:r>
              <a:rPr lang="en-US" sz="2200" b="1" u="sng" dirty="0">
                <a:solidFill>
                  <a:schemeClr val="accent3"/>
                </a:solidFill>
                <a:ea typeface="+mj-lt"/>
                <a:cs typeface="+mj-lt"/>
              </a:rPr>
              <a:t>7</a:t>
            </a:r>
            <a:br>
              <a:rPr lang="en-US" sz="2200" b="1" u="sng" dirty="0">
                <a:solidFill>
                  <a:schemeClr val="accent3"/>
                </a:solidFill>
                <a:ea typeface="+mj-lt"/>
                <a:cs typeface="+mj-lt"/>
              </a:rPr>
            </a:br>
            <a:br>
              <a:rPr lang="en-US" sz="2200" b="1" u="sng" dirty="0">
                <a:solidFill>
                  <a:schemeClr val="accent3"/>
                </a:solidFill>
                <a:ea typeface="+mj-lt"/>
                <a:cs typeface="+mj-lt"/>
              </a:rPr>
            </a:br>
            <a:r>
              <a:rPr lang="en-US" sz="2200" b="1" u="sng" dirty="0">
                <a:solidFill>
                  <a:schemeClr val="accent3"/>
                </a:solidFill>
                <a:ea typeface="+mj-lt"/>
                <a:cs typeface="+mj-lt"/>
              </a:rPr>
              <a:t>Slides 38-64</a:t>
            </a:r>
            <a:br>
              <a:rPr lang="en-US" sz="2200" b="1" u="sng" dirty="0">
                <a:solidFill>
                  <a:schemeClr val="accent3"/>
                </a:solidFill>
              </a:rPr>
            </a:br>
            <a:br>
              <a:rPr lang="en-US" sz="2200" b="1" u="sng" dirty="0">
                <a:solidFill>
                  <a:schemeClr val="accent3"/>
                </a:solidFill>
              </a:rPr>
            </a:br>
            <a:r>
              <a:rPr lang="en-US" sz="2200" b="1" u="sng" dirty="0">
                <a:solidFill>
                  <a:schemeClr val="accent3"/>
                </a:solidFill>
                <a:ea typeface="+mj-lt"/>
                <a:cs typeface="+mj-lt"/>
              </a:rPr>
              <a:t>Slides 65-76</a:t>
            </a:r>
            <a:br>
              <a:rPr lang="en-US" sz="2200" b="1" u="sng" dirty="0">
                <a:solidFill>
                  <a:schemeClr val="accent3"/>
                </a:solidFill>
              </a:rPr>
            </a:br>
            <a:br>
              <a:rPr lang="en-US" sz="2200" b="1" u="sng" dirty="0">
                <a:solidFill>
                  <a:schemeClr val="accent3"/>
                </a:solidFill>
              </a:rPr>
            </a:br>
            <a:r>
              <a:rPr lang="en-US" sz="2200" b="1" u="sng" dirty="0">
                <a:solidFill>
                  <a:schemeClr val="accent3"/>
                </a:solidFill>
                <a:ea typeface="+mj-lt"/>
                <a:cs typeface="+mj-lt"/>
              </a:rPr>
              <a:t>Slides 77-88</a:t>
            </a:r>
            <a:br>
              <a:rPr lang="en-US" sz="2200" b="1" u="sng" dirty="0">
                <a:solidFill>
                  <a:schemeClr val="accent3"/>
                </a:solidFill>
              </a:rPr>
            </a:br>
            <a:br>
              <a:rPr lang="en-US" sz="2200" b="1" u="sng" dirty="0">
                <a:solidFill>
                  <a:schemeClr val="accent3"/>
                </a:solidFill>
              </a:rPr>
            </a:br>
            <a:r>
              <a:rPr lang="en-US" sz="2200" b="1" u="sng" dirty="0">
                <a:solidFill>
                  <a:schemeClr val="accent3"/>
                </a:solidFill>
                <a:ea typeface="+mj-lt"/>
                <a:cs typeface="+mj-lt"/>
              </a:rPr>
              <a:t>Slides 89-95</a:t>
            </a:r>
            <a:br>
              <a:rPr lang="en-US" sz="2200" b="1" u="sng" dirty="0">
                <a:solidFill>
                  <a:schemeClr val="accent3"/>
                </a:solidFill>
                <a:ea typeface="+mj-lt"/>
                <a:cs typeface="+mj-lt"/>
              </a:rPr>
            </a:br>
            <a:br>
              <a:rPr lang="en-US" sz="2200" b="1" u="sng" dirty="0">
                <a:solidFill>
                  <a:schemeClr val="accent3"/>
                </a:solidFill>
              </a:rPr>
            </a:br>
            <a:r>
              <a:rPr lang="en-US" sz="2200" b="1" u="sng" dirty="0">
                <a:solidFill>
                  <a:schemeClr val="accent3"/>
                </a:solidFill>
                <a:ea typeface="+mj-lt"/>
                <a:cs typeface="+mj-lt"/>
              </a:rPr>
              <a:t>Slides 96-112</a:t>
            </a:r>
            <a:br>
              <a:rPr lang="en-US" sz="2200" u="sng" dirty="0">
                <a:solidFill>
                  <a:schemeClr val="accent3"/>
                </a:solidFill>
              </a:rPr>
            </a:br>
            <a:endParaRPr lang="en-US" sz="2200" u="sng" dirty="0">
              <a:solidFill>
                <a:schemeClr val="accent3"/>
              </a:solidFill>
            </a:endParaRPr>
          </a:p>
        </p:txBody>
      </p:sp>
    </p:spTree>
    <p:extLst>
      <p:ext uri="{BB962C8B-B14F-4D97-AF65-F5344CB8AC3E}">
        <p14:creationId xmlns:p14="http://schemas.microsoft.com/office/powerpoint/2010/main" val="694019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7197E-F70F-45CE-93C8-F95563AF66BA}"/>
              </a:ext>
            </a:extLst>
          </p:cNvPr>
          <p:cNvSpPr>
            <a:spLocks noGrp="1"/>
          </p:cNvSpPr>
          <p:nvPr>
            <p:ph type="title"/>
          </p:nvPr>
        </p:nvSpPr>
        <p:spPr>
          <a:xfrm>
            <a:off x="871534" y="169818"/>
            <a:ext cx="10515600" cy="1441311"/>
          </a:xfrm>
        </p:spPr>
        <p:txBody>
          <a:bodyPr vert="horz" lIns="91440" tIns="45720" rIns="91440" bIns="45720" rtlCol="0" anchor="ctr">
            <a:noAutofit/>
          </a:bodyPr>
          <a:lstStyle/>
          <a:p>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ea typeface="+mj-lt"/>
                <a:cs typeface="Arial" panose="020B0604020202020204" pitchFamily="34" charset="0"/>
              </a:rPr>
              <a:t>Ice Breaker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979714" y="1974067"/>
            <a:ext cx="10306595" cy="4351338"/>
          </a:xfrm>
        </p:spPr>
        <p:txBody>
          <a:bodyPr vert="horz" lIns="91440" tIns="45720" rIns="91440" bIns="45720" rtlCol="0" anchor="t">
            <a:normAutofit/>
          </a:bodyPr>
          <a:lstStyle/>
          <a:p>
            <a:pPr marL="0" indent="0">
              <a:buNone/>
            </a:pPr>
            <a:r>
              <a:rPr lang="en-US" sz="3600" b="1" dirty="0">
                <a:ea typeface="+mj-lt"/>
                <a:cs typeface="+mj-lt"/>
              </a:rPr>
              <a:t>Show and Tell</a:t>
            </a:r>
            <a:endParaRPr lang="en-US" sz="3600" b="1" dirty="0"/>
          </a:p>
          <a:p>
            <a:r>
              <a:rPr lang="en-US" sz="2400" dirty="0"/>
              <a:t>Ask the girls to share something of theirs with the troop. Consider giving them a theme or a question. For example, “Show us something you’ve had since you were a baby” or “Show us something you can’t go a day without.”</a:t>
            </a:r>
            <a:endParaRPr lang="en-US" sz="2400" dirty="0">
              <a:cs typeface="Calibri"/>
            </a:endParaRPr>
          </a:p>
          <a:p>
            <a:endParaRPr lang="en-US" sz="1800" dirty="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spTree>
    <p:extLst>
      <p:ext uri="{BB962C8B-B14F-4D97-AF65-F5344CB8AC3E}">
        <p14:creationId xmlns:p14="http://schemas.microsoft.com/office/powerpoint/2010/main" val="2451020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7197E-F70F-45CE-93C8-F95563AF66BA}"/>
              </a:ext>
            </a:extLst>
          </p:cNvPr>
          <p:cNvSpPr>
            <a:spLocks noGrp="1"/>
          </p:cNvSpPr>
          <p:nvPr>
            <p:ph type="title"/>
          </p:nvPr>
        </p:nvSpPr>
        <p:spPr>
          <a:xfrm>
            <a:off x="944149" y="106400"/>
            <a:ext cx="10515600" cy="1325563"/>
          </a:xfrm>
        </p:spPr>
        <p:txBody>
          <a:bodyPr vert="horz" lIns="91440" tIns="45720" rIns="91440" bIns="45720" rtlCol="0" anchor="ctr">
            <a:noAutofit/>
          </a:bodyPr>
          <a:lstStyle/>
          <a:p>
            <a:pPr algn="ctr"/>
            <a:r>
              <a:rPr lang="en-US" dirty="0">
                <a:latin typeface="Arial" panose="020B0604020202020204" pitchFamily="34" charset="0"/>
                <a:ea typeface="+mj-lt"/>
                <a:cs typeface="Arial" panose="020B0604020202020204" pitchFamily="34" charset="0"/>
              </a:rPr>
              <a:t>Ice Breaker </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927463" y="1595245"/>
            <a:ext cx="10785456" cy="4351338"/>
          </a:xfrm>
        </p:spPr>
        <p:txBody>
          <a:bodyPr vert="horz" lIns="91440" tIns="45720" rIns="91440" bIns="45720" rtlCol="0" anchor="t">
            <a:normAutofit/>
          </a:bodyPr>
          <a:lstStyle/>
          <a:p>
            <a:pPr marL="0" indent="0">
              <a:buNone/>
            </a:pPr>
            <a:r>
              <a:rPr lang="en-US" sz="3600" b="1" dirty="0"/>
              <a:t>Where Are You?</a:t>
            </a:r>
          </a:p>
          <a:p>
            <a:pPr marL="0" indent="0">
              <a:buNone/>
            </a:pPr>
            <a:endParaRPr lang="en-US" sz="2400" dirty="0"/>
          </a:p>
          <a:p>
            <a:pPr marL="171450" indent="-171450">
              <a:buFont typeface="Arial"/>
              <a:buChar char="•"/>
            </a:pPr>
            <a:r>
              <a:rPr lang="en-US" sz="2400" dirty="0"/>
              <a:t>Ask girls to give you a brief virtual tour of their space. What’s one thing they love about the room they are in?  What’s one thing they wish they could change?</a:t>
            </a:r>
            <a:endParaRPr lang="en-US" sz="2400" dirty="0">
              <a:cs typeface="Calibri"/>
            </a:endParaRPr>
          </a:p>
          <a:p>
            <a:endParaRPr lang="en-US" sz="1800" dirty="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spTree>
    <p:extLst>
      <p:ext uri="{BB962C8B-B14F-4D97-AF65-F5344CB8AC3E}">
        <p14:creationId xmlns:p14="http://schemas.microsoft.com/office/powerpoint/2010/main" val="1036071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2E743A7-796B-42F8-8B3F-8B79D3DD5ADB}"/>
              </a:ext>
            </a:extLst>
          </p:cNvPr>
          <p:cNvSpPr>
            <a:spLocks noGrp="1"/>
          </p:cNvSpPr>
          <p:nvPr>
            <p:ph type="title"/>
          </p:nvPr>
        </p:nvSpPr>
        <p:spPr>
          <a:xfrm>
            <a:off x="1172749" y="296900"/>
            <a:ext cx="10515600" cy="1325563"/>
          </a:xfrm>
        </p:spPr>
        <p:txBody>
          <a:bodyPr vert="horz" lIns="91440" tIns="45720" rIns="91440" bIns="45720" rtlCol="0" anchor="ctr">
            <a:noAutofit/>
          </a:bodyPr>
          <a:lstStyle/>
          <a:p>
            <a:pPr algn="ctr"/>
            <a:r>
              <a:rPr lang="en-US" dirty="0">
                <a:latin typeface="Arial" panose="020B0604020202020204" pitchFamily="34" charset="0"/>
                <a:ea typeface="+mj-lt"/>
                <a:cs typeface="Arial" panose="020B0604020202020204" pitchFamily="34" charset="0"/>
              </a:rPr>
              <a:t>Ice Breaker </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214745" y="1974067"/>
            <a:ext cx="11276105" cy="4351338"/>
          </a:xfrm>
        </p:spPr>
        <p:txBody>
          <a:bodyPr vert="horz" lIns="91440" tIns="45720" rIns="91440" bIns="45720" rtlCol="0" anchor="t">
            <a:normAutofit/>
          </a:bodyPr>
          <a:lstStyle/>
          <a:p>
            <a:pPr>
              <a:buFont typeface="Arial"/>
              <a:buChar char="•"/>
            </a:pPr>
            <a:endParaRPr lang="en-US" sz="3600" b="1"/>
          </a:p>
          <a:p>
            <a:pPr>
              <a:buFont typeface="Arial"/>
              <a:buChar char="•"/>
            </a:pPr>
            <a:endParaRPr lang="en-US" sz="3600"/>
          </a:p>
          <a:p>
            <a:endParaRPr lang="en-US" sz="180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sp>
        <p:nvSpPr>
          <p:cNvPr id="8" name="Content Placeholder 2">
            <a:extLst>
              <a:ext uri="{FF2B5EF4-FFF2-40B4-BE49-F238E27FC236}">
                <a16:creationId xmlns:a16="http://schemas.microsoft.com/office/drawing/2014/main" id="{5C0BB1E7-EF72-4BE3-994C-C6CEC18BD510}"/>
              </a:ext>
            </a:extLst>
          </p:cNvPr>
          <p:cNvSpPr txBox="1">
            <a:spLocks/>
          </p:cNvSpPr>
          <p:nvPr/>
        </p:nvSpPr>
        <p:spPr>
          <a:xfrm>
            <a:off x="927463" y="1595245"/>
            <a:ext cx="1078545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Virtual I-Spy</a:t>
            </a:r>
          </a:p>
          <a:p>
            <a:pPr marL="0" indent="0">
              <a:buFont typeface="Arial" panose="020B0604020202020204" pitchFamily="34" charset="0"/>
              <a:buNone/>
            </a:pPr>
            <a:endParaRPr lang="en-US" sz="3600" dirty="0"/>
          </a:p>
          <a:p>
            <a:pPr marL="171450" indent="-171450">
              <a:buFont typeface="Arial"/>
              <a:buChar char="•"/>
            </a:pPr>
            <a:r>
              <a:rPr lang="en-US" sz="2400" dirty="0"/>
              <a:t>Ask the girls to pick one spot and stay in that spot for the entire icebreaker. Then, have the girls take turns looking at the screens and seeing what they can find in each other's backgrounds!</a:t>
            </a:r>
          </a:p>
          <a:p>
            <a:endParaRPr lang="en-US" sz="1800" dirty="0"/>
          </a:p>
        </p:txBody>
      </p:sp>
    </p:spTree>
    <p:extLst>
      <p:ext uri="{BB962C8B-B14F-4D97-AF65-F5344CB8AC3E}">
        <p14:creationId xmlns:p14="http://schemas.microsoft.com/office/powerpoint/2010/main" val="1074159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CA3B13C-E40C-4B0A-969E-4874F158BCD8}"/>
              </a:ext>
            </a:extLst>
          </p:cNvPr>
          <p:cNvSpPr>
            <a:spLocks noGrp="1"/>
          </p:cNvSpPr>
          <p:nvPr>
            <p:ph type="title"/>
          </p:nvPr>
        </p:nvSpPr>
        <p:spPr>
          <a:xfrm>
            <a:off x="1172749" y="296900"/>
            <a:ext cx="10515600" cy="1325563"/>
          </a:xfrm>
        </p:spPr>
        <p:txBody>
          <a:bodyPr vert="horz" lIns="91440" tIns="45720" rIns="91440" bIns="45720" rtlCol="0" anchor="ctr">
            <a:noAutofit/>
          </a:bodyPr>
          <a:lstStyle/>
          <a:p>
            <a:pPr algn="ctr"/>
            <a:r>
              <a:rPr lang="en-US" dirty="0">
                <a:latin typeface="Arial" panose="020B0604020202020204" pitchFamily="34" charset="0"/>
                <a:ea typeface="+mj-lt"/>
                <a:cs typeface="Arial" panose="020B0604020202020204" pitchFamily="34" charset="0"/>
              </a:rPr>
              <a:t>Ice Breaker </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214745" y="1974067"/>
            <a:ext cx="11276105" cy="4351338"/>
          </a:xfrm>
        </p:spPr>
        <p:txBody>
          <a:bodyPr vert="horz" lIns="91440" tIns="45720" rIns="91440" bIns="45720" rtlCol="0" anchor="t">
            <a:normAutofit/>
          </a:bodyPr>
          <a:lstStyle/>
          <a:p>
            <a:pPr>
              <a:buFont typeface="Arial"/>
              <a:buChar char="•"/>
            </a:pPr>
            <a:endParaRPr lang="en-US" sz="3600" b="1"/>
          </a:p>
          <a:p>
            <a:pPr>
              <a:buFont typeface="Arial"/>
              <a:buChar char="•"/>
            </a:pPr>
            <a:endParaRPr lang="en-US" sz="3600"/>
          </a:p>
          <a:p>
            <a:endParaRPr lang="en-US" sz="180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sp>
        <p:nvSpPr>
          <p:cNvPr id="8" name="Content Placeholder 2">
            <a:extLst>
              <a:ext uri="{FF2B5EF4-FFF2-40B4-BE49-F238E27FC236}">
                <a16:creationId xmlns:a16="http://schemas.microsoft.com/office/drawing/2014/main" id="{A225ADDC-2B21-4C7A-829C-0186CE8924F5}"/>
              </a:ext>
            </a:extLst>
          </p:cNvPr>
          <p:cNvSpPr txBox="1">
            <a:spLocks/>
          </p:cNvSpPr>
          <p:nvPr/>
        </p:nvSpPr>
        <p:spPr>
          <a:xfrm>
            <a:off x="927463" y="1595245"/>
            <a:ext cx="1078545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Two truths and a fib</a:t>
            </a:r>
          </a:p>
          <a:p>
            <a:pPr marL="0" indent="0">
              <a:buFont typeface="Arial" panose="020B0604020202020204" pitchFamily="34" charset="0"/>
              <a:buNone/>
            </a:pPr>
            <a:endParaRPr lang="en-US" sz="3600" dirty="0"/>
          </a:p>
          <a:p>
            <a:pPr marL="171450" indent="-171450">
              <a:buFont typeface="Arial"/>
              <a:buChar char="•"/>
            </a:pPr>
            <a:r>
              <a:rPr lang="en-US" sz="2400" dirty="0"/>
              <a:t>Give this well-known icebreaker a virtual spin! Ask the girls a specific question (“What are some places you have visited?” Or “What don’t we already know about you?”) and ask them to pick three answers—two that are true and one that’s not. But, when it’s not true, they have to make a subtle gesture or change in their tone of voice. Then, see if the other girls can guess which answers are true.</a:t>
            </a:r>
            <a:endParaRPr lang="en-US" sz="2400" dirty="0">
              <a:cs typeface="Calibri"/>
            </a:endParaRPr>
          </a:p>
          <a:p>
            <a:endParaRPr lang="en-US" sz="1800" dirty="0"/>
          </a:p>
        </p:txBody>
      </p:sp>
    </p:spTree>
    <p:extLst>
      <p:ext uri="{BB962C8B-B14F-4D97-AF65-F5344CB8AC3E}">
        <p14:creationId xmlns:p14="http://schemas.microsoft.com/office/powerpoint/2010/main" val="459311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C9B1B47-9E98-47FD-A44F-4CB66EC21200}"/>
              </a:ext>
            </a:extLst>
          </p:cNvPr>
          <p:cNvSpPr>
            <a:spLocks noGrp="1"/>
          </p:cNvSpPr>
          <p:nvPr>
            <p:ph type="title"/>
          </p:nvPr>
        </p:nvSpPr>
        <p:spPr>
          <a:xfrm>
            <a:off x="1172749" y="296900"/>
            <a:ext cx="10515600" cy="1325563"/>
          </a:xfrm>
        </p:spPr>
        <p:txBody>
          <a:bodyPr vert="horz" lIns="91440" tIns="45720" rIns="91440" bIns="45720" rtlCol="0" anchor="ctr">
            <a:noAutofit/>
          </a:bodyPr>
          <a:lstStyle/>
          <a:p>
            <a:pPr algn="ctr"/>
            <a:r>
              <a:rPr lang="en-US" dirty="0">
                <a:latin typeface="Arial" panose="020B0604020202020204" pitchFamily="34" charset="0"/>
                <a:ea typeface="+mj-lt"/>
                <a:cs typeface="Arial" panose="020B0604020202020204" pitchFamily="34" charset="0"/>
              </a:rPr>
              <a:t>Ice Breaker </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214745" y="1974067"/>
            <a:ext cx="11276105" cy="4351338"/>
          </a:xfrm>
        </p:spPr>
        <p:txBody>
          <a:bodyPr vert="horz" lIns="91440" tIns="45720" rIns="91440" bIns="45720" rtlCol="0" anchor="t">
            <a:normAutofit/>
          </a:bodyPr>
          <a:lstStyle/>
          <a:p>
            <a:pPr>
              <a:buFont typeface="Arial"/>
              <a:buChar char="•"/>
            </a:pPr>
            <a:endParaRPr lang="en-US" sz="3600" b="1"/>
          </a:p>
          <a:p>
            <a:pPr>
              <a:buFont typeface="Arial"/>
              <a:buChar char="•"/>
            </a:pPr>
            <a:endParaRPr lang="en-US" sz="3600"/>
          </a:p>
          <a:p>
            <a:endParaRPr lang="en-US" sz="180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sp>
        <p:nvSpPr>
          <p:cNvPr id="8" name="Content Placeholder 2">
            <a:extLst>
              <a:ext uri="{FF2B5EF4-FFF2-40B4-BE49-F238E27FC236}">
                <a16:creationId xmlns:a16="http://schemas.microsoft.com/office/drawing/2014/main" id="{D6512DC6-3D3C-4369-BE68-F99C44816520}"/>
              </a:ext>
            </a:extLst>
          </p:cNvPr>
          <p:cNvSpPr txBox="1">
            <a:spLocks/>
          </p:cNvSpPr>
          <p:nvPr/>
        </p:nvSpPr>
        <p:spPr>
          <a:xfrm>
            <a:off x="927463" y="1595245"/>
            <a:ext cx="1078545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If I could, then I would</a:t>
            </a:r>
          </a:p>
          <a:p>
            <a:pPr marL="0" indent="0">
              <a:buFont typeface="Arial" panose="020B0604020202020204" pitchFamily="34" charset="0"/>
              <a:buNone/>
            </a:pPr>
            <a:endParaRPr lang="en-US" sz="3600" b="1" dirty="0"/>
          </a:p>
          <a:p>
            <a:r>
              <a:rPr lang="en-US" dirty="0"/>
              <a:t>Ask girls to complete each part of the sentence “If only I could____, then I would _____.”  Remind them that it can be something true or just something silly. It is completely up to them!</a:t>
            </a:r>
          </a:p>
          <a:p>
            <a:endParaRPr lang="en-US" sz="1800" dirty="0"/>
          </a:p>
        </p:txBody>
      </p:sp>
    </p:spTree>
    <p:extLst>
      <p:ext uri="{BB962C8B-B14F-4D97-AF65-F5344CB8AC3E}">
        <p14:creationId xmlns:p14="http://schemas.microsoft.com/office/powerpoint/2010/main" val="277949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0A16619-C66E-41B1-9F3F-E098B1200548}"/>
              </a:ext>
            </a:extLst>
          </p:cNvPr>
          <p:cNvSpPr>
            <a:spLocks noGrp="1"/>
          </p:cNvSpPr>
          <p:nvPr>
            <p:ph type="title"/>
          </p:nvPr>
        </p:nvSpPr>
        <p:spPr>
          <a:xfrm>
            <a:off x="1172749" y="296900"/>
            <a:ext cx="10515600" cy="1325563"/>
          </a:xfrm>
        </p:spPr>
        <p:txBody>
          <a:bodyPr vert="horz" lIns="91440" tIns="45720" rIns="91440" bIns="45720" rtlCol="0" anchor="ctr">
            <a:noAutofit/>
          </a:bodyPr>
          <a:lstStyle/>
          <a:p>
            <a:pPr algn="ctr"/>
            <a:r>
              <a:rPr lang="en-US" dirty="0">
                <a:latin typeface="Arial" panose="020B0604020202020204" pitchFamily="34" charset="0"/>
                <a:ea typeface="+mj-lt"/>
                <a:cs typeface="Arial" panose="020B0604020202020204" pitchFamily="34" charset="0"/>
              </a:rPr>
              <a:t>Ice Breaker </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214745" y="1974067"/>
            <a:ext cx="11276105" cy="4351338"/>
          </a:xfrm>
        </p:spPr>
        <p:txBody>
          <a:bodyPr vert="horz" lIns="91440" tIns="45720" rIns="91440" bIns="45720" rtlCol="0" anchor="t">
            <a:normAutofit/>
          </a:bodyPr>
          <a:lstStyle/>
          <a:p>
            <a:pPr>
              <a:buFont typeface="Arial"/>
              <a:buChar char="•"/>
            </a:pPr>
            <a:endParaRPr lang="en-US" sz="3600" b="1"/>
          </a:p>
          <a:p>
            <a:pPr>
              <a:buFont typeface="Arial"/>
              <a:buChar char="•"/>
            </a:pPr>
            <a:endParaRPr lang="en-US" sz="3600"/>
          </a:p>
          <a:p>
            <a:endParaRPr lang="en-US" sz="180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sp>
        <p:nvSpPr>
          <p:cNvPr id="10" name="Content Placeholder 2">
            <a:extLst>
              <a:ext uri="{FF2B5EF4-FFF2-40B4-BE49-F238E27FC236}">
                <a16:creationId xmlns:a16="http://schemas.microsoft.com/office/drawing/2014/main" id="{5ECEAC9D-FAC0-40C6-84E4-55983F84AD32}"/>
              </a:ext>
            </a:extLst>
          </p:cNvPr>
          <p:cNvSpPr txBox="1">
            <a:spLocks/>
          </p:cNvSpPr>
          <p:nvPr/>
        </p:nvSpPr>
        <p:spPr>
          <a:xfrm>
            <a:off x="927463" y="1595245"/>
            <a:ext cx="1078545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Question of the day</a:t>
            </a:r>
          </a:p>
          <a:p>
            <a:pPr marL="0" indent="0">
              <a:buFont typeface="Arial" panose="020B0604020202020204" pitchFamily="34" charset="0"/>
              <a:buNone/>
            </a:pPr>
            <a:endParaRPr lang="en-US" sz="3600" dirty="0"/>
          </a:p>
          <a:p>
            <a:pPr marL="171450" indent="-171450">
              <a:buFont typeface="Arial"/>
              <a:buChar char="•"/>
            </a:pPr>
            <a:r>
              <a:rPr lang="en-US" sz="2400" dirty="0"/>
              <a:t>Pick a different question for each meeting and ask the girls to answer it in just one or two sentences. The question can tie into something going on in their lives, badge activities you will complete during the meeting, or just something silly!</a:t>
            </a:r>
          </a:p>
          <a:p>
            <a:endParaRPr lang="en-US" sz="1800" dirty="0"/>
          </a:p>
        </p:txBody>
      </p:sp>
    </p:spTree>
    <p:extLst>
      <p:ext uri="{BB962C8B-B14F-4D97-AF65-F5344CB8AC3E}">
        <p14:creationId xmlns:p14="http://schemas.microsoft.com/office/powerpoint/2010/main" val="3983875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8C7FFAC-81FB-45CF-B4B9-4B55CA156DD1}"/>
              </a:ext>
            </a:extLst>
          </p:cNvPr>
          <p:cNvSpPr>
            <a:spLocks noGrp="1"/>
          </p:cNvSpPr>
          <p:nvPr>
            <p:ph type="title"/>
          </p:nvPr>
        </p:nvSpPr>
        <p:spPr>
          <a:xfrm>
            <a:off x="1172749" y="296900"/>
            <a:ext cx="10515600" cy="1325563"/>
          </a:xfrm>
        </p:spPr>
        <p:txBody>
          <a:bodyPr vert="horz" lIns="91440" tIns="45720" rIns="91440" bIns="45720" rtlCol="0" anchor="ctr">
            <a:noAutofit/>
          </a:bodyPr>
          <a:lstStyle/>
          <a:p>
            <a:pPr algn="ctr"/>
            <a:r>
              <a:rPr lang="en-US" dirty="0">
                <a:latin typeface="Arial" panose="020B0604020202020204" pitchFamily="34" charset="0"/>
                <a:ea typeface="+mj-lt"/>
                <a:cs typeface="Arial" panose="020B0604020202020204" pitchFamily="34" charset="0"/>
              </a:rPr>
              <a:t>Ice Breaker </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214745" y="1974067"/>
            <a:ext cx="11276105" cy="4351338"/>
          </a:xfrm>
        </p:spPr>
        <p:txBody>
          <a:bodyPr vert="horz" lIns="91440" tIns="45720" rIns="91440" bIns="45720" rtlCol="0" anchor="t">
            <a:normAutofit/>
          </a:bodyPr>
          <a:lstStyle/>
          <a:p>
            <a:pPr>
              <a:buFont typeface="Arial"/>
              <a:buChar char="•"/>
            </a:pPr>
            <a:endParaRPr lang="en-US" sz="3600" b="1"/>
          </a:p>
          <a:p>
            <a:pPr>
              <a:buFont typeface="Arial"/>
              <a:buChar char="•"/>
            </a:pPr>
            <a:endParaRPr lang="en-US" sz="3600"/>
          </a:p>
          <a:p>
            <a:endParaRPr lang="en-US" sz="180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sp>
        <p:nvSpPr>
          <p:cNvPr id="8" name="Content Placeholder 2">
            <a:extLst>
              <a:ext uri="{FF2B5EF4-FFF2-40B4-BE49-F238E27FC236}">
                <a16:creationId xmlns:a16="http://schemas.microsoft.com/office/drawing/2014/main" id="{C1599770-DB57-4779-9AEE-9F2A42181B56}"/>
              </a:ext>
            </a:extLst>
          </p:cNvPr>
          <p:cNvSpPr txBox="1">
            <a:spLocks/>
          </p:cNvSpPr>
          <p:nvPr/>
        </p:nvSpPr>
        <p:spPr>
          <a:xfrm>
            <a:off x="927463" y="1595245"/>
            <a:ext cx="1078545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What’s your emoji today?</a:t>
            </a:r>
          </a:p>
          <a:p>
            <a:pPr marL="171450" indent="-171450">
              <a:buFont typeface="Arial"/>
              <a:buChar char="•"/>
            </a:pPr>
            <a:endParaRPr lang="en-US" sz="2400" dirty="0"/>
          </a:p>
          <a:p>
            <a:pPr marL="171450" indent="-171450">
              <a:buFont typeface="Arial"/>
              <a:buChar char="•"/>
            </a:pPr>
            <a:r>
              <a:rPr lang="en-US" sz="2400" dirty="0"/>
              <a:t>Instead of asking the girls how they’re feeling, ask them to take turns making the emoji face that matches how they are feeling. Then, give the rest of the troop a few minutes to guess the emotion before asking the girl to share how she is feeling. This icebreaker is a great way to check in on everyone while turning it into a game for the girls.</a:t>
            </a:r>
          </a:p>
          <a:p>
            <a:endParaRPr lang="en-US" sz="2400" b="1" dirty="0">
              <a:cs typeface="Calibri"/>
            </a:endParaRPr>
          </a:p>
          <a:p>
            <a:pPr marL="0" indent="0">
              <a:buFont typeface="Arial" panose="020B0604020202020204" pitchFamily="34" charset="0"/>
              <a:buNone/>
            </a:pPr>
            <a:endParaRPr lang="en-US" sz="3600" dirty="0"/>
          </a:p>
          <a:p>
            <a:endParaRPr lang="en-US" sz="1800" dirty="0"/>
          </a:p>
        </p:txBody>
      </p:sp>
    </p:spTree>
    <p:extLst>
      <p:ext uri="{BB962C8B-B14F-4D97-AF65-F5344CB8AC3E}">
        <p14:creationId xmlns:p14="http://schemas.microsoft.com/office/powerpoint/2010/main" val="14917610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A1F5336-0E89-4561-823A-7BA742AB0F48}"/>
              </a:ext>
            </a:extLst>
          </p:cNvPr>
          <p:cNvSpPr>
            <a:spLocks noGrp="1"/>
          </p:cNvSpPr>
          <p:nvPr>
            <p:ph type="title"/>
          </p:nvPr>
        </p:nvSpPr>
        <p:spPr>
          <a:xfrm>
            <a:off x="1172749" y="296900"/>
            <a:ext cx="10515600" cy="1325563"/>
          </a:xfrm>
        </p:spPr>
        <p:txBody>
          <a:bodyPr vert="horz" lIns="91440" tIns="45720" rIns="91440" bIns="45720" rtlCol="0" anchor="ctr">
            <a:noAutofit/>
          </a:bodyPr>
          <a:lstStyle/>
          <a:p>
            <a:pPr algn="ctr"/>
            <a:r>
              <a:rPr lang="en-US" dirty="0">
                <a:latin typeface="Arial" panose="020B0604020202020204" pitchFamily="34" charset="0"/>
                <a:ea typeface="+mj-lt"/>
                <a:cs typeface="Arial" panose="020B0604020202020204" pitchFamily="34" charset="0"/>
              </a:rPr>
              <a:t>Ice Breaker </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214745" y="1482811"/>
            <a:ext cx="11276105" cy="4842594"/>
          </a:xfrm>
        </p:spPr>
        <p:txBody>
          <a:bodyPr vert="horz" lIns="91440" tIns="45720" rIns="91440" bIns="45720" rtlCol="0" anchor="t">
            <a:normAutofit/>
          </a:bodyPr>
          <a:lstStyle/>
          <a:p>
            <a:pPr>
              <a:buFont typeface="Arial"/>
              <a:buChar char="•"/>
            </a:pPr>
            <a:endParaRPr lang="en-US" sz="3600" b="1" dirty="0"/>
          </a:p>
          <a:p>
            <a:pPr>
              <a:buFont typeface="Arial"/>
              <a:buChar char="•"/>
            </a:pPr>
            <a:endParaRPr lang="en-US" sz="3600" dirty="0"/>
          </a:p>
          <a:p>
            <a:endParaRPr lang="en-US" sz="1800" dirty="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sp>
        <p:nvSpPr>
          <p:cNvPr id="11" name="Content Placeholder 2">
            <a:extLst>
              <a:ext uri="{FF2B5EF4-FFF2-40B4-BE49-F238E27FC236}">
                <a16:creationId xmlns:a16="http://schemas.microsoft.com/office/drawing/2014/main" id="{10C41D92-ADFA-48E8-A7D1-47120964078C}"/>
              </a:ext>
            </a:extLst>
          </p:cNvPr>
          <p:cNvSpPr txBox="1">
            <a:spLocks/>
          </p:cNvSpPr>
          <p:nvPr/>
        </p:nvSpPr>
        <p:spPr>
          <a:xfrm>
            <a:off x="927463" y="1595244"/>
            <a:ext cx="10785456" cy="4904409"/>
          </a:xfrm>
          <a:prstGeom prst="rect">
            <a:avLst/>
          </a:prstGeom>
        </p:spPr>
        <p:txBody>
          <a:bodyPr vert="horz" lIns="91440" tIns="45720" rIns="91440" bIns="45720" rtlCol="0" anchor="t">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9200" b="1" dirty="0"/>
              <a:t>Big questions: </a:t>
            </a:r>
          </a:p>
          <a:p>
            <a:pPr marL="0" indent="0">
              <a:buFont typeface="Arial" panose="020B0604020202020204" pitchFamily="34" charset="0"/>
              <a:buNone/>
            </a:pPr>
            <a:endParaRPr lang="en-US" sz="9200" b="1" dirty="0"/>
          </a:p>
          <a:p>
            <a:pPr marL="0" indent="0">
              <a:buNone/>
            </a:pPr>
            <a:r>
              <a:rPr lang="en-US" sz="5600" dirty="0"/>
              <a:t>• Do you want to stay the same age forever? If yes, what age would that be?</a:t>
            </a:r>
          </a:p>
          <a:p>
            <a:pPr marL="0" indent="0">
              <a:buNone/>
            </a:pPr>
            <a:r>
              <a:rPr lang="en-US" sz="5600" dirty="0"/>
              <a:t>• What is your favorite possession?</a:t>
            </a:r>
          </a:p>
          <a:p>
            <a:pPr marL="0" indent="0">
              <a:buNone/>
            </a:pPr>
            <a:r>
              <a:rPr lang="en-US" sz="5600" dirty="0"/>
              <a:t>• If you could have one superpower, which one would you choose?</a:t>
            </a:r>
          </a:p>
          <a:p>
            <a:pPr marL="0" indent="0">
              <a:buNone/>
            </a:pPr>
            <a:r>
              <a:rPr lang="en-US" sz="5600" dirty="0"/>
              <a:t>• Are you a morning bird or a night owl?</a:t>
            </a:r>
          </a:p>
          <a:p>
            <a:pPr marL="0" indent="0">
              <a:buNone/>
            </a:pPr>
            <a:r>
              <a:rPr lang="en-US" sz="5600" dirty="0"/>
              <a:t>• Which season is your favorite? Why?</a:t>
            </a:r>
          </a:p>
          <a:p>
            <a:pPr marL="0" indent="0">
              <a:buNone/>
            </a:pPr>
            <a:r>
              <a:rPr lang="en-US" sz="5600" dirty="0"/>
              <a:t>• What item or gadget are you currently dreaming of buying?</a:t>
            </a:r>
          </a:p>
          <a:p>
            <a:pPr marL="0" indent="0">
              <a:buNone/>
            </a:pPr>
            <a:r>
              <a:rPr lang="en-US" sz="5600" dirty="0"/>
              <a:t>• Would you prefer to go to the mountains or the beach?</a:t>
            </a:r>
          </a:p>
          <a:p>
            <a:pPr marL="0" indent="0">
              <a:buNone/>
            </a:pPr>
            <a:r>
              <a:rPr lang="en-US" sz="5600" dirty="0"/>
              <a:t>• If you could live anywhere on this planet, where would you live?</a:t>
            </a:r>
          </a:p>
          <a:p>
            <a:pPr marL="0" indent="0">
              <a:buNone/>
            </a:pPr>
            <a:r>
              <a:rPr lang="en-US" sz="5600" dirty="0"/>
              <a:t>• What is the most memorable vacation you have ever taken?</a:t>
            </a:r>
          </a:p>
          <a:p>
            <a:pPr marL="0" indent="0">
              <a:buNone/>
            </a:pPr>
            <a:r>
              <a:rPr lang="en-US" sz="5600" dirty="0"/>
              <a:t>• What is your favorite food?</a:t>
            </a:r>
          </a:p>
          <a:p>
            <a:pPr marL="0" indent="0">
              <a:buNone/>
            </a:pPr>
            <a:r>
              <a:rPr lang="en-US" sz="5600" dirty="0"/>
              <a:t>• Which historical figure would you want to meet?</a:t>
            </a:r>
          </a:p>
          <a:p>
            <a:pPr marL="0" indent="0">
              <a:buNone/>
            </a:pPr>
            <a:r>
              <a:rPr lang="en-US" sz="5600" dirty="0"/>
              <a:t>• Who has been the most influential person in your life?</a:t>
            </a:r>
          </a:p>
          <a:p>
            <a:pPr marL="0" indent="0">
              <a:buNone/>
            </a:pPr>
            <a:r>
              <a:rPr lang="en-US" sz="5600" dirty="0"/>
              <a:t>• Where do you see yourself in 10 years?</a:t>
            </a:r>
          </a:p>
          <a:p>
            <a:pPr marL="0" indent="0">
              <a:buNone/>
            </a:pPr>
            <a:r>
              <a:rPr lang="en-US" sz="5600" dirty="0"/>
              <a:t>• Juliette Gordon Low left Girl Scouts a wonderful legacy. What do you want your legacy to be?</a:t>
            </a:r>
          </a:p>
          <a:p>
            <a:pPr marL="0" indent="0">
              <a:buNone/>
            </a:pPr>
            <a:r>
              <a:rPr lang="en-US" sz="5600" dirty="0"/>
              <a:t>• What is one of your biggest goals in life?</a:t>
            </a:r>
          </a:p>
          <a:p>
            <a:endParaRPr lang="en-US" sz="3600" b="1" dirty="0">
              <a:cs typeface="Calibri"/>
            </a:endParaRPr>
          </a:p>
          <a:p>
            <a:pPr marL="0" indent="0">
              <a:buFont typeface="Arial" panose="020B0604020202020204" pitchFamily="34" charset="0"/>
              <a:buNone/>
            </a:pPr>
            <a:endParaRPr lang="en-US" sz="3600" b="1" dirty="0"/>
          </a:p>
          <a:p>
            <a:pPr marL="0" indent="0">
              <a:buFont typeface="Arial" panose="020B0604020202020204" pitchFamily="34" charset="0"/>
              <a:buNone/>
            </a:pPr>
            <a:endParaRPr lang="en-US" sz="3600" dirty="0"/>
          </a:p>
          <a:p>
            <a:endParaRPr lang="en-US" sz="1800" dirty="0"/>
          </a:p>
        </p:txBody>
      </p:sp>
    </p:spTree>
    <p:extLst>
      <p:ext uri="{BB962C8B-B14F-4D97-AF65-F5344CB8AC3E}">
        <p14:creationId xmlns:p14="http://schemas.microsoft.com/office/powerpoint/2010/main" val="26501704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CD4E336-9C9C-4FBF-9F31-A3D698CD8468}"/>
              </a:ext>
            </a:extLst>
          </p:cNvPr>
          <p:cNvSpPr>
            <a:spLocks noGrp="1"/>
          </p:cNvSpPr>
          <p:nvPr>
            <p:ph type="title"/>
          </p:nvPr>
        </p:nvSpPr>
        <p:spPr>
          <a:xfrm>
            <a:off x="1172749" y="296900"/>
            <a:ext cx="10515600" cy="1325563"/>
          </a:xfrm>
        </p:spPr>
        <p:txBody>
          <a:bodyPr vert="horz" lIns="91440" tIns="45720" rIns="91440" bIns="45720" rtlCol="0" anchor="ctr">
            <a:noAutofit/>
          </a:bodyPr>
          <a:lstStyle/>
          <a:p>
            <a:pPr algn="ctr"/>
            <a:r>
              <a:rPr lang="en-US" dirty="0">
                <a:latin typeface="Arial" panose="020B0604020202020204" pitchFamily="34" charset="0"/>
                <a:ea typeface="+mj-lt"/>
                <a:cs typeface="Arial" panose="020B0604020202020204" pitchFamily="34" charset="0"/>
              </a:rPr>
              <a:t>Ice Breaker </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214745" y="1974067"/>
            <a:ext cx="11276105" cy="4351338"/>
          </a:xfrm>
        </p:spPr>
        <p:txBody>
          <a:bodyPr vert="horz" lIns="91440" tIns="45720" rIns="91440" bIns="45720" rtlCol="0" anchor="t">
            <a:normAutofit/>
          </a:bodyPr>
          <a:lstStyle/>
          <a:p>
            <a:pPr>
              <a:buFont typeface="Arial"/>
              <a:buChar char="•"/>
            </a:pPr>
            <a:endParaRPr lang="en-US" sz="3600" b="1"/>
          </a:p>
          <a:p>
            <a:pPr>
              <a:buFont typeface="Arial"/>
              <a:buChar char="•"/>
            </a:pPr>
            <a:endParaRPr lang="en-US" sz="3600"/>
          </a:p>
          <a:p>
            <a:endParaRPr lang="en-US" sz="180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sp>
        <p:nvSpPr>
          <p:cNvPr id="8" name="Content Placeholder 2">
            <a:extLst>
              <a:ext uri="{FF2B5EF4-FFF2-40B4-BE49-F238E27FC236}">
                <a16:creationId xmlns:a16="http://schemas.microsoft.com/office/drawing/2014/main" id="{62795DD8-ABD5-4DC6-82EC-706EFC9B42EE}"/>
              </a:ext>
            </a:extLst>
          </p:cNvPr>
          <p:cNvSpPr txBox="1">
            <a:spLocks/>
          </p:cNvSpPr>
          <p:nvPr/>
        </p:nvSpPr>
        <p:spPr>
          <a:xfrm>
            <a:off x="927463" y="1595245"/>
            <a:ext cx="1078545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What is unique about me? </a:t>
            </a:r>
          </a:p>
          <a:p>
            <a:pPr marL="0" indent="0">
              <a:buFont typeface="Arial" panose="020B0604020202020204" pitchFamily="34" charset="0"/>
              <a:buNone/>
            </a:pPr>
            <a:endParaRPr lang="en-US" sz="3600" dirty="0"/>
          </a:p>
          <a:p>
            <a:r>
              <a:rPr lang="en-US" sz="2400" dirty="0"/>
              <a:t>This ice-breaker will take a little coordinating with parents of girls before the meeting. Ask each parent to share one unique thing about their daughter. This could be anything from their hobbies to favorite toys. Then, set up a quiz. In the meeting, you can describe one of the girls and everyone has to try to guess who that girl is. This is a great time to talk about how everyone is unique and how important it is to respect each other.</a:t>
            </a:r>
          </a:p>
          <a:p>
            <a:endParaRPr lang="en-US" sz="1800" dirty="0">
              <a:cs typeface="Calibri"/>
            </a:endParaRPr>
          </a:p>
          <a:p>
            <a:endParaRPr lang="en-US" sz="1800" b="1" dirty="0">
              <a:cs typeface="Calibri"/>
            </a:endParaRPr>
          </a:p>
          <a:p>
            <a:endParaRPr lang="en-US" sz="1800" dirty="0"/>
          </a:p>
        </p:txBody>
      </p:sp>
    </p:spTree>
    <p:extLst>
      <p:ext uri="{BB962C8B-B14F-4D97-AF65-F5344CB8AC3E}">
        <p14:creationId xmlns:p14="http://schemas.microsoft.com/office/powerpoint/2010/main" val="41995733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E73FA1E-62D6-4165-ABBD-586DF3952BF5}"/>
              </a:ext>
            </a:extLst>
          </p:cNvPr>
          <p:cNvSpPr>
            <a:spLocks noGrp="1"/>
          </p:cNvSpPr>
          <p:nvPr>
            <p:ph type="title"/>
          </p:nvPr>
        </p:nvSpPr>
        <p:spPr>
          <a:xfrm>
            <a:off x="1172749" y="296900"/>
            <a:ext cx="10515600" cy="1325563"/>
          </a:xfrm>
        </p:spPr>
        <p:txBody>
          <a:bodyPr vert="horz" lIns="91440" tIns="45720" rIns="91440" bIns="45720" rtlCol="0" anchor="ctr">
            <a:noAutofit/>
          </a:bodyPr>
          <a:lstStyle/>
          <a:p>
            <a:pPr algn="ctr"/>
            <a:r>
              <a:rPr lang="en-US" dirty="0">
                <a:latin typeface="Arial" panose="020B0604020202020204" pitchFamily="34" charset="0"/>
                <a:ea typeface="+mj-lt"/>
                <a:cs typeface="Arial" panose="020B0604020202020204" pitchFamily="34" charset="0"/>
              </a:rPr>
              <a:t>Ice Breaker </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214745" y="1974067"/>
            <a:ext cx="11276105" cy="4351338"/>
          </a:xfrm>
        </p:spPr>
        <p:txBody>
          <a:bodyPr vert="horz" lIns="91440" tIns="45720" rIns="91440" bIns="45720" rtlCol="0" anchor="t">
            <a:normAutofit/>
          </a:bodyPr>
          <a:lstStyle/>
          <a:p>
            <a:pPr>
              <a:buFont typeface="Arial"/>
              <a:buChar char="•"/>
            </a:pPr>
            <a:endParaRPr lang="en-US" sz="3600" b="1"/>
          </a:p>
          <a:p>
            <a:pPr>
              <a:buFont typeface="Arial"/>
              <a:buChar char="•"/>
            </a:pPr>
            <a:endParaRPr lang="en-US" sz="3600"/>
          </a:p>
          <a:p>
            <a:endParaRPr lang="en-US" sz="180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sp>
        <p:nvSpPr>
          <p:cNvPr id="10" name="Content Placeholder 2">
            <a:extLst>
              <a:ext uri="{FF2B5EF4-FFF2-40B4-BE49-F238E27FC236}">
                <a16:creationId xmlns:a16="http://schemas.microsoft.com/office/drawing/2014/main" id="{C36AF136-0805-42C1-9FD3-AE4AB0B157FB}"/>
              </a:ext>
            </a:extLst>
          </p:cNvPr>
          <p:cNvSpPr txBox="1">
            <a:spLocks/>
          </p:cNvSpPr>
          <p:nvPr/>
        </p:nvSpPr>
        <p:spPr>
          <a:xfrm>
            <a:off x="927463" y="1595245"/>
            <a:ext cx="1078545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What is your favorite song?</a:t>
            </a:r>
          </a:p>
          <a:p>
            <a:pPr marL="0" indent="0">
              <a:buFont typeface="Arial" panose="020B0604020202020204" pitchFamily="34" charset="0"/>
              <a:buNone/>
            </a:pPr>
            <a:endParaRPr lang="en-US" sz="3600" dirty="0"/>
          </a:p>
          <a:p>
            <a:r>
              <a:rPr lang="en-US" sz="2400" dirty="0"/>
              <a:t>This ice-breaker will take a little coordination before the meeting. Have every girl send you their favorite song. Find the music video that goes with each song.  During the meeting, play part of the video. Pause it and ask girls to guess whose favorite song it is. Continue this through the year as you go through all the girls in the troop. Or, do this activity, if you can, every time you meet.</a:t>
            </a:r>
          </a:p>
          <a:p>
            <a:endParaRPr lang="en-US" sz="2400" dirty="0">
              <a:cs typeface="Calibri"/>
            </a:endParaRPr>
          </a:p>
          <a:p>
            <a:endParaRPr lang="en-US" sz="2400" b="1" dirty="0">
              <a:cs typeface="Calibri"/>
            </a:endParaRPr>
          </a:p>
          <a:p>
            <a:endParaRPr lang="en-US" sz="1800" dirty="0"/>
          </a:p>
        </p:txBody>
      </p:sp>
    </p:spTree>
    <p:extLst>
      <p:ext uri="{BB962C8B-B14F-4D97-AF65-F5344CB8AC3E}">
        <p14:creationId xmlns:p14="http://schemas.microsoft.com/office/powerpoint/2010/main" val="880801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7197E-F70F-45CE-93C8-F95563AF66BA}"/>
              </a:ext>
            </a:extLst>
          </p:cNvPr>
          <p:cNvSpPr>
            <a:spLocks noGrp="1"/>
          </p:cNvSpPr>
          <p:nvPr>
            <p:ph type="title"/>
          </p:nvPr>
        </p:nvSpPr>
        <p:spPr>
          <a:xfrm>
            <a:off x="897576" y="2071058"/>
            <a:ext cx="10515600" cy="2600696"/>
          </a:xfrm>
        </p:spPr>
        <p:txBody>
          <a:bodyPr vert="horz" lIns="91440" tIns="45720" rIns="91440" bIns="45720" rtlCol="0" anchor="ctr">
            <a:noAutofit/>
          </a:bodyPr>
          <a:lstStyle/>
          <a:p>
            <a:endParaRPr lang="en-US" sz="6000" b="1" dirty="0">
              <a:latin typeface="Arial" panose="020B0604020202020204" pitchFamily="34" charset="0"/>
              <a:cs typeface="Arial" panose="020B0604020202020204" pitchFamily="34" charset="0"/>
            </a:endParaRPr>
          </a:p>
          <a:p>
            <a:pPr algn="ctr"/>
            <a:r>
              <a:rPr lang="en-US" sz="6000" b="1" dirty="0">
                <a:latin typeface="Arial" panose="020B0604020202020204" pitchFamily="34" charset="0"/>
                <a:ea typeface="+mj-lt"/>
                <a:cs typeface="Arial" panose="020B0604020202020204" pitchFamily="34" charset="0"/>
              </a:rPr>
              <a:t>Virtual Troop Meeting FAQ, VTK, Zoom and other virtual resources</a:t>
            </a:r>
            <a:endParaRPr lang="en-US" sz="6000" b="1" dirty="0">
              <a:latin typeface="Arial" panose="020B0604020202020204" pitchFamily="34" charset="0"/>
              <a:cs typeface="Arial" panose="020B0604020202020204" pitchFamily="34" charset="0"/>
            </a:endParaRPr>
          </a:p>
          <a:p>
            <a:endParaRPr lang="en-US" sz="6000" b="1" dirty="0">
              <a:latin typeface="Arial" panose="020B0604020202020204" pitchFamily="34" charset="0"/>
              <a:cs typeface="Arial" panose="020B0604020202020204" pitchFamily="34" charset="0"/>
            </a:endParaRPr>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0" y="0"/>
            <a:ext cx="1447800" cy="1352550"/>
          </a:xfrm>
          <a:prstGeom prst="rect">
            <a:avLst/>
          </a:prstGeom>
        </p:spPr>
      </p:pic>
    </p:spTree>
    <p:extLst>
      <p:ext uri="{BB962C8B-B14F-4D97-AF65-F5344CB8AC3E}">
        <p14:creationId xmlns:p14="http://schemas.microsoft.com/office/powerpoint/2010/main" val="26690089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sp>
        <p:nvSpPr>
          <p:cNvPr id="7" name="Title 1">
            <a:extLst>
              <a:ext uri="{FF2B5EF4-FFF2-40B4-BE49-F238E27FC236}">
                <a16:creationId xmlns:a16="http://schemas.microsoft.com/office/drawing/2014/main" id="{5EDAB7CA-19FC-41E0-A4E4-B0870C4020A7}"/>
              </a:ext>
            </a:extLst>
          </p:cNvPr>
          <p:cNvSpPr>
            <a:spLocks noGrp="1"/>
          </p:cNvSpPr>
          <p:nvPr>
            <p:ph type="title"/>
          </p:nvPr>
        </p:nvSpPr>
        <p:spPr>
          <a:xfrm>
            <a:off x="1172749" y="296900"/>
            <a:ext cx="10515600" cy="1325563"/>
          </a:xfrm>
        </p:spPr>
        <p:txBody>
          <a:bodyPr vert="horz" lIns="91440" tIns="45720" rIns="91440" bIns="45720" rtlCol="0" anchor="ctr">
            <a:noAutofit/>
          </a:bodyPr>
          <a:lstStyle/>
          <a:p>
            <a:pPr algn="ctr"/>
            <a:r>
              <a:rPr lang="en-US" dirty="0">
                <a:latin typeface="Arial" panose="020B0604020202020204" pitchFamily="34" charset="0"/>
                <a:ea typeface="+mj-lt"/>
                <a:cs typeface="Arial" panose="020B0604020202020204" pitchFamily="34" charset="0"/>
              </a:rPr>
              <a:t>Ice Breaker </a:t>
            </a:r>
            <a:endParaRPr lang="en-US" dirty="0">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96C4E234-CC9E-4AE3-A330-02988EA1A5EA}"/>
              </a:ext>
            </a:extLst>
          </p:cNvPr>
          <p:cNvSpPr txBox="1">
            <a:spLocks/>
          </p:cNvSpPr>
          <p:nvPr/>
        </p:nvSpPr>
        <p:spPr>
          <a:xfrm>
            <a:off x="927463" y="1595245"/>
            <a:ext cx="1078545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Write a meme (for Brownies+)</a:t>
            </a:r>
          </a:p>
          <a:p>
            <a:pPr marL="0" indent="0">
              <a:buFont typeface="Arial" panose="020B0604020202020204" pitchFamily="34" charset="0"/>
              <a:buNone/>
            </a:pPr>
            <a:endParaRPr lang="en-US" sz="3600" dirty="0"/>
          </a:p>
          <a:p>
            <a:r>
              <a:rPr lang="en-US" sz="2400" dirty="0"/>
              <a:t>Have the girls send you a funny picture of themselves, of their pet, of something in house, etc. before the meeting.  At the meeting, bring up one of the pictures. Everyone will write in chat a funny meme that should go with the picture. You can show a few examples of what a Meme is. After everyone comes up with a meme, have them vote for the funniest. Save the winner and if you can, add a title to the meme. You could add captions to the meme and show the girls the finished Memes next time.</a:t>
            </a:r>
          </a:p>
          <a:p>
            <a:endParaRPr lang="en-US" sz="2400" dirty="0">
              <a:cs typeface="Calibri"/>
            </a:endParaRPr>
          </a:p>
          <a:p>
            <a:endParaRPr lang="en-US" sz="1800" b="1" dirty="0">
              <a:cs typeface="Calibri"/>
            </a:endParaRPr>
          </a:p>
          <a:p>
            <a:endParaRPr lang="en-US" sz="1800" dirty="0"/>
          </a:p>
        </p:txBody>
      </p:sp>
    </p:spTree>
    <p:extLst>
      <p:ext uri="{BB962C8B-B14F-4D97-AF65-F5344CB8AC3E}">
        <p14:creationId xmlns:p14="http://schemas.microsoft.com/office/powerpoint/2010/main" val="12634239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CB839C6-7983-4B99-8BB8-3D3F5B920D64}"/>
              </a:ext>
            </a:extLst>
          </p:cNvPr>
          <p:cNvSpPr>
            <a:spLocks noGrp="1"/>
          </p:cNvSpPr>
          <p:nvPr>
            <p:ph type="title"/>
          </p:nvPr>
        </p:nvSpPr>
        <p:spPr>
          <a:xfrm>
            <a:off x="1172749" y="296900"/>
            <a:ext cx="10515600" cy="1325563"/>
          </a:xfrm>
        </p:spPr>
        <p:txBody>
          <a:bodyPr vert="horz" lIns="91440" tIns="45720" rIns="91440" bIns="45720" rtlCol="0" anchor="ctr">
            <a:noAutofit/>
          </a:bodyPr>
          <a:lstStyle/>
          <a:p>
            <a:pPr algn="ctr"/>
            <a:r>
              <a:rPr lang="en-US" dirty="0">
                <a:latin typeface="Arial" panose="020B0604020202020204" pitchFamily="34" charset="0"/>
                <a:ea typeface="+mj-lt"/>
                <a:cs typeface="Arial" panose="020B0604020202020204" pitchFamily="34" charset="0"/>
              </a:rPr>
              <a:t>Ice Breaker </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214745" y="1974067"/>
            <a:ext cx="11276105" cy="4351338"/>
          </a:xfrm>
        </p:spPr>
        <p:txBody>
          <a:bodyPr vert="horz" lIns="91440" tIns="45720" rIns="91440" bIns="45720" rtlCol="0" anchor="t">
            <a:normAutofit/>
          </a:bodyPr>
          <a:lstStyle/>
          <a:p>
            <a:pPr>
              <a:buFont typeface="Arial"/>
              <a:buChar char="•"/>
            </a:pPr>
            <a:endParaRPr lang="en-US" sz="3600" b="1"/>
          </a:p>
          <a:p>
            <a:pPr>
              <a:buFont typeface="Arial"/>
              <a:buChar char="•"/>
            </a:pPr>
            <a:endParaRPr lang="en-US" sz="3600"/>
          </a:p>
          <a:p>
            <a:endParaRPr lang="en-US" sz="180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sp>
        <p:nvSpPr>
          <p:cNvPr id="8" name="Content Placeholder 2">
            <a:extLst>
              <a:ext uri="{FF2B5EF4-FFF2-40B4-BE49-F238E27FC236}">
                <a16:creationId xmlns:a16="http://schemas.microsoft.com/office/drawing/2014/main" id="{26116D67-57AE-4316-9682-3F534114FBA1}"/>
              </a:ext>
            </a:extLst>
          </p:cNvPr>
          <p:cNvSpPr txBox="1">
            <a:spLocks/>
          </p:cNvSpPr>
          <p:nvPr/>
        </p:nvSpPr>
        <p:spPr>
          <a:xfrm>
            <a:off x="927463" y="1595245"/>
            <a:ext cx="1078545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Would you rather</a:t>
            </a:r>
          </a:p>
          <a:p>
            <a:pPr marL="0" indent="0">
              <a:buFont typeface="Arial" panose="020B0604020202020204" pitchFamily="34" charset="0"/>
              <a:buNone/>
            </a:pPr>
            <a:endParaRPr lang="en-US" sz="2400" dirty="0">
              <a:latin typeface="+mj-lt"/>
            </a:endParaRPr>
          </a:p>
          <a:p>
            <a:r>
              <a:rPr lang="en-US" sz="2400" dirty="0">
                <a:latin typeface="+mj-lt"/>
              </a:rPr>
              <a:t>This is more for laughs and conversation. Don’t waste time coming up with them yourself. </a:t>
            </a:r>
            <a:r>
              <a:rPr lang="en-US" sz="2400" dirty="0">
                <a:latin typeface="+mj-lt"/>
                <a:hlinkClick r:id="rId4"/>
              </a:rPr>
              <a:t>This website</a:t>
            </a:r>
            <a:r>
              <a:rPr lang="en-US" sz="2400" dirty="0">
                <a:latin typeface="+mj-lt"/>
              </a:rPr>
              <a:t> has 100s to choose from.</a:t>
            </a:r>
          </a:p>
          <a:p>
            <a:endParaRPr lang="en-US" sz="2400" b="1" dirty="0">
              <a:latin typeface="+mj-lt"/>
              <a:cs typeface="Calibri"/>
            </a:endParaRPr>
          </a:p>
          <a:p>
            <a:pPr marL="0" indent="0">
              <a:buFont typeface="Arial" panose="020B0604020202020204" pitchFamily="34" charset="0"/>
              <a:buNone/>
            </a:pPr>
            <a:endParaRPr lang="en-US" sz="2400" dirty="0"/>
          </a:p>
          <a:p>
            <a:endParaRPr lang="en-US" sz="2400" dirty="0"/>
          </a:p>
        </p:txBody>
      </p:sp>
    </p:spTree>
    <p:extLst>
      <p:ext uri="{BB962C8B-B14F-4D97-AF65-F5344CB8AC3E}">
        <p14:creationId xmlns:p14="http://schemas.microsoft.com/office/powerpoint/2010/main" val="1143783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23DE222-6FFC-4172-AEC6-F09F2F633E23}"/>
              </a:ext>
            </a:extLst>
          </p:cNvPr>
          <p:cNvSpPr>
            <a:spLocks noGrp="1"/>
          </p:cNvSpPr>
          <p:nvPr>
            <p:ph type="title"/>
          </p:nvPr>
        </p:nvSpPr>
        <p:spPr>
          <a:xfrm>
            <a:off x="1172749" y="296900"/>
            <a:ext cx="10515600" cy="1325563"/>
          </a:xfrm>
        </p:spPr>
        <p:txBody>
          <a:bodyPr vert="horz" lIns="91440" tIns="45720" rIns="91440" bIns="45720" rtlCol="0" anchor="ctr">
            <a:noAutofit/>
          </a:bodyPr>
          <a:lstStyle/>
          <a:p>
            <a:pPr algn="ctr"/>
            <a:r>
              <a:rPr lang="en-US" dirty="0">
                <a:latin typeface="Arial" panose="020B0604020202020204" pitchFamily="34" charset="0"/>
                <a:ea typeface="+mj-lt"/>
                <a:cs typeface="Arial" panose="020B0604020202020204" pitchFamily="34" charset="0"/>
              </a:rPr>
              <a:t>Ice Breaker </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926757" y="1974067"/>
            <a:ext cx="10564093" cy="4351338"/>
          </a:xfrm>
        </p:spPr>
        <p:txBody>
          <a:bodyPr vert="horz" lIns="91440" tIns="45720" rIns="91440" bIns="45720" rtlCol="0" anchor="t">
            <a:normAutofit/>
          </a:bodyPr>
          <a:lstStyle/>
          <a:p>
            <a:pPr>
              <a:buFont typeface="Arial"/>
              <a:buChar char="•"/>
            </a:pPr>
            <a:endParaRPr lang="en-US" sz="3600" b="1" dirty="0"/>
          </a:p>
          <a:p>
            <a:pPr>
              <a:buFont typeface="Arial"/>
              <a:buChar char="•"/>
            </a:pPr>
            <a:endParaRPr lang="en-US" sz="3600" dirty="0"/>
          </a:p>
          <a:p>
            <a:endParaRPr lang="en-US" sz="1800" dirty="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sp>
        <p:nvSpPr>
          <p:cNvPr id="8" name="Content Placeholder 2">
            <a:extLst>
              <a:ext uri="{FF2B5EF4-FFF2-40B4-BE49-F238E27FC236}">
                <a16:creationId xmlns:a16="http://schemas.microsoft.com/office/drawing/2014/main" id="{FC442E2B-EAE7-45A7-9FBF-2C4948DF8D6C}"/>
              </a:ext>
            </a:extLst>
          </p:cNvPr>
          <p:cNvSpPr txBox="1">
            <a:spLocks/>
          </p:cNvSpPr>
          <p:nvPr/>
        </p:nvSpPr>
        <p:spPr>
          <a:xfrm>
            <a:off x="927463" y="1595245"/>
            <a:ext cx="1078545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Pictionary</a:t>
            </a:r>
          </a:p>
          <a:p>
            <a:pPr marL="0" indent="0">
              <a:buFont typeface="Arial" panose="020B0604020202020204" pitchFamily="34" charset="0"/>
              <a:buNone/>
            </a:pPr>
            <a:endParaRPr lang="en-US" sz="3600" dirty="0"/>
          </a:p>
          <a:p>
            <a:endParaRPr lang="en-US" sz="1800" dirty="0"/>
          </a:p>
        </p:txBody>
      </p:sp>
      <p:sp>
        <p:nvSpPr>
          <p:cNvPr id="9" name="Rectangle 8">
            <a:extLst>
              <a:ext uri="{FF2B5EF4-FFF2-40B4-BE49-F238E27FC236}">
                <a16:creationId xmlns:a16="http://schemas.microsoft.com/office/drawing/2014/main" id="{137A2200-A5E4-4189-8B04-127B08542339}"/>
              </a:ext>
            </a:extLst>
          </p:cNvPr>
          <p:cNvSpPr/>
          <p:nvPr/>
        </p:nvSpPr>
        <p:spPr>
          <a:xfrm>
            <a:off x="897923" y="2319115"/>
            <a:ext cx="10247871" cy="3416320"/>
          </a:xfrm>
          <a:prstGeom prst="rect">
            <a:avLst/>
          </a:prstGeom>
        </p:spPr>
        <p:txBody>
          <a:bodyPr wrap="square">
            <a:spAutoFit/>
          </a:bodyPr>
          <a:lstStyle/>
          <a:p>
            <a:r>
              <a:rPr lang="en-US" sz="2400" b="1" dirty="0"/>
              <a:t>If you are meeting with Zoom, use the whiteboard feature:</a:t>
            </a:r>
            <a:endParaRPr lang="en-US" sz="2400" dirty="0"/>
          </a:p>
          <a:p>
            <a:endParaRPr lang="en-US" sz="2400" dirty="0"/>
          </a:p>
          <a:p>
            <a:r>
              <a:rPr lang="en-US" sz="2400" dirty="0"/>
              <a:t>How to play: Put everyone on call into two teams. To play, divide your group into teams. Choose the team to go first and either have one girl on team come up with a word for her team to guess or use this easy to use </a:t>
            </a:r>
            <a:r>
              <a:rPr lang="en-US" sz="2400" dirty="0">
                <a:hlinkClick r:id="rId4"/>
              </a:rPr>
              <a:t>Pictionary word generator</a:t>
            </a:r>
            <a:r>
              <a:rPr lang="en-US" sz="2400" dirty="0"/>
              <a:t>. Then, give the drawer one minute to draw that word for their team to guess. If the team guesses the card correctly, they get a point. Choose how long you will play or to what point level to find a winner.</a:t>
            </a:r>
          </a:p>
        </p:txBody>
      </p:sp>
    </p:spTree>
    <p:extLst>
      <p:ext uri="{BB962C8B-B14F-4D97-AF65-F5344CB8AC3E}">
        <p14:creationId xmlns:p14="http://schemas.microsoft.com/office/powerpoint/2010/main" val="5493936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BBD6A22-2DB6-4A02-B1AC-2141F29727A9}"/>
              </a:ext>
            </a:extLst>
          </p:cNvPr>
          <p:cNvSpPr>
            <a:spLocks noGrp="1"/>
          </p:cNvSpPr>
          <p:nvPr>
            <p:ph type="title"/>
          </p:nvPr>
        </p:nvSpPr>
        <p:spPr>
          <a:xfrm>
            <a:off x="1172749" y="296900"/>
            <a:ext cx="10515600" cy="1325563"/>
          </a:xfrm>
        </p:spPr>
        <p:txBody>
          <a:bodyPr vert="horz" lIns="91440" tIns="45720" rIns="91440" bIns="45720" rtlCol="0" anchor="ctr">
            <a:noAutofit/>
          </a:bodyPr>
          <a:lstStyle/>
          <a:p>
            <a:pPr algn="ctr"/>
            <a:r>
              <a:rPr lang="en-US" dirty="0">
                <a:latin typeface="Arial" panose="020B0604020202020204" pitchFamily="34" charset="0"/>
                <a:ea typeface="+mj-lt"/>
                <a:cs typeface="Arial" panose="020B0604020202020204" pitchFamily="34" charset="0"/>
              </a:rPr>
              <a:t>Ice Breaker </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214745" y="1974067"/>
            <a:ext cx="11276105" cy="4351338"/>
          </a:xfrm>
        </p:spPr>
        <p:txBody>
          <a:bodyPr vert="horz" lIns="91440" tIns="45720" rIns="91440" bIns="45720" rtlCol="0" anchor="t">
            <a:normAutofit/>
          </a:bodyPr>
          <a:lstStyle/>
          <a:p>
            <a:pPr>
              <a:buFont typeface="Arial"/>
              <a:buChar char="•"/>
            </a:pPr>
            <a:endParaRPr lang="en-US" sz="3600" b="1"/>
          </a:p>
          <a:p>
            <a:pPr>
              <a:buFont typeface="Arial"/>
              <a:buChar char="•"/>
            </a:pPr>
            <a:endParaRPr lang="en-US" sz="3600"/>
          </a:p>
          <a:p>
            <a:endParaRPr lang="en-US" sz="180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sp>
        <p:nvSpPr>
          <p:cNvPr id="8" name="Content Placeholder 2">
            <a:extLst>
              <a:ext uri="{FF2B5EF4-FFF2-40B4-BE49-F238E27FC236}">
                <a16:creationId xmlns:a16="http://schemas.microsoft.com/office/drawing/2014/main" id="{6EC00F00-250A-4F14-B183-38C3E75D2AED}"/>
              </a:ext>
            </a:extLst>
          </p:cNvPr>
          <p:cNvSpPr txBox="1">
            <a:spLocks/>
          </p:cNvSpPr>
          <p:nvPr/>
        </p:nvSpPr>
        <p:spPr>
          <a:xfrm>
            <a:off x="927463" y="1595245"/>
            <a:ext cx="1078545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Freeze dance</a:t>
            </a:r>
          </a:p>
          <a:p>
            <a:endParaRPr lang="en-US" sz="2400" dirty="0"/>
          </a:p>
          <a:p>
            <a:r>
              <a:rPr lang="en-US" sz="2400" dirty="0"/>
              <a:t>Most girls love dancing. Add one of these active YouTube videos to your next virtual meeting. It might be a great way to end the meeting or even break it up in middle of meeting. </a:t>
            </a:r>
          </a:p>
          <a:p>
            <a:pPr marL="171450" indent="-171450">
              <a:buFont typeface="Arial"/>
              <a:buChar char="•"/>
            </a:pPr>
            <a:r>
              <a:rPr lang="en-US" sz="2400" dirty="0">
                <a:hlinkClick r:id="rId4"/>
              </a:rPr>
              <a:t>The Dance Freeze Song</a:t>
            </a:r>
            <a:endParaRPr lang="en-US" sz="2400" dirty="0"/>
          </a:p>
          <a:p>
            <a:pPr marL="171450" indent="-171450">
              <a:buFont typeface="Arial"/>
              <a:buChar char="•"/>
            </a:pPr>
            <a:r>
              <a:rPr lang="en-US" sz="2400" dirty="0" err="1">
                <a:hlinkClick r:id="rId5"/>
              </a:rPr>
              <a:t>Tooty</a:t>
            </a:r>
            <a:r>
              <a:rPr lang="en-US" sz="2400" dirty="0">
                <a:hlinkClick r:id="rId5"/>
              </a:rPr>
              <a:t> Ta</a:t>
            </a:r>
            <a:endParaRPr lang="en-US" sz="2400" dirty="0"/>
          </a:p>
          <a:p>
            <a:pPr marL="0" indent="0">
              <a:buFont typeface="Arial" panose="020B0604020202020204" pitchFamily="34" charset="0"/>
              <a:buNone/>
            </a:pPr>
            <a:endParaRPr lang="en-US" sz="3600" dirty="0"/>
          </a:p>
          <a:p>
            <a:pPr marL="171450" indent="-171450">
              <a:buFont typeface="Arial"/>
              <a:buChar char="•"/>
            </a:pPr>
            <a:endParaRPr lang="en-US" sz="2400" dirty="0"/>
          </a:p>
          <a:p>
            <a:endParaRPr lang="en-US" sz="1800" dirty="0"/>
          </a:p>
        </p:txBody>
      </p:sp>
    </p:spTree>
    <p:extLst>
      <p:ext uri="{BB962C8B-B14F-4D97-AF65-F5344CB8AC3E}">
        <p14:creationId xmlns:p14="http://schemas.microsoft.com/office/powerpoint/2010/main" val="5633366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7A7F6-ABE0-4608-A3FA-33D577C5D4EF}"/>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Icebreaker – The wind blows</a:t>
            </a:r>
          </a:p>
        </p:txBody>
      </p:sp>
      <p:sp>
        <p:nvSpPr>
          <p:cNvPr id="3" name="Content Placeholder 2">
            <a:extLst>
              <a:ext uri="{FF2B5EF4-FFF2-40B4-BE49-F238E27FC236}">
                <a16:creationId xmlns:a16="http://schemas.microsoft.com/office/drawing/2014/main" id="{1BB8CB3A-D713-4930-B364-756B4A4447B9}"/>
              </a:ext>
            </a:extLst>
          </p:cNvPr>
          <p:cNvSpPr>
            <a:spLocks noGrp="1"/>
          </p:cNvSpPr>
          <p:nvPr>
            <p:ph idx="1"/>
          </p:nvPr>
        </p:nvSpPr>
        <p:spPr/>
        <p:txBody>
          <a:bodyPr/>
          <a:lstStyle/>
          <a:p>
            <a:r>
              <a:rPr lang="en-US" dirty="0"/>
              <a:t>For someone whose name starts with letter ‘P’</a:t>
            </a:r>
          </a:p>
          <a:p>
            <a:r>
              <a:rPr lang="en-US" dirty="0"/>
              <a:t>For someone who has short hair</a:t>
            </a:r>
          </a:p>
          <a:p>
            <a:r>
              <a:rPr lang="en-US" dirty="0"/>
              <a:t>For someone who had cookies for lunch</a:t>
            </a:r>
          </a:p>
          <a:p>
            <a:r>
              <a:rPr lang="en-US" dirty="0"/>
              <a:t>For someone who went biking this week</a:t>
            </a:r>
          </a:p>
          <a:p>
            <a:r>
              <a:rPr lang="en-US" dirty="0"/>
              <a:t>For someone who is celebrating her birthday in March</a:t>
            </a:r>
          </a:p>
          <a:p>
            <a:r>
              <a:rPr lang="en-US" dirty="0"/>
              <a:t>For someone who is wearing a brown t-shirt</a:t>
            </a:r>
          </a:p>
          <a:p>
            <a:endParaRPr lang="en-US" dirty="0"/>
          </a:p>
        </p:txBody>
      </p:sp>
      <p:pic>
        <p:nvPicPr>
          <p:cNvPr id="7" name="Picture 4" descr="A close up of a logo&#10;&#10;Description automatically generated">
            <a:extLst>
              <a:ext uri="{FF2B5EF4-FFF2-40B4-BE49-F238E27FC236}">
                <a16:creationId xmlns:a16="http://schemas.microsoft.com/office/drawing/2014/main" id="{FD565AD4-CA51-4B15-94DE-72B73E291C4A}"/>
              </a:ext>
            </a:extLst>
          </p:cNvPr>
          <p:cNvPicPr>
            <a:picLocks noChangeAspect="1"/>
          </p:cNvPicPr>
          <p:nvPr/>
        </p:nvPicPr>
        <p:blipFill>
          <a:blip r:embed="rId2"/>
          <a:stretch>
            <a:fillRect/>
          </a:stretch>
        </p:blipFill>
        <p:spPr>
          <a:xfrm>
            <a:off x="178" y="-3838"/>
            <a:ext cx="1447800" cy="1352550"/>
          </a:xfrm>
          <a:prstGeom prst="rect">
            <a:avLst/>
          </a:prstGeom>
        </p:spPr>
      </p:pic>
    </p:spTree>
    <p:extLst>
      <p:ext uri="{BB962C8B-B14F-4D97-AF65-F5344CB8AC3E}">
        <p14:creationId xmlns:p14="http://schemas.microsoft.com/office/powerpoint/2010/main" val="314350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7197E-F70F-45CE-93C8-F95563AF66BA}"/>
              </a:ext>
            </a:extLst>
          </p:cNvPr>
          <p:cNvSpPr>
            <a:spLocks noGrp="1"/>
          </p:cNvSpPr>
          <p:nvPr>
            <p:ph type="title"/>
          </p:nvPr>
        </p:nvSpPr>
        <p:spPr>
          <a:xfrm>
            <a:off x="838200" y="129801"/>
            <a:ext cx="10515600" cy="1325563"/>
          </a:xfrm>
        </p:spPr>
        <p:txBody>
          <a:bodyPr vert="horz" lIns="91440" tIns="45720" rIns="91440" bIns="45720" rtlCol="0" anchor="ctr">
            <a:noAutofit/>
          </a:bodyPr>
          <a:lstStyle/>
          <a:p>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ea typeface="+mj-lt"/>
                <a:cs typeface="Arial" panose="020B0604020202020204" pitchFamily="34" charset="0"/>
              </a:rPr>
              <a:t>Ice Breaker</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p:txBody>
          <a:bodyPr vert="horz" lIns="91440" tIns="45720" rIns="91440" bIns="45720" rtlCol="0" anchor="t">
            <a:normAutofit/>
          </a:bodyPr>
          <a:lstStyle/>
          <a:p>
            <a:pPr marL="0" indent="0">
              <a:buNone/>
            </a:pPr>
            <a:endParaRPr lang="en-US" sz="3600" dirty="0">
              <a:ea typeface="+mn-lt"/>
              <a:cs typeface="+mn-lt"/>
            </a:endParaRPr>
          </a:p>
          <a:p>
            <a:pPr marL="0" indent="0">
              <a:buNone/>
            </a:pPr>
            <a:r>
              <a:rPr lang="en-US" sz="3600" dirty="0">
                <a:ea typeface="+mn-lt"/>
                <a:cs typeface="+mn-lt"/>
              </a:rPr>
              <a:t>What did you do this week? Show it in action and let your friends guess. </a:t>
            </a:r>
          </a:p>
          <a:p>
            <a:pPr marL="0" indent="0">
              <a:buNone/>
            </a:pPr>
            <a:endParaRPr lang="en-US" sz="3600" dirty="0">
              <a:ea typeface="+mn-lt"/>
              <a:cs typeface="+mn-lt"/>
            </a:endParaRPr>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43387" y="-704"/>
            <a:ext cx="1447800" cy="1352550"/>
          </a:xfrm>
          <a:prstGeom prst="rect">
            <a:avLst/>
          </a:prstGeom>
        </p:spPr>
      </p:pic>
    </p:spTree>
    <p:extLst>
      <p:ext uri="{BB962C8B-B14F-4D97-AF65-F5344CB8AC3E}">
        <p14:creationId xmlns:p14="http://schemas.microsoft.com/office/powerpoint/2010/main" val="37458892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87A0CBE-0DE2-4EC8-B54B-634E22350BE2}"/>
              </a:ext>
            </a:extLst>
          </p:cNvPr>
          <p:cNvSpPr>
            <a:spLocks noGrp="1"/>
          </p:cNvSpPr>
          <p:nvPr>
            <p:ph type="title"/>
          </p:nvPr>
        </p:nvSpPr>
        <p:spPr>
          <a:xfrm>
            <a:off x="1172749" y="296900"/>
            <a:ext cx="10515600" cy="1325563"/>
          </a:xfrm>
        </p:spPr>
        <p:txBody>
          <a:bodyPr vert="horz" lIns="91440" tIns="45720" rIns="91440" bIns="45720" rtlCol="0" anchor="ctr">
            <a:noAutofit/>
          </a:bodyPr>
          <a:lstStyle/>
          <a:p>
            <a:pPr algn="ctr"/>
            <a:r>
              <a:rPr lang="en-US" dirty="0">
                <a:latin typeface="Arial" panose="020B0604020202020204" pitchFamily="34" charset="0"/>
                <a:ea typeface="+mj-lt"/>
                <a:cs typeface="Arial" panose="020B0604020202020204" pitchFamily="34" charset="0"/>
              </a:rPr>
              <a:t>Ice Breaker </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214745" y="1974067"/>
            <a:ext cx="11276105" cy="4351338"/>
          </a:xfrm>
        </p:spPr>
        <p:txBody>
          <a:bodyPr vert="horz" lIns="91440" tIns="45720" rIns="91440" bIns="45720" rtlCol="0" anchor="t">
            <a:normAutofit/>
          </a:bodyPr>
          <a:lstStyle/>
          <a:p>
            <a:pPr>
              <a:buFont typeface="Arial"/>
              <a:buChar char="•"/>
            </a:pPr>
            <a:endParaRPr lang="en-US" sz="3600" b="1"/>
          </a:p>
          <a:p>
            <a:pPr>
              <a:buFont typeface="Arial"/>
              <a:buChar char="•"/>
            </a:pPr>
            <a:endParaRPr lang="en-US" sz="3600"/>
          </a:p>
          <a:p>
            <a:endParaRPr lang="en-US" sz="180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sp>
        <p:nvSpPr>
          <p:cNvPr id="8" name="Content Placeholder 2">
            <a:extLst>
              <a:ext uri="{FF2B5EF4-FFF2-40B4-BE49-F238E27FC236}">
                <a16:creationId xmlns:a16="http://schemas.microsoft.com/office/drawing/2014/main" id="{3ED27402-98C1-45F7-B3F8-5C050009EC72}"/>
              </a:ext>
            </a:extLst>
          </p:cNvPr>
          <p:cNvSpPr txBox="1">
            <a:spLocks/>
          </p:cNvSpPr>
          <p:nvPr/>
        </p:nvSpPr>
        <p:spPr>
          <a:xfrm>
            <a:off x="927463" y="1595245"/>
            <a:ext cx="1078545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Get the wiggles out</a:t>
            </a:r>
          </a:p>
          <a:p>
            <a:pPr marL="0" indent="0">
              <a:buFont typeface="Arial" panose="020B0604020202020204" pitchFamily="34" charset="0"/>
              <a:buNone/>
            </a:pPr>
            <a:endParaRPr lang="en-US" sz="3600" b="1" dirty="0"/>
          </a:p>
          <a:p>
            <a:r>
              <a:rPr lang="en-US" sz="2400" dirty="0"/>
              <a:t>Do yoga or have a dance party together.</a:t>
            </a:r>
          </a:p>
          <a:p>
            <a:pPr marL="0" indent="0">
              <a:buFont typeface="Arial" panose="020B0604020202020204" pitchFamily="34" charset="0"/>
              <a:buNone/>
            </a:pPr>
            <a:endParaRPr lang="en-US" sz="2400" dirty="0"/>
          </a:p>
          <a:p>
            <a:pPr marL="171450" indent="-171450">
              <a:buFont typeface="Arial"/>
              <a:buChar char="•"/>
            </a:pPr>
            <a:endParaRPr lang="en-US" sz="2400" dirty="0"/>
          </a:p>
          <a:p>
            <a:endParaRPr lang="en-US" sz="1800" dirty="0"/>
          </a:p>
        </p:txBody>
      </p:sp>
    </p:spTree>
    <p:extLst>
      <p:ext uri="{BB962C8B-B14F-4D97-AF65-F5344CB8AC3E}">
        <p14:creationId xmlns:p14="http://schemas.microsoft.com/office/powerpoint/2010/main" val="34002387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62926" y="-98396"/>
            <a:ext cx="1447800" cy="1352550"/>
          </a:xfrm>
          <a:prstGeom prst="rect">
            <a:avLst/>
          </a:prstGeom>
        </p:spPr>
      </p:pic>
      <p:sp>
        <p:nvSpPr>
          <p:cNvPr id="9" name="Title 1">
            <a:extLst>
              <a:ext uri="{FF2B5EF4-FFF2-40B4-BE49-F238E27FC236}">
                <a16:creationId xmlns:a16="http://schemas.microsoft.com/office/drawing/2014/main" id="{CDADCB9A-2EDB-4D23-BC20-1D368B0D109F}"/>
              </a:ext>
            </a:extLst>
          </p:cNvPr>
          <p:cNvSpPr>
            <a:spLocks noGrp="1"/>
          </p:cNvSpPr>
          <p:nvPr>
            <p:ph type="title"/>
          </p:nvPr>
        </p:nvSpPr>
        <p:spPr>
          <a:xfrm>
            <a:off x="1172749" y="266420"/>
            <a:ext cx="10515600" cy="1325563"/>
          </a:xfrm>
        </p:spPr>
        <p:txBody>
          <a:bodyPr vert="horz" lIns="91440" tIns="45720" rIns="91440" bIns="45720" rtlCol="0" anchor="ctr">
            <a:noAutofit/>
          </a:bodyPr>
          <a:lstStyle/>
          <a:p>
            <a:pPr algn="ctr"/>
            <a:r>
              <a:rPr lang="en-US" dirty="0">
                <a:latin typeface="Arial" panose="020B0604020202020204" pitchFamily="34" charset="0"/>
                <a:ea typeface="+mj-lt"/>
                <a:cs typeface="Arial" panose="020B0604020202020204" pitchFamily="34" charset="0"/>
              </a:rPr>
              <a:t>Ice Breaker </a:t>
            </a:r>
            <a:endParaRPr lang="en-US" dirty="0">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69119EF9-B820-4E61-B951-E7900C3F9AEC}"/>
              </a:ext>
            </a:extLst>
          </p:cNvPr>
          <p:cNvSpPr txBox="1">
            <a:spLocks/>
          </p:cNvSpPr>
          <p:nvPr/>
        </p:nvSpPr>
        <p:spPr>
          <a:xfrm>
            <a:off x="927463" y="1595245"/>
            <a:ext cx="1078545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More Ice-breaker links: </a:t>
            </a:r>
          </a:p>
          <a:p>
            <a:pPr marL="0" indent="0">
              <a:buNone/>
            </a:pPr>
            <a:endParaRPr lang="en-US" sz="1800" dirty="0">
              <a:cs typeface="Calibri"/>
            </a:endParaRPr>
          </a:p>
          <a:p>
            <a:pPr marL="0" indent="0">
              <a:buNone/>
            </a:pPr>
            <a:r>
              <a:rPr lang="en-US" sz="2400" dirty="0">
                <a:hlinkClick r:id="rId4"/>
              </a:rPr>
              <a:t>https://www.girlscouts.org/en/girl-scouts-at-home/troop-leaders/digital-icebreakers-games.html</a:t>
            </a:r>
            <a:endParaRPr lang="en-US" sz="2400" dirty="0">
              <a:cs typeface="Calibri"/>
              <a:hlinkClick r:id="rId4"/>
            </a:endParaRPr>
          </a:p>
          <a:p>
            <a:endParaRPr lang="en-US" sz="1800" dirty="0">
              <a:cs typeface="Calibri"/>
            </a:endParaRPr>
          </a:p>
          <a:p>
            <a:pPr marL="0" indent="0">
              <a:buNone/>
            </a:pPr>
            <a:endParaRPr lang="en-US" sz="1800" dirty="0"/>
          </a:p>
        </p:txBody>
      </p:sp>
    </p:spTree>
    <p:extLst>
      <p:ext uri="{BB962C8B-B14F-4D97-AF65-F5344CB8AC3E}">
        <p14:creationId xmlns:p14="http://schemas.microsoft.com/office/powerpoint/2010/main" val="17101315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7197E-F70F-45CE-93C8-F95563AF66BA}"/>
              </a:ext>
            </a:extLst>
          </p:cNvPr>
          <p:cNvSpPr>
            <a:spLocks noGrp="1"/>
          </p:cNvSpPr>
          <p:nvPr>
            <p:ph type="title"/>
          </p:nvPr>
        </p:nvSpPr>
        <p:spPr>
          <a:xfrm>
            <a:off x="956954" y="2386208"/>
            <a:ext cx="10515600" cy="1325563"/>
          </a:xfrm>
        </p:spPr>
        <p:txBody>
          <a:bodyPr vert="horz" lIns="91440" tIns="45720" rIns="91440" bIns="45720" rtlCol="0" anchor="ctr">
            <a:noAutofit/>
          </a:bodyPr>
          <a:lstStyle/>
          <a:p>
            <a:endParaRPr lang="en-US" sz="6000" b="1" dirty="0"/>
          </a:p>
          <a:p>
            <a:pPr algn="ctr"/>
            <a:r>
              <a:rPr lang="en-US" sz="6000" b="1" dirty="0">
                <a:ea typeface="+mj-lt"/>
                <a:cs typeface="+mj-lt"/>
              </a:rPr>
              <a:t>Virtual Activities</a:t>
            </a:r>
            <a:endParaRPr lang="en-US" sz="6000" dirty="0"/>
          </a:p>
          <a:p>
            <a:endParaRPr lang="en-US" sz="6000" dirty="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0" y="0"/>
            <a:ext cx="1447800" cy="1352550"/>
          </a:xfrm>
          <a:prstGeom prst="rect">
            <a:avLst/>
          </a:prstGeom>
        </p:spPr>
      </p:pic>
    </p:spTree>
    <p:extLst>
      <p:ext uri="{BB962C8B-B14F-4D97-AF65-F5344CB8AC3E}">
        <p14:creationId xmlns:p14="http://schemas.microsoft.com/office/powerpoint/2010/main" val="33252912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F34350E-FFD3-440C-A829-B4A19BD2B1F0}"/>
              </a:ext>
            </a:extLst>
          </p:cNvPr>
          <p:cNvSpPr>
            <a:spLocks noGrp="1"/>
          </p:cNvSpPr>
          <p:nvPr>
            <p:ph type="title"/>
          </p:nvPr>
        </p:nvSpPr>
        <p:spPr>
          <a:xfrm>
            <a:off x="1162589" y="246100"/>
            <a:ext cx="10515600" cy="1325563"/>
          </a:xfrm>
        </p:spPr>
        <p:txBody>
          <a:bodyPr vert="horz" lIns="91440" tIns="45720" rIns="91440" bIns="45720" rtlCol="0" anchor="ctr">
            <a:noAutofit/>
          </a:bodyPr>
          <a:lstStyle/>
          <a:p>
            <a:pPr algn="ctr"/>
            <a:r>
              <a:rPr lang="en-US" dirty="0">
                <a:latin typeface="Arial" panose="020B0604020202020204" pitchFamily="34" charset="0"/>
                <a:ea typeface="+mj-lt"/>
                <a:cs typeface="Arial" panose="020B0604020202020204" pitchFamily="34" charset="0"/>
              </a:rPr>
              <a:t>Virtual Activity </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660444" y="1974067"/>
            <a:ext cx="11276105" cy="4351338"/>
          </a:xfrm>
        </p:spPr>
        <p:txBody>
          <a:bodyPr vert="horz" lIns="91440" tIns="45720" rIns="91440" bIns="45720" rtlCol="0" anchor="t">
            <a:normAutofit/>
          </a:bodyPr>
          <a:lstStyle/>
          <a:p>
            <a:pPr>
              <a:buFont typeface="Arial"/>
              <a:buChar char="•"/>
            </a:pPr>
            <a:endParaRPr lang="en-US" sz="3600" b="1"/>
          </a:p>
          <a:p>
            <a:pPr>
              <a:buFont typeface="Arial"/>
              <a:buChar char="•"/>
            </a:pPr>
            <a:endParaRPr lang="en-US" sz="3600"/>
          </a:p>
          <a:p>
            <a:endParaRPr lang="en-US" sz="180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sp>
        <p:nvSpPr>
          <p:cNvPr id="8" name="Content Placeholder 2">
            <a:extLst>
              <a:ext uri="{FF2B5EF4-FFF2-40B4-BE49-F238E27FC236}">
                <a16:creationId xmlns:a16="http://schemas.microsoft.com/office/drawing/2014/main" id="{F352E2D1-E074-4948-ABF9-3074163D7E33}"/>
              </a:ext>
            </a:extLst>
          </p:cNvPr>
          <p:cNvSpPr txBox="1">
            <a:spLocks/>
          </p:cNvSpPr>
          <p:nvPr/>
        </p:nvSpPr>
        <p:spPr>
          <a:xfrm>
            <a:off x="927463" y="1595245"/>
            <a:ext cx="1078545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Virtual trip to the zoo</a:t>
            </a:r>
          </a:p>
          <a:p>
            <a:pPr marL="0" indent="0">
              <a:buFont typeface="Arial" panose="020B0604020202020204" pitchFamily="34" charset="0"/>
              <a:buNone/>
            </a:pPr>
            <a:endParaRPr lang="en-US" sz="3600" dirty="0"/>
          </a:p>
          <a:p>
            <a:r>
              <a:rPr lang="en-US" sz="2400" dirty="0"/>
              <a:t>You may not be able to go to the zoo but many zoos offer live footage of their zoo animals.  Take your girls on a zoo trip virtually.  Here are a few to get you started. If you have a local zoo be sure to check in locally as well.</a:t>
            </a:r>
          </a:p>
          <a:p>
            <a:endParaRPr lang="en-US" sz="2400" dirty="0"/>
          </a:p>
          <a:p>
            <a:r>
              <a:rPr lang="en-US" sz="2400" dirty="0">
                <a:hlinkClick r:id="rId4"/>
              </a:rPr>
              <a:t>Baboons at San Diego Zoo</a:t>
            </a:r>
            <a:endParaRPr lang="en-US" sz="2400" dirty="0"/>
          </a:p>
          <a:p>
            <a:r>
              <a:rPr lang="en-US" sz="2400" dirty="0">
                <a:hlinkClick r:id="rId5"/>
              </a:rPr>
              <a:t>Elephant at Houston Zoo</a:t>
            </a:r>
            <a:endParaRPr lang="en-US" sz="2400" dirty="0"/>
          </a:p>
        </p:txBody>
      </p:sp>
    </p:spTree>
    <p:extLst>
      <p:ext uri="{BB962C8B-B14F-4D97-AF65-F5344CB8AC3E}">
        <p14:creationId xmlns:p14="http://schemas.microsoft.com/office/powerpoint/2010/main" val="1190655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6FFC5-909A-4CD0-892B-2F5A630D9F2B}"/>
              </a:ext>
            </a:extLst>
          </p:cNvPr>
          <p:cNvSpPr>
            <a:spLocks noGrp="1"/>
          </p:cNvSpPr>
          <p:nvPr>
            <p:ph type="title"/>
          </p:nvPr>
        </p:nvSpPr>
        <p:spPr>
          <a:xfrm>
            <a:off x="859472" y="1988152"/>
            <a:ext cx="10716883" cy="2954905"/>
          </a:xfrm>
        </p:spPr>
        <p:txBody>
          <a:bodyPr>
            <a:normAutofit/>
          </a:bodyPr>
          <a:lstStyle/>
          <a:p>
            <a:r>
              <a:rPr lang="en-US"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General Virtual Troop Meeting Resources</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General Brownie Resources</a:t>
            </a: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endParaRPr lang="en-US" sz="28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087589D-C4D0-414E-9418-EF1F24E237AB}"/>
              </a:ext>
            </a:extLst>
          </p:cNvPr>
          <p:cNvSpPr txBox="1"/>
          <p:nvPr/>
        </p:nvSpPr>
        <p:spPr>
          <a:xfrm>
            <a:off x="1596568" y="473178"/>
            <a:ext cx="9140561"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dirty="0">
                <a:latin typeface="Arial" panose="020B0604020202020204" pitchFamily="34" charset="0"/>
                <a:cs typeface="Arial" panose="020B0604020202020204" pitchFamily="34" charset="0"/>
              </a:rPr>
              <a:t>Click on ‘Notes’ in the lower bar below to learn more about: </a:t>
            </a:r>
          </a:p>
        </p:txBody>
      </p:sp>
      <p:sp>
        <p:nvSpPr>
          <p:cNvPr id="5" name="Rectangle 4">
            <a:extLst>
              <a:ext uri="{FF2B5EF4-FFF2-40B4-BE49-F238E27FC236}">
                <a16:creationId xmlns:a16="http://schemas.microsoft.com/office/drawing/2014/main" id="{BAC08E73-1A90-48B5-882D-221214277C9B}"/>
              </a:ext>
            </a:extLst>
          </p:cNvPr>
          <p:cNvSpPr/>
          <p:nvPr/>
        </p:nvSpPr>
        <p:spPr>
          <a:xfrm>
            <a:off x="106496" y="6488668"/>
            <a:ext cx="4884603" cy="369332"/>
          </a:xfrm>
          <a:prstGeom prst="rect">
            <a:avLst/>
          </a:prstGeom>
        </p:spPr>
        <p:txBody>
          <a:bodyPr wrap="square">
            <a:spAutoFit/>
          </a:bodyPr>
          <a:lstStyle/>
          <a:p>
            <a:r>
              <a:rPr lang="en-US" dirty="0"/>
              <a:t>*</a:t>
            </a:r>
            <a:r>
              <a:rPr lang="en-US" b="1" dirty="0">
                <a:solidFill>
                  <a:srgbClr val="00B050"/>
                </a:solidFill>
              </a:rPr>
              <a:t>Click ‘Notes’ in the lower bar for ‘How to’</a:t>
            </a:r>
            <a:endParaRPr lang="en-US" b="1" dirty="0"/>
          </a:p>
        </p:txBody>
      </p:sp>
    </p:spTree>
    <p:extLst>
      <p:ext uri="{BB962C8B-B14F-4D97-AF65-F5344CB8AC3E}">
        <p14:creationId xmlns:p14="http://schemas.microsoft.com/office/powerpoint/2010/main" val="40124526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A8FAB-38BE-4561-841D-787132DE762C}"/>
              </a:ext>
            </a:extLst>
          </p:cNvPr>
          <p:cNvSpPr>
            <a:spLocks noGrp="1"/>
          </p:cNvSpPr>
          <p:nvPr>
            <p:ph type="title"/>
          </p:nvPr>
        </p:nvSpPr>
        <p:spPr>
          <a:xfrm>
            <a:off x="1955800" y="2039031"/>
            <a:ext cx="7914655" cy="1758270"/>
          </a:xfrm>
        </p:spPr>
        <p:txBody>
          <a:bodyPr>
            <a:normAutofit/>
          </a:bodyPr>
          <a:lstStyle/>
          <a:p>
            <a:pPr algn="ctr"/>
            <a:r>
              <a:rPr lang="en-US" dirty="0">
                <a:solidFill>
                  <a:schemeClr val="accent6"/>
                </a:solidFill>
              </a:rPr>
              <a:t> Talent Show!</a:t>
            </a:r>
          </a:p>
        </p:txBody>
      </p:sp>
      <p:sp>
        <p:nvSpPr>
          <p:cNvPr id="8" name="Rectangle 7">
            <a:extLst>
              <a:ext uri="{FF2B5EF4-FFF2-40B4-BE49-F238E27FC236}">
                <a16:creationId xmlns:a16="http://schemas.microsoft.com/office/drawing/2014/main" id="{6B56F5C5-430B-42F3-B87F-343B8F9B3F6C}"/>
              </a:ext>
            </a:extLst>
          </p:cNvPr>
          <p:cNvSpPr/>
          <p:nvPr/>
        </p:nvSpPr>
        <p:spPr>
          <a:xfrm>
            <a:off x="106496" y="6488668"/>
            <a:ext cx="4884603" cy="369332"/>
          </a:xfrm>
          <a:prstGeom prst="rect">
            <a:avLst/>
          </a:prstGeom>
        </p:spPr>
        <p:txBody>
          <a:bodyPr wrap="square">
            <a:spAutoFit/>
          </a:bodyPr>
          <a:lstStyle/>
          <a:p>
            <a:r>
              <a:rPr lang="en-US" dirty="0"/>
              <a:t>*</a:t>
            </a:r>
            <a:r>
              <a:rPr lang="en-US" b="1" dirty="0">
                <a:solidFill>
                  <a:srgbClr val="00B050"/>
                </a:solidFill>
              </a:rPr>
              <a:t>Click ‘Notes’ in the lower bar for ‘How to’</a:t>
            </a:r>
            <a:endParaRPr lang="en-US" b="1" dirty="0"/>
          </a:p>
        </p:txBody>
      </p:sp>
    </p:spTree>
    <p:extLst>
      <p:ext uri="{BB962C8B-B14F-4D97-AF65-F5344CB8AC3E}">
        <p14:creationId xmlns:p14="http://schemas.microsoft.com/office/powerpoint/2010/main" val="38523606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706BD-0492-46DE-969C-78F4A07A180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0BE4C38-7FA5-41C2-A401-8E5986A99656}"/>
              </a:ext>
            </a:extLst>
          </p:cNvPr>
          <p:cNvSpPr>
            <a:spLocks noGrp="1"/>
          </p:cNvSpPr>
          <p:nvPr>
            <p:ph idx="1"/>
          </p:nvPr>
        </p:nvSpPr>
        <p:spPr/>
        <p:txBody>
          <a:bodyPr/>
          <a:lstStyle/>
          <a:p>
            <a:endParaRPr lang="en-US"/>
          </a:p>
        </p:txBody>
      </p:sp>
      <p:pic>
        <p:nvPicPr>
          <p:cNvPr id="4" name="Picture 4" descr="https://powerpoint.officeapps.live.com/pods/GetClipboardImage.ashx?Id=506eb0a3-33b6-40b8-8efa-d68d6fe8b660&amp;DC=US1&amp;wdoverrides=GetClipboardImageEnabled:true">
            <a:extLst>
              <a:ext uri="{FF2B5EF4-FFF2-40B4-BE49-F238E27FC236}">
                <a16:creationId xmlns:a16="http://schemas.microsoft.com/office/drawing/2014/main" id="{2D39CED1-7EF0-465C-A935-D36AE1A22F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Home">
            <a:hlinkClick r:id="rId4" action="ppaction://hlinksldjump"/>
            <a:extLst>
              <a:ext uri="{FF2B5EF4-FFF2-40B4-BE49-F238E27FC236}">
                <a16:creationId xmlns:a16="http://schemas.microsoft.com/office/drawing/2014/main" id="{E98FE3A4-6A40-4FB8-BBDB-CC1DC0EDE5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86281" y="162045"/>
            <a:ext cx="685800" cy="685800"/>
          </a:xfrm>
          <a:prstGeom prst="rect">
            <a:avLst/>
          </a:prstGeom>
        </p:spPr>
      </p:pic>
      <p:sp>
        <p:nvSpPr>
          <p:cNvPr id="6" name="Rectangle 5">
            <a:extLst>
              <a:ext uri="{FF2B5EF4-FFF2-40B4-BE49-F238E27FC236}">
                <a16:creationId xmlns:a16="http://schemas.microsoft.com/office/drawing/2014/main" id="{FCD64DBC-D07B-4A11-B9F4-BBF96358638F}"/>
              </a:ext>
            </a:extLst>
          </p:cNvPr>
          <p:cNvSpPr/>
          <p:nvPr/>
        </p:nvSpPr>
        <p:spPr>
          <a:xfrm>
            <a:off x="106496" y="6250845"/>
            <a:ext cx="4935403" cy="369332"/>
          </a:xfrm>
          <a:prstGeom prst="rect">
            <a:avLst/>
          </a:prstGeom>
        </p:spPr>
        <p:txBody>
          <a:bodyPr wrap="square">
            <a:spAutoFit/>
          </a:bodyPr>
          <a:lstStyle/>
          <a:p>
            <a:r>
              <a:rPr lang="en-US" dirty="0"/>
              <a:t>*</a:t>
            </a:r>
            <a:r>
              <a:rPr lang="en-US" b="1" dirty="0">
                <a:solidFill>
                  <a:srgbClr val="00B050"/>
                </a:solidFill>
              </a:rPr>
              <a:t>Click ‘Notes’ in the lower bar for ‘How to’</a:t>
            </a:r>
            <a:endParaRPr lang="en-US" b="1" dirty="0"/>
          </a:p>
        </p:txBody>
      </p:sp>
    </p:spTree>
    <p:extLst>
      <p:ext uri="{BB962C8B-B14F-4D97-AF65-F5344CB8AC3E}">
        <p14:creationId xmlns:p14="http://schemas.microsoft.com/office/powerpoint/2010/main" val="2988712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7ED5179-8F8F-4AB0-B51F-6ED6B904041D}"/>
              </a:ext>
            </a:extLst>
          </p:cNvPr>
          <p:cNvSpPr>
            <a:spLocks noGrp="1"/>
          </p:cNvSpPr>
          <p:nvPr>
            <p:ph type="title"/>
          </p:nvPr>
        </p:nvSpPr>
        <p:spPr>
          <a:xfrm>
            <a:off x="1172749" y="296900"/>
            <a:ext cx="10515600" cy="1325563"/>
          </a:xfrm>
        </p:spPr>
        <p:txBody>
          <a:bodyPr vert="horz" lIns="91440" tIns="45720" rIns="91440" bIns="45720" rtlCol="0" anchor="ctr">
            <a:noAutofit/>
          </a:bodyPr>
          <a:lstStyle/>
          <a:p>
            <a:pPr algn="ctr"/>
            <a:r>
              <a:rPr lang="en-US" dirty="0">
                <a:latin typeface="Arial" panose="020B0604020202020204" pitchFamily="34" charset="0"/>
                <a:ea typeface="+mj-lt"/>
                <a:cs typeface="Arial" panose="020B0604020202020204" pitchFamily="34" charset="0"/>
              </a:rPr>
              <a:t>Virtual Activity </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660444" y="1974067"/>
            <a:ext cx="11276105" cy="4351338"/>
          </a:xfrm>
        </p:spPr>
        <p:txBody>
          <a:bodyPr vert="horz" lIns="91440" tIns="45720" rIns="91440" bIns="45720" rtlCol="0" anchor="t">
            <a:normAutofit/>
          </a:bodyPr>
          <a:lstStyle/>
          <a:p>
            <a:pPr>
              <a:buFont typeface="Arial"/>
              <a:buChar char="•"/>
            </a:pPr>
            <a:endParaRPr lang="en-US" sz="3600" b="1"/>
          </a:p>
          <a:p>
            <a:pPr>
              <a:buFont typeface="Arial"/>
              <a:buChar char="•"/>
            </a:pPr>
            <a:endParaRPr lang="en-US" sz="3600"/>
          </a:p>
          <a:p>
            <a:endParaRPr lang="en-US" sz="180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pic>
        <p:nvPicPr>
          <p:cNvPr id="5" name="Picture 5" descr="A picture containing cake, plate, table, sitting&#10;&#10;Description automatically generated">
            <a:extLst>
              <a:ext uri="{FF2B5EF4-FFF2-40B4-BE49-F238E27FC236}">
                <a16:creationId xmlns:a16="http://schemas.microsoft.com/office/drawing/2014/main" id="{D9A48AA9-67C8-4E38-BDF8-E2E0D8A1425D}"/>
              </a:ext>
            </a:extLst>
          </p:cNvPr>
          <p:cNvPicPr>
            <a:picLocks noChangeAspect="1"/>
          </p:cNvPicPr>
          <p:nvPr/>
        </p:nvPicPr>
        <p:blipFill>
          <a:blip r:embed="rId4"/>
          <a:stretch>
            <a:fillRect/>
          </a:stretch>
        </p:blipFill>
        <p:spPr>
          <a:xfrm>
            <a:off x="4621425" y="4046623"/>
            <a:ext cx="3416647" cy="2234177"/>
          </a:xfrm>
          <a:prstGeom prst="rect">
            <a:avLst/>
          </a:prstGeom>
        </p:spPr>
      </p:pic>
      <p:sp>
        <p:nvSpPr>
          <p:cNvPr id="9" name="Content Placeholder 2">
            <a:extLst>
              <a:ext uri="{FF2B5EF4-FFF2-40B4-BE49-F238E27FC236}">
                <a16:creationId xmlns:a16="http://schemas.microsoft.com/office/drawing/2014/main" id="{D6F0B0CE-CA9F-4050-9531-2BCE9D51BC5B}"/>
              </a:ext>
            </a:extLst>
          </p:cNvPr>
          <p:cNvSpPr txBox="1">
            <a:spLocks/>
          </p:cNvSpPr>
          <p:nvPr/>
        </p:nvSpPr>
        <p:spPr>
          <a:xfrm>
            <a:off x="927463" y="1595245"/>
            <a:ext cx="1078545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Paint a kindness rock</a:t>
            </a:r>
          </a:p>
          <a:p>
            <a:pPr marL="0" indent="0">
              <a:buFont typeface="Arial" panose="020B0604020202020204" pitchFamily="34" charset="0"/>
              <a:buNone/>
            </a:pPr>
            <a:endParaRPr lang="en-US" sz="3600" dirty="0"/>
          </a:p>
          <a:p>
            <a:pPr marL="171450" indent="-171450">
              <a:buFont typeface="Arial"/>
              <a:buChar char="•"/>
            </a:pPr>
            <a:r>
              <a:rPr lang="en-US" sz="2400" dirty="0"/>
              <a:t>Girls will enjoy painting a rock and leaving somewhere on their next work for someone else to find.  I shared my experience with the </a:t>
            </a:r>
            <a:r>
              <a:rPr lang="en-US" sz="2400" dirty="0">
                <a:hlinkClick r:id="rId5"/>
              </a:rPr>
              <a:t>Kindness Rock Project</a:t>
            </a:r>
            <a:r>
              <a:rPr lang="en-US" sz="2400" dirty="0"/>
              <a:t> a few years ago. This is the perfect time to keep these gestures going.</a:t>
            </a:r>
          </a:p>
          <a:p>
            <a:pPr marL="171450" indent="-171450">
              <a:buFont typeface="Arial"/>
              <a:buChar char="•"/>
            </a:pPr>
            <a:endParaRPr lang="en-US" sz="1800" dirty="0"/>
          </a:p>
        </p:txBody>
      </p:sp>
    </p:spTree>
    <p:extLst>
      <p:ext uri="{BB962C8B-B14F-4D97-AF65-F5344CB8AC3E}">
        <p14:creationId xmlns:p14="http://schemas.microsoft.com/office/powerpoint/2010/main" val="35682526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001A35E-E52C-4CFF-A4A6-4D1CDEC25F3E}"/>
              </a:ext>
            </a:extLst>
          </p:cNvPr>
          <p:cNvSpPr>
            <a:spLocks noGrp="1"/>
          </p:cNvSpPr>
          <p:nvPr>
            <p:ph type="title"/>
          </p:nvPr>
        </p:nvSpPr>
        <p:spPr>
          <a:xfrm>
            <a:off x="1142269" y="225780"/>
            <a:ext cx="10515600" cy="1325563"/>
          </a:xfrm>
        </p:spPr>
        <p:txBody>
          <a:bodyPr vert="horz" lIns="91440" tIns="45720" rIns="91440" bIns="45720" rtlCol="0" anchor="ctr">
            <a:noAutofit/>
          </a:bodyPr>
          <a:lstStyle/>
          <a:p>
            <a:pPr algn="ctr"/>
            <a:r>
              <a:rPr lang="en-US" dirty="0">
                <a:latin typeface="Arial" panose="020B0604020202020204" pitchFamily="34" charset="0"/>
                <a:ea typeface="+mj-lt"/>
                <a:cs typeface="Arial" panose="020B0604020202020204" pitchFamily="34" charset="0"/>
              </a:rPr>
              <a:t>Virtual Activity </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660444" y="1974067"/>
            <a:ext cx="11276105" cy="4351338"/>
          </a:xfrm>
        </p:spPr>
        <p:txBody>
          <a:bodyPr vert="horz" lIns="91440" tIns="45720" rIns="91440" bIns="45720" rtlCol="0" anchor="t">
            <a:normAutofit/>
          </a:bodyPr>
          <a:lstStyle/>
          <a:p>
            <a:pPr>
              <a:buFont typeface="Arial"/>
              <a:buChar char="•"/>
            </a:pPr>
            <a:endParaRPr lang="en-US" sz="3600" b="1"/>
          </a:p>
          <a:p>
            <a:pPr>
              <a:buFont typeface="Arial"/>
              <a:buChar char="•"/>
            </a:pPr>
            <a:endParaRPr lang="en-US" sz="3600"/>
          </a:p>
          <a:p>
            <a:endParaRPr lang="en-US" sz="180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pic>
        <p:nvPicPr>
          <p:cNvPr id="5" name="Picture 5" descr="A picture containing drawing&#10;&#10;Description automatically generated">
            <a:extLst>
              <a:ext uri="{FF2B5EF4-FFF2-40B4-BE49-F238E27FC236}">
                <a16:creationId xmlns:a16="http://schemas.microsoft.com/office/drawing/2014/main" id="{C9F0337E-4FF6-42C6-B357-667A0B24B436}"/>
              </a:ext>
            </a:extLst>
          </p:cNvPr>
          <p:cNvPicPr>
            <a:picLocks noChangeAspect="1"/>
          </p:cNvPicPr>
          <p:nvPr/>
        </p:nvPicPr>
        <p:blipFill>
          <a:blip r:embed="rId4"/>
          <a:stretch>
            <a:fillRect/>
          </a:stretch>
        </p:blipFill>
        <p:spPr>
          <a:xfrm>
            <a:off x="4349578" y="4230789"/>
            <a:ext cx="3979570" cy="2086777"/>
          </a:xfrm>
          <a:prstGeom prst="rect">
            <a:avLst/>
          </a:prstGeom>
        </p:spPr>
      </p:pic>
      <p:sp>
        <p:nvSpPr>
          <p:cNvPr id="11" name="Content Placeholder 2">
            <a:extLst>
              <a:ext uri="{FF2B5EF4-FFF2-40B4-BE49-F238E27FC236}">
                <a16:creationId xmlns:a16="http://schemas.microsoft.com/office/drawing/2014/main" id="{063EEFC7-D11B-498E-BE9B-6BDF4689D431}"/>
              </a:ext>
            </a:extLst>
          </p:cNvPr>
          <p:cNvSpPr txBox="1">
            <a:spLocks/>
          </p:cNvSpPr>
          <p:nvPr/>
        </p:nvSpPr>
        <p:spPr>
          <a:xfrm>
            <a:off x="927463" y="1595245"/>
            <a:ext cx="1078545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Making masks for people in your community.</a:t>
            </a:r>
          </a:p>
          <a:p>
            <a:pPr marL="0" indent="0">
              <a:buFont typeface="Arial" panose="020B0604020202020204" pitchFamily="34" charset="0"/>
              <a:buNone/>
            </a:pPr>
            <a:endParaRPr lang="en-US" sz="3600" dirty="0"/>
          </a:p>
          <a:p>
            <a:pPr marL="171450" indent="-171450">
              <a:buFont typeface="Arial"/>
              <a:buChar char="•"/>
            </a:pPr>
            <a:r>
              <a:rPr lang="en-US" sz="2400" dirty="0"/>
              <a:t>One thing many people need right now is masks, there are many making them and selling but you could also make them and donate to people in your community. </a:t>
            </a:r>
            <a:r>
              <a:rPr lang="en-US" sz="2400" dirty="0">
                <a:hlinkClick r:id="rId5"/>
              </a:rPr>
              <a:t>Sew and No Sew Instructions for mask.</a:t>
            </a:r>
            <a:endParaRPr lang="en-US" sz="2400" dirty="0"/>
          </a:p>
          <a:p>
            <a:pPr marL="171450" indent="-171450">
              <a:buFont typeface="Arial"/>
              <a:buChar char="•"/>
            </a:pPr>
            <a:endParaRPr lang="en-US" sz="1800" dirty="0"/>
          </a:p>
        </p:txBody>
      </p:sp>
    </p:spTree>
    <p:extLst>
      <p:ext uri="{BB962C8B-B14F-4D97-AF65-F5344CB8AC3E}">
        <p14:creationId xmlns:p14="http://schemas.microsoft.com/office/powerpoint/2010/main" val="20498876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8FFD38F-0DAF-4361-9F0E-BF1192411FF1}"/>
              </a:ext>
            </a:extLst>
          </p:cNvPr>
          <p:cNvSpPr>
            <a:spLocks noGrp="1"/>
          </p:cNvSpPr>
          <p:nvPr>
            <p:ph type="title"/>
          </p:nvPr>
        </p:nvSpPr>
        <p:spPr>
          <a:xfrm>
            <a:off x="1172749" y="195300"/>
            <a:ext cx="10515600" cy="1325563"/>
          </a:xfrm>
        </p:spPr>
        <p:txBody>
          <a:bodyPr vert="horz" lIns="91440" tIns="45720" rIns="91440" bIns="45720" rtlCol="0" anchor="ctr">
            <a:noAutofit/>
          </a:bodyPr>
          <a:lstStyle/>
          <a:p>
            <a:pPr algn="ctr"/>
            <a:r>
              <a:rPr lang="en-US" dirty="0">
                <a:latin typeface="Arial" panose="020B0604020202020204" pitchFamily="34" charset="0"/>
                <a:ea typeface="+mj-lt"/>
                <a:cs typeface="Arial" panose="020B0604020202020204" pitchFamily="34" charset="0"/>
              </a:rPr>
              <a:t>Virtual Activity </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660444" y="1974067"/>
            <a:ext cx="11276105" cy="4351338"/>
          </a:xfrm>
        </p:spPr>
        <p:txBody>
          <a:bodyPr vert="horz" lIns="91440" tIns="45720" rIns="91440" bIns="45720" rtlCol="0" anchor="t">
            <a:normAutofit/>
          </a:bodyPr>
          <a:lstStyle/>
          <a:p>
            <a:pPr>
              <a:buFont typeface="Arial"/>
              <a:buChar char="•"/>
            </a:pPr>
            <a:endParaRPr lang="en-US" sz="3600" b="1"/>
          </a:p>
          <a:p>
            <a:pPr>
              <a:buFont typeface="Arial"/>
              <a:buChar char="•"/>
            </a:pPr>
            <a:endParaRPr lang="en-US" sz="3600"/>
          </a:p>
          <a:p>
            <a:endParaRPr lang="en-US" sz="180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sp>
        <p:nvSpPr>
          <p:cNvPr id="8" name="Content Placeholder 2">
            <a:extLst>
              <a:ext uri="{FF2B5EF4-FFF2-40B4-BE49-F238E27FC236}">
                <a16:creationId xmlns:a16="http://schemas.microsoft.com/office/drawing/2014/main" id="{155728EA-430F-48DB-9308-7DEA93F1BEE5}"/>
              </a:ext>
            </a:extLst>
          </p:cNvPr>
          <p:cNvSpPr txBox="1">
            <a:spLocks/>
          </p:cNvSpPr>
          <p:nvPr/>
        </p:nvSpPr>
        <p:spPr>
          <a:xfrm>
            <a:off x="927463" y="1595245"/>
            <a:ext cx="1078545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Make a ‘thinking of you’ card</a:t>
            </a:r>
          </a:p>
          <a:p>
            <a:pPr marL="0" indent="0">
              <a:buFont typeface="Arial" panose="020B0604020202020204" pitchFamily="34" charset="0"/>
              <a:buNone/>
            </a:pPr>
            <a:endParaRPr lang="en-US" sz="3600" dirty="0"/>
          </a:p>
          <a:p>
            <a:pPr marL="171450" indent="-171450">
              <a:buFont typeface="Arial"/>
              <a:buChar char="•"/>
            </a:pPr>
            <a:r>
              <a:rPr lang="en-US" sz="2400" dirty="0"/>
              <a:t>Make for people in nursing homes, senior residences, and assisted living. The card can be anything the girls want to put on them. </a:t>
            </a:r>
            <a:r>
              <a:rPr lang="en-US" sz="2400" dirty="0">
                <a:hlinkClick r:id="rId4"/>
              </a:rPr>
              <a:t>Learn how to make a Kite “Thinking of You” card.</a:t>
            </a:r>
          </a:p>
          <a:p>
            <a:pPr marL="171450" indent="-171450">
              <a:buFont typeface="Arial"/>
              <a:buChar char="•"/>
            </a:pPr>
            <a:endParaRPr lang="en-US" sz="1800" dirty="0"/>
          </a:p>
        </p:txBody>
      </p:sp>
    </p:spTree>
    <p:extLst>
      <p:ext uri="{BB962C8B-B14F-4D97-AF65-F5344CB8AC3E}">
        <p14:creationId xmlns:p14="http://schemas.microsoft.com/office/powerpoint/2010/main" val="41836501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671A7-CE74-45F4-A8C7-1BB902CBC9B4}"/>
              </a:ext>
            </a:extLst>
          </p:cNvPr>
          <p:cNvSpPr>
            <a:spLocks noGrp="1"/>
          </p:cNvSpPr>
          <p:nvPr>
            <p:ph type="title"/>
          </p:nvPr>
        </p:nvSpPr>
        <p:spPr>
          <a:xfrm>
            <a:off x="838200" y="163244"/>
            <a:ext cx="10515600" cy="1325563"/>
          </a:xfrm>
        </p:spPr>
        <p:txBody>
          <a:bodyPr/>
          <a:lstStyle/>
          <a:p>
            <a:pPr algn="ctr"/>
            <a:r>
              <a:rPr lang="en-US" dirty="0">
                <a:latin typeface="Arial" panose="020B0604020202020204" pitchFamily="34" charset="0"/>
                <a:ea typeface="+mj-lt"/>
                <a:cs typeface="Arial" panose="020B0604020202020204" pitchFamily="34" charset="0"/>
              </a:rPr>
              <a:t>Virtual Activity</a:t>
            </a:r>
          </a:p>
        </p:txBody>
      </p:sp>
      <p:sp>
        <p:nvSpPr>
          <p:cNvPr id="3" name="Content Placeholder 2">
            <a:extLst>
              <a:ext uri="{FF2B5EF4-FFF2-40B4-BE49-F238E27FC236}">
                <a16:creationId xmlns:a16="http://schemas.microsoft.com/office/drawing/2014/main" id="{79748670-D931-494D-922B-8EA0E0892F9F}"/>
              </a:ext>
            </a:extLst>
          </p:cNvPr>
          <p:cNvSpPr>
            <a:spLocks noGrp="1"/>
          </p:cNvSpPr>
          <p:nvPr>
            <p:ph idx="1"/>
          </p:nvPr>
        </p:nvSpPr>
        <p:spPr>
          <a:xfrm>
            <a:off x="968829" y="2146259"/>
            <a:ext cx="10515600" cy="2496992"/>
          </a:xfrm>
        </p:spPr>
        <p:txBody>
          <a:bodyPr vert="horz" lIns="91440" tIns="45720" rIns="91440" bIns="45720" rtlCol="0" anchor="t">
            <a:normAutofit/>
          </a:bodyPr>
          <a:lstStyle/>
          <a:p>
            <a:pPr marL="0" indent="0" algn="ctr">
              <a:buNone/>
            </a:pPr>
            <a:endParaRPr lang="en-US" sz="3600" b="1" dirty="0">
              <a:latin typeface="+mj-lt"/>
              <a:ea typeface="+mj-lt"/>
              <a:cs typeface="+mj-lt"/>
            </a:endParaRPr>
          </a:p>
          <a:p>
            <a:pPr algn="ctr">
              <a:buNone/>
            </a:pPr>
            <a:r>
              <a:rPr lang="en-US" sz="3600" b="1" dirty="0">
                <a:ea typeface="+mn-lt"/>
                <a:cs typeface="+mn-lt"/>
              </a:rPr>
              <a:t>Kitchen Science</a:t>
            </a:r>
            <a:endParaRPr lang="en-US" sz="3600" dirty="0">
              <a:ea typeface="+mn-lt"/>
              <a:cs typeface="+mn-lt"/>
            </a:endParaRPr>
          </a:p>
          <a:p>
            <a:pPr marL="0" indent="0" algn="ctr">
              <a:buNone/>
            </a:pPr>
            <a:r>
              <a:rPr lang="en-US" sz="3600" b="1" dirty="0">
                <a:latin typeface="+mj-lt"/>
                <a:ea typeface="+mj-lt"/>
                <a:cs typeface="+mj-lt"/>
              </a:rPr>
              <a:t>Slides 44-50</a:t>
            </a:r>
            <a:endParaRPr lang="en-US" sz="3600" dirty="0"/>
          </a:p>
        </p:txBody>
      </p:sp>
      <p:pic>
        <p:nvPicPr>
          <p:cNvPr id="5" name="Picture 4" descr="A close up of a logo&#10;&#10;Description automatically generated">
            <a:extLst>
              <a:ext uri="{FF2B5EF4-FFF2-40B4-BE49-F238E27FC236}">
                <a16:creationId xmlns:a16="http://schemas.microsoft.com/office/drawing/2014/main" id="{2F889D49-0819-4E20-A546-BFCBB310303D}"/>
              </a:ext>
            </a:extLst>
          </p:cNvPr>
          <p:cNvPicPr>
            <a:picLocks noChangeAspect="1"/>
          </p:cNvPicPr>
          <p:nvPr/>
        </p:nvPicPr>
        <p:blipFill>
          <a:blip r:embed="rId2"/>
          <a:stretch>
            <a:fillRect/>
          </a:stretch>
        </p:blipFill>
        <p:spPr>
          <a:xfrm>
            <a:off x="178" y="-3838"/>
            <a:ext cx="1447800" cy="1352550"/>
          </a:xfrm>
          <a:prstGeom prst="rect">
            <a:avLst/>
          </a:prstGeom>
        </p:spPr>
      </p:pic>
    </p:spTree>
    <p:extLst>
      <p:ext uri="{BB962C8B-B14F-4D97-AF65-F5344CB8AC3E}">
        <p14:creationId xmlns:p14="http://schemas.microsoft.com/office/powerpoint/2010/main" val="35017739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91747-3066-40A2-8D8A-96D94391B71F}"/>
              </a:ext>
            </a:extLst>
          </p:cNvPr>
          <p:cNvSpPr>
            <a:spLocks noGrp="1"/>
          </p:cNvSpPr>
          <p:nvPr>
            <p:ph type="title"/>
          </p:nvPr>
        </p:nvSpPr>
        <p:spPr>
          <a:xfrm>
            <a:off x="1990272" y="156482"/>
            <a:ext cx="8837386" cy="1198564"/>
          </a:xfrm>
        </p:spPr>
        <p:txBody>
          <a:bodyPr>
            <a:normAutofit/>
          </a:bodyPr>
          <a:lstStyle/>
          <a:p>
            <a:pPr algn="ctr"/>
            <a:r>
              <a:rPr lang="en-US" dirty="0">
                <a:latin typeface="Arial" panose="020B0604020202020204" pitchFamily="34" charset="0"/>
                <a:ea typeface="+mj-lt"/>
                <a:cs typeface="Arial" panose="020B0604020202020204" pitchFamily="34" charset="0"/>
              </a:rPr>
              <a:t>KITCHEN SCIENCE</a:t>
            </a:r>
          </a:p>
        </p:txBody>
      </p:sp>
      <p:pic>
        <p:nvPicPr>
          <p:cNvPr id="8" name="Picture 7">
            <a:extLst>
              <a:ext uri="{FF2B5EF4-FFF2-40B4-BE49-F238E27FC236}">
                <a16:creationId xmlns:a16="http://schemas.microsoft.com/office/drawing/2014/main" id="{04AD47E8-9072-4F54-AD5A-C67EDF1FE4DA}"/>
              </a:ext>
            </a:extLst>
          </p:cNvPr>
          <p:cNvPicPr>
            <a:picLocks noChangeAspect="1"/>
          </p:cNvPicPr>
          <p:nvPr/>
        </p:nvPicPr>
        <p:blipFill>
          <a:blip r:embed="rId3"/>
          <a:stretch>
            <a:fillRect/>
          </a:stretch>
        </p:blipFill>
        <p:spPr>
          <a:xfrm>
            <a:off x="5557637" y="1161320"/>
            <a:ext cx="2813104" cy="2813104"/>
          </a:xfrm>
          <a:prstGeom prst="rect">
            <a:avLst/>
          </a:prstGeom>
        </p:spPr>
      </p:pic>
      <p:pic>
        <p:nvPicPr>
          <p:cNvPr id="10" name="Picture 9">
            <a:extLst>
              <a:ext uri="{FF2B5EF4-FFF2-40B4-BE49-F238E27FC236}">
                <a16:creationId xmlns:a16="http://schemas.microsoft.com/office/drawing/2014/main" id="{5809B477-849D-4540-B2D0-4B44E2A1ADAE}"/>
              </a:ext>
            </a:extLst>
          </p:cNvPr>
          <p:cNvPicPr>
            <a:picLocks noChangeAspect="1"/>
          </p:cNvPicPr>
          <p:nvPr/>
        </p:nvPicPr>
        <p:blipFill>
          <a:blip r:embed="rId4"/>
          <a:stretch>
            <a:fillRect/>
          </a:stretch>
        </p:blipFill>
        <p:spPr>
          <a:xfrm rot="1723507">
            <a:off x="8819693" y="2518203"/>
            <a:ext cx="2619375" cy="1743075"/>
          </a:xfrm>
          <a:prstGeom prst="rect">
            <a:avLst/>
          </a:prstGeom>
        </p:spPr>
      </p:pic>
      <p:pic>
        <p:nvPicPr>
          <p:cNvPr id="14" name="Picture 13">
            <a:extLst>
              <a:ext uri="{FF2B5EF4-FFF2-40B4-BE49-F238E27FC236}">
                <a16:creationId xmlns:a16="http://schemas.microsoft.com/office/drawing/2014/main" id="{E5FB5F5D-759D-4000-97B4-6731161CD854}"/>
              </a:ext>
            </a:extLst>
          </p:cNvPr>
          <p:cNvPicPr>
            <a:picLocks noChangeAspect="1"/>
          </p:cNvPicPr>
          <p:nvPr/>
        </p:nvPicPr>
        <p:blipFill>
          <a:blip r:embed="rId5"/>
          <a:stretch>
            <a:fillRect/>
          </a:stretch>
        </p:blipFill>
        <p:spPr>
          <a:xfrm>
            <a:off x="7017491" y="3368789"/>
            <a:ext cx="1743075" cy="2619375"/>
          </a:xfrm>
          <a:prstGeom prst="rect">
            <a:avLst/>
          </a:prstGeom>
        </p:spPr>
      </p:pic>
      <p:pic>
        <p:nvPicPr>
          <p:cNvPr id="16" name="Picture 15">
            <a:extLst>
              <a:ext uri="{FF2B5EF4-FFF2-40B4-BE49-F238E27FC236}">
                <a16:creationId xmlns:a16="http://schemas.microsoft.com/office/drawing/2014/main" id="{23E04CEC-F77F-4FAC-8083-14F06F30E5F6}"/>
              </a:ext>
            </a:extLst>
          </p:cNvPr>
          <p:cNvPicPr>
            <a:picLocks noChangeAspect="1"/>
          </p:cNvPicPr>
          <p:nvPr/>
        </p:nvPicPr>
        <p:blipFill>
          <a:blip r:embed="rId6"/>
          <a:stretch>
            <a:fillRect/>
          </a:stretch>
        </p:blipFill>
        <p:spPr>
          <a:xfrm rot="1157118">
            <a:off x="4061303" y="3276019"/>
            <a:ext cx="2762250" cy="1657350"/>
          </a:xfrm>
          <a:prstGeom prst="rect">
            <a:avLst/>
          </a:prstGeom>
        </p:spPr>
      </p:pic>
      <p:pic>
        <p:nvPicPr>
          <p:cNvPr id="19" name="Picture 18">
            <a:extLst>
              <a:ext uri="{FF2B5EF4-FFF2-40B4-BE49-F238E27FC236}">
                <a16:creationId xmlns:a16="http://schemas.microsoft.com/office/drawing/2014/main" id="{2434D57C-FEB4-422E-9134-54D01E4F9727}"/>
              </a:ext>
            </a:extLst>
          </p:cNvPr>
          <p:cNvPicPr>
            <a:picLocks noChangeAspect="1"/>
          </p:cNvPicPr>
          <p:nvPr/>
        </p:nvPicPr>
        <p:blipFill>
          <a:blip r:embed="rId7"/>
          <a:stretch>
            <a:fillRect/>
          </a:stretch>
        </p:blipFill>
        <p:spPr>
          <a:xfrm rot="20376626">
            <a:off x="504468" y="1690688"/>
            <a:ext cx="2590800" cy="1762125"/>
          </a:xfrm>
          <a:prstGeom prst="rect">
            <a:avLst/>
          </a:prstGeom>
        </p:spPr>
      </p:pic>
      <p:pic>
        <p:nvPicPr>
          <p:cNvPr id="3074" name="Picture 2" descr="Dancing Raisins Science Experiment for Kids">
            <a:extLst>
              <a:ext uri="{FF2B5EF4-FFF2-40B4-BE49-F238E27FC236}">
                <a16:creationId xmlns:a16="http://schemas.microsoft.com/office/drawing/2014/main" id="{B311AEB3-62AC-4243-B62F-5F7959CEC7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6464" y="3367655"/>
            <a:ext cx="257175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nvisible Ink with Lemon Juice">
            <a:extLst>
              <a:ext uri="{FF2B5EF4-FFF2-40B4-BE49-F238E27FC236}">
                <a16:creationId xmlns:a16="http://schemas.microsoft.com/office/drawing/2014/main" id="{1010B7F9-91D2-4874-B18B-13B84ADEB6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01961" y="4376228"/>
            <a:ext cx="1933575" cy="193357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Easy Outdoor Color Changing Volcano with Baking Soda and Vinegar ...">
            <a:extLst>
              <a:ext uri="{FF2B5EF4-FFF2-40B4-BE49-F238E27FC236}">
                <a16:creationId xmlns:a16="http://schemas.microsoft.com/office/drawing/2014/main" id="{D057C51D-D48E-452D-9562-D56BA248CBF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2618" y="4706179"/>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Fluffy Slime Recipe - The Best Ideas for Kids">
            <a:extLst>
              <a:ext uri="{FF2B5EF4-FFF2-40B4-BE49-F238E27FC236}">
                <a16:creationId xmlns:a16="http://schemas.microsoft.com/office/drawing/2014/main" id="{E5B8D3F2-E318-4A00-9604-9A7CEEAE7EB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79480" y="4804200"/>
            <a:ext cx="258127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Birthday Cake Recipe | Land O'Lakes">
            <a:extLst>
              <a:ext uri="{FF2B5EF4-FFF2-40B4-BE49-F238E27FC236}">
                <a16:creationId xmlns:a16="http://schemas.microsoft.com/office/drawing/2014/main" id="{6C70AEAC-BE1E-4EAE-86A3-9096FD9C53E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1130653">
            <a:off x="3534587" y="1440941"/>
            <a:ext cx="1724025" cy="17240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824BCF8-779B-4F9D-86EF-3A9BC8E151EF}"/>
              </a:ext>
            </a:extLst>
          </p:cNvPr>
          <p:cNvSpPr txBox="1"/>
          <p:nvPr/>
        </p:nvSpPr>
        <p:spPr>
          <a:xfrm>
            <a:off x="62163" y="-2769"/>
            <a:ext cx="489885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accent2"/>
                </a:solidFill>
              </a:rPr>
              <a:t>Program Activity</a:t>
            </a:r>
            <a:endParaRPr lang="en-US">
              <a:solidFill>
                <a:schemeClr val="accent2"/>
              </a:solidFill>
            </a:endParaRPr>
          </a:p>
        </p:txBody>
      </p:sp>
      <p:sp>
        <p:nvSpPr>
          <p:cNvPr id="15" name="Rectangle 14">
            <a:extLst>
              <a:ext uri="{FF2B5EF4-FFF2-40B4-BE49-F238E27FC236}">
                <a16:creationId xmlns:a16="http://schemas.microsoft.com/office/drawing/2014/main" id="{380C1200-DCEB-4C97-965A-7E51FC1E48F5}"/>
              </a:ext>
            </a:extLst>
          </p:cNvPr>
          <p:cNvSpPr/>
          <p:nvPr/>
        </p:nvSpPr>
        <p:spPr>
          <a:xfrm>
            <a:off x="106497" y="6488668"/>
            <a:ext cx="4870856" cy="369332"/>
          </a:xfrm>
          <a:prstGeom prst="rect">
            <a:avLst/>
          </a:prstGeom>
        </p:spPr>
        <p:txBody>
          <a:bodyPr wrap="square">
            <a:spAutoFit/>
          </a:bodyPr>
          <a:lstStyle/>
          <a:p>
            <a:r>
              <a:rPr lang="en-US" dirty="0"/>
              <a:t>*</a:t>
            </a:r>
            <a:r>
              <a:rPr lang="en-US" b="1" dirty="0">
                <a:solidFill>
                  <a:srgbClr val="00B050"/>
                </a:solidFill>
              </a:rPr>
              <a:t>Click ‘Notes’ in the lower bar for ‘How to’</a:t>
            </a:r>
            <a:endParaRPr lang="en-US" b="1" dirty="0"/>
          </a:p>
        </p:txBody>
      </p:sp>
    </p:spTree>
    <p:extLst>
      <p:ext uri="{BB962C8B-B14F-4D97-AF65-F5344CB8AC3E}">
        <p14:creationId xmlns:p14="http://schemas.microsoft.com/office/powerpoint/2010/main" val="12875099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D4A3169-B88E-4942-A22D-857491F0DEBA}"/>
              </a:ext>
            </a:extLst>
          </p:cNvPr>
          <p:cNvSpPr txBox="1"/>
          <p:nvPr/>
        </p:nvSpPr>
        <p:spPr>
          <a:xfrm>
            <a:off x="6036733" y="3771562"/>
            <a:ext cx="5575479" cy="230832"/>
          </a:xfrm>
          <a:prstGeom prst="rect">
            <a:avLst/>
          </a:prstGeom>
          <a:noFill/>
        </p:spPr>
        <p:txBody>
          <a:bodyPr wrap="square" rtlCol="0" anchor="t">
            <a:spAutoFit/>
          </a:bodyPr>
          <a:lstStyle/>
          <a:p>
            <a:r>
              <a:rPr lang="en-US" sz="900">
                <a:hlinkClick r:id="rId3" tooltip="https://www.birdandlittlebird.com/blog/kitchen-table-science-.html"/>
              </a:rPr>
              <a:t>This Photo</a:t>
            </a:r>
            <a:r>
              <a:rPr lang="en-US" sz="900"/>
              <a:t> by Unknown Author is </a:t>
            </a:r>
            <a:r>
              <a:rPr lang="en-US" sz="900" err="1"/>
              <a:t>licen</a:t>
            </a:r>
          </a:p>
        </p:txBody>
      </p:sp>
      <p:sp>
        <p:nvSpPr>
          <p:cNvPr id="9" name="TextBox 8">
            <a:extLst>
              <a:ext uri="{FF2B5EF4-FFF2-40B4-BE49-F238E27FC236}">
                <a16:creationId xmlns:a16="http://schemas.microsoft.com/office/drawing/2014/main" id="{2848416B-AB9E-417D-BC6E-146BEDDAB4D0}"/>
              </a:ext>
            </a:extLst>
          </p:cNvPr>
          <p:cNvSpPr txBox="1"/>
          <p:nvPr/>
        </p:nvSpPr>
        <p:spPr>
          <a:xfrm>
            <a:off x="3752566" y="157079"/>
            <a:ext cx="5575478" cy="830997"/>
          </a:xfrm>
          <a:prstGeom prst="rect">
            <a:avLst/>
          </a:prstGeom>
          <a:noFill/>
        </p:spPr>
        <p:txBody>
          <a:bodyPr wrap="square" lIns="91440" tIns="45720" rIns="91440" bIns="45720" rtlCol="0" anchor="t">
            <a:spAutoFit/>
          </a:bodyPr>
          <a:lstStyle/>
          <a:p>
            <a:pPr algn="ctr"/>
            <a:r>
              <a:rPr lang="en-US" sz="4400" dirty="0">
                <a:latin typeface="Arial" panose="020B0604020202020204" pitchFamily="34" charset="0"/>
                <a:ea typeface="+mj-lt"/>
                <a:cs typeface="Arial" panose="020B0604020202020204" pitchFamily="34" charset="0"/>
              </a:rPr>
              <a:t>MAGIC</a:t>
            </a:r>
            <a:r>
              <a:rPr lang="en-US" sz="4400" dirty="0">
                <a:latin typeface="+mj-lt"/>
                <a:ea typeface="+mj-lt"/>
                <a:cs typeface="+mj-lt"/>
              </a:rPr>
              <a:t> </a:t>
            </a:r>
            <a:r>
              <a:rPr lang="en-US" sz="4400" dirty="0">
                <a:latin typeface="Arial" panose="020B0604020202020204" pitchFamily="34" charset="0"/>
                <a:ea typeface="+mj-lt"/>
                <a:cs typeface="Arial" panose="020B0604020202020204" pitchFamily="34" charset="0"/>
              </a:rPr>
              <a:t>MILK</a:t>
            </a:r>
            <a:r>
              <a:rPr lang="en-US" sz="4800" dirty="0"/>
              <a:t> </a:t>
            </a:r>
          </a:p>
        </p:txBody>
      </p:sp>
      <p:pic>
        <p:nvPicPr>
          <p:cNvPr id="3" name="Picture 2">
            <a:extLst>
              <a:ext uri="{FF2B5EF4-FFF2-40B4-BE49-F238E27FC236}">
                <a16:creationId xmlns:a16="http://schemas.microsoft.com/office/drawing/2014/main" id="{1FAB4243-EED0-445A-BA9D-16B04057F4DC}"/>
              </a:ext>
            </a:extLst>
          </p:cNvPr>
          <p:cNvPicPr>
            <a:picLocks noChangeAspect="1"/>
          </p:cNvPicPr>
          <p:nvPr/>
        </p:nvPicPr>
        <p:blipFill>
          <a:blip r:embed="rId4"/>
          <a:stretch>
            <a:fillRect/>
          </a:stretch>
        </p:blipFill>
        <p:spPr>
          <a:xfrm>
            <a:off x="2395958" y="1176000"/>
            <a:ext cx="8073877" cy="4541556"/>
          </a:xfrm>
          <a:prstGeom prst="rect">
            <a:avLst/>
          </a:prstGeom>
        </p:spPr>
      </p:pic>
      <p:sp>
        <p:nvSpPr>
          <p:cNvPr id="5" name="Rectangle 4">
            <a:extLst>
              <a:ext uri="{FF2B5EF4-FFF2-40B4-BE49-F238E27FC236}">
                <a16:creationId xmlns:a16="http://schemas.microsoft.com/office/drawing/2014/main" id="{B24867AA-A8F2-40A9-8D90-BDBBAF541821}"/>
              </a:ext>
            </a:extLst>
          </p:cNvPr>
          <p:cNvSpPr/>
          <p:nvPr/>
        </p:nvSpPr>
        <p:spPr>
          <a:xfrm>
            <a:off x="106497" y="6488668"/>
            <a:ext cx="4852002" cy="369332"/>
          </a:xfrm>
          <a:prstGeom prst="rect">
            <a:avLst/>
          </a:prstGeom>
        </p:spPr>
        <p:txBody>
          <a:bodyPr wrap="square">
            <a:spAutoFit/>
          </a:bodyPr>
          <a:lstStyle/>
          <a:p>
            <a:r>
              <a:rPr lang="en-US" dirty="0"/>
              <a:t>*</a:t>
            </a:r>
            <a:r>
              <a:rPr lang="en-US" b="1" dirty="0">
                <a:solidFill>
                  <a:srgbClr val="00B050"/>
                </a:solidFill>
              </a:rPr>
              <a:t>Click ‘Notes’ in the lower bar for ‘How to’</a:t>
            </a:r>
            <a:endParaRPr lang="en-US" b="1" dirty="0"/>
          </a:p>
        </p:txBody>
      </p:sp>
    </p:spTree>
    <p:extLst>
      <p:ext uri="{BB962C8B-B14F-4D97-AF65-F5344CB8AC3E}">
        <p14:creationId xmlns:p14="http://schemas.microsoft.com/office/powerpoint/2010/main" val="1404140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1BA7D2-4AD1-4BD0-8B36-362613366DAE}"/>
              </a:ext>
            </a:extLst>
          </p:cNvPr>
          <p:cNvSpPr txBox="1"/>
          <p:nvPr/>
        </p:nvSpPr>
        <p:spPr>
          <a:xfrm>
            <a:off x="2949698" y="2275344"/>
            <a:ext cx="7904728" cy="2862322"/>
          </a:xfrm>
          <a:prstGeom prst="rect">
            <a:avLst/>
          </a:prstGeom>
          <a:noFill/>
        </p:spPr>
        <p:txBody>
          <a:bodyPr wrap="none" rtlCol="0" anchor="t">
            <a:spAutoFit/>
          </a:bodyPr>
          <a:lstStyle/>
          <a:p>
            <a:pPr marL="914400" indent="-914400">
              <a:buAutoNum type="arabicPeriod"/>
            </a:pPr>
            <a:r>
              <a:rPr lang="en-US" sz="3600" dirty="0">
                <a:latin typeface="Arial" panose="020B0604020202020204" pitchFamily="34" charset="0"/>
                <a:cs typeface="Arial" panose="020B0604020202020204" pitchFamily="34" charset="0"/>
              </a:rPr>
              <a:t>a bowl </a:t>
            </a:r>
          </a:p>
          <a:p>
            <a:pPr marL="914400" indent="-914400">
              <a:buAutoNum type="arabicPeriod"/>
            </a:pPr>
            <a:r>
              <a:rPr lang="en-US" sz="3600" dirty="0">
                <a:latin typeface="Arial" panose="020B0604020202020204" pitchFamily="34" charset="0"/>
                <a:cs typeface="Arial" panose="020B0604020202020204" pitchFamily="34" charset="0"/>
              </a:rPr>
              <a:t>Whole milk or Nut milk </a:t>
            </a:r>
          </a:p>
          <a:p>
            <a:pPr marL="914400" indent="-914400">
              <a:buAutoNum type="arabicPeriod"/>
            </a:pPr>
            <a:r>
              <a:rPr lang="en-US" sz="3600" dirty="0">
                <a:latin typeface="Arial" panose="020B0604020202020204" pitchFamily="34" charset="0"/>
                <a:cs typeface="Arial" panose="020B0604020202020204" pitchFamily="34" charset="0"/>
              </a:rPr>
              <a:t>dish detergent (dawn works best)</a:t>
            </a:r>
          </a:p>
          <a:p>
            <a:pPr marL="914400" indent="-914400">
              <a:buAutoNum type="arabicPeriod"/>
            </a:pPr>
            <a:r>
              <a:rPr lang="en-US" sz="3600" dirty="0">
                <a:latin typeface="Arial" panose="020B0604020202020204" pitchFamily="34" charset="0"/>
                <a:cs typeface="Arial" panose="020B0604020202020204" pitchFamily="34" charset="0"/>
              </a:rPr>
              <a:t>food coloring (Not the gel kind) </a:t>
            </a:r>
          </a:p>
          <a:p>
            <a:pPr marL="914400" indent="-914400">
              <a:buAutoNum type="arabicPeriod"/>
            </a:pPr>
            <a:r>
              <a:rPr lang="en-US" sz="3600" dirty="0">
                <a:latin typeface="Arial" panose="020B0604020202020204" pitchFamily="34" charset="0"/>
                <a:cs typeface="Arial" panose="020B0604020202020204" pitchFamily="34" charset="0"/>
              </a:rPr>
              <a:t>Q-tip</a:t>
            </a:r>
          </a:p>
        </p:txBody>
      </p:sp>
      <p:sp>
        <p:nvSpPr>
          <p:cNvPr id="2" name="Title 1">
            <a:extLst>
              <a:ext uri="{FF2B5EF4-FFF2-40B4-BE49-F238E27FC236}">
                <a16:creationId xmlns:a16="http://schemas.microsoft.com/office/drawing/2014/main" id="{2FBAEF35-5C42-4726-BDB7-4F49A34970A4}"/>
              </a:ext>
            </a:extLst>
          </p:cNvPr>
          <p:cNvSpPr>
            <a:spLocks noGrp="1"/>
          </p:cNvSpPr>
          <p:nvPr>
            <p:ph type="title"/>
          </p:nvPr>
        </p:nvSpPr>
        <p:spPr>
          <a:xfrm>
            <a:off x="2258845" y="567146"/>
            <a:ext cx="6177419" cy="701731"/>
          </a:xfrm>
          <a:noFill/>
        </p:spPr>
        <p:txBody>
          <a:bodyPr wrap="square" lIns="91440" tIns="45720" rIns="91440" bIns="45720" rtlCol="0" anchor="t">
            <a:spAutoFit/>
          </a:bodyPr>
          <a:lstStyle/>
          <a:p>
            <a:r>
              <a:rPr lang="en-US" dirty="0">
                <a:latin typeface="Arial" panose="020B0604020202020204" pitchFamily="34" charset="0"/>
                <a:ea typeface="+mj-lt"/>
                <a:cs typeface="Arial" panose="020B0604020202020204" pitchFamily="34" charset="0"/>
              </a:rPr>
              <a:t>What you will need:</a:t>
            </a:r>
          </a:p>
        </p:txBody>
      </p:sp>
      <p:pic>
        <p:nvPicPr>
          <p:cNvPr id="1026" name="Picture 2" descr="Free Bowl Cliparts, Download Free Clip Art, Free Clip Art on ...">
            <a:extLst>
              <a:ext uri="{FF2B5EF4-FFF2-40B4-BE49-F238E27FC236}">
                <a16:creationId xmlns:a16="http://schemas.microsoft.com/office/drawing/2014/main" id="{6A5A98D7-773C-4814-89E2-209F98081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837" y="608850"/>
            <a:ext cx="1735682" cy="13255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lk Clipart | Free Download Clip Art | Free Clip Art | on Clipart ...">
            <a:extLst>
              <a:ext uri="{FF2B5EF4-FFF2-40B4-BE49-F238E27FC236}">
                <a16:creationId xmlns:a16="http://schemas.microsoft.com/office/drawing/2014/main" id="{8E3893C9-8BF6-4897-B4AC-83EEEE131F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2039" y="1216588"/>
            <a:ext cx="14478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ish Soap Stock Illustrations – 2,415 Dish Soap Stock ...">
            <a:extLst>
              <a:ext uri="{FF2B5EF4-FFF2-40B4-BE49-F238E27FC236}">
                <a16:creationId xmlns:a16="http://schemas.microsoft.com/office/drawing/2014/main" id="{8EC58C63-293A-4332-88D5-80E8B96ADE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9422" y="3245043"/>
            <a:ext cx="1414547" cy="141454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Q-Tip Cliparts, Download Free Clip Art, Free Clip Art on ...">
            <a:extLst>
              <a:ext uri="{FF2B5EF4-FFF2-40B4-BE49-F238E27FC236}">
                <a16:creationId xmlns:a16="http://schemas.microsoft.com/office/drawing/2014/main" id="{FE7D7CA1-0AA1-40A0-980E-5A61543433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148" y="2459163"/>
            <a:ext cx="1279269" cy="12792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EBB2F97-5D4C-418F-8972-3B5DEBA16F13}"/>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849550" y="4286001"/>
            <a:ext cx="2052115" cy="2176028"/>
          </a:xfrm>
          <a:prstGeom prst="rect">
            <a:avLst/>
          </a:prstGeom>
        </p:spPr>
      </p:pic>
      <p:sp>
        <p:nvSpPr>
          <p:cNvPr id="9" name="Rectangle 8">
            <a:extLst>
              <a:ext uri="{FF2B5EF4-FFF2-40B4-BE49-F238E27FC236}">
                <a16:creationId xmlns:a16="http://schemas.microsoft.com/office/drawing/2014/main" id="{EA51EAA6-6A44-4A5D-ACF7-BA4D018A04FF}"/>
              </a:ext>
            </a:extLst>
          </p:cNvPr>
          <p:cNvSpPr/>
          <p:nvPr/>
        </p:nvSpPr>
        <p:spPr>
          <a:xfrm>
            <a:off x="106496" y="6488668"/>
            <a:ext cx="4744903" cy="369332"/>
          </a:xfrm>
          <a:prstGeom prst="rect">
            <a:avLst/>
          </a:prstGeom>
        </p:spPr>
        <p:txBody>
          <a:bodyPr wrap="square">
            <a:spAutoFit/>
          </a:bodyPr>
          <a:lstStyle/>
          <a:p>
            <a:r>
              <a:rPr lang="en-US" dirty="0"/>
              <a:t>*</a:t>
            </a:r>
            <a:r>
              <a:rPr lang="en-US" b="1" dirty="0">
                <a:solidFill>
                  <a:srgbClr val="00B050"/>
                </a:solidFill>
              </a:rPr>
              <a:t>Click ‘Notes’ in the lower bar for ‘How to’</a:t>
            </a:r>
            <a:endParaRPr lang="en-US" b="1" dirty="0"/>
          </a:p>
        </p:txBody>
      </p:sp>
      <p:pic>
        <p:nvPicPr>
          <p:cNvPr id="10" name="Graphic 9" descr="Home">
            <a:hlinkClick r:id="rId9" action="ppaction://hlinksldjump"/>
            <a:extLst>
              <a:ext uri="{FF2B5EF4-FFF2-40B4-BE49-F238E27FC236}">
                <a16:creationId xmlns:a16="http://schemas.microsoft.com/office/drawing/2014/main" id="{448EC056-0DD2-48C9-BA84-502EDA2604E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425177" y="0"/>
            <a:ext cx="685800" cy="685800"/>
          </a:xfrm>
          <a:prstGeom prst="rect">
            <a:avLst/>
          </a:prstGeom>
        </p:spPr>
      </p:pic>
    </p:spTree>
    <p:extLst>
      <p:ext uri="{BB962C8B-B14F-4D97-AF65-F5344CB8AC3E}">
        <p14:creationId xmlns:p14="http://schemas.microsoft.com/office/powerpoint/2010/main" val="7985928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C18BF-FF65-47D8-9B5A-233275AE0222}"/>
              </a:ext>
            </a:extLst>
          </p:cNvPr>
          <p:cNvSpPr>
            <a:spLocks noGrp="1"/>
          </p:cNvSpPr>
          <p:nvPr>
            <p:ph type="title"/>
          </p:nvPr>
        </p:nvSpPr>
        <p:spPr>
          <a:xfrm>
            <a:off x="838200" y="1605201"/>
            <a:ext cx="10515600" cy="4418542"/>
          </a:xfrm>
        </p:spPr>
        <p:txBody>
          <a:bodyPr>
            <a:noAutofit/>
          </a:bodyPr>
          <a:lstStyle/>
          <a:p>
            <a:r>
              <a:rPr lang="en-US" sz="3600" dirty="0">
                <a:latin typeface="+mn-lt"/>
              </a:rPr>
              <a:t>Step 1: Pour milk into bowl</a:t>
            </a:r>
            <a:br>
              <a:rPr lang="en-US" sz="3600" dirty="0">
                <a:latin typeface="+mn-lt"/>
              </a:rPr>
            </a:br>
            <a:br>
              <a:rPr lang="en-US" sz="3600" dirty="0">
                <a:latin typeface="+mn-lt"/>
              </a:rPr>
            </a:br>
            <a:r>
              <a:rPr lang="en-US" sz="3600" dirty="0">
                <a:latin typeface="+mn-lt"/>
              </a:rPr>
              <a:t>Step 2: Choose three colors</a:t>
            </a:r>
            <a:br>
              <a:rPr lang="en-US" sz="3600" dirty="0">
                <a:latin typeface="+mn-lt"/>
              </a:rPr>
            </a:br>
            <a:br>
              <a:rPr lang="en-US" sz="3600" dirty="0">
                <a:latin typeface="+mn-lt"/>
              </a:rPr>
            </a:br>
            <a:r>
              <a:rPr lang="en-US" sz="3600" dirty="0">
                <a:latin typeface="+mn-lt"/>
              </a:rPr>
              <a:t>Step 3: Squeeze 4 to 6 drops of each color, kind of close together, into the milk</a:t>
            </a:r>
            <a:br>
              <a:rPr lang="en-US" sz="3600" dirty="0"/>
            </a:br>
            <a:endParaRPr lang="en-US" sz="3600" dirty="0"/>
          </a:p>
        </p:txBody>
      </p:sp>
      <p:sp>
        <p:nvSpPr>
          <p:cNvPr id="4" name="TextBox 3">
            <a:extLst>
              <a:ext uri="{FF2B5EF4-FFF2-40B4-BE49-F238E27FC236}">
                <a16:creationId xmlns:a16="http://schemas.microsoft.com/office/drawing/2014/main" id="{34D91F94-47DD-45E6-81C8-19623CE9C7FF}"/>
              </a:ext>
            </a:extLst>
          </p:cNvPr>
          <p:cNvSpPr txBox="1"/>
          <p:nvPr/>
        </p:nvSpPr>
        <p:spPr>
          <a:xfrm>
            <a:off x="422563" y="605967"/>
            <a:ext cx="6929354" cy="769441"/>
          </a:xfrm>
          <a:prstGeom prst="rect">
            <a:avLst/>
          </a:prstGeom>
          <a:noFill/>
        </p:spPr>
        <p:txBody>
          <a:bodyPr wrap="square" lIns="91440" tIns="45720" rIns="91440" bIns="45720" rtlCol="0" anchor="t">
            <a:spAutoFit/>
          </a:bodyPr>
          <a:lstStyle/>
          <a:p>
            <a:r>
              <a:rPr lang="en-US" sz="4400" dirty="0">
                <a:latin typeface="Arial" panose="020B0604020202020204" pitchFamily="34" charset="0"/>
                <a:ea typeface="+mj-lt"/>
                <a:cs typeface="Arial" panose="020B0604020202020204" pitchFamily="34" charset="0"/>
              </a:rPr>
              <a:t>Instructions</a:t>
            </a:r>
          </a:p>
        </p:txBody>
      </p:sp>
      <p:pic>
        <p:nvPicPr>
          <p:cNvPr id="6" name="Picture 5">
            <a:extLst>
              <a:ext uri="{FF2B5EF4-FFF2-40B4-BE49-F238E27FC236}">
                <a16:creationId xmlns:a16="http://schemas.microsoft.com/office/drawing/2014/main" id="{78F3AF03-0E92-4646-A55B-A956298D9A5A}"/>
              </a:ext>
            </a:extLst>
          </p:cNvPr>
          <p:cNvPicPr>
            <a:picLocks noChangeAspect="1"/>
          </p:cNvPicPr>
          <p:nvPr/>
        </p:nvPicPr>
        <p:blipFill>
          <a:blip r:embed="rId3"/>
          <a:stretch>
            <a:fillRect/>
          </a:stretch>
        </p:blipFill>
        <p:spPr>
          <a:xfrm>
            <a:off x="7245514" y="1238490"/>
            <a:ext cx="3287511" cy="2187689"/>
          </a:xfrm>
          <a:prstGeom prst="rect">
            <a:avLst/>
          </a:prstGeom>
        </p:spPr>
      </p:pic>
      <p:sp>
        <p:nvSpPr>
          <p:cNvPr id="5" name="Rectangle 4">
            <a:extLst>
              <a:ext uri="{FF2B5EF4-FFF2-40B4-BE49-F238E27FC236}">
                <a16:creationId xmlns:a16="http://schemas.microsoft.com/office/drawing/2014/main" id="{FAFFC081-DD98-4A25-B1D4-2CE65C90C54A}"/>
              </a:ext>
            </a:extLst>
          </p:cNvPr>
          <p:cNvSpPr/>
          <p:nvPr/>
        </p:nvSpPr>
        <p:spPr>
          <a:xfrm>
            <a:off x="106496" y="6488668"/>
            <a:ext cx="4795441" cy="369332"/>
          </a:xfrm>
          <a:prstGeom prst="rect">
            <a:avLst/>
          </a:prstGeom>
        </p:spPr>
        <p:txBody>
          <a:bodyPr wrap="square">
            <a:spAutoFit/>
          </a:bodyPr>
          <a:lstStyle/>
          <a:p>
            <a:r>
              <a:rPr lang="en-US" dirty="0"/>
              <a:t>*</a:t>
            </a:r>
            <a:r>
              <a:rPr lang="en-US" b="1" dirty="0">
                <a:solidFill>
                  <a:srgbClr val="00B050"/>
                </a:solidFill>
              </a:rPr>
              <a:t>Click ‘Notes’ in the lower bar for ‘How to’</a:t>
            </a:r>
            <a:endParaRPr lang="en-US" b="1" dirty="0"/>
          </a:p>
        </p:txBody>
      </p:sp>
    </p:spTree>
    <p:extLst>
      <p:ext uri="{BB962C8B-B14F-4D97-AF65-F5344CB8AC3E}">
        <p14:creationId xmlns:p14="http://schemas.microsoft.com/office/powerpoint/2010/main" val="311657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90BE0-27B5-461A-A7CC-BF6CAAFF62BA}"/>
              </a:ext>
            </a:extLst>
          </p:cNvPr>
          <p:cNvSpPr>
            <a:spLocks noGrp="1"/>
          </p:cNvSpPr>
          <p:nvPr>
            <p:ph type="title"/>
          </p:nvPr>
        </p:nvSpPr>
        <p:spPr>
          <a:xfrm>
            <a:off x="838200" y="253914"/>
            <a:ext cx="10515600" cy="1325563"/>
          </a:xfrm>
        </p:spPr>
        <p:txBody>
          <a:bodyPr/>
          <a:lstStyle/>
          <a:p>
            <a:pPr algn="ctr"/>
            <a:r>
              <a:rPr lang="en-US" dirty="0"/>
              <a:t>Zoom and VTK Tips</a:t>
            </a:r>
          </a:p>
        </p:txBody>
      </p:sp>
      <p:sp>
        <p:nvSpPr>
          <p:cNvPr id="3" name="Content Placeholder 2">
            <a:extLst>
              <a:ext uri="{FF2B5EF4-FFF2-40B4-BE49-F238E27FC236}">
                <a16:creationId xmlns:a16="http://schemas.microsoft.com/office/drawing/2014/main" id="{6551162C-9094-4138-88AC-8F2BF7F465D1}"/>
              </a:ext>
            </a:extLst>
          </p:cNvPr>
          <p:cNvSpPr>
            <a:spLocks noGrp="1"/>
          </p:cNvSpPr>
          <p:nvPr>
            <p:ph idx="1"/>
          </p:nvPr>
        </p:nvSpPr>
        <p:spPr>
          <a:xfrm>
            <a:off x="892690" y="1345115"/>
            <a:ext cx="10515600" cy="4950052"/>
          </a:xfrm>
        </p:spPr>
        <p:txBody>
          <a:bodyPr vert="horz" lIns="91440" tIns="45720" rIns="91440" bIns="45720" rtlCol="0" anchor="t">
            <a:normAutofit fontScale="92500" lnSpcReduction="20000"/>
          </a:bodyPr>
          <a:lstStyle/>
          <a:p>
            <a:endParaRPr lang="en-US" dirty="0"/>
          </a:p>
          <a:p>
            <a:pPr marL="0" indent="0">
              <a:buNone/>
            </a:pPr>
            <a:r>
              <a:rPr lang="en-US" b="1" dirty="0"/>
              <a:t>Volunteer Toolkit (VTK) includes</a:t>
            </a:r>
            <a:r>
              <a:rPr lang="en-US" dirty="0"/>
              <a:t>:</a:t>
            </a:r>
          </a:p>
          <a:p>
            <a:r>
              <a:rPr lang="en-US" dirty="0"/>
              <a:t>Content to plan any badge!</a:t>
            </a:r>
          </a:p>
          <a:p>
            <a:r>
              <a:rPr lang="en-US" dirty="0"/>
              <a:t>Video Tutorials on adding badges to year plan and more</a:t>
            </a:r>
          </a:p>
          <a:p>
            <a:r>
              <a:rPr lang="en-US" dirty="0"/>
              <a:t>Link to Badge Explorer to check requirements for each badge</a:t>
            </a:r>
          </a:p>
          <a:p>
            <a:endParaRPr lang="en-US" dirty="0"/>
          </a:p>
          <a:p>
            <a:pPr marL="0" indent="0">
              <a:buNone/>
            </a:pPr>
            <a:r>
              <a:rPr lang="en-US" b="1" dirty="0"/>
              <a:t>Zoom How to</a:t>
            </a:r>
            <a:r>
              <a:rPr lang="en-US" dirty="0"/>
              <a:t>:</a:t>
            </a:r>
          </a:p>
          <a:p>
            <a:r>
              <a:rPr lang="en-US" dirty="0"/>
              <a:t>Make sure to disable annotations when you share your screen</a:t>
            </a:r>
          </a:p>
          <a:p>
            <a:r>
              <a:rPr lang="en-US" dirty="0"/>
              <a:t>Share a video</a:t>
            </a:r>
          </a:p>
          <a:p>
            <a:r>
              <a:rPr lang="en-US" dirty="0"/>
              <a:t>Create a poll</a:t>
            </a:r>
          </a:p>
          <a:p>
            <a:endParaRPr lang="en-US" dirty="0"/>
          </a:p>
          <a:p>
            <a:pPr marL="0" indent="0">
              <a:buNone/>
            </a:pPr>
            <a:r>
              <a:rPr lang="en-US" dirty="0"/>
              <a:t>*</a:t>
            </a:r>
            <a:r>
              <a:rPr lang="en-US" b="1" dirty="0">
                <a:solidFill>
                  <a:srgbClr val="00B050"/>
                </a:solidFill>
              </a:rPr>
              <a:t>Click ‘Notes’ in the lower bar to access Zoom and VTK ‘How to’</a:t>
            </a:r>
            <a:endParaRPr lang="en-US" b="1" dirty="0"/>
          </a:p>
        </p:txBody>
      </p:sp>
    </p:spTree>
    <p:extLst>
      <p:ext uri="{BB962C8B-B14F-4D97-AF65-F5344CB8AC3E}">
        <p14:creationId xmlns:p14="http://schemas.microsoft.com/office/powerpoint/2010/main" val="34328886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E46723-D1EB-4E57-8A82-86B65B963D99}"/>
              </a:ext>
            </a:extLst>
          </p:cNvPr>
          <p:cNvSpPr/>
          <p:nvPr/>
        </p:nvSpPr>
        <p:spPr>
          <a:xfrm>
            <a:off x="838200" y="1799221"/>
            <a:ext cx="9470721" cy="3970318"/>
          </a:xfrm>
          <a:prstGeom prst="rect">
            <a:avLst/>
          </a:prstGeom>
        </p:spPr>
        <p:txBody>
          <a:bodyPr wrap="square">
            <a:spAutoFit/>
          </a:bodyPr>
          <a:lstStyle/>
          <a:p>
            <a:r>
              <a:rPr lang="en-US" sz="3600" dirty="0">
                <a:latin typeface="Arial" panose="020B0604020202020204" pitchFamily="34" charset="0"/>
                <a:cs typeface="Arial" panose="020B0604020202020204" pitchFamily="34" charset="0"/>
              </a:rPr>
              <a:t>Step 4: Dip Q-tip in the dish soap</a:t>
            </a:r>
          </a:p>
          <a:p>
            <a:r>
              <a:rPr lang="en-US" sz="3600" dirty="0">
                <a:latin typeface="Arial" panose="020B0604020202020204" pitchFamily="34" charset="0"/>
                <a:cs typeface="Arial" panose="020B0604020202020204" pitchFamily="34" charset="0"/>
              </a:rPr>
              <a:t>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Step 5: Touch the dipped end of the Q-tip to the center of your colors.</a:t>
            </a:r>
          </a:p>
          <a:p>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Step 6: Wait for the explosion of color which will be followed with </a:t>
            </a:r>
            <a:r>
              <a:rPr lang="en-US" sz="3600" dirty="0" err="1">
                <a:latin typeface="Arial" panose="020B0604020202020204" pitchFamily="34" charset="0"/>
                <a:cs typeface="Arial" panose="020B0604020202020204" pitchFamily="34" charset="0"/>
              </a:rPr>
              <a:t>Ooohs</a:t>
            </a:r>
            <a:r>
              <a:rPr lang="en-US" sz="3600" dirty="0">
                <a:latin typeface="Arial" panose="020B0604020202020204" pitchFamily="34" charset="0"/>
                <a:cs typeface="Arial" panose="020B0604020202020204" pitchFamily="34" charset="0"/>
              </a:rPr>
              <a:t> and </a:t>
            </a:r>
            <a:r>
              <a:rPr lang="en-US" sz="3600" dirty="0" err="1">
                <a:latin typeface="Arial" panose="020B0604020202020204" pitchFamily="34" charset="0"/>
                <a:cs typeface="Arial" panose="020B0604020202020204" pitchFamily="34" charset="0"/>
              </a:rPr>
              <a:t>Awwws</a:t>
            </a:r>
            <a:endParaRPr lang="en-US" sz="36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9223FB4-04E7-4EC0-8CB3-B0D29B0D8D41}"/>
              </a:ext>
            </a:extLst>
          </p:cNvPr>
          <p:cNvSpPr txBox="1"/>
          <p:nvPr/>
        </p:nvSpPr>
        <p:spPr>
          <a:xfrm>
            <a:off x="838200" y="463463"/>
            <a:ext cx="10222282" cy="769441"/>
          </a:xfrm>
          <a:prstGeom prst="rect">
            <a:avLst/>
          </a:prstGeom>
          <a:noFill/>
        </p:spPr>
        <p:txBody>
          <a:bodyPr wrap="square" lIns="91440" tIns="45720" rIns="91440" bIns="45720" rtlCol="0" anchor="t">
            <a:spAutoFit/>
          </a:bodyPr>
          <a:lstStyle/>
          <a:p>
            <a:r>
              <a:rPr lang="en-US" sz="4400" dirty="0">
                <a:latin typeface="Arial" panose="020B0604020202020204" pitchFamily="34" charset="0"/>
                <a:ea typeface="+mj-lt"/>
                <a:cs typeface="Arial" panose="020B0604020202020204" pitchFamily="34" charset="0"/>
              </a:rPr>
              <a:t>Instructions</a:t>
            </a:r>
          </a:p>
        </p:txBody>
      </p:sp>
      <p:pic>
        <p:nvPicPr>
          <p:cNvPr id="5" name="Picture 4">
            <a:extLst>
              <a:ext uri="{FF2B5EF4-FFF2-40B4-BE49-F238E27FC236}">
                <a16:creationId xmlns:a16="http://schemas.microsoft.com/office/drawing/2014/main" id="{D233A7D5-89D6-4B27-8152-31E49F72293A}"/>
              </a:ext>
            </a:extLst>
          </p:cNvPr>
          <p:cNvPicPr>
            <a:picLocks noChangeAspect="1"/>
          </p:cNvPicPr>
          <p:nvPr/>
        </p:nvPicPr>
        <p:blipFill>
          <a:blip r:embed="rId3"/>
          <a:stretch>
            <a:fillRect/>
          </a:stretch>
        </p:blipFill>
        <p:spPr>
          <a:xfrm>
            <a:off x="7793889" y="932039"/>
            <a:ext cx="3340957" cy="1870936"/>
          </a:xfrm>
          <a:prstGeom prst="rect">
            <a:avLst/>
          </a:prstGeom>
        </p:spPr>
      </p:pic>
      <p:pic>
        <p:nvPicPr>
          <p:cNvPr id="6" name="Graphic 5" descr="Home">
            <a:hlinkClick r:id="rId4" action="ppaction://hlinksldjump"/>
            <a:extLst>
              <a:ext uri="{FF2B5EF4-FFF2-40B4-BE49-F238E27FC236}">
                <a16:creationId xmlns:a16="http://schemas.microsoft.com/office/drawing/2014/main" id="{86CBDEE2-DA5D-40DE-A786-E4CFE0A2A4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02028" y="81023"/>
            <a:ext cx="685800" cy="685800"/>
          </a:xfrm>
          <a:prstGeom prst="rect">
            <a:avLst/>
          </a:prstGeom>
        </p:spPr>
      </p:pic>
    </p:spTree>
    <p:extLst>
      <p:ext uri="{BB962C8B-B14F-4D97-AF65-F5344CB8AC3E}">
        <p14:creationId xmlns:p14="http://schemas.microsoft.com/office/powerpoint/2010/main" val="30154722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C11E43-61D5-486D-8203-BD89CD8C5C5E}"/>
              </a:ext>
            </a:extLst>
          </p:cNvPr>
          <p:cNvSpPr txBox="1"/>
          <p:nvPr/>
        </p:nvSpPr>
        <p:spPr>
          <a:xfrm>
            <a:off x="365273" y="2483726"/>
            <a:ext cx="1171467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If you have Zoom and enough adult support, use breakout rooms for smaller groups to work on the experiment. If not, ask the girls to pay attention to what you do and follow along. Once you add dish detergent to milk, the reaction will happen fast. Ask girls to focus on the milk and the reaction. * </a:t>
            </a:r>
            <a:r>
              <a:rPr lang="en-US" sz="2400" dirty="0">
                <a:solidFill>
                  <a:srgbClr val="00B050"/>
                </a:solidFill>
              </a:rPr>
              <a:t>More leading questions in ‘Notes’. </a:t>
            </a:r>
          </a:p>
        </p:txBody>
      </p:sp>
      <p:pic>
        <p:nvPicPr>
          <p:cNvPr id="3" name="Graphic 2" descr="Home">
            <a:hlinkClick r:id="rId3" action="ppaction://hlinksldjump"/>
            <a:extLst>
              <a:ext uri="{FF2B5EF4-FFF2-40B4-BE49-F238E27FC236}">
                <a16:creationId xmlns:a16="http://schemas.microsoft.com/office/drawing/2014/main" id="{FC11AB17-EFB7-417D-AB25-7D3E332F1C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13602" y="92597"/>
            <a:ext cx="685800" cy="685800"/>
          </a:xfrm>
          <a:prstGeom prst="rect">
            <a:avLst/>
          </a:prstGeom>
        </p:spPr>
      </p:pic>
    </p:spTree>
    <p:extLst>
      <p:ext uri="{BB962C8B-B14F-4D97-AF65-F5344CB8AC3E}">
        <p14:creationId xmlns:p14="http://schemas.microsoft.com/office/powerpoint/2010/main" val="10398607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660444" y="1974067"/>
            <a:ext cx="11276105" cy="4351338"/>
          </a:xfrm>
        </p:spPr>
        <p:txBody>
          <a:bodyPr vert="horz" lIns="91440" tIns="45720" rIns="91440" bIns="45720" rtlCol="0" anchor="t">
            <a:normAutofit/>
          </a:bodyPr>
          <a:lstStyle/>
          <a:p>
            <a:pPr marL="0" indent="0">
              <a:buNone/>
            </a:pPr>
            <a:endParaRPr lang="en-US" sz="3600" dirty="0"/>
          </a:p>
          <a:p>
            <a:endParaRPr lang="en-US" sz="1800" dirty="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sp>
        <p:nvSpPr>
          <p:cNvPr id="9" name="Title 1">
            <a:extLst>
              <a:ext uri="{FF2B5EF4-FFF2-40B4-BE49-F238E27FC236}">
                <a16:creationId xmlns:a16="http://schemas.microsoft.com/office/drawing/2014/main" id="{106D0285-F089-429A-AB5A-64AF68ECC023}"/>
              </a:ext>
            </a:extLst>
          </p:cNvPr>
          <p:cNvSpPr>
            <a:spLocks noGrp="1"/>
          </p:cNvSpPr>
          <p:nvPr>
            <p:ph type="title"/>
          </p:nvPr>
        </p:nvSpPr>
        <p:spPr>
          <a:xfrm>
            <a:off x="1152429" y="174980"/>
            <a:ext cx="10515600" cy="1325563"/>
          </a:xfrm>
        </p:spPr>
        <p:txBody>
          <a:bodyPr vert="horz" lIns="91440" tIns="45720" rIns="91440" bIns="45720" rtlCol="0" anchor="ctr">
            <a:noAutofit/>
          </a:bodyPr>
          <a:lstStyle/>
          <a:p>
            <a:pPr algn="ctr"/>
            <a:r>
              <a:rPr lang="en-US" dirty="0">
                <a:latin typeface="Arial" panose="020B0604020202020204" pitchFamily="34" charset="0"/>
                <a:ea typeface="+mj-lt"/>
                <a:cs typeface="Arial" panose="020B0604020202020204" pitchFamily="34" charset="0"/>
              </a:rPr>
              <a:t>Virtual Activity </a:t>
            </a:r>
            <a:endParaRPr lang="en-US" dirty="0">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ECBC8019-2F8A-43CC-B3E7-3987E9096452}"/>
              </a:ext>
            </a:extLst>
          </p:cNvPr>
          <p:cNvSpPr txBox="1">
            <a:spLocks/>
          </p:cNvSpPr>
          <p:nvPr/>
        </p:nvSpPr>
        <p:spPr>
          <a:xfrm>
            <a:off x="823290" y="1734142"/>
            <a:ext cx="10785456" cy="484027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Paint a sloth</a:t>
            </a:r>
          </a:p>
          <a:p>
            <a:pPr marL="0" indent="0">
              <a:buFont typeface="Arial" panose="020B0604020202020204" pitchFamily="34" charset="0"/>
              <a:buNone/>
            </a:pPr>
            <a:endParaRPr lang="en-US" sz="3600" dirty="0"/>
          </a:p>
          <a:p>
            <a:r>
              <a:rPr lang="en-US" sz="2400" dirty="0"/>
              <a:t>Girls will enjoy painting a rock or paper plate with a picture of a friendly sloth!  Check out the video from our Sunday Funday 2020 Renewal Event with instructions on how to paint a sloth in our </a:t>
            </a:r>
            <a:r>
              <a:rPr lang="en-US" sz="2400" dirty="0">
                <a:hlinkClick r:id="rId4"/>
              </a:rPr>
              <a:t>YouTube channel</a:t>
            </a:r>
            <a:endParaRPr lang="en-US" sz="2400" dirty="0"/>
          </a:p>
          <a:p>
            <a:endParaRPr lang="en-US" sz="2400" b="1" dirty="0">
              <a:cs typeface="Calibri"/>
            </a:endParaRPr>
          </a:p>
          <a:p>
            <a:pPr marL="171450" indent="-171450">
              <a:buFont typeface="Arial"/>
              <a:buChar char="•"/>
            </a:pPr>
            <a:endParaRPr lang="en-US" sz="1800" dirty="0"/>
          </a:p>
        </p:txBody>
      </p:sp>
      <p:pic>
        <p:nvPicPr>
          <p:cNvPr id="11" name="Picture 7" descr="Shape, circle&#10;&#10;Description automatically generated">
            <a:extLst>
              <a:ext uri="{FF2B5EF4-FFF2-40B4-BE49-F238E27FC236}">
                <a16:creationId xmlns:a16="http://schemas.microsoft.com/office/drawing/2014/main" id="{59DCDACF-B458-4E75-BAF1-BD554D271908}"/>
              </a:ext>
            </a:extLst>
          </p:cNvPr>
          <p:cNvPicPr>
            <a:picLocks noChangeAspect="1"/>
          </p:cNvPicPr>
          <p:nvPr/>
        </p:nvPicPr>
        <p:blipFill>
          <a:blip r:embed="rId5"/>
          <a:stretch>
            <a:fillRect/>
          </a:stretch>
        </p:blipFill>
        <p:spPr>
          <a:xfrm>
            <a:off x="5187415" y="4466864"/>
            <a:ext cx="2081486" cy="2081486"/>
          </a:xfrm>
          <a:prstGeom prst="rect">
            <a:avLst/>
          </a:prstGeom>
        </p:spPr>
      </p:pic>
    </p:spTree>
    <p:extLst>
      <p:ext uri="{BB962C8B-B14F-4D97-AF65-F5344CB8AC3E}">
        <p14:creationId xmlns:p14="http://schemas.microsoft.com/office/powerpoint/2010/main" val="24779804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6CAD0-6DC9-4A83-AF2A-F9D76E9650B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25295A8-57E3-4E72-A260-C0D02258C47B}"/>
              </a:ext>
            </a:extLst>
          </p:cNvPr>
          <p:cNvSpPr>
            <a:spLocks noGrp="1"/>
          </p:cNvSpPr>
          <p:nvPr>
            <p:ph idx="1"/>
          </p:nvPr>
        </p:nvSpPr>
        <p:spPr/>
        <p:txBody>
          <a:bodyPr/>
          <a:lstStyle/>
          <a:p>
            <a:endParaRPr lang="en-US"/>
          </a:p>
        </p:txBody>
      </p:sp>
      <p:sp>
        <p:nvSpPr>
          <p:cNvPr id="4" name="AutoShape 2" descr="data:image/jpg;base64,%20/9j/4AAQSkZJRgABAQEAYABgAAD/2wBDAAUDBAQEAwUEBAQFBQUGBwwIBwcHBw8LCwkMEQ8SEhEPERETFhwXExQaFRERGCEYGh0dHx8fExciJCIeJBweHx7/2wBDAQUFBQcGBw4ICA4eFBEUHh4eHh4eHh4eHh4eHh4eHh4eHh4eHh4eHh4eHh4eHh4eHh4eHh4eHh4eHh4eHh4eHh7/wAARCAIpAt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xPF/irRPCllHda1dGFZWKxKqFncjrgD0pPB/ivRPFdnLc6LdGUQsFlR0KOhPTIPrU88eblvqYfWqPtfY865+19fuNyiiiqNwooooAKKKKACiiigAooooAKKKKACiiigAooooAKKKKACiiigAooooAKKKKACiiigAooooAKKKKACiiigAooooAKKKKACiiigAooooAKKKKACiiigAooooAKKKKACiiigAooooAKKKKACiiigAooooAKKKKACiiigAooooAKKKKACiiigAooooAKKKKACiiigAooooAKKKKACiiigAooooAKKK+YPEP7QmsXzvpkWm2Vh508mFtNSb7fZiG9ih2ToY8Rs4YtjnKn8aAPp+ivCfBHjzxZ4u+IXgHUdQhg0rS9VtNXaOztbp5BMITGgeUEAZBBKgZwCeaop+0HqEktzp8mk6Dp1+msGxM17qLCxtI9sjK81wqlNz+WQqr3ODjuBY+hKK+c7/APaN1S1k1Fh4a0yVLf7SfIiv3a5slt50jaS7TYPLRwxdDnkY9cgb48a3eeO9RXR10G40OzttTFtFNerCNRe2aMo0UzDG4q+SucbQTQOxlyWWseJPFepXXjC8vY9M0y4drsuSdmWwsMSn+J8AADtzXY6vrx0/xC9ro9v/AGdq10un29tptsCzxhHJbz2Ubc7G27cng89K7H4c61Z/E74f6d4iuLe2jvFmkKmJGZLe4jLR7l3gb9vryuehPBrovB/hfT/DNg8Fq0txcTSGa4upzulmkPVif6VxrDST0fzPlqeRVqU2oz3d3J79V+T06dXfRLcooorsPqAooooAKKKKACiiigAooooAKKKKACivEv2wbm5t/AWmfZ7iaHfqIDeW5XcBGxwcda4Lxz4I0Xwf8PrXxZonjnU4dYZIHS3+2jMjPt3BQuGGMk9+nNefVxzpzmuW6ja+vc9CjgVUhCTlZyvbTsfVVFfMvxw1jxFdfA3wTeatcXEGoXUu65wxjMn7ttpYDHJGD9TUnxF+Gdp4J+Hq+MtA8U65aX8Kwvte74kLlQVXGCDznvwDRUxsoudoXUbX17q+w4YGLUOadnJtLTs7bn0tRXz54s+LPiCw+B3hq8hk2+IdcRovtAUZVUO1pAOm5vlx9SamtPgNqt1oqapfeONZTxLJGJd/mkxpIRnaTncfTOfwq3i3KTVKHNa1+m+v3kLBqMU6s+W7aXXbf5HvtFfLEPjbxbrnwl8TaDf6pewa94aljn+0wzMkssKybHVmXBO09+4xmux8QePb7/hl6y1mPUJ11a7jjsPtCyESeaH2u27rnajHPvUrMKbjKSWiV/Xp+ehUsuqRkot7u36/lqe7UV4Z+z74x1KHwD4pg8RXtzcX2gPJMzXUpdwmwnaSTnhlb8643wrq/ipv2fvGXii68Qaq9xcXkUdvI105aIB137Dn5c78cY6USx8VFSS+y5f189AWXycnFvZpet/+BqfUtFfO/wCzL8RdRbUj4P8AFN7czy3ai4024upC7tkZKbm5II5H0IrW+E+t6xeftC+NtPu9UvZ7OFZfKt5JmaOPbKgG1ScDgkcVdPGwnyWXxX+VkRUwM6bmm/hs/W57lRXzx8AfEWvX2mfEOW+1i+untY2ltzNOz+U2JeVz06DgccVifB/QvFvj3w3Nq9x8VdZ0porkweUZWk3YVTuyZF9fTtWccdzqPJBtyV+nexpLAcjlzzSUWl16q59RUVzHw28PX/hvQHstQ8T3fiOR5mkW6uByqkAbR8zcceveuH+P1lFqvjD4faNdvP8AYr3UZY7iOKZo967U7qQa6alVwgpW1dlb1aXn3OWnRU6jjfTXX0Vz1+ivCfHXhmz+HfiHwvdeB9S1K21C+1SK2k01r15o7mE/fJRiTgDv2zXcfHXWr3TPBiabpM8kOq61dxadaPGxV1Lt8zAjkYUHntmpWIajJyWq0+elvzL+rXlFRekv6Z31FecfAvUtQWw1rwlrV9Ne6n4f1B7dp5nLPLCx3RuSeTkZ/IVzC6BaeNvjh4w0fxDdanPp9jb20ltbx30sccbMoyQqkCh4htQ5Vdy/yb/QFh0pTUnpH/NL9T26ivD/ABZpuo/B270zxDoOt6neeG5btLXUdNvpzMsav0eMnkY/w65rc+J+s61rvjrSfhv4b1KTTRd25vNUvoD+8jtxkBUPYnHX3HvS+s2TTXvXtb1/T/gj+q3aal7rTd/Tf+vQ9UoryHxN8HIbDRTe+BNQ1az8SwsrQXM2pyESncN3mZyCMZ6CpvjVeeIYLjwLo9pr15pc2p6iLW9nsWClsqoJGR6kkU3XlCLco9vnd28vmJUITaUJd91tZX8z1iiuF0TwFq+nava30/xF8U38cEgdra4ljMcoH8LYXOK8802LS/HXxQ8TaX8QdcvLeWwu/J0zSPtjW0TQjo4wRvY8HrnnP0JV5Rajy6vu/wDhwhh4yu+bRdl+mh77RXnvgTwNqvhDxpeNpurzv4TmtB5djc3LzPHcbuSu4fKuPc5zXoEm7y28sAvg7Qema2hJuN5KzMakVGVou6HUV8wp9k1PwFq+uand61N8Rl1V7SBYZ5RLBcbz5UaRqdqptB6jHBr6S0MXw0WxGpFTfC3j+0lehk2jd+uayw9f2yvbs/v/AF7o1xGH9j17r7v07MuUUV5dour3kf7QXiy0ub+5OnWujQTLA0pMcZwpLBegPJ5rSpVUHFPr/k3+hlTpuak10V/xS/U9RorxLwPoM3xdiufGHi7UNQ/siW5ePS9Kt7loYkiQ43vtwWYnP5VNeW958JPG2gpp+qX134T1u5+xS2d5MZfskx+4yMeQD6ex9qxjiHZScbRdvx2uvM3eFV3BS95dPTdX/wCAez0V5l4Q1HUJvj/4y0+a+uZLOCwtWit2lJjjJAyVXoCc9qT9obUdQ03RPDsmn31zaPJr9rHI0EpQuh3ZU46g+lV9YXs/aW62/GxP1d+0VO+6v+Fz06ivF/iFotj4m/aF0XQ9Y+0Tae2hSSmGO4eIFxI2D8hBqvrGkxfDj4qeD7PwnqV+lrrVw8F7pc1080flgD94AxJGMnn2+tQsTK+sdL2387bW/Uv6tFqylra+2nfe/wCh7hRXzv4l8Y+I/DHxz8QawLq7uvDunPaw6jZ+azJFDLGoEip0BDDOR6+9dt8e9auIvCXhvUNF1OaGO61yzxNbTFfNibccZHVTxxRHGRlByts7fja4SwclKMb7q/4XsepUV5F8Q213VvjZovhWx8UatoljcaRJcSfYXCkurtzyCOgArotL8Aala/a1vPiB4o1GO4tZLfy551AjLDAkUqoIZexzVxrSk3yx2v26GboRik5S316nd0V5v8G/El2nh3VdB8VXR/tbwxK8N7NKxJkhALJMSeSCo6+1cnY614vn+HvjP4nWs9751+CNGtCxZLa1RtvmiPpuxls47ZqZYqKipJX0b+S/4On/AAxSwknJxb6pet/+Bqe6UV4f4G+H/gbxj4Ug1WLxLquq63NAsk16NVkE0MxHI2g/Lg8YIr0z4aab4i0jwdZ6f4p1JNR1OHcrzqxbK7jtBYgFiBjnFaU6k5P3l807oirShBaS12s1Y6SiiitjAKKKKACiiigAooooAKKKKACiiigAooooAKKKKACiiigAooooAKKKKACiiigAriNN+H/hPw3r1/4ymbULq8EExabUL2S5W3iZhJII1YnaCVB9flAHAxXb0kirIjRyKrIwIZWGQR6GgDgdQ8XtLqOi6ZpejXdjc3V1BuM0MO6O1lWRvMX58DcYiCPvDnIzjOhqfijw7ptxqNneaVNHaWszR3NwbZDC0ot/tGAM7mOzvtxkYzmtfTvC+g6e6SWunRo6OrozMzFCqsqgFicKodgFHA3HAqzc6LpVyZftFhBN5sxmkDrkO5j8rJB6/J8v0oAwE8Uac2qjS28N6gmqXR2yWrRQ7zHs3B3bft24yPvE5BGOmcXw/wCM7W8kWfVPDkljYSWlnMmYonW2a43r8zBuQ21R8oJA6gZrs9L8O6LpsyTWdiqTISRKzs78qF+8xJIwAAM8AcU2y8M6FZ27W9vp0SxM0bFSWYZRiyDknAUk4HQUAc/o/wAQ9DvFtbbS9L1BzOyLbRwxxbWRkeQPkPtUbY2JBIYcccitbQvF2n6raT3Rtr2xiis477N0igtbuGKuArHH3G4ODx0q3p/hvRNPZDaWKp5b7o8uzCP5WTCgk7V2swCjAGTgVZtNK061AFvZxIBbpa4AyPKTO1PoNx/OgDntQ8e6fp+j2+q6hpmo2ttcYeLzDCHaLaG8wL5mSMMMgDcO4rCu/HeoQGJJSRGmoTLeTxQJ+4to3vDn5n+YlbYA4XIAbqSMdTJ4I8LyW628mko8ShlVGlkICMADH977nyr8n3flHHFXl8O6Gshk/sy3LFi5yuck+ZnIPXPnS/8AfZoAyW8b2qXsOnzaNq0N/MVKWzpHuEZR3EhIfaFxG+ecgjGORmvB4+064htLj7PeWaTQpciO6jjVnheGSRG3eZtTPlN948EYIGc1taf4Y0GwZWtdPRXU5V2dnYfIUxuYk4CkgDoATgCkuvC3h66gWC40m3kjWBLdVYHiNVZVX8A7AfWgB/hTxBZeJNMa/sVlREmeCRJANyuhwRlSQfqCRzWtVLR9KsNItWttOtxBG8jSuNxYu7dWJJJJPcnrV2gAooooAKKKKACiiigDw39sn/kQ9J/7CP8A7Teuc8feAPh1oHwug8TaVdLpuvR20M9uyXpczTEKSuxifU9AMV7r478HaD410qPTdftpJoIpRLGY5WRlbBGQR7E1xenfAH4bWdwJn068u8HO2e7YqfqFxmvJr4KpOpUkknzWs3urL0PWw+MpwpQi5Nct7pbP8TyH4seIdV8T/Afwdq2tfNeNqE0bS7dvmhVZQ+PcCoPiP4Xbwx4m8Lf8JbrWu634Uvo0d3mumLQnHzqOoGAVPHJGRX0n4o8BeFfEmi2WjappSNYWLhraGF2iEeBjA2EcY7Vd8TeF9B8SaENE1rTorqxG3ZGSQUIGAVYcgj1BoqZfKUpSum/dtfrZa39SoZjCCjFKy96/ld6W9Dwn9pzSrOHw74Q1/wAOJBLoumt5C/ZmDRop2tHyOx2kZ9x617Vp/jrwrd+FU8SDW7GOxMIkdmmUGM4yVI67h0x1qbR/BvhnSfCzeF7PSbcaQ4YSW8gLiTd1LFskn39hXDS/s+fDh7/7ULPUETOfs63beX9P7361v7KvTnKVNJ81t+j+7VHP7ahVhGFRtct+m6fz3OB+AOjyeMNf8f67JA0enarDPaoWHBaVy2PwGM/WuD8Fvc663hj4aTI/+j+IZZrhfRAFyPw2yfnX2JoOkaZoWlw6XpFlDZ2cIxHFEuAPf3PuawNI+HHg/SfF83iyx0sxatK0jtL5zlQz/eIUnaM5PQd6x/s5x9movRb+eql+Zusxi3Uk1v8AD5O1j5++NN1J4L+IPjayiVkg8TaZG0eOm4uu4/8Ajsg/4FXZ+JdG/sL9kVbJk2yvaw3Ev+9JKrn+YH4V6h43+HnhLxneWt54h003U9qpSN1meP5Sc4O0jIz6+prW8ReHtJ8QeHptA1S183TpkVGiVynCkEYIIIxgU1gZpVVfdWXo23r82S8fB+y0ejTfySX5I+eNV8E3GqfAbwp4z0EPHrmiWpk3RffkhWRm491PzD2yKd+zJq0mvfGPxHrU0YjlvbF5pFHQMZI84/HNfRWgaNp2haHbaLplv5Njax+XFGWLYX3J5PU9axfCPw88JeE9Zu9W0HS/sl1dqUlImdl2ltxCqSQozjp6VSwMo141IvTqvO1rr9RPHxlRnTktXt6XvZnh37On/IH+Jf8A17t/6DNWB8EPBPw88SeFZ73xb4gOnXqXRjSP+0o7fMYVSDtYZPJPNfSfhnwD4V8ORarFpOm+QmrZ+2Ayu28HPAyeB8x4HrXL/wDChfhj/wBAO4/8Dpv/AIqsFgKijTTSlyq2t+9+xs8wpuVRpuPM09LdrdzqfhppnhvRfC8ek+FdTTULC3kb94LtZyGY7iCy8d+lcH+0BptprHjX4d6XfI72tzqM0cqpIyEqVToykEfhXoPgbwZ4d8FWM9l4dsmtYbiXzZQ0rSFmxjqxJ6CmeOfBHh7xmlmuvW88ps2Z7d4rh4mQtjPKkegrvrUpVKKhZdNOmjWn4djgpVowrud3bXXrqnr/AEzyv4m+HtF+FSaf4s8H3D22rG7jt/sdzMbn7VGx+ZR5mXU+6kVZ8cXPiTxR8a7C28L2en3T+FrQXMsd/KyQrPMO5UElgMY+hrufDvwq8D6HqcWqWukNcXsRzFNeXElw0Z9V3kgGt/QvDej6LqWqajp9s0d1qs4nvJGkZzI46dTwBk8Diso4We2yvey6W7ad9fkavFwWvxSs1d9b/PtdfM8j0qfxX4Z+Olhqvi6z0qyj8UW5sW/s+Z3jaWMAoW3AEN0H41t+Av8Ak4jx9/16Wn/oIr0DxR4a0fxLFZx6vbNN9iukurdlkZGjlXoQVIP4Vz/iX4V+DvEGvXGuX9rerfXIUTSQX0sQfaABkKwHQU1QqQcXHWzb1fdPy7tsX1inNPm0uktF2at17Kxy37SepW2qaPpvgXTZUuta1XUIQtvGdzRxq2S7AdB9ff0qPWJIPB/7RWm6pqsgh03WNIFhDcycIkyEfKT0GcD/AL6rvvCHgHwl4Tne50PR4oLpxh7l2aWYj03uSa1fEmg6P4k0t9M1zT4L60fkxyrnB9QeoPuKboTb9pdc10/LRNW/F6iWIpxSppPls15621/BHn3xqs7zTNI1PxbH8QtZ0eOO2/0ayt3jEUkgXCquRkljjPNcj8QrO81rw/8ACOy8UNPLc3t5Gl6S5SRiyLnJGCDg9q9D0j4P+AdN1CG+j0iW5kgYNCt3dSzpGR0IV2I/Stzxv4L8PeMoLSHX7WWdbSQyQGOd4ijEYJyhBqZ4ac1K6WrWl21o7v7/AELhiacHFJvS+tknqrL7vUzPDHwv8I+Hdah1fS4L9buHdsMt/NIoyCD8rMQeDRquh/Dv4lwSPPDpusPbu0LTwPiaJlOCNykMMH8Kr6X8IfBGm6lbaha2eoCe2lWWMtqU7AMpyMgvg/Q1Jr3wl8C6xqcupzaS9rdzHMsllcyW/mHuWCEAmtPZS5OXkjbt/S/Qy9rHn5nUlfvb/g/qcj8OZLzwr8Y7rwDpuu3WtaB/Z5uglxL5r2Dg4Cb/AE9vccV3Pxk1zUvDfw01rWNIXN7BAPKbbny8sFL49gSfwq/4N8G+G/CFtLD4f0uK0845lkyXkkP+07Ek/nW5cQw3FvJb3ESSwyKUdHUFWU8EEHqKcaM1QdO9nr8r/wCRM68HWU7XSt87f5nhkXg+fw34a0v4keBdTfUNUS2FxqwubneuqRsN0mSTgODnH0x167/wk12Tx9471jxvavcQ6PDZxadaW0knPmffkYqDgYJAB7ithPg78PUuDIuiP5Rbcbb7XN9nz/1z3bfwxW/o/gzw5o/iCbXNJ05bC7niEUy27skTgdCYwdmR64zUUqE4zTslHsn1tbt+Hz9dauIpyg1duXdrpfbf8fl6bVzdWts8KXFxFE07+XEHcAyPgnauepwDx7V5HptuNS/aE8dWaOCJdBhgZgfullUfnXo3jTwpovjDSV03XLd5YkkEsTxyGN43HRlYcg8mqvgTwN4d8FwXEeiW0olumDXFxPKZJZSOmWPbk8VpUpyqTV17qv8Ak1+pjSqQpwlZ+89PxT/Q4/8AZq1OGLwU3hC8ZbfWdDuZre5tXOHxvJDgdwc9faqvxwuIfEfjDwf4I02Rbi/GqJf3axnP2eGPqWx0zk/l7iuz8X/Dnwh4qvl1DVdL/wBOUbftVvM8EpHoWQgn8ateDPBHhjwgs39g6WlvLP8A66d3aSWT2LsSce2ahUarjGnK1lbXvby6eepq69JTdWN7u+nRN+f/AADh/D00WmftMeJre+kWB9T0u3ks95wJduAwX1PB49jR+0XNFeN4P0C3kWTUbnX7eRIFOW2LncxHYDI5ruvGfgvw14whhj1/TUuWgOYZldo5Y/8AddSCPzql4R+G/g/wvqR1PS9MY35XaLq5neeRR6AuTj8KXsKnL7PTlve/Xe+3/BBV6fMqmvMla3Ta2/8AwDg/iDosev8A7Rmi6dLqGpWCtoEj+dYXBhlGJH4DDt61D8FdJ0vRviZ4h0bxEJbvxXZyF7K/vZ2kkntGHBTccZA64559jXrM3hvR5vFkHimS2J1W3tmtY5vMbAjJyRtzjqTzjNVfE3grwz4j1Ww1XV9NWe9sGDQTK7Iwwc7SVI3LnseKUcK4zVRWvd/c/wBV/wAAbxacPZu9rJfNfozgfCljaap8cviVp1/Ak9rc2dpFLGw4ZTHgivNPGral4UjsvhlqzyTQWevWt7otyw/1lqWYFCfVSR+vtX0np3hvR9P8Sal4htbYpqOpLGt1L5jEOEGF+UnA49Kr+LfB/h7xVLYTa5p4uZNPmE1s4dkZGyD1UjI4HB44qZYOXJGz1T+9c1yoYyKm7rSy+9RSv/XQ8y+JPh/TfE37Q+gaTqyTPavocrkRTNE2VdyPmUg16F4L8AeG/CN7PeaLDeJNNH5bma8kmG3OeAzEDnvTfGfw78K+LtUg1PW7O4lu4IfJjkiu5IiEyTj5GHcmofC/wy8JeG9Zi1fSrW9S7iVlRpb+aVQGGD8rMQePatKVBwqOTit3r11+X6mdSup0lHmeitbp+f6HBftAaG48X6DLp149kfFDromqbB/rYdysD9QMjPocV6xe3eg+E/D0P264ttN0u2WO2QynaijhVX+VHiDw3o+vXemXWqWxml0u5F1aESMuyQd+Dz9DVzWNM0/WNOm07VLOG8tJhtkhmQMrD6VcKLg5uO7en9et38zOdZTjCMtlv/XpZHnnjD4XeBb61m8RabMPDl4qGZNT0248lFOM7iAdpH0x9av/AAB8Q6v4m+G9rqGtSefcpNLALjbj7QiNgP8Aj0z7VAvwT+HayD/iU3TQBtwtmv5jD1/ubsY9q7+ws7XT7KGysbeK2toVCRRRqFVFHYAUqNGUZuVklbZd++yLrVoypqF3J33fRdt2T0UUV1HGFFFFABRRRQAUUUUAFFFFABRRRQAUUUUAFFFFABRRRQAUUUUAFFFFABWJ49kkh8D67NDI8ciadOyOpwVIjOCD2NbdYXxD/wCRC8Qf9g24/wDRbVFT4GXS+Nep8NL4r8UbR/xUmsdP+f2T/Gu9Gj+I5La3hh+IupHV59H/ALXSyd51QwhC5US7iN2FPUAe9eVL90fSvZh458P/ANi2MN1rhn09fDy6dc6THYETSTBCP9fgbVDbTwxHGMc18fQalCXNLXpr5Pz9O/ofY104tci/D08v8vU5ue18bRfDeHxqfFmpmGS48s2v2uTzFiJKrKTu+6XUrWxcaF4g/tGHQ7P4mX0uvzWkdzHYStPGsu+ISCNJdxUtg9DjJpbrx14VmN54ZFjt0VtDGlRajmTzCUXej+VnAzNk9M4NF34i8GQ+NNN8cjW7i7ubKytvK0yKyZWM8UCoA8jEKF3DOQDxXQ1S6SutOvrdr8H13ML1esbbtaelk/x7Gdp1p4g+xaXNr3xGvdEn1fmxglmnkOzdtEkpDARoSDzyeM4xUQt/EcOhW2san8TP7Phupp4bYPd3UhlMLbWIMasMZIxnrmrdn4o8N6rPoesatqC2N7ptmtlfWs2mC7juolcsDFnKq5Bx82Mdc1buPGGl6h4StrLS9fsfDZW9v5pbObTTOojmk3RqhEbBcLkcYqXyWdpdNNfTz9f8ivfuvd666evk/LuUbix1+zsLX+0viTeWWo3mn/2hbW8k0/lPEVLKpmztDkDhQDzgEg1xf/CV+KMf8jJrH/gbJ/jXbaB4g8O6X4dks7zxRfazpTWciDQbrTs7J2Q4ZJCSI1DncGXB46V57oSWL6zZJqszRWPnp9pdVLER5G7AHU4zWFV+8lGVr+f/AAX/AF0RtSWjclt5f8Bfr6s1tQ1nxxp8yQ32r6/bSSRpKiyXUqlkYZVhz0I6VX/4SjxXgn/hIdawBkn7ZJ0/OvWF+KXhO8L6nd2lzFd2zvLaW8o80M8Tl7X5goAUeZImOwA5NFr498EpqIhivrq20mCVALcwNtljdZGkBCjLfvJSCrELtAIycVq6UXtV/r+tzJVZrel/X9bHlll4g8X3l7DZ2/iDWXnmkWNF+2yDLMQB345I5pdR17xhp99cWV14g1hJreZoZAL6QgOpwRnOD0r0VPiFpP8AaZW11yXT4oJNNaK5S1Y+ZDDGBPDgDPzNg88Njk8Csjxv4q0bV/COo2serb5XumeztoIHjJUzu5MwYFDw2RIpDHgEYFRKKUW1Pv8A1uXCbcknT7f1scX/AMJR4qwD/wAJFrWD0/0yTn9ataRrPjTVdVttLste1h7q5lWGJDfSLlmOBkk8cnvXpGkeOfCNnpNsrarPJcWsUZtRLbMxiYWksTKBt2Kd7L93IIAJJNR+H/iJosY0C4m1q4sr+2ks5dXuPs7O98kaMrREgfNg4PPBznqoq1Simr1Ov9dSHVlZ2p/19x582p+OF0ufUzrur/ZYLoWkji/ckSlWbGN2einnpVH/AISnxVgH/hItZw3Q/bJOfpzXafD7xVpemadeQza9JpbPr0V+4Fu7i5tlVw8Xyg8tuAweD3rpbLx54GismX7XOpCxHT45LZm+wPskUsFC7VKlwflyWC5JzUxgpRT9pb/hvUqdSUZNezv/AF6Hm17qHjy0Ngsus62X1C3W4tkjvZHZ0LFRwDkHIPHWqDeKPFakBvEOtAk4AN5J19Ote2+ENfh1aG0mtNWmvr2ygtIbi8IMYmePz9yzMQWWA+YhLEYOOeRWFeePNDR7OPT73TIIkMSpFPb3Ey2jJC0b7duAgZifnjyxyGPIq5UUlf2nX8PvM412217Pb+ux5cPFHiovsHiLWS3TH2yTP86P+Eq8U5A/4SLWcnp/pknP6119v4i0GH4g6zqcet3yQT2Aht7shtxlxHuG8L5gX5WCtgMcDceTXUah8QvCn9v2q2F0Rp5W/Yv9naMQTzEGKQ7Ru4O7lclSSRzWcYJrWp/V/U1lUaelP+reh5QPFHiottHiLWS2cY+2SZ/nQvinxUzBV8RayzHoBeSE/wA66+HxRpL+P9T1afUvswk00W0N1apIoklCoCzMQZATtPzgBieuMmtvwvfaXqnxN8U6hok1ytrdwI1tPaRbLiNi8bMVXqM7WDEA8H3pwpubSU97/r5+QSqKKbcOi/Ty8zzibxJ4vhnNvNruuRzKcGN7qUMD9Cc01fFHitvu+IdaPO3/AI/JOvp1r1fWvHWlQeLJbK6vbeJo7C5hE9uzmG2u3uHfcsiDeRsO3eoyMnjrUFz478LTWN9u1MiWWGbbDHauIjcb0ZJApGDnZne5LbieAKqNKLetX+vvJ9q/+ff9fceZ3fiHxhaXU1rda7rkM8DlJY3u5AyMDggjPBzUY8UeKycDxBrRPp9sl/xrsx4r0F/i9rmp6neG98P6qZVkkSAgiPcJIxtIByGVQfxPNdA3xG8MXN4LqO6udMa4jW9uliiIBunkQzIGUFsBIlxjAbJBOKmFNS3qW/r1HKpKP/Lu/wDXoeV/8JT4qx/yMWs9M/8AH5J0/Or+p6l46023s577WtZhS9g+0QA37lmj7MVDZUHtnGa7L4sa7pc/hRZNNhWObWLlo1YRhN9hBI7QsF6gEyBef+eVWdO8e6TJFp0b+ILixktItO+0SvC8n2iGGIrPbAAH7zEHBwrdzxTVNXalUs9Px/y0D2jcVJQ7nmh8VeKB18R6wP8At9k/xq4ureOm0+TUBqniL7JGQHn+0TbBk4HOcda3td8R2WveOvC66ckZ0u0W0RbSZVSNGDDepzgHjAyTg4616Vq3izS/D13bf2xezMGIeD7She42iSdiJEx8qjzVCjnIH4BwpJ3bnona/wDTFUquNkqer1/rQ8Wu9Z8a2trZ3U+ua0sN7E01u325zvRWKE8Nx8ykc+lRL4h8YNZyXq67rZto5FjeUXkm1XYEqpOepCt+Rrv/AAv460v7JpKalrQt3jsvL1CRoJPPz9plk/dSICN21l+VgUboelZfw28WaLoumX1pqN4wgbWYLtIntg7SxBZVJwBjcrNG+MgfKQKXJHmS9pv/AMDzLcmlL3Nvx/A49vFPilThvEWsg+hvJB/WlPijxXnH/CQ61nOMfbJOv511s/ifQ08aeE77Urw69/ZiFdSv/Jb/AEhjI7IcOAzbAy8kZO3A6Ct+Tx5oYgvYbrWY5p5bT7NbXUNtLKYZsSkXLPKN7EBxHwAQGP8AdBqVBNN+0/r7/l+oSm01an/X3fM8+0rV/G+qXos7HW9amnKPIE+2uMqilmPLdgCap/8ACU+KsA/8JFrOCMg/bJOR69a9m1/xdoOieJL+31XVzfhvL+zWyQtixH2J0cbsY+dnQfLnpk4IrKk+IHh23h1OWPVGuZbiOdtJj+yt/wASxWtyiwcjHL7fu5X5c9TVSpqN/wB5t/Xf+vIyjWk7Wp6P+u39eZ5d/wAJV4p2hv8AhItZweh+2SYP61ovfePk06fUJNY1uOCDyPMLXsgbEyloyBuyQwUnI7V0HjjxfpOq+BodPspoWaSG1VrWRZTJBLGv71xn92u5sksuS27nGK15PiLZQxW81trkomddGVxHblWjSBWW5QnHOT6ZyDj1FONOF5J1Nv8AglucuVNU/wCtPL1PPrDXvGl/dRWtlrWu3E8zbY447uUlz1wOeabZ+IPGV5exWVrrmuTXMrhI4ku5SzMegAz1r1WH4h+Ebe5sns5oYNPRkVrQwTFomWRmaVFH7tdwP3uWIYqRXH3Xi/T5/iZ4a1RrpzpGmJZBh5WPLKRoJSFxkncDz3xUuEUov2m7t8u4Kcnf930Obh17xnNeJZw61rr3MkgiSIXUu5nJwFAz1zUbeJ/FisVbxBrQKttI+2ScN6detel6V8RtGg1m2M2oTfYLaHTPJTyCRHLE489gMddpYZ6kcVYsPiB4btUsd1/bTRxThbyNreb98/2rzDcIgATOzHzH5hjbjFONOLt+87/1uKVWSv8Auu39bHlQ8VeKdpb/AISLWcDqftkmB+tTQ6/4ymhnmi1zXXjt0EkzC7lxGpIUMeeASQPxr0GD4g6TJoEoe7t1ujLdCeK5t5HW4DyZicRriNtq4ADkbdvHWpdW8caLLZatDH4iBu73TwrOttJJbCQXCvsjEi7wCm75CSqngHFJQVr+06fp6jdSX/Pvr+voeZnxT4pXG7xFrIyMjN5J0/OrWoaz4209oFu9c1qM3Ful1F/pzndE4yrcNxmuk+JF7pfibTxqUHiCCW7sI2eWFY5FhfzJFCrCJBuU4yxTJVQPlNb2hePPDdrollClxHBe21rZrO88U2ydY4mVoCI+XG452thW3deKFTWqdTtbz3Kc/dTUPkeZ/wDCUeKsA/8ACRazgjI/0yTkfnR/wlPirG7/AISLWcev2yTH869Xh8e+EbfTXaPVJpbqGI/YxLasTFmzeLYBt2J+8K5C8HAJJOa5bWPGlpqHhObSZ7+abdoNtCsbRnb9tWfc7dPvbc/N+FKcFFO1S/8Aw3r8hQm5f8u/6v6HInxT4qA3HxFrIHr9skx/OlPijxXnB8Qa0D6fbJP8a7/QvHmgW8Gm2eqvLeaZaaZYI1mYcqbiK4DSHB4JCZ5PUcVqJ8SdCtb52vJoNU+xxfbLGaOOZy90rv5aO0uGI2yN2AGMDOBV+yjf+L/X3/cJ1JL/AJdf19x5X/wlPirj/iotZ56f6ZJz+tX21Lxwuj22q/27rBtrm5e1ixfSFjIgUsNuc9GFb2p+KdH/AOFmWF9odxDbaPp9v5Fo93bO6jcrMxZV+YfO7DcvIwCOldHqPjfwjJpFxpcOqXn2mad3XUWiZ2iHlQbkBKhmSQxsm4jfgAnqcxCCad6g5Td42p7nFakvxK03Tnv7+/162t49u8yXzgrl2QAruyPmRh07ViHxV4pUkN4j1kEdQbyT/GvWtT+I/huaaZ7HUEjlN0JImubJ5Ihi6uJMsowcbZEORyM8ciuB+IZ0jUL6PxBY6213G0sVrLE+5pMrGC7oXAZ4wflBcbj3zRUjZXhO/wA/xCjNydpwt8jE/wCEo8V5A/4SHWskZH+mSdPzq3o+reNtXvTZ2OvaxJMI5JCDfOoCojO3JP8AdU/lXpGufEDw2mgaqdK1q5k1Z47lLKZoX8xVkaAxgMVATHludq4VSfl9aZL8QPDzXcs1rq8tnbtDerd262rf6dLNbhUkJAxw2Rk8jqOpq/ZQTd6v9ff95KqSa/h/19x5nZeIvF15cw29v4h1h5JpFiQfbZACzHAGc8cmn6hrvjKx1CfT7nX9ZW4gkaJ0F7IfmUkHBB55B6V1Hw98TaRpnhJbDVNWFusU5lWC3gkEzMXQ4c4MciYXqcMv8J5rcl+IGk6jZapE2uS2OrTXl3/Z2pvA5NpbtLE6oCoLKGVXHA46dCalQTS/ea2v/wADcqU5KTtT0vb/AIOx5n/wlPirGf8AhItZxjP/AB+SdPzq1Yaz42v3K2uta5JteON2+2SAIzttTcc8ZY4r09PiJ4Bupp1vrSVYbm4e1kZbbkWisZ0kAHRmm/h7A1yHhHxjAknii41K/wDscuq3dtdgeSXD7bje6DAODtOB06daahHninU0YKcnFv2dtjnL/XvGVjqE9hc6/rK3EErRSIL2Q/MpIIBB55B6VAPFPio9PEWsntxeSf416ja/ETQroaib7UH/ALQku70afeyLIn2WB5I2RQ0Y3oCFcfKOPxNYHhvxro1n438Q6nqEMT2V04vLRIICqNdQsHh+U8qGOc59anlV1+80f4fiCnKz/d6r8fwOO/4SjxVj/kYda6Z/4/JP8as2ms+Nbu0vbu31zWXhsY1kuW+3ONiswUHluckgcV6bJ8QPCrzwQabqEmk2lreRXkxNszG8iYvJcW2AP78hADYUjqeBVey+I/hmPXpJLgSNpC6bYQwWgt8hJI5EaTj+IqBnJ67QKbgk7e0/q3rtfQn2sntS/q/pvY89vdV8bWen2N/ca7rCwX4ka3P26QlgjbW4zkc+tJour+NtY1OHTtP17WJbmfPlqb51BwCepbA4BrofEHjOEaj4OvV1iTW7vRpJWu53iZfMVp9wX5hlhsOOa6xPiL4Lsb2w/soSQJaTpZeb9n5ayiR3RyMfeaV+R6KKdOEJP3qll/ww5TklpTu9f1PJh4o8Vc/8VDrXAyf9Mk4Hr1qyda8bC5trU6xrwnulRreP7VLulDnCFRnnPavRfC3j7w6LfSbnXNYuzfJFbpqWYWPnqjzZVioy/wArqNpIXHqQBWDrvi3TZPHXg7WLbUvOs9LjtUmVbcqYfLf5+COcqMjGfwNLkS5f3m7t6LvuNTk5Nez2X4/cc5qGqeOLCytLy61zWY4bvzPKP25yf3blGyN3GGBHNUj4o8VDr4i1od+byT/GvSF+IGjRzQ2d9qL6lpoh1D7ZEtuVjuXeffDwQP4ehI4PpWzb+LdD1vWbi1meHUNCSKe/uJAkge3SN0lhRjLgAbk2bEBA8wgE5qvZRb0qf195LqyjvT/r7jyqDVvG0+lXWqR67rDWtpLHFM3258qz7toxuyfun8qpjxR4qIDDxFrRB6H7ZJj+ddR4P8cnT49XvLi+mttQ1LWbO7kaJM5iEjtMM9uGxjuOK6228feD7O0lWO9luI8xiO1ktmCopmfzlChQq5jkYAjJI+8egqYwUop+0t/XqVKcotr2d/69Dyr/AISjxVgt/wAJFrOByT9sk/xo/wCEp8VbS3/CRaztHU/bJMD9a9PvfH3hj+wp9N0uSKGCySa0iiuIpcXsHkiOIlU+VjkMcSEbScjJrJ+HnijwnpfhKLT9au55V8q5E9i0TFHdmUpwowwwv3mOVPAAGaFTTny+10tv/TD2j5b+z6/10OH/AOEo8V7gv/CQ61kjIH2yTJH50g8UeKiAR4i1kgnAP2yTk/nXos/jC1d9Vjj8dBbm6k83TL77DIDYReaGMBYLuXcoA2qCo24zhqvaR498NW9/ZXl5rBuLNBaobBbFkEdylwHluwoG0blDHg7jvwRgVUaSbV6tv69f6+8TqNL+H/X3Hlv/AAlHir/oYda7f8vknfp3q5peqeOtUedLDWNcneCLzpFW8kyE3KuQC3PzMowPWu50Tx9aXi6ZY6lqU85ksbm3uVkjyHuGud1vuPfauMHovTitnWPGmgaZrWtWWpa2+p3B1C5MMq2zf6LEZ4SLfJH/AEzduMrwOcmqp0YytKVTT+vMUqkk+X2f9fceYafqHjy+1pdGg1nWhfGR4vKkvZEIdASyklsAjBrPHijxUTj/AISHWs4yR9sk6evWvVrLx94cjvIry41r5Ib+SW3ht7WRfkLytmZGBQn5xh0IY5wwwKr6B8Q9EGh2LXt+E12OGA3d5cJL+/WN5cwsYxlxhk+U/Kw4JGBU+zjZfvNf68w9rL/n1/X3Hntpq3ja60y+1KHXtXa1sQhnc37jaHbauBu559Kpf8JV4o/6GTWP/A2T/GvQdY8XeH9Y8N6lpX9uNYWd9b2EdvYrZuY7JomBmYAcfMQW4JJzzyK8mPU4ORnr61hW9xrllf5m9H3780bfLyNj/hKvFH/Qyax/4Gyf40f8JV4o/wChk1j/AMDZP8ax6Kx9pPua+zj2Nj/hKvFH/Qyax/4Gyf41d0LxR4mfXNPR/EWrsrXUQIN5IQRvHHWuaq74f/5D+nf9fcX/AKGKqNSd1qKVONnofoZRRRX3R8GFR3VvDdW0ttcxJNBKhSSNxlXUjBBHcEVJRQByv/Ct/AH/AEJmg/8AgDH/AIUf8K38Af8AQmaD/wCAMf8AhXVUVl7Gn/KvuNfb1f5n95yv/Ct/AH/QmaD/AOAMf+FH/Ct/AH/QmaD/AOAMf+FdVRR7Gn/KvuD29X+Z/ecr/wAK38Af9CZoP/gDH/hR/wAK38Af9CZoP/gDH/hXVUUexp/yr7g9vV/mf3nK/wDCt/AH/QmaD/4Ax/4Uf8K38Af9CZoP/gDH/hXVUUexp/yr7g9vV/mf3nK/8K38Af8AQmaD/wCAMf8AhR/wrfwB/wBCZoP/AIAx/wCFdVRR7Gn/ACr7g9vV/mf3nK/8K38Af9CZoP8A4Ax/4Uf8K38Af9CZoP8A4Ax/4V1VFHsaf8q+4Pb1f5n95yv/AArfwB/0Jmg/+AMf+FH/AArfwB/0Jmg/+AMf+FdVRR7Gn/KvuD29X+Z/ecr/AMK38Af9CZoP/gDH/hR/wrfwB/0Jmg/+AMf+FdVXnWofFzR7LXL/AEZtB8RS3dhL5c6xWYYDuCPm5BHIPpWVZ4ahHmqWS87GlN4iq7QbZt/8K38Af9CZoP8A4Ax/4Uf8K38Af9CZoP8A4Ax/4VgN8YNJVdzeGfFAXGcmxGP/AEKoD8bPDwbadC8RhvQ2a/8AxVcyxmXvaUfwN1hsc9oy/E6b/hW/gD/oTNB/8AY/8KP+Fb+AP+hM0H/wBj/wrAHxg0llDL4a8UFT0IsRg/8Aj1WdE+K2kar4kstAi0PxBBe3hPlie0CgKv3mJ3cAetVDFYCclGMotv0JlSxkU21L8TW/4Vv4A/6EzQf/AABj/wAKP+Fb+AP+hM0H/wAAY/8ACuqors9jT/lX3HN7er/M/vOV/wCFb+AP+hM0H/wBj/wo/wCFb+AP+hM0H/wBj/wrqqp65qlloukXWralOsFpaxmWVz2A/rQ6NJK7ivuBVqrdlJ/eYP8AwrfwB/0Jmg/+AMf+FH/Ct/AH/QmaD/4Ax/4Vt+HdY0/xBolprOlziezuoxJE/Q4PYjsR0I9av0lSpNXUV9w3Wqp2cn95yv8AwrfwB/0Jmg/+AMf+FH/Ct/AH/QmaD/4Ax/4V1VFP2FP+VfcL29X+Z/ecr/wrfwB/0Jmg/wDgDH/hR/wrfwB/0Jmg/wDgDH/hXOeK/jLovhvxNd+H77Qdde7tsMTHDGVdD0dSXGQayz+0B4aABPh/xEMjI/cR9P8AvusW8Oui+7/gGiddtRUtX5/8E7f/AIVv4A/6EzQf/AGP/Cj/AIVv4A/6EzQf/AGP/CuPT46aO+NnhLxW27piyU5+nz+x/KoT8f8Aw4rlG8O+I1Zc5UwRgjHqN9SqmFeyX3f8A2qUcZTXNO6Xm7Hbf8K38Af9CZoP/gDH/hR/wrfwB/0Jmg/+AMf+Fchpvx10HUNXstKtvDviFrq9lEUCGGP5if8AgfQdSa9ZFawjRnflitPI55VKySfM9fM5X/hW/gD/AKEzQf8AwBj/AMKP+Fb+AP8AoTNB/wDAGP8AwrqqKv2NP+VfcT7er/M/vOV/4Vv4A/6EzQf/AABj/wAKP+Fb+AP+hM0H/wAAY/8ACumup4bW2lubiRYoYkLyOxwFUDJJ/Cs3wj4i0nxVoUOtaJdC4s5iwVsYIIOCCOxpeyo3tyq4/a1rX5nYy/8AhW/gD/oTNB/8AY/8KP8AhW/gD/oTNB/8AY/8K6qin7Gn/KvuF7er/M/vOV/4Vv4A/wChM0H/AMAY/wDCj/hW/gD/AKEzQf8AwBj/AMK6quE8U/Eq20HxU/h1/Deu3t2IBcI1rFGySRnjcpLjODwfSpnCjBe9FfcVGpVltJ/eaP8AwrfwB/0Jmg/+AMf+FH/Ct/AH/QmaD/4Ax/4Vh/8AC1P+pF8Wf+A8X/xyj/han/Ui+LP/AAHi/wDjlTah/L+H/AD2tT+f/wAm/wCCbn/Ct/AH/QmaD/4Ax/4Uf8K38Af9CZoP/gDH/hWGPiqD08DeLD/27xf/AByoL34w2lksTXfg3xTCJZVhj3W8XzOxwqj95ySaT9gldx/D/gDU6snZT/H/AIJ0f/Ct/AH/AEJmg/8AgDH/AIUf8K38Af8AQmaD/wCAMf8AhXUQszxI7RtGWUEo3VfY4p1a+xp/yr7iPb1f5n95yv8AwrfwB/0Jmg/+AMf+FH/Ct/AH/QmaD/4Ax/4V1VFHsaf8q+4Pb1f5n95yv/Ct/AH/AEJmg/8AgDH/AIUf8K38Af8AQmaD/wCAMf8AhXVUUexp/wAq+4Pb1f5n95yv/Ct/AH/QmaD/AOAMf+FH/Ct/AH/QmaD/AOAMf+FdVRR7Gn/KvuD29X+Z/ecr/wAK38Af9CZoP/gDH/hR/wAK38Af9CZoP/gDH/hXVUUexp/yr7g9vV/mf3nK/wDCt/AH/QmaD/4Ax/4Uf8K38Af9CZoP/gDH/hXVUUexp/yr7g9vV/mf3nK/8K38Af8AQmaD/wCAMf8AhR/wrfwB/wBCZoP/AIAx/wCFdVRR7Gn/ACr7g9vV/mf3nK/8K38Af9CZoP8A4Ax/4Uf8K38Af9CZoP8A4Ax/4V1VFHsaf8q+4Pb1f5n95yv/AArfwB/0Jmg/+AMf+FH/AArfwB/0Jmg/+AMf+FdVVe+v7Kwt5Li9u4LeGMqHeRwoXcQBknpkkD8aPYU/5V9we3q/zP7znf8AhW/gD/oTNB/8AY/8KP8AhW/gD/oTNB/8AY/8K6qij2NP+VfcHt6v8z+85X/hW/gD/oTNB/8AAGP/AAo/4Vv4A/6EzQf/AABj/wAK6OyvLS9SR7O5iuFilaGQxsGCupwynHQg8EU67uILO1mu7qZILeFGklkdsKigZJJ7ACj2NP8AlX3B7ar/ADP7zmv+Fb+AP+hM0H/wBj/wo/4Vv4A/6EzQf/AGP/CuohkjmiSaJ1eN1DKynIYHoRTqPYU/5V9we3qfzP7zlf8AhW/gD/oTNB/8AY/8KP8AhW/gD/oTNB/8AY/8K6qij2NP+VfcHt6v8z+85X/hW/gD/oTNB/8AAGP/AAo/4Vv4A/6EzQf/AABj/wAK6KxvrO+t/tFndQ3EW9o98bhhuVirLkdwQQfcVYo9hT/lX3B7ep/M/vOV/wCFb+AP+hM0H/wBj/wo/wCFb+AP+hM0H/wBj/wrqqKPY0/5V9we3q/zP7zlf+Fb+AP+hM0H/wAAY/8ACj/hW/gD/oTNB/8AAGP/AArqqKPY0/5V9we3q/zP7zlf+Fb+AP8AoTNB/wDAGP8Awo/4Vv4A/wChM0H/AMAY/wDCuqoo9jT/AJV9we3q/wAz+85X/hW/gD/oTNB/8AY/8KP+Fb+AP+hM0H/wBj/wrqqKPY0/5V9we3q/zP7zlf8AhW/gD/oTNB/8AY/8KP8AhW/gD/oTNB/8AY/8K6qij2NP+VfcHt6v8z+85X/hW/gD/oTNB/8AAGP/AAp0Xw78BxSpLH4P0NHRgysLKMEEdCOK6iij2NP+VfcHt6n8z+8KKKK1MgooooAK8yt9Uvrzxzrt3Nd6iNO025KRLFqCRwqIogzhovvPls5xXptck+jal9umu08M+FDNIW3TMW3uG4O4+VzkHmubEQlJxs9j08tqwp+05ktVbVrTX1XY4nwVrniXUNT0Xwxq+o3a3E6Sak9yjbWltJISUGfVXbH/AAEVD/aGp2vhPTdS/trxFdtqepTZSK6DSiziMrfJnA3bUXJz616Itv4jWeOddG8NrLHH5SOJ5Ayp/dB8vheOnSkjtfEMawLHovhpBbgiALM48oEYO393xkelcv1eVrcz+5+X6L8WezLMKTnzRpxS0urx3978219x5/puo+INR1XTdPm1TUri3NibrNrqccMgSaY+Tvc4EhEa8471ah1LxNLd6pr9reakunaffXReWa4Q2rWsCMuxY/vFy6n5uPrXVtoWoNJFIfCvhAvEAI2y2UAORj91xg81cFt4iFm9mNG8Ni2fdvh8+TY245bK+Xg5JOfXNJYeVvif4/IKmPpN+7COum62bu+u/bt1ueXw674mXQJzHqmqpO4srKeO7uYxN9rldHZ4j/yzQxlsEnHPQYNbOsazrmiXmkzWd1qL29jDLqWqW9xeLcvJB5iREb14O0bnAHoa7C70rWLzf9r8OeFZ9+3f5js27bwucxc4ycemadbafrdtEYrfw/4XhQxmIqkjqChJJXAi6ZJ496Fh5raT/H1/P8NCp5hQk0/Zx3d1da3SXf1tpddzgtJ1jW9b1HSreTUNTkiksDeSi21BLZh59w/lZLfeAjXhRWx/wkN7Np0trBq8hvbzxObSFBIDLFbRSAOMdQNkbE/73vXQSaLqUksU0nhfwk8kKqsTEsSgX7oB8rgDt6VNHp+uR3sl9HoHhdbqUESTiRxI4PXLeVk1UKM49X+Pl+mnzM6uMw83dQirapXjve/3X8lorHAeGdf8QalJNdQa5NYTNaTXDtqlwn2ZhM7LaGJeoAI5PHpg5qS017W4/JsrW/1a51N9Wtba4s5bqKVSVRpZDFMONrKoyDjb6c13MmmazJEsUnh3wq8axeQFZ2IEec7MeV93PbpTrXT9ctUhW10DwvAsDFohHI6iNiMEriLgkccVMcPNW95/j3/y/wCGLnj6EnJqnHXZXj8rvqr/AIaJ9+Ln8Wa22r3FzNPPZQx6jcs1qZVcRxWtpl1yOCDKwz9K3vhbB4qZ4b7VrjUvsUunxmRL+dJGkuSQS8YXOxMZGCec9OK1n0/XHDbtA8Ltv37syP8ANv8Av5/dfxd/XvVtX8XKoVbDQlUDAAupcAf9+61pUpRnzSk3/wANqc2JxVOdH2dKEFdJN3XS9refrc3q80+MWh3VnND480OJmvtPj2ahCgybm16njuyfeHtkV13m+MP+fHQ//AuX/wCN0jSeLmUq1hoRBGCDdS8/+Q60xNOGJpOnNOz8vxPJoU50ZqcZR+9Hktx4x0PUre4021aa6meAMDbQFlDOvy4z1Pfiuf8AtmsX+kAWumXYuY4R5tzJdIVJzknbu4HDDGKk1PwQ3hHx3c/bw1laayrvprWUxaKKVQSYDvXvklfbIFVYobXYnnLczlP9akty4CNgDorDpkj8RXzGGw1PCuVN8zls9vla59TLMMHh4x5VfZ63evXZpWN9vGuk6DFBp2pQvp8kNpviZgJEYKOR8vRj6Gu9+D3hy8gguPF+vxFda1dQVifraW3VIvYn7ze5x2rzbw14Lh8VeOYdS0fToZtJ0CTD/bbqQpcXPBCDIbITgkeuBXt3m+L/APnx0P8A8C5f/jdduUYGjGX1iMXbonr8/wDLyPOzWpCpaFFpfzXaWv33/Hc3aKwvN8Yf8+Oh/wDgXL/8bo83xh/z46H/AOBcv/xuvofaLs/uPC+qy/mj96N2vAPjr4v/ALZ1Z9BsZA2maVIGuiDxcXQ6J7rH1P8AtYHaun+MvjzxP4Q8OtFHa6V/ad7HItstvcO7xKB882CgGFHqepFeY6LoeiP4V06+vdSeaWW0eVoYpRudtrMVwAW3bgMsTyWrxM3q1cRB4bDuz+1fSy/4J7mT4CFOaxOI1gnZW1u/l6HRfBTxgugeIjo95Lt0nVZhsJ4W2u2/ksn6N9a+hK+Ztc8M+HYtE1hrTU7qRo4FeEyMEWfIZvlBGTswgyD1BNdz8D/iB4l8W+HVspINMfU7CJVlNzO6SXEfRZgAhGDgg89R70ZPOthqaw+Iaf8AK1rp2+X5BnGBp1ajxGH0j1vpZ/PuewUVheb4w/58dD/8C5f/AI3R5vjD/nx0P/wLl/8Ajde37Rdn9x4f1WX80fvRxvx/8DyeItDj17SYd2t6SpeNV63EPV4j/Me4968F+H0V5feMoLzSWt5HgjNyiXD4UcbSuCDk5b7vfpX1Z5vi/wD58dD/APAuX/43Xzt8W/BWq+FvFTa8IYLPTdZl2utlMxSGckHBJAIDEZHuK4cVBya5Vo2r9Pn/AF5Hq5XVp4KpOtUafuyWlpb+V0dZZ6544S7KJpeiqzOrSxtMwPOMDOOD07Z4PHOK8z8f2usW13YS6xbraQwp9nVlnV921ixzjHZgOnpW/wD2bpWmxyy3TXT3Mao7z+YxYMTxjnrkVn+CfCmqePvFS2cTG70zTZBcXv2udhG5Y5EWQCQWxk47VhWoVHFPfVW/qx24LPsI5zpxhbmi1e22jX87S1PS/wBm/wAFukT+OtXgK3N2hTTYnHMMB6vj1f8Al9a9srAibxZFEsUen6CiIoVVW6lAAHQD93TvN8Yf8+Oh/wDgXL/8br0qbUFbW/XTqfPvDPRJxsttUbtFYXm+MP8Anx0P/wAC5f8A43XLfEvxr4i8G+Hje3FnorXVw/kWcKXUhZ5D3wUHA6nnoKc60YRcpXt6CWEk/tL70cr+0N4sn1G4/wCEB0RmkO1ZdWaM87Tylvn1bq3+zj1rmfhf4gvPh54wWx1hVh0jVGSO62n93BNwEmHoDwrfgayPh5ZXk2oz6zcubqaYu0jSnm4kY5eT8+B7Ctf4jaLHe2X2qKMm4UFGiJ/1iEcivEnXnKr7Tr/Wn+Zx+2+3H4Vpbuur9e3oj6WByMjkUV4n8DPHOv6rY/8ACLf8S65u9OhBgmu53R7iDOAeFOSvCn8DXp/m+MP+fHQ//AuX/wCN17VLERqRUkmdawzaUlJWfmjdrjvin4YuNd0mHUdH2x6/pTm409zwJDj54W/2XHHscHtWp5vjD/nx0P8A8C5f/jdHm+MP+fHQ/wDwLl/+N05SUlZplRw0k/ij96Pm34weN9Zm0rQpNAnk0+2vi63O7CtHOrBTC5PTac5FbF3a6jcafPNps0ltYW0KLqL2052zyAAyeUOmBz04NdH8RvDU2m6vcat4g0vTX8O61IkeoxQSO629yeEueVG3PCsR3wa87ntIPDWmf2Rb6v4gt5JI5BLbx3C+SjZIGAyk4PB4Nc8alSnKdaeuy7WfdLs/+AVQwk69all9BXTu2tGpx6pu+6v67NNM6fwRp99ovjVLdbzzNPu4Hlj/AHoYyRgZV2HbGQM+pxXd/DnTj4t8Tf8ACYXSk6PpzvDoyMOJpOklz9Oqr+Jrg/Bnhz7db2HhPTFmjvtSt1n1y+Zy0sFnnhAx+6z/AHVHYZNfRenWdrp9hBYWUKQW1vGscUaDARQMACuuWIqYq3Otvz7fLd+enQ8vD5VRyyc4U23ZtK/a9m/nsvK76k9FFFWbhRRRQAUUUUAFFFFABRRRQAUUUUAFFFFABRRRQAV8/wDibw3esL600TQtTvTcSSyNdz6Y8F5as11G5Uy/cuVPO3glQoOcV9AVwo+Kfhlm8sR6iZ/JEnk+SN+TcfZ/Lxu+/v7enNS6kYNXZcacpr3Ucfq8HjSzvtYs/N8WS2EIvF0aS3eWSRrkiIw+Yw5aPJfBf5PvA9BU/wAOb7xPqHii3ea51yeaHWdQh1Uys5sVgUMEVM/JkSbQAPm4bPFdTH8U/DMhWOOLUWnaKORYBAN5Lz+QExu++H6j05pmm/EnwjvW3sba6jluPJm8mO2VWaSeby8EA/fDct7HPNTGvT0V/IqWHqa+6cNNbeLdOm1ZdFsfFS3MmrapNcRxFo4HtX3GN4iwKby5UgqC/wB7tiqupQ+N9S0/xFp+o2vir+zDaX0elx24mLSyvHH5Yct87JzIB5nA5B5wK9F8XfEiy0a5vbGz0+4uri181Glf5LcSpbtP5e7kltoHQY561Xu/iXC2kiXT7GV7yK8s7a6EkL+QhmaINtccEgS8A4Jx0qVXp/DfZWK+r1NJW31PNpb3xY920NhfaguoRLcQWqiZ2W4jHkhkt0XKrJFGswJ4bPTJPHSBfF1vcWdxHdeJr+E3Z8ixEF1FtjMsfPnPySuHOJxtKEgYPNdNp/jfwaZ7nVtP0G5+1y3AtUmhsEE15KzMNisDnOUJIcqQBk8VfHxJ0L7RHE9pq0S5iS5kktdq2jykiNJcnIJI7Ajkc4Iq/rFPSVyPq1RXVjnfiVc+L4fFvmaHZ680cT2YRoGdoGjLt5xCKNp4IB3kt0KgAE1k2Nn44tbfQ0urjxRLZT2Gnza03mSPOsmZfOVMfMpz5W5UwdvPqa63V/ilo1poMep2ljf3TS2UN9HF5eCYpJxCMkZwQT0/XmovEvxMtYNK146NZ3b3ulRMztcW5ESuu3KsM71OG4yAD2JxU/WKcVv5/mX9WqydreX5HKPZ6rpvwx8N2YhuYNTbxS720d8MSsTPO0bOD1zlST75qTSbnxpaajo96kXi2bS4DaNq8dzHI8z3BjnWYIh5aPcYSdvyAgEcA11Vz8QvC89wrzaLqNzqdhNMotzYq1xbhEVpJRk/Ku115Byc4xnir2nfEfw/qGpwWdrFqDwz3a2cd59n/wBHMrRiRF3Zz8ynjjr1xxTjXp3tfqv0RMqFS1+Xo/8AM880q1+It5oOqXV5c+Kra7/0FbWHeysoe5bziBzlhHjPUAVPq9v4+i1a8sY7rX4tNjlu0064UXEzrJvjMbNs5dQC23zDsPzAnpXomqeO9G07Vbyynh1BorE7by8jt91vbv5fmbXYHOdvPAIGRkjNUl+JmikxwnTdaW9lkRI7M2o85w8bSIwG7G1lRsHPBHOKPb009/6/rYPYVGtv6/rc4tv+Exub/WrF9c1b7PoV0ttHLbLLP9sMsnn4kER8wBYykZKncuT716D8NZ9Qn0YNqcWtW9z5UW+31EBvKOzokm0F89SWyQTg4PFR+B/F3h3Wrs2Wi6fc2RuLYakpktRCs6u21nGOrbuCT1Pr1rrquM1KOhnOEoytIKKKKYgooooAKKKKACiiigAooooAKKKKACiiigAooooAKKKKACiiigAooooAKKKKACiiigAooooAw/HPhu08V+G7nR7pmiZ8PBOn34JV5SRfcH+orxM6pq+ohfBa2kUPjKS5azusRDZFGFG65/3CuGHqSBXuWm+JtA1KRI7HV7SdpIDcKFkHMYcx7vpvBX6immLw7D4o+3Ysl1q4tmh8wEea8UZBZfoCwz9RXmY/LKeMlGUna2/mu39eZ2YbFugnG1+3kyTwnoVj4a8P2mi6cm2C2TbuP3nbqzse5JyT9a1KytK8SaDqjomn6taXLPbLdKEkBzCxIV/oSrfka1a9JRUUkkcjk5O7CqWu6pY6Jo93q2pTCG0tYjJK57AenqT0A9au1h+NPCukeL9JGla2lxJaCRZSkVw8W5l6ZKkE464pT5uV8u44cvMubY+bPGlxrfidtS8QzCJb68XZHayNg2sGf3cXPAPzBmPqfatDS9Z8RadpGmWdudCg+yWvkqzMXLg4DZ7c4wce9ek6r8M/hjplxHb391qkM0yllQ6tcliB3wG6Z456ngc1ai+EHw8mWIo2pt5gzGP7YnyR14G+vlKWT5lTlKoqivJ3b/TY+mWd4dUY0HC8Y7XX/wBt2PK73VfEN7pOoWkv9hyR3duBIUdlYAAgMpycde2AelZHgZ9f8PHT9atVibULAsFhWXd9phyN8Jxxgrgj0YD3r1/Svhr8LtSlmj0+81GaSKQxSKusXAIbJGMFueVbpxwfSprP4WfDe6vp7K1m1SSe3CtIq6vccbskYO/B6HpSqZPmVRxlKorxd0/+GRTz2g6UqPs0lLfT/wC2PQvDes2PiDQ7TWdNl821uoxIh7j1BHYg5BHqK0KwfBXhPR/B+my6doaXMdtJKZik1w8uHPUgsTjNa+oXlrp9hPfXsyQW1vG0s0rnCoijJJ9gK+rg5cq59z5efLzPl2J6y/FWhWHiTw/eaLqUe+2uoypI6oezA9iDgj6VJYa3pF9LNFZ6jbTPAUWQK4+UugdR+KEN9DVtbq2bbtuIjv8Au4cfNzjj8eKqUbqzEpWd0fLmpz6vpepv4Lu9PS/8Si4W2tVK4W5Ug+XP/u4yT6YNfQnw28JWngzwrb6PbkSzcy3c+MGeZvvMfbsB2AFJrFz4MtPEsWr6nPp8Wr2dmBHNI3zpBNIEBHszjaPckd63xdWp/wCXmHv/ABjt1/KsKVHkd3r2/ruU3FX5Va+/9diaiq5v7ESrEby3EjJvC+auSuQM49Mkc+9TRyRyLujdXGcZU55roIGXdxBaWst1cyrFBChkkdjgKoGSTXyD8R/GTeMPiHaateNKujI5jtbYAgi23DL/AO8/J+mBX1P470/RNU8K3tn4jkkj0p1H2kpK8ZK5HGU5wTjgda8xX4f/AAW/s6XUY5rx7aCX7PI8eo3LbHxnaQGyP6HjrXDjKNataMLWPQy/FUsLUVWavvp8v6fyPObTVvBoiRUt9StyCv3JDwPkBGc9hvP5VqPc+F7pjLH4i1K1+UsVclhgdgSDmvR7v4RfC21tZbq5+1RQxIzu7axNhVX7x+/2waj0/wCE3wp1G1+1Wn2qWHe6bv7WnHzKSGHL9iDXI8FWf2Y/ieis3pt/vE39z/8ASkzwWTU10fxvYan4XvJvtFmpljaXIWSQn5kYY+6y8fjX1x4G8S2Hi3wxaa5p5IjnXDxn70Ug4ZG9weK4SX4O/C2FkDw3uZGCjbqk55IJGcNwMA8niup+HPhfwn4XXUrTwrJJtaZTdxm8eYLJtBB+YnBKsp46jFdGEw9ajJ81rM8/H4qliZc0VaySS0+e1t99jraKKK9E84q6tp9nqumXOm38Kz2tzG0UsbDhlI5rwjUJoPCct14d8Q2SalqNht/sZnjDSahE52xAHu4OFb6Zr3f+0rD7ZNZ/bIRcQhTJGXAK7gSPzANU9T0/QL7U7LUr+GzlvNNZntpZGG6EsNpIrOcZN80d/wCv+HRcWtnf5aP+nszJ+GPheTw3ojy6gyza1qD/AGjUZh0MhHCL/soPlA9veusqpbapp1ysjQX1vII5HjfEg+VkOGB+h4NWwQwDKQQehFVGKikkTKV3cKKKKoQUUUUAFFFFABRRRQAUUUUAFFFFABRRRQAUUUUAFccvw38Mrrg1kR3P2kakdR/1vy+Zj7uMfc3fNj+9zXY1x9v4+0//AIRe31u8tZomudQmsLe1iIeSWSOWROCdo5EbNyQAO9TKEZNNouM5RvysSD4b+GYdcTWEjuftKai+oDMvy+Y45XGPuAjcB2PNMj+GfhqLUxqUP22K5W8nvEZZgNskq4OOOikblHY80yL4oeGpIYLhU1D7LOMJcG3wnmbHby+TkthGGQCoIxnNMHxS8PlIZPsOtCKS1hvDI1kVWOCV9iSNk5Az7ZxyAalUIbKP9f0vwKdepvzf1/TMW9+HOsXnjKe7murU6bcRtDczO4knliMPlHAMfyykdXD+vHOK6qPwFocelXGmq155M99BfOfNG7zIvL2YOOn7pcj60nivx9o3hvU5bG/ttSlaC2jup5Le28xIonkMYZjnP3h0AJ9AaqSfEzQo1nVrHVzc2rTfa7YWuZbaOIIXkcZxtAkQ8Ek54GQQFChBX03HPEVJW12GyfDHQZLye/kvtXa/keJ47v7SBLCYySpUheT8xGWDEjjNTyfDvRZbxLm4vNWuCWhe5SW63LdvESY3l4ySPbA4HHFQf8LR8NvGzW0WpXP+lS20QjtwBO0YJkKMxClQBnOe4HU4rQ1Tx1otjoVhrgjvbuwvbVryOa3hyEhVQxdskY4I+X7x5wDg0ewproL29R/aMy3+Ffh2GymtPtervHJaraJvugxhiWYSoqfLxhgPX3zU2q/DXQ9Vvbm81G91W5lngeDL3A+RHILAELk8qMAkgc4ArO034p6ZEdSk12Ke0tINQura2vUgYwSrEu9VznJkKAnGMHGOvFbFn8QdFn1D+zZbbUrO/VJnktriALJGI41kJbBI5VwRgnPI4INHsKaW39f0x/WKl/i1I9R+HGhXmo3mpLdana3l5K7yzW9wFba8axvGOD8pCL75GQRWfoPwxsbHVbu5mvLpbVb8XWn2sE5EUW2BYkZlI5dcNg5x064q74f8fW3iGw1+502xuY00yBJopLiMhZg9usy/T7wGMn171W8O/EuzvtGsJLzStUTU7i0trg2yWuPMWVSfMQs2BHlWGWI6D1GR4eF72/r+kCxFTltfQ0JPh/pElzcyyX+rvFexCO/tzd4ivCI/L3yADJYrjOCAcDim6b8O9Es7+21BrrUru8tpUkSe4uAzYSJokQ8D5Qrt75OSTWPqvxW0x4tOm0GG4uree+s4Li7e3YQQrNhipOQQ4Q56EDIB5OKtQ/FTQ5JfLGn6mHkWFrWIxoJblZUeRXRS2AuxCcsR6YzxT9jDewvb1Nr9Dc8N+DdJ0C5s7ixa6L2en/2fF5kgYeVv388fez3roq5Twx4+0HxLqK2mjC8uVZFYziHEaboxIA3O4fKRyRtzxnPFV9a+JOgaPcXUOoW+pxGAuEP2bPnlHRG8sZ3HBkXqBkcrmrUeX3UjOUnJ3bOzorz3xB8UNOtNE1KSw07U5dVs7e7ke0a1y0BgUEvKAeEy6dCSQeBwcXtS8e22kSaPHqVq5GoaYbwvDlmMm+FFiRMfMWaYAcjpTSv/AF/XYX9f1952lFcanxI8PGPUPMjv4ZtOtJrq8gkgAkhETBXUjON3IIwSCCDmok+JuhymJbXT9auXmup7SJYrP/WSQhjIFJIBACHnOOlAHb0VwU/xY8JxxrNGb+eBokfzYoARveLzliwSDvKc4xgEgEg1Zl+Jfh3+1BpttHf3k7Y2fZ4AwceWkh2nI3ELKmVGW54BwadmFztKKr6deQ39qLmBZlQsy4liaNsqxU/KwB6jg9xyKsUgCiiigAooooAKKKKACiiigAooooAKKKKACiiigAooooAKKKKACqOtapZ6TaLcXruFkkWKNY42keR26KqqCSevQdjV6s7XtIh1eCBJJ57eW2nW4gmgK745FyARuBB4JBBBGDQB5JbfDrwTZRJf/wDCYKFKFkjuWQDafvIY8hvviU7eoZm7jFbPhPRfBekT2usWvi/Tipt5EjaaWNZGjnAZdxZs7gBwcAkdRW03wx0V7l7iTUtWeR3DljJGCPneQgMEyNzSPnByQcdOKiPwo8NsYvMudSk8qCWGMNInyiWPy3PCckjB56EcYHFPpYPM4sfDvwfpq2j2Xi6ymVp7cO015Eiraq2HRcHlWy649ZD6V7XYXlnfW4uLG6guoclRJDIHXI6jI4rjrX4X+GrfVP7QjN0Zftn2zD+W373duzkpuA6DAOMAd+a6Pwvodr4e0w6fZzTyxea0g80r8u7soUBVUdgABRfQVjVooopDOT8YeC4/EN9LdLq13YGe1W1uBB1dFZmXBzxy7Ag5BB6dDWVoXwr0vSNeh1aG/nmaOXeI5kBVFBDIqYI27WDHPP3iK9BooWmwPU8wvfhBbXRn/wCKhvIlmlZyEhXcuZPM+Vicg5JHBxjtnmt3wt4Dt9C8TNr0d8JJ3tFtZIktkjjKr0YAfdb1I69+2OyooTsD1CqHiPS49a0C/wBImkaKO8t3gd1GSAwwf51fooA8rT4K6XHZ3dsmt32LpSjs0allXK42nswVEQH+6CO9GsfCOBbHUH0u+druVAbQOoQWsozseMjhQpYsRg5x2r1Sii4Hnfif4UaVrl3YznUbq0WzsobNI4lUqY4yxUHPX5irfVBVNPg9ZiS5mbXZ2nm2bZPssf7vapBwOmG7jvXqFFO4Hj+nfCGaLWpluLqF7JXeWOdtxd9wAMZjBC7MFvcFVIPWvSvCGg2vhrw9a6LZ4MVupG/YFLkkkscdzmtaii+lgtrczfFGjxa9oNzpE80kMdwFDPGcMAGDcenSuF1f4O6JeXDSWl9Np6NNJLshiU/fVFwSeTjaTk55Y16ZRSWjuHSx5cvwb09heGbWp5JLlVUP9mQeWBGyHA992SOmRViP4R6St2bpr92k8mRAPs6BRI8pk8zHrzt914r0mincDyiy+DsIuZ5LvVg0YvJZ4FW3HzLIihhJjBIBB2qD8o6Hmu18D+Fo/C9vdQx3rXf2l0kZmiVDuWNY/wCHthAfz610VFCelgCiiikBxHij4caZ4g8Q3OsXt1JmeGOExeWpChXRiQTyCQm36Max7L4N6Tboqy6pcXZ8wTSSXEQeR5MAMSc4wcA4xwec16fRQB5lL8H9NmhWCbVp5IfOSVgYEy21nbaT6MXbcO+F9K9MRVRAiKFVRgADAApaKdwsFFFFIAooooAKKKKACiiigAooooAKKKKACiiigAooooAK4eT4b6e1jHY/2xqTW9veyX1ojpA4t5nd2YjMfzA+Y4w2Rg+oBruK8URviWdfGltcat9i+2f2abrbzsE/nG53Y6GH93n14rKpU5Gla9zalS509bWOsvfhTod5KJZtT1bd5kcp2tCMukZjz/q+AVY/KMLk5AB5rSuPh/os9rJbvNehJNMttMJEgz5UDlkPT72Tyf0rgbQ/EuTXodKmuNXWya8GmvdBcEJHN5puN2P44jsz6jFNsbj4lLrMNpeSawbFbkWcsyREsUtn815hxz5qfIPXGKzjitvdev8AX6/iaPCf3l/X/DHpHiXwbpGuXGoXV9NdRm9sorSby5AoWOKUyqRkcHJOT6Vmav8AD7Q5r6/1RdWv9Pm1NpUu5YpYwJY5ljRohuU4B8tcEfMCTg8155471TVdY8R6nYvdXwt5I5vsdvKrJDIGsW224j2/NP5jE8nsR2xWk2meKbvwtcpeLqkkdrrOnJaWJgG1YUa2ZnA25IUh++B81KOJ5m0o7fruN4WyTctzs2+GmgpYWlrZy3NqbO7nuraQLHJ5ZmzvTbIjKVweMgkYBzVrxR4C0rxDY2lpeXl/GltZy2YMTIN8ciqrZBQgN8owygEc44NefQ33jlZLuGWTxPcWK3cJvLyO3eOUQF33rHEy5VwNgJjLLt5HOasvceN11SGO0ufE8zb7QaZ9otQkUsBY/aDc4GAwH94g8KQMk0/rV0nysTwjT+JHRt8JtBmtXsbzUtWu9PaaW5+zSyoFWeSMxmUFUBBCk4GcA84qxcfDTTrm5fULnW9ZfVJS4mv1kjSWSNohEY8BNoXao6AHOTnmvP7+fxzrHhVrS4i8SRvb6Pbi53WxDS3KXi+YV4O4+Xzx1A4zzXUaPqviCw8d30l6PEmp6Wscrgm0dBEo2BFMeza5PJDRkHk7gMU44lTdraP/AIP+X3A8K4q91df8D/M6jw54H0zQbTUbOzu717W/t4oJI5GU7dkKwhgduclFXOeMjpWTD8K9IT7E0usaxPNYRQ29nLK8TGKGNXCxkbNrj52OWBOQpyMCuQ1u8+Iq/wBqNYtr/wDaAF79pjMH+jxoHH2YwHGCxH90k/ezUninU9W07x/aWOo65qM9jbz2kokf5YWOHaSFgigNKzFNg7cfini07Np62/r5f8Aawj2TXX8Lfn/wToLP4aeHNPtI9D0vXbxZIpIryOzluI2Ek0ACpI6hdxUDYrAEA4GeeapeGPhVNAqrqdxFb/ZTG1i0LJdSoyo0bbmkiCtGUYBUKnbjINc9rWkeItPksNWhttdh1W80i9uZJdNg3Mt7NNG8cUnBwowqn2XniptU1T4mLeXb2Vtri3LpdQyIYi8asIlMZjGzYOQ5UgnOQG5xS+tNJ80Xcf1NO3LJHoeneEdJHii11Ndauby50hfKSAtDmEtGFw5RA+Cp3bCduTkDpjP1L4T+H7/UDeT6hqu7z5ZggkjwDJIsjAnZuYbkXGSSAMDA4rzfVJ9e0ltXmtbjxJHaahebvMnRoruZRZIqSM23IRJMbuBxjPpWpp938QWeVtJvrqZ47c/2eIoXksrqAWv7tlYrsBMnOWbdnjGKSxmr913Q3g9E1JanoGp/DjR7271K6W+1O0m1NbiO7aCRAZIplQPHypwP3YII5GTzzVXxF4FXVtdsJbu4W20nStLNvBMk3+kLKJYZEk5XauwwA5Oc55GK4iW6+IA0Hfpt54jnu2lUrHJauGjjEB+05aRV3NnBQYwH4GRUM9/4n1h9Zs9NufEd8gur61eGaLNv9k+ynCk7c+bvK8Zzk9KJYvl0UXp/X6iWDb1cl/X/AAx3Vz8LdDv4LmRtY1czajDMl/dQzRq14kxVjuwmAPlXGwDgY5FbGneBtHsW09oZrw/YLq7uot0gOXud/mA8dBvOPTjrXmol8fWtqlvZrrsd7DCiQQLAfsi2YsuucY80SjGM7s8YxV3Vz8QIZdGi/tPWts2mQzLOlsXxeFl3xyLGn3QvQOQOWJOav6wtVyvt/X9b6E/VdveXc67RPhzpOgTpcaTNcERxIDbzCIrO8cQjUs5jLrlVXO0gZGcdc5+j/Cy0j8C2Xhy+1C4iRWeW6S22Mju77vlaRCylAAquu1gB+W38MY9ebR57vxBeXstzJdzokNwgURxrM4QjjJyuOSTxjFdZW8Zc0VLuc848snHsVtNtWs7Rbdru4uyGY+bOwLkEk4yAOBnA9gKs0UUyQooooAKKKKACiiigAooooAKKKKACiiigAooooAKKKKACiiigAooooAK8uf4nzL45x9lj/wCEQE/9nNqGeRdZ+/8A9cs/Jn15rT+LOv3SJb+ENEmKatqqnzZV62lqOHlPoT91fc+1cTpsenWqP8PtXhT7PJbstkWGFuoO4/66L39eDXzub5w8NUjTpatav07Hr4DL/bQlOX9efyPdKK89+EfiGc/aPBmsXQn1PS0Bt5y2TeWucJJ7sv3W9xnvXoVe5h68MRTVSGzPMq0pUpuMgrgvjY3i2z8NLrHhTVJrRrF997DHCkjSQfxMoYH5l6+4zXe0jKrKVZQykYII4IrSceaLRMZcrufPlnrvjq8himtfHlzLHKoaNlsoDuB6fw00+JvF32e5MfxCup7mBkUwx2EPO5sHB284746Va8SaLP4F8UXGnWeI9N1NZJtHkYZWCYfM8HPH+0ue2R2rT+H11HqWly38kdoLxp3WbyVAwRgZ47kAH3rx8/xvs6Clh48trc2rvd+vTzOjI6fJiJRxknP+VWik156Xv6bGVba141maCJ/Ht7DcTRmQQtYQllX1JC4APOM84qhrXibx9p1qXHjW8nnZxFBAljDumlY4VB8vc1q+PLK6/tiwvtOs3nMXzXSxk4xkBWIzz0P4D0Favwg0D/hIfED+Nr6Mtp9q7xaMjD/WN0e4/wDZV/E10ZRiKNbB80/em1pq9Hd3uk+i11307nNj44h421P3aad3ottLJNrrt5a9j0nwRa65Z+F7KHxJqH2/VvL3XUoRVG88lQAAMDp+FbVFFejFcqSCTu7hRRXmf7QXj/8A4Q7wv9h02Uf25qYMVqByYl6NL+Hb3p6tpJXb29RNpJyk7Jb+hgeKvjfa6T8V7fRIljk8P2zG21K6AztmYj5gf7qHg/U+le1RusiLJGwZGAKsDkEHvXxHpsF4vw51FlvNOktprgeZC43XLPxkjPbnnHrXtf7L/j6S+08+CNalb7dYoWsHk6zQDqnPVk6fTHpXViMDUw8XNu6T5X5Ssn2Wmtuuq31PPweZ08XPkSs7c0fOO3d66X9Htoe5UUUVynoBRRSOyohd2CqoySTgAUAYPj/xRZ+EfDNxrF0plcYjtoAfmnmbhEH1P5DJrnfg343uvEtjcaXrrW669ZfPL5P+rniYnbIntkFT7r715/441rWPFF7ceMNKtVutK0hnh0qCQH96MFZbsDuc4C/7IPrXP+D2v5L+48UaJN/xOtM8u4SzUYjuIXX96me4faSB/Ca+dq5wliHJP93HR/5/L/M3fLGrDCte/JX/AMteuzut9ux9Q0Vm+F9bsfEeg2mtabJvtrqMOueqnurDsQcgj1FaVfQppq6MWmnZhXk/xWufGGkeL7Ce18VXGm6BqOLcMlrE4t7n+EMWH3X7H14r1is7xNoth4h0K70bUovMtbqMo4HVfRgexBwQfUVFWDnHQqEuVninjTXfF3hXTF1C+8ealJCWKsUsLcbeM9x1OOBWLo3xC13VtNutQtPHmsCC1z5nm6dbq3Az0xU3jf7afBOu+FfEF9Fb6poqrJJcSpkXVuDmOdB6nGD6MCK878M21jLod0ZtekjMi7Z44rMbZUA+UH0OTye9eZiayp1Vy/C13e/39z3sly5YqlJ1XeUW1pbys9vy+Z6F4S8fa94o1ZdP0nx7rDPs3OZNMgXYMZ5GOnbPrW9qNz8Qhr2l6Bpfju6udRv5NzK1jCFgt1/1krYXoOg9SQK88+DVxaaPLr/iC71SCWC1hVJYkgCPk8qqAepGAB1Ne/8Awn8N3en2lx4j1yPbrur7ZJkPP2WEf6uAf7o5PqxNbYb97RV/ifm9F9/9fI87HUnhsXKEXeMUuzu+2i6eXl3O1gRo4UjaRpGVQC7dWIHU4p9FFeieeFZ/iPWLDw/od3rOpzCG0tIjJIx9B2HqSeB9a0K+cPjl8QbfVvGMOg2zwz6No84a5Vm+S6uR/D7qn/oX0rnxWIVCnzdeh3ZdgamOrqlD5+h3HwW+KU/i7Vb/AEjXII7O+ZmubBBxvtyfue7rxn1zXq9fKvia0jtLfS/FHh0vaagji4tmVfl3DqpA/EHsRmvof4ceLLPxn4UttatQI5D+7uYCeYZl+8h/Hp6giscFXlONpvvZ9zbM6FGNVyw6aS0aa1jLs+j76No6Oiiiu48s81+NNx4q0l9O1vSfENxpuiq4g1QRW8chgDHCzfMD8oJAb0GD61n3Fr4ut7f7RP8AE65jhxnzGsrcLjGeuK9UvrW3vrOazu4Umt50McsbjIZSMEH8K8E8U+Gr9rG7+Gc00ZmhK3Wg3dy5Altg3KEgHLxg7T6gg1y1IqMm3d321e/b5/n6m8HzuK5uVJ6uyenf5fl6GdB8SJJbz7Ofihq8a7yvnNpMPlnHfOOnvXaGPxQunDUW+KU62ZUMJzZ24TB6HOMV5Hb+ALHSITc+KdSe3zMYY41hOwuP4mbqV/Wk+IniSz1SaHSo5Zo9EsIPJKWrhIpSBw+0jjBzj6CvPw2LhUclLp5y/wAy+Jq2GyuFKVKfxuyulr6aX9fl3PSfEd741s7GyGkfEO51LUNTlWHT4UsoCsrHqxIH3FGST7V7Nolvd2mk2tvf3jXt3HEqzXBUL5j45OBwOa8v/Z+8HR2enp4ouIbmNJYjHpFvcnL21qxzuPYPIeTjoMCvXK9GhG/v9+l2/wAzn5p8ijP4uu2/bTt+YUUUV0khWF/wmPhfyfN/t2y2eSJ8+Z/yzMnlhvpv+X61u15mnwnhXxKuq/2p+5Gpfafs/k8fZ9/miDOegm+bPpxisqjqJrlRrSjTafO7HX/8Jj4X8nzv7dsdnkpPnzP+Wbv5at9C/wAv1pU8XeGXRWXXLJg0cUi4k6rK+yM/8Cbge9cfZ/CeG38SQ6r/AGpuij1FrnyPJ4MG4SRw5z0WUbs/hio7P4TC01yLUrfWFHk3sk8cbW+V8v70ER+bkRyfN7+1ZKdfS8f6/r8n5Gzp4fW0v6/r8zf1HUPh/pfizzLldKj1zcWklES+ZF+7LM7tj5fkGSSc4xV6bx14PhtVupvEVhHCxcKzybclApbg88BlP0INeeX/AIS8R3vjqcTaaLi1uZi80k0Si0SQ23lNchd5L5GR5ZxjPtmtqy+GN6kKrda8ku2C/hjjELFIVuIkjCoXdm2rszyx644FTGdaz5Y/1/X9dCpU6OnNI7F/F3hhL/7A2u2AufK87y/NGdmzfn/vn5sdcc1HN408JwpbySeIdOC3JxERODu6enT7y9fUVx0fwruUtF03+3Y/7P3rdMn2X979pW28jIfd/q+A23Ge2cVqReA7yxl0uXSdUsoHt9Kj0u7WexEqTRoQ29V3Da2c9cjnkcVop1ru8f6+/wDrfyIcKGnvf19xp6v488O2Nhe3FvfRahJZuiywW7gv80qxZGeCAzYJHoR1rV1bxFoWk39vYalq1paXVzjyopZAGbJwD7AnjJ78V5/c/CnUrmV5LnxMsxKPEC9sxJQ3KTj+PAPyYO0AdOK1fEPgLU9Zvrq4n123VdRgS11ALZnLQxzNJH5Z3/I2G2knIPUAGpU61tY/1r/wBuFD+b+tP+CdBdeNPCdravczeILARo7I2JQzBhuyNo5yNjduxrIfUvBNz4s0+a40y0Go3dvFcwXk1uoYM52wqSefMYBtvsp56Vy/i7wPqem+HdOs9HiuLq5ivb24e5tYVD7Z94MZBboVk27ucbe1a9n4BurzwXeW9zJHpWrXi2slv5f70acbdEEUYOfn2lWyeM7jUqdWT1jtZ/hr+JXJRirqW91+P+Wpo678S/DljbXbWFxHqdxb2yXIiilAEiNN5XDc8ggkjHQe9dZpmpWOpwyTWF1HcxxytC7RnIDqcMufY8VwGqfC4XFk9hZ6nHb2smjW+mODAS/7qXzN4YMMZyc/zrrvBWhyeHNCTRjeC6trd2W0JTayQk5VGOfmIzjdxnjvWtN1eb31p/wX+hlUVHl9x6/8D/Mt6zoej60sa6tplpfCLPl+fEH2564z69/WrsMUcMKQwxpHGihURBgKB0AA6Cn0VskkYNu1gqG2tba1MptreKEzSGWXYgXe56scdScDmpqKYgooooAKKKKACiiigAooooAKKKKACiiigAooooAKKKKACiiigAooooAKKKKACiiigArJ8X6/p/hjw7d63qT7YLZN20fekb+FFHdicAVPLqBkkaDToxcyg4Z84ijPu3c+w5+leHfEuXUPEHjGey1TTfFEmm6ahW2lttKleOW4YYMigDG1BwvXJya87GY/2VNypR5n5bf8H5fM7cPhOeSU3ZfiZ2l6t4oe91PVrjT0/tnVbcXnmvyka4/c2w5+UKp9OST9axPGbTa7ZWy6x4gs7O6it/NSFJPMlhuhnBXZzjoCNtbCabpkuP7X0n4hauR1Fxp84Q/8BUAVt2F5odgEFn4C8RQBOmzQpR+fHNfGKpiITlUVG8nfVxvv67HtyjH2sKkJuPLbRPRtdX67NbW6HDaJceMNQ/sa+sdHmt/EWmZllnWQQrNEcgqy9cuBjjHbrX0d4QvNP8TeHrXWLG9vxHMvzxtcNuiccMjehByK8j129i1LU9P1SLQfGVpe2LkpJHospDofvIwxyDWn4E1280v4h7bHw54ki0bWj/piz6XLGltcjhZgSMAN0b8DXp5XWar8k6TUZeuj6/J/gc2Li5U3KMldX200vt12R6//AGan/P5ff+BDUf2an/P5ff8AgQ1XqK+q+rUv5Txfb1O5y/jTwZY+J/D0+l3V1dhjiS3laUt5Mq8o4B9D+YyK8T0r+1Le1u9MF0dO1yyuDHqCO2OQp2CPAwIzneODn8K+lK8u+NfhO/meHxh4aszdataoILq0Tg3kBPA/3kJyPbIrKpgcPNr2iaj1t2/W39a2IrVK06bVN+90v37X6X/rS5wcfhs+JfGsGi6ZqOoFprcSatMJyVt4Dw4B6kyHgA8DBIFe82OhWdjZQ2dnNdwW8CCOKNJ2CqoGAAKxfhX4S/4RTw7tvGWbV75vtGozj+KQj7o/2VHyj6e9ddUYfL6NJOy+/e3QuNWcIqKfrba/X/geRR/s1P8An8vv/AhqP7NT/n8vv/AhqvUV0fVqX8oe3qdzB8RzaboGh3esanqV7FaWkZkkb7Q2eOgHqScAD1NfKNzrmrX/AI8/4TPxB9kt0L5t7fVJxlIR9xADluOpIHXNej/H7Xda17xZD4ZtNF1R9E05hLPOttN5c9wPu8opLKntjJ78VwEtnrCybbP+2rbcfm2eFSUP1LZc/U15dTMFhaslSpJ6NXadtdHa3W2ifqexQyenjqUfrNfkV72Vru213Z211tbXQz3sZ7vxB/bej3eh6rmYSm1t5VfbzyojkAP0wKu+KZfFF94lg8S2Wk3Wk6lZsDbJEjnOCemBxkEgjvkmqN3oWuPKPO0Gzv8AJ5kbQLiFvx2KK3NDtLrTrVzc6VqzZ6QWun3zgfQMwUVvLiWtOK9vQU2o8qdpJ8r6dum9rrpqc9Tg7A0ZOeExbjdqVtJa9+j+W3c+ifh3q9n4w8MQatDcX8FwMxXds1w263mX7yEfy9iK6L+zU/5/L7/wIavnr4deIdQ8O+Mre+tfDutW+m6iVt9Qtm0+QEH+CfATaCOh5JIPXivpMcjNPAuniKXNKFmtzPGxnh6ripXXQo/2an/P5ff+BDV5h8Y9UaS7t/BGk31+Z7zadSkW4P7m3Y4CZ7NJ0HoMmvRPGutt4d8M3urR2NzfSwxnyra3jLvK54VQBz16nsK+bHu/Elzp99HNa3i3eqS/aL66bR7ppS56Kvy4UJ0GPSuTN5KlT5KMfefXsjoyuk69S9SaSXc66403XfCWkiTR7i4vLaMhI9NSDztq46BuMAfSrngp7BbXzLjw1e+H71w+LlkPl5J3EEZO0Z6Z4HbFeeRah8RLILHbaprNxGBwZdHmJH5pms7Xv+E91hWhvrnWp4GHMaadcRqfqAleBDE4qaca1NSv15bP5tJX+dzV5PQnUThPlttrdfK+3ysd18NfF0Gm/EPUtOku2Tw/f3SoJbaUpHDdN/HjOAshGD23Y9a9+/s1P+fy+/8AAhq+UfB+nvazz22taDrC2U9kbefyNMmbzGz8rAbQVYYBz6ivffgj4k1LWvDkmn6xa38d9pj+QLi6tXi+1xfwSfMBzgYI9R717eVSi26FSO2z1+4zx75oRrU046JNXW60vppra/zOx/s1P+fy+/8AAhqP7NT/AJ/L7/wIar1Fe39Wpfynle3qdzy/43/D1PEXh19RsVuLnVLGNsRvKSbmA/6yHPqcZX0YCvF/D+teLrDSorTSbiS6smz9mkNspYLnoxx94dDnuK+uK8S8e+ANeg8YGHwpFs0vxBKTdSDpp0vWSQD0Zc4H976142a5WqiU6S+478Hj6lK6sn67HO/A/wABnXvENxruqSSTWlncB5JQdou71em0DjZFnt1Y+1fQP9mp/wA/l9/4ENTfDmj2OgaHaaPpsIitbWMRxr3PqT6knkn1NaFelhsBSo01Fq7OWtipzm2mUf7NT/n8vv8AwIaj+zU/5/L7/wACGq9VXV76PTdLudQmjlkS3jaQpEhd2wOigckmt3h6S+yZqtUfU80+O3ij/hE9ATTdK1C8/t3UwUtv9IY+RH/HMR7dB6kj0r5lv7WzWezs5r17W1eREuZMbiFLfePfOcn866rxFeeJ/EniS98Qap4d10XNy22OMafKRBCPuRjj8T6kmsPWfC2sX8SeXYaqnmP5jh9LnyhxjbwuDXzWOl7T4I6H3uEjhsBl3vTUqk7X1vby0/E9H8U2csuiKNLZRaWMKhACd5TPLdOc5z+dYfw18UHwd4rS6ubi4j0W/ZYtRWKQqIz0Sbj06H2PtW94a1W40nQLSxuNN8Q3UtvEIudKmCvx346Vm6nY6NqSvjw/4ksJHBDCPSpXiOf9kjIroliJ1IRXLZR27/PqzhyiGCdPE+3ck6rveUr6rZpaW37bH01Hp8UiLJHfXrIwBVhcsQR607+zU/5/L7/wIavM/wBnrXdT+wz+EdUtdSZNOUHT7y5s5IhLB/zzO8feTp7jHpXrVexQp0asFNRPla7qUajg5XsUf7NT/n8vv/Ahq5n4ieC217RA+nX1zBrVixuNNuHlLeXKB0Of4WHB+tdpRWrwtJ9DH29TufCHi7V9WvLKXS9Yurx7yOQxm1lkJaOVTyMe3PNdt8E/BMnjfxTGt9GTo2mbJL9u00nVYfx6t7cd69B/aB+Fl9qviG08UeFLFJb67dbW9jAwATws/wCHRvbFesfDzwrY+DfClpodj8/lDdPMR800p+85+p/TArzqOEl7ZqWy/H/h+p4lDJ4Ua0ZNuUYNyjd3fNKy+Sikrd3r0sb6qqqFVQqgYAA4ApaKK9g9YKKKKACiiigAooooAKKKKACiiigAooooAKKKKACiiigAooooAKKKKACiiigAooooAKKKKACiiigAooooAKKKovdX6uwXSpGUEgN5yDI9etROoob3+Sb/ACLjBy2/NL8y9VPWrxtP0q4vFUO0aZVT0J6AfnTPtmof9AiT/v8Ap/jVXU1u9Qs2tZtLuERipylxGDkEEfqK5q+IvTkqafNZ2917/cbUqP7yPPa19dVt94ut6vJpzRqIkY/ZpZ5Mk8bFGB+JIFZ7+ILyOyt5mm08tPMIwwSTbH8pZs9z26VJNp09wG+0WF9MzRGIs91HnbuDY49wPwqfUYby9mt5jp95BJb7vLaK5jGNwweue1edVniZOUotpaWVn316Lp+PY7qccPFRi0nvd3XyLF9qN1aaJHeeXHcSMVBaNW2KpP3yOWwBWe/iSW3NmsyWszXPmeWYHJEmCAmM9Mk856Yq1dLqFxFEn2S/iaLo8d3GGbjHPY/lVM6QphMR0e5wYjHn7UmRlt5YHP3t3OarEVMS5P2TaVlun/l128vPYVGGHS/eJbvqv8+hYfWb2O/WykhgMnmwRMVJxucMzY+igVowXry6xd2YRfLt442LdyzZOPyA/OsiXTZpJfO+w36S+aJfMW6j3btmz+X86cljeJcyzrbakGmAEoF3GA+F2g8c9PSqp18RGXvJtX7Pazt06O33CnSoSWlk7d1vp5+pY0PV7vUL1o5IreJVDeZCWYTQkHA3A9c+o4rbrBsbe6tbk3R0+8uJ/L8sPPdIxVc5wPxqW+1DUFKpJatYQt9+5YiXb7YHT6nitsPiZUqP767fo1+iS++xjXoxqVP3VkvVf53f3XNC9voLXarlnlf7kSDc7fQf16VW+zXd9zfN5EHa3jblv99h/IcfWrGnWtrAnm2581pOWmZtzP8AVv8AIq1XUqcqutR6dlt831/L1OfnjT0hv3/y7fmNijjhjWOJFRFGAqjAFOooroSSVkYN3PMtX+JWoaLreorf6THJpVveSWscyN5b7lVW6sx3nBYnAXGByc8ZsnxguW0mCe30mNXfdumlkAVgsZLFVB4O7bgE888ivXHhhkGHijYZ3YKg8+tN+z2+3b5EWPTYKaB9TzzSfig2papp+m2/h+fz7yRMMZgVWIvtLnAPP3jj0HXPFekVman4f0jUrq1ub2ySWS1cPCckBWDBgcDg4IB/CtOmAUUUUgOb8d69eaFFpjWcaObq7MMhMDSlUEMkhIUMuT8nrwCTzXN+EPigniTxXHotppTfOuWbzlKxABizbh97I24GB35r0cqrY3KDjpkdKZFbwRHMcMaH1VQKF5gzyEfFjWtPuluta0m3GnTW08lsIz5TytG+GxuZsgKDzxuJ6DHPoPgPxRD4s0qbUbeymtY4pzARKwJLqBvHH91iV+qmt14IHAVoY2A6AqDiodL0+00y0+y2cXlxb3kILFiWdizEk8kkkmhbA9y1RRRQBieM9Yn0XS4bi3+zq013Dbma4z5UAdsGR8EcD6jkjkVwd58WZLfUrOEaas0Imkt55YpF2TSA7Ay5OY03fNls5Ug5rtfHl7eWen2gt3EME92sV3cm384W8RVju29OWCrk8DdXGDxvrrXgsoPCdvOvlgyzyRyRg/v1hCldhw21hJjspH1oQMi034wSNujutEDyl7iQbLtAIYY2k4kxnD4TtndnI4pLb4vzXGp7I9HR4JH8uCJZxvZvkBLN0ADM2CAcgdjSj4geIhZtdJ4IgKMpzEvmeYxAjBGNncyH8FP4R3fj/XbgzLpvhYRRC7W3gnWJt7Df9/a0eNpA/XjHWn0uHU7P4f8AjD/hLzeTw6XLaWcIj8qSR8mQtuyMAYGNo6E/eH0rq686+El4bvVNS8zQorK8W1tpLy5Vn/fPIpkUBW6AbmyOxOK9FoaEgqG+leGynmjEZeONmUSNtXIGRk9h71NQeRg8ikxo8rtfiy1vEY9U0+GaaNljmlt5AkaSOJCqcs4Yfu2+dWI5HuA1vi9HcLpd3Z6aEtJ74Ws4kuE3qTGxyR/AgbafMPGAeleoi1tgnli3iCf3Qgx/nk0C2twSRbxAkYPyDkf5NO4jJ8GeIY/EmlSX0dv9nMc7wPH5gcqy47jjuOmR7mtumxRxxJsjjVF9FGBTqQwooooA5v4g63qWh6ZZyaTax3N3dXiWyRuhfO5WPADL3UDrxkntXFX/AMWNQXy47fQ7WOZYWe4We64Rg6ptyBwQd5IPONp716wVVsblBwcjI6GmG3tznMERySTlByT1NCBnG+DfHw8Ta4unW+iz28Zge4aeSdDhQVAG0c7stgg4xjvXbUyOGKMlo4kQkkkqoGafQAVz3xG1288N+ELvWNPtY7q6heJY4ZM4cvIq4474Y4966GkZVYYZQw9CKAPFbn43ONGurldLAla6ZbPy/mZoSd0ZKE5LMgPTuRxWvH8X4Ua5MmkPPFHMsayRTrgF1dkXvu/1bZYfgDXp5trfIP2eLI6HYOKgv9MsL6zktLi2RoZMbgvy8g5HIoA4bXPiJdaXBpl1e2UNhHPYJezxzK8jsWkC+UmMYIByWIOMjIAyRSt/jDbzrLJH4fuGigkaKZ1ukOGXJbaP4vlUkdM8D3r0bTtL0/T7C3sLO0iitrZdsKYyEHtmp1t7dRtWCJR6BAKegHFeGPiNb65rNjp40mW0W9DGGWS4Q5wm/G1ckNgHIOMEHrXdVGlvAj70giV+fmCAHnrUlIDjfiH4wuvDNwkdvY/aVawmuchC21kkiUZwRhcSHn1ArEHxf07c0X9kTecRGYk+0xgSb13AAnA3AEbh/CeK9LZEb7yq3GOR2phtbYjm3iPXqg79aEM8rufjAZZLaTTtFd7dJJDdF51G5Et2lYLnnsMHGDtI44puo/F5vtgWz05UjeylkQTzKo34Uxl36IQN+UPOSozzXqwtrcHIt4gcBfuDp6UG2t2BDW8RBOSCg5P+RQxHlniH4ja1ZRMLdbASR2dlcBHhJMhmUlvm38AY4G0/WvSvD01zcaDp9xeMrXEttG8pUYBYqCcfjVlre3ZxI0ERcDAYoM49KlHAwOBTvuK2wUUUUhhRRRQAUUUUAFFFFABRRRQAUUUUAFFFFABRRRQAUUUUAFFFFABRRRQAUUUUAFFFFABRRRQAUUUUAFFFFABRRRQAUUUUAFFFFABRRRQAUUUUAZ8mneU5m06X7LITlkxmJz7r2+oxRHqXlOIdRi+yyE4V85ic+zdvocGtCmyIkiGORVdGGCrDINc7ocutJ28un3dPl+Jt7Xm0qK/5/wBeo6uGuvix4Itr65sZdRuvtFrKYp0WxmYo46g4Wuo+w3Fn82mzDy/+faUkp/wE9V/Ue1eZ/EVV8P8AiJfGNvA9tDMFg1y1YdUHCXK44bb0bH8P0rjx2MrUKTlGPvLo9n6P9N/I6MNhqdSdm7ry/Vf0jof+FueB/wDoIXv/AILp/wD4il/4W54H/wCghe/+C6f/AOIrnvEXifR/D8FtcalMwiuc+U0abw3Ge31rxaDxxrMHjSK9TV7p9M/tAmWORiy/ZyxyNp77cYrw6PEGLqptQX4n0uC4Uli6UqkL2S08/JaH0T/wtzwP/wBBC9/8F0//AMRU2n/FTwXfapaaZbahctd3cgigjaxmUu3oMrXN6D4l0XXNMn1LT71Ht7csJy42mLAydwPTjmrvwq0qTXNUfx7qULLG6NDosDjBjgP3piOzSf8AoOPWunLs4xeMr+z5Ekt99DxcXl9LDRfPdNaW8/uPTaKKK+nPGCob26t7KzmvLuZIbeBDJLI5wFUDJJ/Cpq8s+JOot4q8RDwXZuTpdkUn1uRTxIesdtn3+83tgd65cZi4YSi6s+hth6LrTUUek6TqFlq2mW+padcJc2lzGJIZUOQ6noatV5R4Fvh4N8V/8I3MQmg6vK0mmMfu21weXg9lb7y++RXq9TgcZDF0VVj/AEx4ig6M3FhRRRXYYHD6z8VPCWk67eaLdtqv26zYCeOLTJ5NuRkHKqQQR0Peq3/C4PB393Xf/BLc/wDxFM+LWiXNvLB440WFpL7TozHfQRjm7s85Zcd2T7y/iO9VbG+ivrKK/tJVmtJohJE6HJYHmuSdV01Jzla391vT7y5XcoxhC9/71te233F3/hcHg7+7rv8A4Jbn/wCIo/4XB4O/u67/AOCW5/8AiK5WS+s4RcQW7SW9zHbZdBO2YvmBAIPc7s5/Cn+Fo4VkS+OuXFxLJaIZbaS43LGcAk47c5/OlhKs8TBSi/w/4JljKqwlZ0Zw1tff/gHQ2vxX8Bw3oSGLVYbi/uFXJ0e4QzSnCqMlOTgAfhXo45FeV/DbTm8VeIj4zvFJ0uxLw6LGw4kbpJc49+VX2ye9eqVvScndt3XQ1lay0s+oUUUVqQIzBVLMQABkk9qqaJquna1psWpaVeRXlpLnZLE2VbBIP6g15x8b/FUKCPwfDfGzW6QSavdqT/o1of4cjo8mCB6LuNYPw98SaL4X8WtYaTeQSeGNSlSJhC2YrG7IwpB6bJAMH0Ye9c7rpSt0/r8O/wDwGaqm7bO/pp9/ft/wUe40UUV0GQVxviT4leF/D+vSaHqLan9ujjWUxwadNKCh6MCikEdvrXZVxHxX8OXeoWdv4i0OPOu6RukgQcfaYj/rID/vDkejAVnVclG8S4JN2f8ATK3/AAt7wh/zz17/AMEtz/8AEUf8Le8H/wBzXv8AwS3P/wARWCutNqXhmLWNF/erKm7a33l6ggjsynqPY1xej6pqmn7pHuJ57gsFkctvLD3HYV0QwtSceaM1b0/4J49bOaVCp7OdJ38n17bLzPUv+FveEP8Annr3/gluf/iKZcfGTwTbx+ZcNrUSZC7n0e5UZJwBkp1JrA8OaxdX13LDcmPB+aIIpyB3yan8IWB8beMP7UmBfw9oM5W2B+7eXo6v7pH0Hq2fSuerCpBaS1em3/BPTo1o1J2cNLJ3v0auunW56xBIJoUlVXUOoYBlwRkdwehqtrepW2j6RdapeCU21rGZZfKjMjBR1IVeTgelXKRlDKVYAgjBB71bvYtWuefQfGPwXPCk0J1uWJwGR00e5KsPUEJzTv8Ahb3hD/nnr3/gluf/AIiuXutOk8EeLToGXGh6m7zaS5kKrA/WS2/my+2R2rgdbuviLcePnsLSa6gs5HdIVWcBHQD7wPUAcZbrk8VxVq8qNJVJPrZ2W3rrsXTTq15UoxS0ury39NN+57P/AMLe8If889e/8Et1/wDEUn/C3vCH/PPXv/BLc/8AxFeM6/a+OdJ026u7PVJpB9oMRdbxyIcuoCkOB8owRvHPzelb/h7W/EmneCUm1+1ml1qa5NtZWpnzLM7EBAce+Tn0FZ4XGrEN8r0Sve2npuXiqU8PFNxTbdkubX122PXvB3j7w94s1K60/R2v2uLVA86z2MsOwHpkuo5PpXU1zHw28L/8Iv4fENzL9p1S7c3Go3PeWZuv/AR0A9BXT130+bl97czny390KKKbNJHDC80zrHGilndjgKBySTVkFHWta0rRRaHVL6G0+13C21v5jY8yVvuqPyrQr528Ta/4f8a6xeat4iuNuleU9totv/EqE4a59nYj5fRVHrXpfwd8Vyaxpsuh6pdJPq+lgK8wPF3Cf9XOPqOG9GBrnhX5peT2/wCD69CY1qM5ypwleUd1/XbZnfUUUV0FBRRRQAUUUUAFFFFABRRRQAUUUUAFFFFABRRRQAUUUUAFFFFABRRRQAUUUUAFFFFABRRRQAUUUUAFFFFABRRRQAUUUUAFFFFABRRRQAUUUUAFFFFABRRRQAVX1Gxs9Ss5LO+tori3lUq8ci5BB61YopSipKzWg02ndHzn4t8DltRTwFfancWccDNdaDebRJ5lufvwsD1ZOPwwa8eutPZfGUHhUXrRXDaitm8hi+YKW279p9eDX2P8SPC//CT6B5NtKLbVbRxc6dc4/wBVMvTP+yfukehry+TxLHcaHHcQ6TE3iaW5/s9LF0BkS8HBUnrtX72f7vNfF5lhp4Kt+7jeMtvJn3GS8RV6OHlTv077eaOf8F+B2t9YuvBtveXeqaa06XmuzxQhSFA+S34PV8ZP+yPevoSK/WKJIotLvkjRQqqsIAUDoBzVD4feGYvCvh2Ox837ReysZ765I+aeduWY+3YDsAK6GvoMBgJ4enrL3nvotz5jHY761Vc5q/8AW5Q/tI/9A3UP+/Q/xo/tI/8AQN1D/v0P8av1Df3dtYWM97eTJDbwRtJLI5wFUDJJrt9nU/n/AARx88P5fxOQ+InjaTw/oqpZafctq98xt9OilQBWkxyzc/dQZY+w968Fi1SbUNMGlaLfXlsIpTLfXhOZb6eRgN5xyMnPU8DAr0rR2n8Vazc+M9TjeNLmI2+lW7jBt7Q/xEdnk+8fbArz3UPDeoeAzNqnkw6pZyExDDOrRjOQWx09PSvmlj6OLxXJUldR+HzfX/gHk8VU8bh8LFUFam7+0a3W1vO297fPQgkv59K0mTTPEV1eahbXgBikRvntJkIO5WPO5SRxx0r3D4YeNptb0drHUrW4k1rTwsd55SArICMpMvP3XXn65FeJ6fomq+P0jukig02zt22bmLNvz12564xXoWsW114buNP8VaFE81zpUIgu7det5Zj7yf7y43L7jHeieOo4PFKNOVub4vLsyOE4Y3EYeSrJukkvZt7ve/nb1+Wh6z/aR/6Buof9+h/jR/aR/wCgbqH/AH6H+NSaNqVlrGlWuqadOtxaXUSywyL0ZSMirdfSqnUaup/gj2XOC+z+LM86kSMHTb8j/rkP8a8naA+EPF7aX9muLfQdXlaXTjKm1be4PLwdeAeWX8RXtFY3jTw9Z+KPDtzo95lBKA0Uq/ehkHKSL7g4NHs6sZKaldry/Amp7OrB05Rsn+HmeQ3rrHql9aPI8kotN+wxDcgJXGX/AIj/ACFZllFF4k1C18L6TpVzBM1vGdbvYogHW2Kr8qnPWTaAD6ZNZ51bVNHN3pOqQtNrVu8lq0TSbpLq5kZfLEa/3HGCD259K9s+FPhAeEfDKW91ILjVbrE2oXHXfJjAUH+6owo9h715eXKU6LpLR3d/LX8zfHUEsYq8tUoq3m9Pw0++xsWNxBY2UNlZ6Pew28EYjijSEAKoGABzU/8AaR/6Buof9+h/jV+ivU9lU/n/AARl7SH8v4lD+0j/ANA3UP8Av0P8axfGfjKDw3oMuoTadetKSIraExgGaZuEQc9z+ma6hmVVLMwVQMkk4AFeOm+bxt4sPiRsnRNOZ4NHQ9Jn6SXP4/dX2BPepcKvMoqer8l95M61KnBzlHRefXojg/EmqRabaX2maky6jrGqK82rMEyPNYfIgPGAnAGDwBWX4D1PR4tAj8M6oqrFdg/2g+z+MjClSOm3Axjoa6Hx54d0eXVtS1Bpgs6RCV7adGKzMRkFMEHOR+FYfhLwnDqDJeX97JbwsjThNmd6Kfmwc8fiK45wrRxFopaaL0v1/X5n2eDwuUVMsVes5LRX0d+ZpvRW1avo1dJJdj2v4Y+LLt4JvC+tR3F1rOlquZY0B+1W54jm69SOD7j3rtP7SP8A0DdQ/wC/Q/xrxy8h17baeK9Ogt49U00+bZwRk5uLYj57eQnqWHTHRgK9g8L63YeI9BtNa02QvbXMYZQeGQ91YdmByCPUV2KFRS5eay6adD47ng07pNrR2fX+v1H/ANpH/oG6h/36H+NH9pH/AKBuof8Afof41foqvZ1f5/wQc8P5fxPFvFljF4c8VTTtY3MPhnxDLtuVkTalreNxuyDwsnf0b61yPiewutJ8Rpa6TNJPDIm4xyDe6tzxnqRxX0R4h0ix17RLvR9ShE1pdRmORfY9x6EHkH1FeGyXB8O6hNB4nuHbUvDkbLG4+9qED8ROo7sThSP71bYerLDrklLTvb8P1XzPPxuBoYqaqyg210UrPy1s35NadNVuPlmvrxbfw7o+nyWeq6rnzHjXL21qMCSYgn5SeQo9T7V7DoCWWh6NaaRpuj38NpaxCOJBEOg7nnknqT3JrH+FXhq60uwuNc1pB/b2rkS3Q6+RH/BAvso6+pJrtaykqlWftOa3+X9bnZRhToU1TUfX1/4HT/glD+0j/wBA3UP+/Q/xo/tI/wDQN1D/AL9D/Gr9FL2dX+f8Eac8P5fxOT8dadbeKvDk+k3FhqEUhxJbTrEN0Ey8o456g/pkV45dapeMI7jVbOZdTsC2manbpBuaNnKlJUUHLAlQcDsfavo+vNfi/oU1nPF460m3MtxZJ5epQKObm17tgdWj+8PbIrGvhnOElUldPfT8fkNVLSjKnH3o6r9V8/zPN5F099Pm0i0vL2+vNTeQtcTwSRrDHw0rHdgcKDhR0/Ouz+Gdu2ua8fG17p97LYwq0OhoIRgoeHuDz1bGB/s/Wsx7dfHWt2nhfTJUfTXiS81a7gY/LbNysIP96T9FBr262ghtbaK2t41ihiQJGijAVQMAAemKyw+AjQvCnO6vq7b26fL8/QqeMniWq1aFnayXa+76b/l6lT+0j/0DdQ/79D/Gj+0j/wBA3UP+/Q/xq/RXX7Or/P8AgiOeH8v4lD+0j/0DdQ/79D/GvOviVrkvibU18C6etxbwbVm1uVhtKwnlYQQer9/9nPrXY/ETxPH4W8PPeJH9ov53FvYWw6zzt90fQdSewBryee11LR9Feys5Dea9fM11qF1uClnbq2T0GeB7LWU7xv7Sfurfb7vn+RpTj7WcaVJJTk7Jt7d2/JHnXjPQ7638Q3QksZpo2ysBiGxR6YA7e3vXVeCdN17S9GtfE9irNqemOTDDv/4+bf8A5aQke/Ue4Fc3qXhbxMqweXNjzJ1/1N0rbm6gNzxXQ+DrLxJ4bv2mlVJbM8zpFcK+AOpwDmssG8LWUpyqKPZXV/6XofNZhw3V4fzWMsPJ1otXclHRXb0dr3+/RH0R4a1mx8QaHaaxpsnmW11GHQ9x6qfQg5BHqK0a8g8Kamng3xckLSAeG/EMwMbZ+S0vG6fRJP8A0L616/XfCT1Ut1/X4nt3jJKcdn/VvkFFFFWAUUUUAFFFFABRRRQAUUUUAFFFFABRRRQAUUUUAFFFFABRRRQAUUUUAFFFFABRRRQAUUUUAFFFFABRRRQAUUUUAFFFFABRRRQAUUUUAFFFFABRRRQAUUUUAVLfVNNubtrS3v7Wa4TcGjjlVmUqcNkDpgkZrFTwn4ai8eXHi5Yo11j7II5TvGFXkeYV7MQu3d6LisG8+HNxcXFkx1uX7PFfXN1PB8wSQSziUINrAgDGDyc+1GkfD/UbHT9YgOsxGfUtPFiJhExaFQ8h6lvm+WTGTzkA1LgpJXWxSk43szthq2lmHzl1C2aLMa7xKCpMmPL5/wBrIx65FXa8rsPhXqFpd2q/8JAk9jaXMLW8EkTfuoopUdAoDBd21NmcYweleqVbsRqFcx8TdD0vxF4YbS9Z1ubSLGWVfNkjmSLzMHIQlwRgkZx3xXT1znjfw7da6tlLZXyWlxaNLtMkXmIRJG0ZOPUBsjt1B61E4qScXsXGTi7o5KPwBYk28cfxI8SHzy6wBbmD59n3gv7vnGDn6U+0+HVnqds72nxG8RXsGSjmK6t5Fz3U4jI79KueGPh3caTq8epXWsC/mSWZt0qMcxvHsCY3YABJJxjOaqw/DfVI0eNNYt44SoWGBVl22yrjCod+4hgNp3EkLgDoK4/7Lwd/4a+43eMrW+Id/wAKwitY44v+E98TQISI4186BQT2UDy+vtUSeAbFpxCnxL8QtKTtCC8ty2csMY8v1Vh/wE+hpdP+G2rQ6rp9zdeIlu7eyvPtaQyRufmJjyoJfooQhe/PNVtY+Ek934pvNdtddEDT3MkyxGE4VSAVXIPZ2nbP/TX25P7LwfWmg+t1lopHZfD3wjb+C9Hl0qz1K/vbd5mmUXbKTGW5YLtUYBPOPUmukrhvhV4W1fw22prq2pXF8u6OG1eVycoq7nfBY43SO/XnAFdzXZGEYRUY7HPKbm3KW5Xur6ytW23V5bwHy2kxJIF+RfvNz2GRk9s0t1e2dpafbLq7ggtuP30kgVOenzHjmuK+Kfw+fxtc2cq6p9hFvbzW7jytxeOUqJF6jgqpH41naT4B1b/hF9S0u41GQSNqML2bTsWCwQsrKvBO3LeZg9QCvpVdBHXXXhbw7qHiqw8YS2sUuo2kDR29wCCuxv4vQkDOD2DGtV9S05HtkfULRWuv+PcGZQZv9zn5uo6etebWPwt1O1to4B4laXy3j2u6uAEUYK+WG2YAyo9scjFaWo/D+8uNB0XTLTU4LCfT7EWbX0MbebtAH3QW24JAPIypGQQaSjGN7Dcm7XOzbWNLXVl0k30H29uluG+f7u7p9OavV5/4L+Hs+heKV1241Nbp/IePZtYkFtvRmJ4+Xp716BVMRj+MNPstY0KfQ77UpbCPUFMG+GYRyOMZZVJ9VBzjtmuGtPhn4ft7SwhtPG/iJLecCOyWLUU2SAKWATC4PyqTx2FdH8TPB8/i+00+K31P+z5bK4NxHKI9xDFGTjkdmP51xdn8H9WtZtNEPioLbacVMMAicKwVdqqw3dMEqcdQT0rN0oyd3uVztRsaw+FekX1mJf8AhMPE1xbyxnD/AG5CrIRzzs6EVnQ/CPwdapd2cPi7XI/JTfdRLqKZRRzlxtyB0PNVdV+GHiC1s7b7PqUurNvb7TD57RCZdoCglmIGMHBwcbs11evfD+bVLrULj+1pIRd3UlyIhuCIxtPIU8EElWAfPsOO9Q8PTetjaGKrQXJGVl+BWT4V2ZUFfGHivaRxi+XGP++K2fhv4W0nwtb6jb6Pq99fxy3bNcLcTrJ5c/8AHjAGCcjIrlx8LNW3SO3i278/aVin3SF1JlR9+N2N20Mn0P4Vq+CPAd94e8Qf2k2pwNC3mmS3iSTaS/TG5jjHXPU9D2xcaME7mLnK1jv6KKKskrXeo6fZ3EFvd31tbzXB2wxyyqrSH0UE5PUdPWszXvCeg65relazqVis15pUhktXPYkd/UA8gdiM1m+PfCNz4luomhvobWM2klrKzRF3VXkifcnIAYeVjn1z2rlbb4V64hmkl8XSmVinllRIAihHDrjf0YsCfp+NJxUlaQ1Jxd4nrFFed6Z8OryHxFb6nd6wZbeK6Fz9lR5RGB5ZAjAL/dVsMM5/CvRKYgpGZVUsxCqBkk9AKWoNQha5sLi3VwjSxMgYjOCRjNJ7DQlrfWV2221vLec+WsuI5Q3yNna3HY4OD3waQXljLeSaeLq2e6VN0lv5ilwp7leuOR+deRaT8I9R0LUdOks9anuE863t5/LBjCWcW8mM/NyOQB35rptX+H15f6vcSrrfk2E98bx4lixI5YxllLg5wPL4x1yAQcVWgjofCvhnw94L067h0m3isbee4a4mZm43MemT0A4AHYVrLqOntqLact9bG9Rd7W4lXzAvqVznHIryy4+E+szW8UEnijzI1UCRZVkcSkKRz83c7WIHGR361t+KfAOoaxrFzewarb2iPcx3Ue2FjJuWEQlC2fuFQT9cenMqKirR2G5OTuz0GiuH+FXhbVvDY1JNW1G4vhujhtXlcnMarlnwWON0jueecAV3FUxHB+L/AAfpPjHxFY6mPFuoWt1axSJaxWNxFhcHbIwBVjnOFJ7dOKyZfhhplxqBs5fH2vy3qoGMTT25kCdjjy84rJv/AIRatZSXWpaXrsj3rtJ9kWJPL8gzTK8jZ3dM7iRXUeKPh9ealJeSabrsth58dvGowTtWKN0BJByWy4IOf4ffIxdGD1fXzZfO7/8AARh6z8H/AA/DaC71bxhrSQW7BxJO1uFjPrkxcVNP8K9Hhsft0/jrXIrUqG86SW2VMHocmPHORUdx8JtUksVhXxQ6zMqieQiQiT+9kF+5x+VavhzwRqEHhfVNLvZ/OeS9U2X2mR/3UMRBjKlGypDbmBBzyuR2pfVqev8Amx+1lZf5Iz5fhLpet6W9q3jvxHfWLgKypcwMnGCOkfGOD+VemaXatY6bbWb3U120MaxmeYgySYGNzYAGfwrzGT4U6obK4tY/EwiM7FnlihaJgSPmICMAN2cHHYDFdZ4C0C70W+12SeSb7NNebdPhkk3CK3UZAHJwN7yY742+lXGlCLutyXNtW6HV0UUVZIUUUUAFFFFABRRRQAUUUUAFFFFABRRRQAUUUUAFFFFABRRRQAUUUUAFFFFABRRRQAUUUUAFFFFABRRRQAUUUUAFFFFABRRRQAUUUUAFFFFABRRRQAUUUUAFFFcb/wALE0b/AIWL/wAIdsk3bfL+2f8ALH7Tjd9nz/f2c/p1qZTjG12VGLlex2VFFFUSFFFFABRRWV4u16x8M+HrvWtQYiG3TIUfekc8KijuzEgD60m0ldjSbdkatFc98P8AxRb+LfD0epRwPaXKMYby0kPz20y/eRv6HuCK6GiMlJXQNNOzCiiimIKKKKACiuJ174jaTpPjuz8MTRSOkm1Lq8X/AFVrK/8Aqkc9i3P049a7apjOMm0nsVKLja4UUUVRIUUUUAFFUtd1Sx0XR7rVtSmENpaxmSVz2A/mewFYfw28ZW/jLSJbkWkun31tKY7qym/1kOeUJ9mUgg/X0qXOKko31KUXbm6HU0UUVRIUUV5x8QPGfi7w/wCMLPR9P0XSZrO/iJtLq6uXj3yL96M4UjdjkeoqJzUFdlRjzXPR6K8jHj74geZIjaD4aXZnLNfShTg4ODs5war3XxK8c20bvLofhtdieYwa9lXan945QAD3qHWS3T+4SUW7KS+89koryez8c/ES6i8yHw/4bx3BvpQR3/uelVtY+InxD017OFvDXh+e5vbhbe2givpC8jn0G3oBkk9gKbrJR5mnb0HFRlLlUlf1PYaKZb+d9nj+0BBNsHmBM7d2OcZ7Zp9akhRRUV5cwWdpNd3UqwwQoZJJGOAqgZJNAEtFcd8N/H1j4zN9HFazWNxbPuSGcYaW3b/VzAejfpXY1MJqa5olSi4uzCiiiqJCiuC+JfizxN4a1jS4NN0vS57DUCYRdXc7oI5+oRtoONw6H1GKxz448dCdoG07wosqnBU30wP/AKBUKd20k3byFUlCmlzySv3Z6rRXmLeLviEo3NpPhZR6m9mH/slV7Px144vHlS207wrK0TbXC3s3BwD/AHPejnd7cr+4acWnJSVkerUV41qPxO8aWdjcXX9i+H5jFMLdY0uZ900pOAiZT5iTXrWjyX8mlWsmqQwwXrRK08cTFkRyOQCeuKFO8uWzTCLjKHPFpryLdFR3PnC2kNsEM2w+WHJ2lscZx2zXlGjeP/H2pfaUGheHba4tJ2t7mCW7mDxOvY4ToRgg9waJTSajbVjsuVybsj1uivMpPF3j6MZbTfCg+t7MP/ZKqQ+PvGk08kEVn4ReSLG9RqEuRkZH8FL2nk/uCKUk2mnY9YorzOPxZ8Qn6aV4Wx6/bZv/AIirXgbxd4r1vxld6NfaXo62VhCGu7qzuJHCSt9yIblALY5PoMetDqWaTT18gjyzvyyTt5noVFFFaCCiiigAooooAKKKKACiiigAooooAKKKKACiiigAooooAKKKKACiiigAooooAKKKKACiiigAooooAKKKKACiiigAooooAKKKKACiiq+qX1ppmnXGo386W9rbRtLNI5wFUDJNDdgSuc18T/E83h/R4rTSwsuuak5t9PiPZsfNI3+yg5P4DvXjuoCwsbu0+H91a3kbXcf2mHVwCXa93bhICB97dznPA9q6DTbi+8QarN42vJILeS5YRWcE/P2WyBztxniR/vH04Hasz4zeI9T8N+GINW0iS1EjXCRxu8YcjIJJGeMEDH415uKxUaMeaaevlpy9fm/v2NqNCWIqezg1p52fN0fy+7c9V+GHiebxBo8tpqirFrmmOLfUIh0LY+WVf9lxyPxHautrwmXVLi2i0/4ieHPLnuI7ZV1C3U7hPbsAWUgfxITuHfgjvXq+mX2talp9vqFjPo09rcRrJFIvmYZSMg16FFcytzenmu/+Zy1KrWri77NW2fb/ACN+isn/AIqX/qEflJR/xUv/AFCPykrf2X95Gf1j+4/uNavHda1RPGvjNLoyKfDui3Pk2QJ+W9vc7TJ7qnKr75Patj4h6p4ru7iHwTpElgNT1OJmuJbcuGtLUcPJk8At91fc57VnWui2raZpFlYoLW2s3V4wH2sgCMoII6tls89ea4cTNwjKS15Vf1fT7t2bptxin7vM7XfRf8HZfMr6tej4f+JYfF7TRppV/JHZ6xFu7k4jmA7sp4P+z9K9hikSWJJYnV43UMrKcgg9CK+UPil8OPE2n/D61t7WT+1fs1zm4W1Ry84y+JnB6v8AOAcdgOtelfBrVvFGiw2fgPVprJ7hLNZ9Pmud+ZY8fPFkfxRk/lj0rz8qxs8RKSm1bvsrv/P8/U7cXQp0KUeR3fbrZf5fl6Hs9FZP/FS/9Qj8pKP+Kl/6hH5SV73sv7yPL+sf3H9xrVzXxG8Tr4X8PNcwxi41K5cW+n23eadvuj6DqT2ANW7ibxBbwSXE8ujRRRqXd2MgCqBkkn0ryW2muvGusReLdYRDZ+fHa6RbgEL9naVQ8xB5zJ/6Dj1rCunFWi9f61/rqdGGnGpUSkmk2lqur/r7i9p3he2/4Rq60zVn+2XGolpdRuD96WZuSwPbBxt9MCuq+E3iG6uYLjwrrku/WtJAHmH/AJe7c8RzD19G9CPesHXYrWz8f2+iw+H7Ty5XQRwfZtyzIc5Yzf8ALM/7JB+515qp410efSfE1zrXhO3jh1TR2jkt4BkJcRtGPNgb2YdPRgDWTe3JHbT5f1/WplhKtGp7b943Z63jbW6X8z7/AHfI9lorlvC+uar4k0C01rTJdJe1uowy5EgZD0KsOzA5BHqK0/8Aipf+oR+Uldappq6kiXXadnB/ca1FZP8AxUv/AFCPykrj/iV4l8TaTbW2i2D6YdY1ZmhtvKDloUx885zxhR+ZwKU4qEXK6HCtzO3K18jN8X3p8b+Mf7Dt2DaBokwe8bPy3V2OVj91Tqf9rA7Vw2p+Pbfw78YJTZ2dwl7YqIdQRcFL+02hyVH9+MEsvqAwrtbLQLGz8Np4fiWRrUpsmYSlJXyctJuHO4tzmsn4heG9Chu08exafe3esaZGCI4Xx9oCjGHXBydp7YyK8LH1q+FqR5tIu13br6+S/rU7cFKjiHKS+JXSXl5+vXt8j2vT7y11CwgvrKZJ7a4jWSKRDkOpGQRU9eNfD3WL7w9rVv4Ys5LUaJqym60V7rd+6Zhue246dSyj6jtXp/8AxUv/AFCPykr26S546tJnHUrKL0i2vT+vRmtWD488N2/irw5NpkrmGcES2twv3oJl5Rx9D+YyKsf8VL/1CPyko/4qX/qEflJVyoKSs2iViWndRf3Hgl5rgjtbyHWI3t9esH8q8iTISJ9wyy88+YACGA6Gs5ddu9Y+yaetsrC8Typ5J234h35Ocj04yc13/wAYfC2o7z4yms7KdILc2+qw2qt5k1r/AH1z/HH94dyMiuN8E6La2Guz3U9y99Zwor6e6DKT7uQceo4/GroVKNOLjWauvx7er7njZrHEOUfYpqEvJXTvqr2ulbbV667kngXVpl8T363V46W0IkMokb5VRc4OOwAFei/CjSZdZ1KTx7qcLKsqGHRoHHMNuespHZpOv+7j1rz7QfDuqeLPFuoaetvBBE8yXOsB87VjBzHakr/E+NzY7D3r3WOPxFHGsca6OiKAqqokAAHQCuaFHXkUrpPr1f8Akvz9D6HEZl9bksTKjySkrJJbRu7fNq1/+DY2KKyf+Kl/6hH5SUf8VL/1CPykrf2X95HN9Y/uP7jWryX4t69DrWsf8IfHcCPTLXbNrUoP3z1jthju2Nzeg+tb3xE8UeIPDGjI8a6TPqV7KLawt135klPfn+FRliemBXnU2k/2dpyW8V4017E5nvbmRVY3EsnLyc5zzwPTjHSuWun8K17/AOX9dPU9DAU3iZqKum9r6fPr1sl5vyIbTVb8PZ+IbNY01/S3cJaoNou7T+KHI4J2jK+4Fe8eHdYsdf0S01jTZhLaXUYkjbuPUH0IOQR6ivB9JtUj1CJomEMEZ8zYse47h33fe/DOOal+GHjKbTNaa3sZrKPS9WvWhnjlDhNP1DJyuOoSXGRnjcPesac3GS5nv/V/0f8Aw56Ga4FYaT5I2j0S1t5a/f1t31R9BUVk/wDFS/8AUI/KSj/ipf8AqEflJXoey/vI+f8ArH9x/cP8U6JY+ItButH1BC0Fwm3I+8jdVZT2IOCD7V5DYQ3HmXul6soHiHSGUSSdBcRj/VygejDr6HNet/8AFS/9Qj8pK4v4k6B4jmNv4qsobCTUdKVi8Vvv33dueXi54J/iX3HvU8roy9pFrz81/wAAyrxji6fsZRd+ja2ZzOv6oo1IIVWaKFCHhMLPkMBluPQ8HGcdaPDGkyCGC+81rdVCFSMESxhRgnPK8df/AKwqO4T+2BDqWmyW9xZXirJDFcIpjckcjJBKvkdO/TgirWswX+vXlt4J0UxwTzwCTUJkyEtbYcEAjkFz8q+2T2rJtcznL5ed9jolN+yhRpb218l1urb3v36o1fhtpS+JNfHiiaP/AIk+ms0OjxkcTSdJLj3HVV/E16rWDp9nrmn2MFjZQ6NBbW8axxRoJAFUDAAqx/xUv/UI/KStY0WtZSV3uQq8YpRjB2W2hrV5j8W9F/sy7PjSzhZ7fyxb63BHnMlv2mGP4o//AEHPpXcf8VL/ANQj8pKbLH4iliaKRdHdHBVlYSEEHqDROhzL4lcccTZ/A/uPGrz4ey6lp8TR6yZEHzQSldxaM8gE55+tcjovw5uJvEmtWx1ZF8h4huEROcpn1r0WzW/8E6s/hXUsGwnV7nRpYskbAcvbZPOUzlfVT7VS0PXLO18Sa7dSJPFGxhd3kTCqBGcknPTFcUsPh5uLktb66vsz6XC57nHsqvLNtRV4vlju2vL+Vyun1v1RRutFuPDxsbexuHvdSnb7PptoQVDznrI/PKqMsfTFey+BvDlv4X8Ow6XC5mmyZbq4b708zcu5+p/IYFcz8L9Mn1a+k8datC0clzH5OlQOObe1z98js8h5PtgV6FWlOMW+ZLTp/Xn+R5WIxNeu+avLml1ei+Wnb8wooorY5gooooAKKKKACiiigAooooAKKKKACiiigAooooAKKKKACiiigAooooAKKKKACiiigAooooAKKKrapfWum2E19eSeXBCu52xn9KaTbshSkopyk9EWaK5258X2VtZzXU+m6tGsDqsqtakFN33T1xg5qSPxNBJeCzj0vVmnCo0iC3GYgxIXdzxnBP0rb6rVtflOX69h725v6/pP7jeornX8Z6Gmk32ptLL5FlcG2kGz5mcH+Ed8/wBDXQROJIlkXIDKGGevNROjOHxKxrTxFKq7Qkn1/Nfox1FFFZmwUU2WRIo2kkdURRlmY4AHuaxzqV5qh8vRYwkHQ30ynZ/2zXq/14H1q4U3LXoZVK0aej1b6Lf+vPYv6lqVpp8atcyYZziONRueQ+iqOTXi3xA8Y2viTxd/wi+pahYaZommsk2oQS3KiS4lHKQtzjA4ZgM9gTXsum6TbWUjXGXuLtxiS5mO6RvbPYewwKZN4f0GaVpZtE02SRyWZ2tUJY+pJHNRWSa5Ya97/wBf15BSU23Ko7dkunm339NvM+O/H2kx3PjofY/FGjS2uqXLvFP9s4tAeSGAOPoa7nxNpXhfX9MsdHvPG1r9mtbZR5v22M5lUBQQucdM5+te4eNbLQdB8L3urQ+G9ImkgVdqGyUgksF6AZPXoOTXHweKdFZ7e2m+HltHdC7NtdBrSJQpCM52gjO4jaQpx1IzxXnPA3U46e96/wBbnqQx0oOnJP4VbZa/0v8AM4PwhpvhrQZo2PjuwaKMAeVFdqgcD+983Ndn8K/Fuj6H4tbwdDrFlc6XqTPPpXlXCv8AZ5erwHB4B+8v4iu/8M2XhXXtEt9Vt/DmmRxzbvka1iJUqxUg4HUEHjtWrD4f0GGVJodE02ORCGV0tUBUjoQQOKxoZfiKNRS9pdLpY68dm0cbeVSOtrX0Xp0NKsfxn4i0/wAK+G7zXNTkCQWyZC5wZGPCoPcnArYrnfiDLZw6ChvNNs9QEl3BBGl2gaFHkkCB2yDwN2f04zXqyvb3dzx42v72x5v8PfHXh6zt73Wb2+t7zxHqsnm35M6RpbgfcgVmP3UHHAOTk1BB468O2qJFNdxTtJKyx/ZpkK8nOMsR0zjPTiprzxL4MstSW0ufAujuLQSjVHhtYWCMgyPKzjflRvx1IZe9Wk8ReAZInmT4dR+RHBHcPM1lbqqxOflY5OcYBzxxg5rk9jiFHljK3p/XU9CdfBTTU6Lfz67dPXYTxl4ggvfB+o2ei+ItLh1SS3P2dhdouGAU4zngnkVyreIrHxJpViRqlnpmuWUC3kMskyg292rbdp55VsEEdwa66LxB8PJraW5h8A27Qx27XW5rK3TdCMDcu4jJyfujkVS1PxN4L86RNK8A6XOsN/8AYmkltYFSRwcHaQcjjnJGOgrlwWW1cLzJSTUt0c2Iq0qqi7NOOzPRvhr4ttPGXheHVbcolwpMN5ArhvJmXhlyO3cHuCK6WuW+HF7oOo6ZdXXh/RU0uFbjyZlWBI90iqNwIXqVJKn3U11NerBSUVzbmE3FyfLseSfGDxNYarrkfgFdUtrW0CrPrcjzhCYs/Lbgk9X6t6L9aw/GHiC0XSo7PRbrTJtxAJW8RPKVcY288Hjgjpiun8U6l4Zs9Z1a+1fwrotxZ2d0ttcyvAjXTyPGjrJgjlCXVOuc8+1YWneK/Aps/wDiYfD2zF8sUlxJFb2UDgQq7LnOfvDbyp56npWXLU5Zba9fI1pShCvTrNX5NUntfvo09/yRzMWu3RtHaXVJluOdqLrRKn6nzf6VpeDPEZju7iLVrqxjjl+cTvqKyNuAxgksSfb0ropPEHgCG5S1uPh7DFdPGsywCxt2cxlN5YYPOB+ZBHakvvEfw7s7VJpvAdnumjhkgjW1tmaVZVkZCMHg4jOQcEZFRToVKc1JPX+vI9PHZx9dw8qNSCs/J3Xp735lPwr4o0jwn45FvDqtlJoXiCb50jnUi0vD0bAPCSd/RgD3r2yvG9J17wg2sfYb3wDpsTyXSWts0VpCSZjIy7GHYgIxyCQQjHjgV7IAAABwBW1OMle+zPHduVK92v6RR1/VrHQ9Gu9X1OdYLO0iMsrt2A/r2FeADxJLeXs3jCbUNO/tPUvlit3uEP2S3HMUPXjPVj6mvcPH1zaWfhO+ur7TrfUYY1U/Z5wDGxLAAtkHABIJOOAK801XXPCel6kmlXHgbQri8t52F+0FtD5XleU8iPGWxywQ4U/3HHpUzhOUlyv/AIc1ozhDWSv3W6a7FW3utK/ttNUl8T6eBjLRC6XklcbT83QHkfU10Nv4l8No0bya1pzOpIDG6XgED39qzoPEngC5jWWz+HKTQtA9ysn2CBR5Ssq7iCc9WGRjIqW01/4eXg3WfgO1mQpJIj/Y7dVdIyQ5Uk4JBHA6kEEVlicM8RTcJpW36/1/wxHM3UjPneiSWi2MrXV8K6lp1zAviC0juXcTQXJvlZ4JVOUZSTxg9hXoPwn8Yx+LvDzGaWA6rYP9m1BInDL5g/jXH8LDkfl2rgtY8VeB47W8k0nwFpk5swnmSS2kAjJeN3VAQcg/uzk4OMV3/wAO7zw9ezamuh+H4tKls5RbXflwRoDKCcplOuBg/RxWyhPmUrJL+v6+ZlTjGEWuZu+up19FZnirVf7D8OX+r+R55tYWkEe7G4j1PYep7CuTvfiRDpV2umahYm8vjOLYNYSKYpJGAYAbyCBtZSSeM5GSa1Gd8yqylWUMpGCCOCK+ffFOlap4B8VjR9F0+S8tNWlLaCgXKwzMfngY9lXJcf7OR2ruP+FxaIql5NK1FFXyt+WiyvmjMfG/JyME46Z5pg+LGlyX94r6LczxWheSB4djsUQAO/XA5bAweRk1z4nDKsk3o1qmVFxs4yV12Ou8AeGYfCvh2LT1k+0XcjGa9uSPmnnblnP48D0AFdBXCat49ksLm1lm094bNtIbVJ42XfMFB+7lTsU455JyeBzVSP4uaRJLDCukak0twWECIY3L7UDt0b5flYYz1PAreMOVcqFKV3dno1Q3t1b2VnNeXcyQ28KGSWRzhVUDJJrmvBPjBvE2o3Ecely2dqtnDcwtNIpkcO8q8qpOB+7z1781015bW95bSWt3BHPBINrxyKGVh6EHrTdxJq54E/iGz8Wajf8Ai2fWdNtpXja10W3uJkIgt8/M7KTw8mMn0GBT7C40y30v7LNrWjytGmFY3asx9hk8CvYv+EN8I/8AQr6N/wCAUf8AhXmp1/wfp9ze2useAdLN1bq87QWdlG5jhU4DFiArZyCCp6ZyBiueEJq2iudNKu6U5SjJ6207W26/juZcd5pKI2zVtMDoeCLxF3A+hB4IrKkj0a4EmnNfaZBpl5u+0xR3UKjeefNLZ3FwcEYxyBzXYSeI/h7FJHDL4BtkmlcxRobK3+aUSbCgIPOOpPbI9a6XwhZ+CPEgvPJ8GadaPayBHiuLKEPgjIJAzgGr5anZFYvFSxMOScnundb3Xzt96Ivg14wGu6fc6Df38F3rOjkRTSxuGFzF/wAs5hj1HX0Oa9ArN0vw/oWlzm40zR9PspSu0vBbqjEemQK0qdNSjG0jnm03dBRXAf8ACzbGDT7Oa60+d554WmkEDLsiXzWjXLMR1K8+mabpvxS03VbHUZrDT7lXtLO5nTzmTa7wIjOp2kkD94oyRzzitOlyLa2OJ+LGhr4XvJkTT5rzQ9Xu0uLSCFSWt78OG8tcfdEmOD0BzXpvw08My+HtGkn1Jkm1vUX+06jMvTeRxGv+wg+UfQnvXKD4rwyaOWuNHWa/inWPG4LF5m5tvDfMp2ozdODgZ5rU8Q/ESTQvEVxa3ljFNZJeJYxrA5Nx5jQpIHIPGzL7SeMcHnNZqi4y1ei2Xb+uge5dyS1e772/rXueg0V5tqHxYs7a9ht/7Gv1kcf6iRU8xsgbcANwNxxnB6Guh8DeMYfFDTRDTbqwmhjEjJOVOR5kkZ6HIw8TjkA9OK1sFzqKK4P4h+NNR8O6jcW9nbQPHb2cF07SQyPnzJzGRlSFXAGRnqeKpaf8WLS8Wyhg0PUJru72eUqhdrgu0bPwWIAZG4IzgUkr7A9DqfH/AIai8U+HpLDzfs95EwnsbkD5redeUce3YjuCRXl3hy3vvHetJoWo6fJZW2mSBvEKlSBLMh+SBT/ErY3E/wB3A7102q/EqfSdYmOoWaDS4NQntJXSF9yJGB+83khWGTyB0FaXhL4gWOv6ra2djoOo273sck7SyrGgVYyFYt82dwYhcYJ6VlKnzap6Pfz/AK/Iq8dOZarb+v61O4RVRQqqFUDAAHAFLXmWi/FQyTwWmo6S09zcWsd5H/Z53qsbnBVtxGHU4yM8g54qN/jBZrJceXol9cCFPMeOMLuiVR+83EE8j0wMc5IrWxJ6jRWZ4Z1iLXNKF9FBLb4lkheOQgsrxuUYZBIPKmtOhqwBRRRQAUUUUAFFFFABRRRQAUUUUAFFFFABRRRQAUUUUAFFFFABRRRQAUUUUAFZkniDRI5Gjk1O2V0YqwL8gjqK06KqLj9pf19xnNTfwNL1V/1Rlf8ACR6F/wBBW1/77o/4SPQv+gra/wDfdatFXel2f3/8Az5a/wDMv/AX/wDJGV/wkehf9BW1/wC+6oa/rWl3mmSW1tqGkTF8B47skxuncHHT6810lFVGdOLTUX9//AJnSrzi4uS18n/8keeQRWK6B/ZkniCwCPfxzmETM0cMSsrGNC3J+73x1pZDZf8ACW3esf2lo8qzOhid7qRXiCpgDaBtPOTz616FRXR9d30et+ve3l5I4v7L0iuZaW6Ppe32vNnk39g6b9naFvEenFDbxfJvODP0kkPH93cB9a9EHiPQQMDVLXH+/WrRU18X7e3Onp5r/I0wuXvC39k0r+T8/wC95mV/wkehf9BW1/77qGXxNp8ky2mluNSvXGVhhYcD+8zHhR/nFbdVdR0+z1CIR3cIfacowOGQ+qsOQfpWMZUb6p/f/wABfmdFSGJ5fdkr+lv1f5P0KEWkTXki3GuTLdMDuS1QYgjP0P3z7t+AFbI4GBwKxf8AicaX03ataDscC4QfoH/Q/Wr+m6jZ6hGzWswcqcOhBV0PoynkH60VVNq97ry2/wCAGHlTi+W1pPvu/n1+W3kW6KKKwOsbLHHNGY5Y0kQ9VYZB/Cq02mabPM802n2kskmN7vCpZsdMkjnFW6KAI7aCG2gWC3hjhiQYVI1Cqv0AqSiigAqO4hhuIHguIY5onGGSRQysPQg9akooAxV0DR7CK8uYdNtnkeT7V+8jDBXVAq7Rj5QFVQMeleVaD8SLVtPjh1DwxpF1NcMG/ciO3QkxeYuQ25fvbhu3cEjIBOK9vowPQULcOh5Dpvj3TbqK+nHhfS38kmdRNLHAXDrz5e5Bvxg7mODgjg5r0bQ7bR9Q0KzuodKso4LmFJ1jEA2jcoPQqOx7gVsED0FFO4FPR9NtNJsvslmjLGZZJWLHLM7sXZie5JJNXKKKQHIfFK1tl8OS3wttO88Sw75bjapZFkDFdxK7unCllBPGa89uPiJazXNktr4asXhjm8+8KxInn7lddxV0Jiwy7mzkhf4j39xPI55owPShAzx2X4k6clxcT3vguyigjXJczRuzTohZVyFIOQMKQT17HioR8RdNuobtrHwXpcRtYwRcyzII42kUspz5ffHPT5sDvXrNno2l2mpT6lb2caXk42yS8liM5xz0GecDvV/A9KGBwPw+vrDxhFDfXmlQW19pckcpMTgh5WjbDttAGfnc7ckqWOcGu+ooptiQ2WNJY2jlRXRwVZWGQQeoIrxu58Wabous64Lrwdb3dvDeiGWSPACRRecUKxFSPlSORjgjJbjrXs1FJDPIG+INrJZTu/gaytZJpDFIlxPEW80k8PGqlySyqenIIOR2pWPxGhBX7T4T0qZw0cs0oZUQMyAKVOw9GONx5GfTJHtmBnoKoTaNpc2rxatLZxvewjEcpySnBGQOmcMRnrgmmB5HZfEyyj0eec+C9PkjklHk28LKjMjD5ARsIJGTuPQBgcc163oWmW+mW83kwCGS6mNxcAPvHmMADg4GQAABwOAOK0KKLh1EdVkRkdQysCGUjII9DVOHSdKh2+TpllHtGF2wKMDOeOPXmrtFIDL/AOEd0P8AtFtQOk2ZuGgFuWMQP7sZ+XHTuR9OKm/sbR8KP7JsMJjaPs6fL9OPc1eooAq3GnafcPG9xYWszRDbGzwqxQegyOKqWnhvQbX7T5OkWQ+0zedNmFTufjB59McDtWrRQBDDaWsLh4baGNwgQMkYB25zt47ZJ496moooAKo/2No+Mf2VY43F/wDj3T7xGCenU+tXqKAKUmkaTIztJpdk5cbXLQKdwznB4555qa0s7SzDi0tYLcO25/KjC7j6nHU1PRQAUUUUAUG0XR2+9pNgeWPNunVup6d+9eW6hrg8PavqE+m6ZogEmpXEV7piw7LiSCOBjvL8/K4jUgbADkc8k17DR3oA8GvPibA2uWi2Hhm0XTYo2We3SGNzKjKWXDbR5Yz94EcYNbOofEiHfKx8D2b3N0Ht0drmOQSlUjbDMEIKHeoHJzjnaOa9gqjrOk6brFp9k1O1S5gznYxODwQenUYJGPencDkPC66L470K6Nx4bh02MSqv7t495IA4bbyrDoVbp712WlabY6XaQ2tjbRwxxRrEuBztHQE9T1J57knvVqNFjQJGoVVGAAMAClobEiGe1tZ93nW0Mu9Qrb0ByAcgHPbPNcd8TtJ0pNFs7k2VtD5N5DGJiCkdujyDdI4Uj5VznqOvUAmu3opDPEta8eQjTr/TPEGkWepwyzzGO5s5PJWeJSN+BtPJx03HcCeaTwZ8SruO3LXPhq2u9RlmQNcRmO13iUhQQMFmAIG4jOMrxXt1FNAzxyx+ItjcXEUEXgSzW3aXCgyxIFnwc5LKFBIGF7t0O08V6JqHg/w7fXVpcTabEptSGjSMBEODnlRweR+PQ5FaFpo2l2upz6nb2caXk42yTcliM5xz0GeeO9X6OwdWMiijhUrFGkakliFXAyTkmn0UUgCiiigAooooAKKKKACiiigAooooAKKKKACiiigAooooAKKKKACiiigAooooAKKKKACiiigAooooAKKKKACiiigAooooAKoalpNpfSLOweC6UYS4hbbIv49x7HIq/RVRk4u6ZE6cai5ZK6MX7Zqml/LqUJvbYf8AL1bp86j/AG4x/Nc/QV494qurnRfFk/8AaXjbxGNH1NjNpVxa3hMa/wB+BsA4K9R7fSve65D4heA9N8VaTNDGzWF/kSwXMXG2Vfusw6H0PfBNTXUasb2tJfc/Vf5fcPDqVKaUm3B76+8vR2f4r5nmV7qVjbW6yr8Q/E9yz/cit9R3u/0AH865fVPGt9HeDTdLv/HmoaiBvltxqIXyl7FjtPJ9K2fDFjcXctzBJpkVrqdnKbe+XaqBJB3yOSCOR6g1zd1Pc/D/AMa6zdatYXUunasVkivbVN2wgcr7c/0rjqU/dhOTUYvdrp+fXTyO3EV8JBTo4TmqVI6+9dJ67LSN9NdN7aM6jwLrEnilbmAeKfGVhqNoQLizn1D50z3Hy8iui8HWGt6p8QUt7PxZ4in0rSMPqTT3pdJZSMpAOOw+ZvbA715p4cv9UvPGN54ns7E2M2rRrp+lRXOEMrcbpmB/hQDcT9BX0Z4KsNE8L+HrfSbXUbaRly887TLunlbl5G56k/4U6MPaxslez37rp9/5epy88qcuacrXS92+ztr935+h0lcz8TNJ1nWPCdxD4e1S607VIsTW7wS7PMK9YyfRhx7HBrc/tLTv+f8Atf8Av8v+NH9pad/z/wBr/wB/l/xrslSlKLi0yI14RaakjwnQ7u+1TTEu4/FHi6OTlZYTqJ3RSKDuRvl6hlK1akj1RXOPE3i5kGfm/tEj0/2fetL4hWOl+HfFyeKLW4hOlapIkWpJFMP3Fx0jnwD91uFb32n1rkvHsV5qOkRadpujaklz5ymQPKo2qAQvPzA7sccHpShTp+zd4Xkunf8A4c82vWrwrJe2tB7Pe3l6r/gm0E1bIX/hJPF2S2Mf2l2yRn7v0/Oq2pXl3p2nz3134p8XJDEoIP8AaJJdiPlUDb1LYUe5qx4aktZbWytdZt5rbVJF2ld5ZWPXO4cDOOn1q94I0vSfEHjL+1Jp4V0PQpilqkkwxdXgzmTBPKx7iB6sSe1XVpUlBcsNXt/XkZ4WviqlW0qvurd6fdt1O9+FGk67pfhSNvEmpXt7qV0xnkS5m8w2wP3Ygf8AZHU9zmutqr/aWnf8/wDa/wDf5f8AGj+0tO/5/wC1/wC/y/41EKMoRUUmetKvCTbui1RVX+0tO/5/7X/v8v8AjXD/ABX8UP8AYo/DHh/UIU1PU0bzLlHBFlbjh5SQeDztX3PtRO8FdocJRm7JnH+JPjPLY/EtFtAsvhSwf7JqEqjJaRjzKp/uoRj3+b2r2+CWOeFJoZFkikUMjqchlIyCD6V842XgC2SwTT7bXLNoSvQRk+YBkHPz+/Nd18I9Vk8LzJ4F1zUEmhWMy6RdudoeMfegOT95Oo9VPtTnS9lyu977+v8Al0/4c4cHjamInOFSHLbbbbs/Nb/f2PV6Kq/2lp3/AD/2v/f5f8aP7S07/n/tf+/y/wCNPkl2Ov2tP+ZFqiqv9pad/wA/9r/3+X/Gmy6tpcUTyyalZoiKWZjMuAB1PWjkl2H7WHdGJ8TPFsHg/wAMSagUE99Mwt7C2zzPO3Cr9B1J9AawfhF4s1C9nvfCfie5SXxBp2JPOC7RdQNyHUf7JO0/QHvXmXjbWtU1/UpfiG0Ua6VpjrFolrcAgSIXAacr6v29senMmsahLqjaN4w8Ow3Fp4hs2JiheJgJ0/jjJxyp5AJx1rjTqTbnFPTZd11fr1XkvM7ZSw1NxozmryvrdaS0sn5dG9rtX2Po6isHwp4s0fxBoFrq1vdRQiZfnhlkCvE44ZGB6EHIrU/tLTv+f+1/7/L/AI11xTklJLQ45TjFuMnqi1RVX+0tO/5/7X/v8v8AjR/aWnf8/wDa/wDf5f8AGnyS7E+1p/zItV4f8XPi5f6L43ttL8NhLi20iQSauBz55I5gU+oU7ifXA9a7D4x/EC38K+Fm/su5guNZviYLGNXDbWxzIwH8Kjn64FcV4LsPDa+FY0ElpessLC8unXDyO/zyFyeSSTk1y1VKrN0YS5WtX/l/X6np4b2dCmsXXpudNvl07+u2n4s9o0HVbHXNGtNX02ZZ7S7iEsTjuD/Xsau14H8KfGVn4Z8eXnhWUx22gajOW05tx8uCbHKgnor9R2B+te5f2lp3/P8A2v8A3+X/ABrShN1Yu260ZhjaEsJUUaml0mr9mWqKq/2lp3/P/a/9/l/xo/tLTv8An/tf+/y/41tyS7HH7Wn/ADItVleLtesvDPh661m/Y+VAvyov3pXPCoo7sTgD61b/ALS07/n/ALX/AL/L/jXk2va1B4s8UtqksyDw1oErLaszAR3V2vDzE9Ckf3V9WyawxFT2Mby0/rf+vQ2pWqP3dfT8v69TU+GHjDXn1o6L4xeEXGqB7zTZIxhFH8dqT/eT9Rn0r0+vCNYvNG8RWsFvaeIYv7RjcS6fcxv9y5U7gw7HuCO4JFemfD/xja+INAWa/kgsdUtnNvqFq8gUxTL1xn+E8MD6EVhhcRCq+WEr/n/X6ehpXhKF5Tjy/l5P+uvqdXRVX+0tO/5/7X/v8v8AjR/aWnf8/wDa/wDf5f8AGu7kl2OX2tP+ZFqiqv8AaWnf8/8Aa/8Af5f8axvGfi/S/Dnh641PzorudcR21tFIGeeZjhIwB6nH0GTSknFXa0KjOMmoxepzXxV8Sa42ow+E/BlzFBq4QXl5cuu5LaJTlEI9ZGG3/d3H0rqvAXiSHxV4bh1NIjb3Kkw3ls33redeHjP0PT1BBrzzw3HcaUEt9Sa9l13X/OuL69gjBRJdvAyeioMKo9h61X05pvh3rNrrkt5dXml322212WYY2vnEV1+GQjf7OD2rip1ZOUm1s7Py/wCG669fI6akVFwj0mrxffW349PTzPaaKqDU9NIyNQtCP+uy/wCNL/aWnf8AP/a/9/l/xru5Jdjk9rD+ZFqvC9R0XVNN8fXuhar4u8VrDe7rvSJY9WkRXj/jhx/eQ/mpBr2r+0tO/wCf+1/7/L/jXM/EfStO8UeHjb2+qWdtqlq4udOufNX9zOv3c8/dPKkdwTUTpO6k43t07lKtHlcVO1+t9jjP+EZn/wChw8Y/+DmSsPVX0/TL82l1408ZgqP3jrrEhWNuMKec5OeOMcGpdG8dXmowShPDs7XFq/k3arcIBHMOGXn3Bx6isPVI5Jru41C80qVri+vo4ra3N7swGU91z3A/Ot1GhVcY0Kd2/VL72vkOOExFCnKtja/JFJPRxlJ3aslFST2d/QtzzXwvbm3tdT8dXC27hGf+32TkjOMHoa6P4D2Ov6trt94nvNf8QS6HCzW1ja3moNMs0gOHkPZgv3R6nJ7VxF5ol7qus2PgxrKHSGvZftd1cG+81ooFG1n56E5wvqfpX0Vo50LSNKtdL0+4soLS1iWKGNZVwqgYHeuaeEcZpdVva1vJXS1stzrnmWHlTaoxtF2Scr8zstW05NK7va3Q1aKq/wBpad/z/wBr/wB/l/xo/tLTv+f+1/7/AC/41ryS7HD7Wn/Mi1XBfFnxFqNtHbeFvDdyINe1QFhcbdwsrdfvzEev8KjuT7V0fiLxRouh6Jd6teX8Bhtoy5VJAzOeyqB1JOAB6mvDvDvjbRhruo3uuzXTeJdQn23MSWkjLbKv3LdWxjCDrzyxJrN2c1Tk7X+X9NlubVN1ILma266/5L/Luew/DPxPJ4k0Jlv41t9ZsJPsup24/glA+8P9lhhgfQ+1dVXzqPiFoWm+OrbXtFmu3mCG31e1NpInn2y8mQZGC8XLe67hX0NaXEN3axXVtKksEyCSORDkMpGQQfTFKMldxTvbr/X4lauKm42v0/r8CSiiirEFFFFABRRRQAUUUUAFFFFABRRRQAUUUUAFFFFABRRRQAUUUUAFFFFABRRRQAUUUUAFFFFABRRRQAUUUUAFFFFAHmnxa0ubRroePdKt3m+zxeXq9tH1ntx0kA/vx9f93PpXG3PjdD5V8n2dNPitRcXsUpxIMjKhCeG4weK98dVkRkdQysCGUjII9K8Ut/hLfDx6ulzNG/ge3n/tKGNsFzJ0Fse+xTz6bcCuepKrTf7vZ/n/AJd/+CduFhg580sRC7S0/wAvXttbTXSz3/hH4duNRgbxl4ntUkvL6PZY28sQxbWucr8p6O3BP4CvQf7K0v8A6Btn/wB+F/wq4AFAVQAB0AorenzQjZM4qsYVJczivu2Kf9laX/0DbP8A78L/AIUf2Vpf/QNs/wDvwv8AhVyitPaT7mfsaf8AKvuM2/0DRL6xnsrrSbKSCeNo5F8leVIwe1eT2EN9oOpXXhG9ZZ7uzjEmnzzni7tM4Uk/30+6fwPevaq5P4m+GZte0iK70srHremubiwkPAZsfNE3+y44P4HtWcpyUlUWrX4oJ0IVKbp7dvJnnE899q+pf8Ivo1x5l5qT7jeKmBa2o4d/qOVX1J9q9d0jw3oelaXbabZ6XaLBbxiNA0Sk4Hckjk+prC+Fvhq60jT59X1qNBr2qESXQU5ECD7kCn+6o/M5NdnShKTl7Tb/AC/r+tBqjCEeS1+r23/4G349Sn/ZWl/9A2z/AO/C/wCFH9laX/0DbP8A78L/AIVcorX2k+4vY0/5V9xz/iufw74b0C61nUNPtPJt0yEWBS0jHhUUY5ZiQAPevG7m7ttF0q41rWLfzNZ12f5rez2DytoysKk/KFjUck98muo+Ic3iLU/HcCyeE9bvNE0nElr9mSMrcXJH+sbc44QcL7kn0rnPFGj3+tWMcMPgjxTYTwzNNFNHbwNhmGGypkwQR1Fcs60pXd9tt/m/8v8AgmqoxjKKUbbNtW+7v2b/AOAc/HeeFpNNl1CS61O0mhfy5dOWRfPmlc5Urjgg54I4qTR9P0fxJHMlvNqWm6tYbbq3+1zrIikH5XBGQy5GCKng8FzDSJre48GeLJtQlkWUagLa3WSJ0xs2DzMBRjp3q54V8Palo5uZbzwd4p1Ke4jELFrS3iRIwc7VVZeOeSc0RxNS0abfu21/H8dtjCrgKFStPEyTdRyTT3dtO7t8n0PWfh5qOkeKPD63Umk2UF/buYL638lcxTL1HToeoPcEV0f9laX/ANA2z/78L/hXkWizeJNN8dWWr6b4K8QW9rdBbXVYpY4gjRD7kow5+ZD7cqSPSvaa1pVpu65np+JpKhTspciV+mmhT/srS/8AoG2f/fhf8K8e+Nep2Opa7ZfDvRbW1SS4dJNVmiiUGOLORHkDgsBk+31r1Txrqeo6R4Zvb7SdLuNU1BI8W1rCuS7ngZ9h1PtXzv4PsfG+japd6xqHgHxBqWpXbF5Z2VV+Zjlj1P0HoBWGJxErqm27Pffb/gnpZbgqLU6zUbxXuptK8um9tFuzvdY02yjuDdyWRkgS3wdoyBsGAME4A2k9KoeHfE+k3Vy6W3zuU3/uwDtQbQS36evSqt/rfji6sZ7Zfhrr0bSxsgfCnbkYzjvXO+H9P8XaTfi5/wCFfeIblTbiF43iiAODkHI/H61dXG/vIOm/d66P8Dy6OR1FTmqkVzPZqdP8dfmdJaapaeC/imf7Ttrd9C8QFfMeSMEW9x90PkjgHgH6g17eNK0vH/INs/8Avwv+FfPPjRfFfifSDY3Pwz16NgcpJhTt9RjNeofArUPFEvhT+yfFmj6hZXenERQz3SAG5h/hPU/MOh/A96iliWqrhFvleq307o9PE4CCwtOrNR51pJXi9tpaN7rfzO2/srS/+gbZ/wDfhf8ACqurxeH9J0u51PULOxgtbaNpZZGhXCqBz2rWrxP9opvGWuXNr4b0Pwzq15pCYnvJ4IwVnf8Ahj5I+UdT749K2r4mdKDkrtnJhMFSr1o03aKe7dtDyrU9WufFnjd9fWyhiSRitra7UXyrZAWxg4BYgZOf6UeGND8O6taWt9rmqtDqhncTRiXyhGSxK7VwQ+R0x9McVPa+F/G8L7/+EG18OPuOsKZXscZPcHFbPgzw3qmkQ6g118O/EfnXHEOy2jcQ4B2uCzcMNxFfOzw8sQ1zSave+59rmGKw+HjKlhknCnGKjaStJtvm0Wumju7fM4CdYr0y2y6g17DDI6Q3DMfNZM/uycnAxjjAHWvpH4G+I9N8W+GzZ6jY2P8Abem4iux5C/vV/hlHHRh19814he+F/H17qRvZvAWqxFYhCiwW6qCoOcn5uTV/wppnxG8M+KrHxBp3gnXfMhby7iIxqFngJ+ZD83XuPQitMDVq4dp2fnuVmdDAY/LYc0oqrDZXT+V/Pc+o/wCytL/6Btn/AN+F/wAKP7K0v/oG2f8A34X/AAqxbSedbxzeXJHvQNscYZcjOCOxqHV7uSx0u5vIrSe8khiZ0ghXLykDhR7mvo/ayte58B7Cne3KvuPPPi3eWiCDwhottaQanqSFrm4SBc2VoOHl6cMfur7kntXOeK/DkN54f0vRdEYQ2cQURojFflXgdCM9ck1D4YvNft3v9V13wJ4pudZ1SXzLt0tUKIg4SJMv9xRx7nJqzrl3e6lYiFvh/wCMFeIN5PlwKnUdCQ/SuJ1KdWN6urfrZLc0dCtGqo0vdit2rXvs2vlsc7Z+C9Lt2hkbVfPLuVZEkwxcdMBvmOGwc10mq2//AAi2q2XjA2iXcUUEdrr0RiD+ZCOk4B/ijPJ9VzXC6R4f8RRpdi88D+Jw8kYELC2RjG4YHI+Ydga9FfXtadYoX8B+KpINhWZXskJk4x/frOHJ8Ufdfo/6/wCBodmNw8aE1GnJ1V1vbrb5P/NX7HqFrY6LdW0Vzb2VhLDKgeN1hUhlIyCDjpipP7K0v/oG2f8A34X/AArzz4JXOuWMt/4bvfD2s2GjQMZtKmvogpjRj80BwT90n5fbjtXp9d1KvOcb3ZxVMNTjK3KvuRTOl6UASdOsgB1PkL/hXksCweMfGT+IbWyiXRNKd7fSRHEALiXpLccdR/CvsCe9dN8brvxH/wAI7Fo3h3R9UvTqMnlXs9iql4Lf+Pblh87D5R6ZJ7VxUVxqtve6MLb4X+Ko7XTImSII6Js4wo2CTDD61lVxUoS1u7dNXr0+X9dB/U+eFqaSb66Ky6/N9Pu6nV3Ol3M2u6XqX2zUYFsVmBtomxHPvAGWHtj/APVVXV4xeeIrPTbq11Wezm0+cS5cfZmB4Icd/wD661hapJe6lewXdx8OPGnmQRSQrsaJRtcEHP7zrzUFrHe2upabqFv8PPGwl06zktIQzRlSjkElh5mCf89hXFWhGdRS9mtXd7qz1836/gb0VVo0ZRjUatolZaxt36Pp+NzpvhNJaWV3P4F1i1tpbmxj87TLiWJS11Z5wMkjl4z8p9tpr0b+ytL/AOgbZ/8Afhf8K8P8UXHim9S01DSfAPii21nTZhcWMzwxbd3Ro3xJ9x1yD+favb9DvJtQ0e0vbmxnsJ5oleS2mHzxNjlTj0NemqtpOEJNrpv93yOVUVKCnUglLrt9/wA/zF/srS/+gbZ/9+F/wo/srS/+gbZ/9+F/wq5RV+0n3F7Gn/KvuPE/jl4Pt9OvrXxZZwpHpT3EKa5bou1NoOFnwPQMVb2IPasa68N6T4bT/hI7yVGt7XEqRQrkySlsoqHvklVA6n1r6Avba3vLSazuoUmt5kaOWNxlXUjBB/CvK/B/w71i18XR2+uTJc+G9Ak83RQWy87N9wyf9cRlR6nB7VKr1KceSLdt1Zta9b23XX/hx/V6c5c/LHazuk9OlrrR9Lry7HQfDLwibHS5tX8R2sE+vaswnu96BxAuPkgXPZBx7nJrrf7K0v8A6Btn/wB+F/wq5RRByirJjnThJ3cUU/7K0v8A6Btn/wB+F/wo/srS/wDoG2f/AH4X/Crlcf8AF3UvEVj4Rlh8LaVe3+pXjCBXtlBa2Q/fl5IGQM4HriidaUYt3YQw9OUkuVHB+Mb7Sda8T3F79nt4fDPhZmkkljiGLq8Uc9BysY492PtXNeE4b/WZJr+GSfT7afUbl5Le5g+b/WMQCRnaeeev4Vu2DX9j4eTQrf4a+KfsawGHa8ELbgRyW/eck5JPrmsfwXYa9olrHbXngbxlc+W86ib93uZHfILDzMbsdaIYtYdqSd3Z33308tv6ZyYnAPF05Ra5bNWVk9LPz0u93uumxW1a4m8N6ppd/rD3Go2kd3KrGK2xsi8iQFiP4gAcsfQdK9D+Feqf8I9rJ8EXUudOuFa60CUnjy+r2+fVM7l/2T7VxHi9fFniSXT7W58AeJYLCyu/MBSKIvLFsIKuDJg5PBGehNaHimXxBq+mCO38BeLLS+tpFuLG5WGHMEy8qw/edOxHcEipq4iNZyns1tvr31a66fM1wuCq4OMKdr33tayvqtna6vr8+p7zRWP4M1LUtW8M2N9rGlzaVqEkY+02soGY5Bw2MdieR7GtihO6udLVnYKKKKYgooooAKKKKACiiigAooooAKKKKACiiigAooooAKKKKACiiigAooooAKKKKACiiigAooooAKKKKAOe+Ii62/heRfD8csl+Z4NqRzeUWTzV3jeOVG3OSOQK4jSdb+J0cltZT6ZPJAsKh7uaxzJ5gU4BUOAQzYy2eOvrj1is/wATQahc+HdRt9Jm8i/ltpEtpM42SFTtOe3OOaNrj3scct14yvvDVjNq0F3bu19i+TToik6Q+UeFzycS4GV6qO4zk8Hap4+vvEklrq+ntaaTFBI6yy2wWSVsqEQkNgEfMSQDnFZUuj+PLHUp77w3bX1pBceRHJbXd7FcMFVZN7guzchimAGAIJ/DI0PRPjBYT395H5Vvc33zzHdDLmUFiMKzbVT5jnHPI44p9xLoX9FvfidZrbxw2t1JbSW8Zml1KFppFugo81QFIIjOSQScZUgcGqOo+LPiRaXiwtbx2lxchTCk1uzGZwAqqq5IUMf90+pBqxd3nxTj8QRaX9tuGlUq0ZFtCyyoQS+4rhQdudpOFyAOpzXq+kRXX9l2R1MpLfpCvnSeWqnftG4gAkDn0OKfmK5B4Vm1abR1bWo1S9WaVG2psDosjBGxk4yoU9e9V/Hi6s/hW8TQ/M/tBjGIvLfa2DIu7nt8u7kc+lblFSNHlN3qXxQ0DTbnzFt9RFsZBFK9rw6r5eC7b842tId2MkoB1PNOx8UfE6bS5L+ytYtUX7SY41SxIyAfmBJKnjJX7uMp1ORn03xfbX154U1W000sL2azljtyr7DvKkLzxjnvXmKaD8TIdLi0398baK9jmKwzw/LGsyviJnJbIwcBzjbweaF2DsX31b4tKEQafbMWidi/2LhWWEOq48z+JyU/CoLrWvilZ3F/dHTIjFBGX3SQHZKEkwMDzMJ8hLEjrtqZbP4sTy2D31yytAzPMbZoApYxOqEKcbgCV3K3G7leBmvQvC39qt4ftP7cTbqGw+eNynnJ/u8dMcDp6nrTewupl/DPVdQ1nwwL3VLmOe7NxIsmyIxiPDcJggdBjnn6mnfEMakdMsRp/wDaW37cn2r+zzibydrZxjn723/9VdHGiRoEjRUUdFUYAp1J6jWh5Naav8WI9Pji1DTInuFKRSpFbFmfjG4SBgnIwT6HIyOAc7RvFHxJvWnt7eKCaS2tx5tqLdiykPsHzlgcsN5zuY5Q9O/tVNSONCxRFUscsQMZPqadwPHW8UfETTV0q31dLfT4bhkEk0lszPGFl2lc5csSu07iOrCr19c/Eqx8V6rNZ2tzPYvLKLVXXzkYAEx4XI8sbgq55yHLH7teqPGjlS6KxU5XIzg+op1F+ojyHStS+KkekR2J02ZmEOwTzQDzfNJAZSS/RQWZX/iIAxXYfDu88UXAubfxFbyhYYYPJmeDyi7FTvB5OWBAyRxz9QOuoouMK8p1z/hP7fxRc3Gjf2ndxQzTTJ5y4hceXJsg8vIBGdoDqccjI3DNerVDfLI9lOkORK0bBMHB3Y45qW7ajR5Zda/8YFljWz8O2kqSbQzSRbPKchQw+/yoeTIbusTeoqe58QfEtPswh0pn3wgzs+nECKTaxIGHJYBgqg45DZwax4vDvxUi8NXWkmSWQzomR9rjZR8mHw7sXDEiMjnbu8zsRWxNZ/FS6lhWeeVYEvUl+SS3RzbrIhVWI4MmN+8fcIwBmqJKU3iL4m6faXF7PpaQW5mUYuISzLv35bIkOMEIAo4y1ek+DbybUPCml3tzdJdTzWqPJMiFFdiOSAQMDPsKh8Gprb+Hlj8TLvvd7q+8R/OmflJVPlGR2ycetbgAAAAAA6AUMOoV5ZeXvxOs9R8y2sWnts3oXI80n985g3J8uMgIoIJwpJNep0Uutyuh5V/bXxZjjikk0i2bzCvnKLU5gU4LEYclyvIxjmtHxLceNYL/AE6+0+G7u5zYp59tFGUt45NrF35OH6geWcNkLg/eFeiUU7iPKTqvxQjvruO105WgeRWgmntH3SAgBjs3kR44IGQD83eoI9R+KUN7dXUtjPKwZ9kf2bKbQIQAih8ZbEh+bODnkA167RRfYDC8CnWD4fH9utM199pn3eagUhPNbYOOCNu3Bqfxil7J4bvE0+4uLa5KrskgiMjj5hnCggnIyDg5AJI5rWopAjxu08UfEzyLiCx0WeZrVjCyT2/mMjCKN0Bk3DeWLMD8o2/Lnua6HRdZ+INzqumpe6bHb20zk3m+zYeUdwzGGDHI25Ic4BPHtUvxCsvHc3iSz1Hwu2LaztzG0X2hV85pSQ7bG+UlAqFd3GWPXmuf0vTPi5p6C2t7pY7ETSy/vBBLcYleQgHkL8hCMcEcSED7uKaewNbl25ufHdpfapBaRanc28rymO6ltyx3fMUiWPcNgxwZFbbwpwDmo7TWfiuIo92j2waMHfC0DEkiRFC+YX5BQltwzgg/Slhs/itHqNre3E8l15UI3xrJbqrFnhLrt4B+VZApPIz15qP7P8Zzp6sb+NLqSNsoIrZhE4xgZ44Iyc/Nz2xQuwPub3hTVPHF14gtodWs0i05oA8jtZtG2/a25c7iBtYKAT94HIHeu6plujx28cckrzOqgNI4AZzjqcADJ9gBT6GJHH+NX8QR6zBJp8eoS26Wbtbx2hAV7sMCqzf9MyvHPHLd8Vxeu6l8VLqa0MGmXIW3uldBFAYhcRYcFpMSZUg4GzvwfavZKKXQZ5dofiXxq3jPT9F15rW0jdAzBbYq1wWhZtvVguGHqM7Dz2rL0DVfipY2cMMmm3k+8gvJeQGUoTEAx4IbAkBOMdztyBXsZjQyCQopcDAbHIHpmnUwPLNM1j4kFb17nTJbVmXzLffZtMJG2LkHD/uwCMgAc5PGc16NoM15caLZT6hA0F3JAjTxsACjkcggEjr71doouAV5F4tvPH2m6tqOoaXHfyW8F5LJItyT9nEAEflFMEHr5mQOMdR0r12hgGBVgCDwQaXW4Hi2ka58Sp2l1S1E9/DIJUj2WpMRcNEBlSVI24kXgYyCeetayyePP+EW0yeax1P7TJPeS3NtDN5cokZyYFLHdtjwWHcD5c8Zp2s6P49t/EV7e+HfOt4zdsSz3CvHLalIQqRRM+1XUrIckL35OayvE8nxQsCLueaYxIrxfaYooPM+YKTtjUnGNpwSST0wCQS+gNal+21z4sXLSA6RFaqm3aXs8l9wGR98fdO4e+K6z4e6h4t1CO7k8U2MNi6lfKhjjYbeWz8xJDDGw8dCSPofDpfFYtJW8TTvMskcb25kRFdSS+5SF5Hy+X97JyTzXV03poLcqazNc22kXlxZ27XFzHA7wwr1kcKdqj6nArxxfFXxM0S2Gl3lrJcXVj5C3U72nneYkssi+aHVlBYARgLjk7vSvbqKlbjex5brVz8RJDY3ljZ3n9pfYYmjgXCWrSiZt4mBJC5ixxnIJ45psut/FhTD5ek2jwOgkknNo4aMFtuzZuyWHDcDpXqlFMDxqDX/AIl6PYWcF7p8g829MUkhtTOwR5Mqy/P8xJLKE/hVVNXodb+Ly2cdxNoto0zKS9uLfAj5mHDbznASIjjnfivV6KLgeYWmofEy51KwW9t/Js/t6ea9vabD5IKfeDMTht7Z4GNlen0UUX0sAUUUUgCiiigAooooAKKKKACiiigAooooAKKKKACiiigAooooAKKKKACiiigAooooAKKKKACiiigAooooAKKK+d/jVffEDwp4z3W3i/VYdF1LL2RRYysTj70JJX8R7fSsK9b2MeZq52YHByxlZUYNJva59EUV8mSeKviTHAlxJ4v11YXGUcxRbWHsdlUL3x949t4JpP8AhPdQRooTKBKYhvwQNq/Jyef0rjnmcKavKLPcnwnjIQdRyjZed/0PsKivkjSvF3xG1GBJofGWshSgdsrEAvHc7K7D4J33xA8V+M9914u1WbRNMIa9LiMCaQ/dhBC/i3tx3rWGN5uW0HrscWJyOrhoTlOpH3bXSd2r7aeZ9D0UVzHxP0vXdV8I3MfhrVbrTdVh/fW7QOF80r1jOR0YcexxXZOTjFtK540VzNK9jp6K8U8OWl9rehRatD8QfFkSFSJo3uIw0Lrw6MNnBUgg1zg8SML3ypPGPj5bUjIu1KNHjON3CdPeueeJUEnJWT21RvRw0qym4XfLvpt/XY+jqK8TurHVo7yCGLx54qlSZVZXF1H8wY8FRs59al8RaffaHo1zql78QvFghgXO1biMs7HhUUbOSTgAe9Wq0nf3dt9UZShGKjd/Ftoez0VyPwn0vxBpvhKFvFGqXl/qd0fOkW5cMbdT92IYA6DqfXNddWsJOUU2rEzjyyavcKKKKokKK8g1j4k6rH4sk1uxRZfBemSmyvWC5eYk4e4T1SM4HuNxr1yCWOeFJoZFkikUMjqchlIyCD6VnCop3t/XmVKNv6/AfRRRWhIUUUUAFFc58RPE6eFvDzXccX2nULhxb6fag8zzt91foOpPYA1h/CjxNqt09z4X8VzRSa/ZKJRMg2pdwMeHUf7J+Uj2HrXPLFUo1lRb95q5sqE3TdRLRHf0UUV0GIUUV5N8VrbXNM8X2GqHxVren+Hb8i1mFrMqraXB4RjlT8j9PZsetZ1J8ivYuEeZ7nrNFeTP4f1JHCP8Q/E6seim7jBP/jtcr4r1j+wb+CxPxA8WXdwzDzUhuUJiU9z8nJ9uuKirVdGPPNWXqiaLp1p8lN3fofQdFeP6Vo2rX+m216vjvxZGJ4w4VrlMgHp/BWdqem+JJfE+meGtF8d+Jpb64bz7p3uEKW1qp+Z2wvVj8qj1+lEqs1Hm5dPUcPZznyKWvoe40U2FPLiSPcz7VC7mOScdyfWnVuSFFFY/jPxDZ+F/DtzrF7udYgFiiX780h4SNR3JOBSlJRV2NJt2RsUV5r8LfFuuy6vL4b8aGFdUuEN7YyRjCSRE5eEf7UZOPcYNelVMJ8yuElbZ3QUUUVYgooooAKK81+JHi7xBHrg0TwXHBcXemIt9qjSfdKDlbYHs7jJ9gB612/hXXLHxJoFprOnOWguU3bW4ZG6MjDswOQR7VnGqpScS3BpXNOiiitCAooooAKKp63qdloukXeralOsFpaRNLNI3ZQK8c+FXxU1jVPG81p4nhNrp2uyGTRCyYEJXgQlu5ZQD/vZHcVLlbp/wBpLvvt5nt9FFFUIKKKKACiivOPir4l17+0YfCvgueKLWFQXt5cOu5LeFTlEPvIw2+y7jUylyoaV93ZHo9FYXgTxJb+KvDdvqsMZgmyYrq3b71vOvDxt7g/mMHvW7TTTV0DTTswooopiCiiigAooooAKKKKACiiigAooooAKKKKACiiigAooooAKKKxX0W9Zyw8TauoJJwBDge3+rpNsicpR2jf7jaqG+klhsp5YYzJKkbMif3mA4FZX9h33/AEM+sflB/wDG6P7Dvv8AoZ9Y/KD/AON1LbatYz9rP+R/h/medWGoSXFro+o6Tqd9f+ImD3GqoJnZY4xGxeN4/uphtqqMA5FX/Dt1BrUfh2wjvpr20sdKln1R0mcfvHQKEdgQd2S5xnIxXbDQrwZx4m1cZ64EH/xugaFeDp4m1cfRYP8A43WPs3r/AF+p5dPB1YtXu++2uz/m3dtXre55lp0Wk2uneFP7XvprWHUhPeXry30q7o1B8pM7uPvr064qzpd+ftFpY+JtSv7Lw663NxZtcTvG9wnmARRu/DHCZYLnJyPSvQzoN2cZ8S6scdPlg4/8h0p0K8PXxNq5+og/+N0Kk0/6/wAyI4CpBJRXboulrp+9qnZu3meeaVfHzLOw8YajfWWjC1muLNZ53ie4BmIjV2BDMyx7SFznkVjTXGtzrFBqDXqrFbRW8V1PdyRGyaeVzFLIF5ZggQHPqM164dCvDjPibVzjpkQf/G6P7CvP+hm1f/vmD/43S9i9P6+//MUsvqyVtfw8v72ya0Xr11OG0SeO58fWyf2xLrJluHkjuLW7kSS2VEwYp4T8ojJB54JJr1SsQaFeAkjxNq4J6/LBz/5Do/sO+/6GfWPyg/8AjdawTirWO7C06lBSvFu7v0/zd/mbdFYn9h33/Qz6x+UH/wAbo/sO+/6GfWPyg/8AjdXd9jq9rP8Akf4f5m3WB8QPC1j4x8LXeh33yeaN0EwHzQSjlHHuD+mRUn9h33/Qz6x+UH/xuj+w77/oZ9Y/KD/43UyXMnFrQqFerCSlGDuvNf5ninw7u9SsdI1vwzqlqG1fRnYG3IyJMjKlR3VjyPrXJ+I9Q0TVbnTh4m8Ny6eLGYzSJbxhRMMfdYEA4zz1r1v4leFb3R7pPHmm3t7qF5ZxGHUI5FTdLadyAijLIfmGc8AiuA0XRNah1KbWtU1q0u9BkhNzPPKQ8c0ZBP3T90gfSvJxeBqYmMKfO04/dbo3+R1VuIJ4LE+2+ruSrNc1na0lv33evzMfT9Rm1u0htdD0k2k+pzm30y1brsx/rW9gMsfpX0h4A8L2Pg/wtaaHY/MIhumlI+aaU8s59yf6V558H/BF3cxf8Jnf3l5pt3eRmOwhiVMwWv8ADkOpwz8McdsCvRv7Dvv+hn1j8oP/AI3Xpwu1G+tlZPy7/P8AKxw0/aUud8jvN80rNWv236d+rubdFYn9h33/AEM+sflB/wDG6P7Dvv8AoZ9Y/KD/AON1rd9ivaz/AJH+H+ZwvjvTz4R8TSa/ATHoGuOsGqADK2ty3ypcY/utwre+DXlvxD8P6v4O0pb2GEalai6LpJ5m2OGWTIEjIBnv2OK+g9V8KNqmm3Gnah4g1W4tLmNoponEGHUjBH+rrwTx/qup+FZ18D69p/8AasNsmbS5uJ3CXltn92XVcZdMAE56j3rzsXQhOLU9O3k/+Dv/AEjSeYLC05YiqrKO+l79E9Pufk/U5TwJ4s+IfiFbHwrp+uWts8J8tXkh2ybU7F+uMD09q9z8JWL+NfFkep3J83QPD8uy2/u3t8ow0vukfIH+0Se1eSeA5G8RavD4a0Lw9Z2ep3CHztWidy9pB/G+CSM4O1fcivovRPCH9jaTbaVpuv6rb2drGI4o1EOFA/7Z0sHCpy2lLmX+Wy1/H5DWPo4qKxGHh7rvbS3k3rZ69PmdPRWJ/Yd9/wBDPrH5Qf8Axuj+w77/AKGfWPyg/wDjdeld9jL2s/5H+H+Zt15t8b/FF1Y6YfDOhu39q38DPM6HBtrYcM+exb7q+5z2rY8Xv/wjPh661rUPFGs+VAvyoog3SueFRR5fJJwBXm3hy1e7sdYudYvDceIbrbJfvJj9yMZjiBwBhRxx3zXNiZz9nKMFrZv8Nvn/AJm1KrytSqRaV127+Xb/ACQ3wNdarHEnh280Szk05DLCtzaSgwLEoAClT8xJJIycZ5Ndb8K9Uk8P6w3gLUJWa2KtPoczn70I+9AT/eTt/s/SuP8AD+oWmipcyeXdO0rF3jQgqW/vc85wKra/rEuuaZfXjW8mlRafNC2kagrBphdeu0dFBOD6gmvNyzN6GMoRtP8AeK+nl2+7z0ZtiMLVw+Ik1C1N218+/rd/dc+iKK4D4dXl14q8PLeP4i1e2v4HMF/a/uMwzL94f6voeoPcEV0n9h33/Qz6x+UH/wAbr2Yz5ldI5JTqJ2cH96/zNumTyxwQSTzSLHFGpd3Y4CqBkk1j/wBh33/Qz6x+UH/xuvJPjVqd814PCFlrOs31rtWTW5BGjJDEeUibYgI3Y554X61licSqFNzkioTk370Gkt3povvOP8deOJfEPjL/AISBoW/su1Ux6ashKBISwVrjpyzkjGOQoqhbeLNRu9S0/U9BvA2p6bK0kMFyfmkj6Miv3Vl6qfYjFYPjtZGvbATXFrLBswot87UXI6KScHGOnXFc/KsNteSNYTSTQpITBIy7HK54JAPB/Gvh5Vqk6zrX1Pr8pyH+08HHExk4tp2tsrPRNa3uu3r1Ptzwd4gsfFHhy01rT2PlTr8yH70Tjhkb0IORWvXzV4B159D121mGq3mnaFrLKt2IdmLa6IAWQh1OFbgH3wa96/sO9/6GjWPyg/8AjdfZYDGrFUlNLXqfJVZSi/dg2vl81v0NuqWu6XY63o93pOpQCe0uojFKh7g/yPcH1qj/AGHff9DPrH5Qf/G6P7Dvv+hn1j8oP/jddjd1ZozVaondQf3r/M8gltrS1nuPDXjjUnjn0co8Ny3ym9tjlYpdw5zztYD+Ie9cv4j0DTbLRJLu1m0+4WxuFDXUcxEzg9thH39rdQa9Z+JngG61bTY9VtdQutT1bTMy20F2sXl3C8F4W2oDhgOPQgGvKdRiu9TvTqnhiSGCW9CyQW08azRJGPllV4SpIdW4O3njJ4rzsbCpWpexbem2vTz72/rcMNOGExaxUoxjGT1utU9et/dT6ed1bY1NL1vSdO8Q3/iJVn1CwOmwNZLli9vMP3QtlH3SznBGOepr1v4YeG7rRtNn1TWtsmv6s4nv3HIi4+SFf9lBx7nJ715t8IvC2t+JbhdQ1jVYk0jQ7p10g6fCESabJDygOGyq5KqceuOlevf2Hff9DPrH5Qf/AButsKpOKlJf8P1/4HkdOJl7ObjCLfndbdFrb1fmbdFYn9h33/Qz6x+UH/xuj+w77/oZ9Y/KD/43XZd9jl9rP+R/h/mbZOBk8CvnP4q/EKC51+PWljF5pmmTtHpNpuwLyZTtluPov3V/E12fxQuNSW8tvB+l+JtUe7vkMl+7GILbWnRiSqAhm+6vPqe1cD8UofCcvhy00qS1kSO1dbe3nthl7UEYB2jkg4GQetcOLr2g2pJW2v1f/A+69jpw9WCqQhVi/e3Ste3/AAfvtfyK+g+L774gapLp0NlBpGraVGL6wuEm80rMpGORxsIOGHcGvfvh94mh8VeHY9Q8r7PeRsYL62P3redeHQ+3cHuCK+T/AIM6iND1OaGGSGOeZjFOZUw/B+VRn7uev14NekJqN14Z8Tp4gj1C8tNNvGWLWPs+0kDok+GUj5c4PHT6Vx4fMtIyqO8no/0/r/I7Mdg/qs1CC92SvHXr1Wvf+up9E0VhRaPdSxJLH4q1Z0dQysvkEEHoR+7p39h33/Qz6x+UH/xuva5n2PK9rP8Akf4f5m3XN/ETxN/wjOg+dbxC51S7cW2nWueZpm6f8BH3iewBqW60ue1tpbm48WarFDEheR28gBVAySf3deWWOotL9u+I+uzajfWNtGyaNDJGGlS3zzLtVQA0h744XHNZzm/hWn6LuaU5y3lB/hq+i3MHxtaXnhfRYbebULiea/LzXlzEdpmuiQXZz3GOFXsBXZ6BfDwT4kt7re3/AAjevtGJyeBa3bAbZPZZOAf9rBr551vVdV8QXN3PJNdw2rXElzHbI25YSx+8xB5OMDnivVfhP4oi8V6JN4H8R2ks8i25RZguUlhHAyR9xhxjPtXm4bFU6tRwjo/s/L/M+hx0XTwVOO8oN89u0rNNro1Y+jqK8t+G02rTXN34T1nxNqseqaYAYWHk4urU8JIMoSSPutz1HvXb/wBh33/Qz6x+UH/xuvUhUclex85Oc4uyg2vl/mbdFYn9h33/AEM+sflB/wDG64b4z67eeCvDIa08TapLrF8xhsIWEON38UjAR52qOT74Hem5PsJVZ9YNL1X+Zxv7QHiqbxN4iTwPo7eZYWEivqLqcLLOOVjJ6bU6t2zj0ritZV20CHw9aWk8M8U326WYyZkjlUYBQYG0Dg988c1saFoui3vhO502LYdXjQXL3LSiV55TlnKkcnPQrzgnIqbwRoOpWss01/ZS2wlQIkjMA689Me/9K3r4/DYLLatWUVKcHqm7Xe3fVJN/c3a5xTweLxWZUqesIyV07bR3v5N6a+aV7I9k+DHjRvF3hgpqGItb05vs2ow9DvHSQD0Yc/XI7V3NfOo0e+8N3z+OdEvb2FlcpqdnbqN0tuG/eEbgcsuN4GPUd69n02wk1HT7fULHxdqs9rcRrLFInkEOrDII/d1y05S5Y8y3Sf3/AOWx6NWbUmoxvZtO3detvU6OisT+w77/AKGfWPyg/wDjdB0S9AyfFGrgfSD/AON1pd9jL2s/5H+H+YnjrxJa+FfDdxq1whmkGI7a3X71xM3CRr7k/kMntXiWtf2p4c0W212XU7k65e3v2u/lgw0M7lf9W4wSY1GFUD0zUmqayPEOuahq39rX+p6fpQlt9FjaJZGkn2lZLoKqqGUH5V9snvXLfBL7frHhjUJ9QknuVSLy9PWScGOJhuIA5ypJ9e2eecUqPJUqxhUi7TTt5Lv8+nl6m05zhRdana8Grxaum+2j6dfn2Oj8FeP7bQvFVvq95LFbRau4t9bt41YRRShisV0hbsRgN7EHtX0WCGAIIIPQivlqDSGubLU9N1N71Db27hIirHczN0PByMD9a9R+AfiTUjpw8GeJo5odVsIRJZvPw11adFb3ZPun8DXfjsGsNJODvF/n/wAH8/VHn5bjni4uM1aS/L/gfl6HqlFFFcZ6IUUUUAFFFFABRRRQAUUUUAFFFFABRRRQAUUUUAFFFFABRRRQAUUUUAFFFFABRRRQAUUUUAFFFFABRRRQAUUVz3jC61i0u9Jm0u3uLiMTTfaI403Bv3L+WGxyF8zZz2oY0joGVWUqyhlIwQRwRXkQ+GmpHxd/YbPGfAwm/tDyt3zls5+yY/557/n+nFSXGqfFB5Yr2OxnLCOJhapbbY2YebvRyxyPm8sEjjGD6mnXWqfE6SaK9WzcJBOywwRWLDzwYHK+aCwwN+1c4GDzUTpKa1/ryHGfL0/rv6nrCgKoVQABwAO1FeU3XiX4qJeRLH4bVoG2+ewtiTET95V+f5wPmwcc4HrXaeBLnxJeWN3N4kihhl+0FII44Gj/AHYUfMckk5JPpjFXYk6Kiig9OKACuC+NvgVfGvhRltFVdYsczWEh7tjmMn0YcfXBrFXVfiRp8oeLTb++WS323InhVvLvNz/6oAj91jbz06d81WtNU+J6XOlmaxvXENu8dyWtMg5SIiQ4bDtv8xcADAye9TUpqcXGQNJpxkrp/kbnwJ8Bnwb4ZNxqMa/25qOJbxuvlj+GIH0X+ea9Erz/AMMax8Q77xDYwaxpEOn2LRvJeN5Bby3BIWJG3cgja2/B6kfTFN78Uni1WEWs9us4ub22kMKyPGh2iG3XkBWGGJyD1ohTVOKihRUUlGKslol2XQ9aopsRJjUnOSBnIwfyp1UM8L+Ls3ibX/GRsx4W1+bRdLU/ZWt7bctxckYMp5HCg4X3yawNHstcsNPitj4M8Tu4UCR/sfMmOmfm7V7144Opjwhqp0YSnUfsr/ZvK+/vxxj3rkbnWvHVvFImn6TK6xsViWS2eQuoi3IxkZgSWk+Q5GVHPvXl18rhXk3OT1NZSi0tNvM4HOs7Sv8AwgniUgjBH2Ic/rVeW21aSLyW8CeJTFkNtNn1IOf71ek+IG8dpq+qSaZFJ5Esoji3FnCRi0LnYoIAJmAXfnILdKoQa98UhAjDQYS8aEvA0DEswkRQnmFsYKEtu56GsP7Bw91K+q9CIuKVlfXzZynha88VaP4+tdXtPB/iRLS9222qxyWuFZP4Jev3l/UV79XLfDeXX59O1CfxCtws8l6WhWaLy9sflx8KuThQ2/v6mupr1MPh/YR5ea4NqyiltoY3jbVNQ0fwxe3+k6XcapfpHi3tYV3M7ngZ9h1PtXj/AIVuNY0nTmFz4L8WXWoXUhuL65NmMzTN94/e6DoB2AFe80VyZhlsMdZVJNJdEdOGxboJ2jufNPjPS9T1bf8AYfh/4jRZwfORrILh8fLIpB654I71yWnfD/Xo5g154R8TzRLz5aWYXJ9zur33xVeeN7Px68+k2t7c6WkcOY1TdGV58zA4yw7YO7OOCM1i6D428c6hq7QSW1uJ4pUWfTo7RjKke/DPknaMZGctxg1xx4fo6JSZrTzGrQjONJuKluk/TbttrY8zt9F8YMZLG+8D+IJ9OMckQH2YbmQ42556jkZ+le2/BDUfEk/hhtL8UaTqVndacwhguLyLabmH+Bj/ALQAwfwPeu/ortwuXRw0+eEmedShTowcILfu7hRRRXojCvJ/GfgXXv8AhKZo/C7JbaR4hbGqyA4azYffkj95FG3/AHua1vGN142tdeuZ9Et7y48t0a3iCKbZ7fyWMm7v5nmYwM5+7jjNc/qGr/FC4i1BoNLvovOuFe1QW20qqyIFTO75Ay7yxOcYx3qKlNTWpUZcr2uesaRp9npOl22mafAsFrbRrFFGo4VQOKtV5bc+IPiiUKW2gxbjJCkcj2pwVYfvXYb+PLbAA/iHNeoRhljUSMHcAbmAxk+uO1WlZEt3Y6qWvX0um6Nd38NlcX0sETPHbQLmSVuyge5q7RSew1ufNmlnxh517qeq+DfEs2qalL51262o2jssa8/dUcD86dc2utS3KXa+A/Ei3KdJPsQPY4z83OCc19I1538SZPHSXWof8I5BPLbiG0MYjYhi2+XzAuPbZnkY4xXlPKoyes2OcaVSXPKGp8/Wvw917+1I7vUPDHim6Vy8t4os9vnSkkqR83AGf0rZtvDviiK+iL+FfEstmmQ0bWPzuuMbWO/BBzzxXpej6z8WLbSPskmin7TEjeXJcQtKZMscbmDdQu0845JHbNevQLIsKLK4kkCgOwXaGPc47fSo/sOkvtM65Y6ctH2seZ/AW98RQaddeHNb0PVrK1sTnTri9i2loT/yzJz1XoPUY9K9Poor1aNP2cFC97HLUnzyvY8w+Ndzrl9PYeHLLw9rN9o8xE2qTWUQbzEB+WAZI+8R83tx3rOv9a1S40uexi8BeKYVkgaFcWaYQFcdN3YV1ni+48RW2uzTWUeqSW8Vmj2UdnErxyT7n8wSg9tvl45HfHNcV/bfxYK3E0eiXbSteNIIpIGCxosaBCpD/MrMGJTt171Kpy5m1LcJOD5eaO3/AA55ovgLXLQeXY+H/FoSfEVz/oKLmLqej/NyBwa6j4daPqXg+9uriLwl4suhcRhGU2CLjBz/AH69QvLnxZNDprX0WoQosl2lwdOhHmO6SYt2KnOEZQxPOMkZ4rEh8RfFS4+0MugpAsQHliWzO6XMcjn+PjDKif8AAq56eAhTkpReq2OieKdT2jcV79ubztt93kYfinUPEVzPYazovgbxPBrWmS77Z3tVCSoeHhchvusPyODXtWlXT32mW15JazWjzRq7QTLh4yRyrD1FeW2Xi74lX1ibqy0OGSJklMcrWjj96rsBFtDZK4Gd/HPFen6Ib46PaNqTI16YVM5SPYN5HIC5OOfc11QpyUnJs5uaKioxRbdtqM2CcDOAMk18/XDa1rHjS58U+Ivh94rubmKXy9MhS3QxW0CnK8FxlmPzNkeg7V7p4gjuJdCvo7VpluDbv5RiYq+/aduCO+cV5fdar8T7TR47WPSbm6Z8x7vKbzFXAG5pA+S2eeg4PfHFWk5pxdrCai4OMldMx9H/AOJRfXd9pvwx8XW1xd/64x26BWO4sTt8zGSWPNWpdU1SWZpH+H3jA5XAH2OLg+v+s61r6hd/Eax0nw7Npmn3d3LaWkkmoxSkFp5HOxFOeTtPznBHAHNQafrHxUtXeH+y2ubV7maX7XcWxEixtK4RRGGJ4ABx2Vh6VlUw8asPZzScb3tZWv6BFqEvaK97Wvd3sU4Na1aJWUfD/wAYtubc260i5OOf+WlafwUudc0/VNR8P3HhnW9O0JibrTpL2BVFuzHMkHDH5cncv1I9KBrXxPGoW1xcaU3kortJFBa/K2ZcbSCxJIRSwPGS3TpVzw/rnxIur+zbUtHhtbSe42sDasGjQeX97DHGQ0mD0BQD66tTlypy2FCMIczS38z0mvPvjffeIV8Pw6L4f0fVrw6k/l3txYRhnt7f+Pbkgb2HyjnjJNdrrouG0W9W0mlguDA4iliiEjo204YKfvEHnHevONO1f4kWypENKmlthMIjJPCZJQhLFphkgkAAYRhu5wSaU480XG5cJcrTsczKhbT0sU+Gfi6GKOJYo/KtI1KKowAP3lZVlbeINIBg0HwH4hs7NiGkhXS4QZSOm47zkdew6mvSfCGufEu88QLa674etrSxWFnaYDG5guQo+Y4yXjH1jf2qXw/qfxDv5dSW90+CzSLTt9oXt9plumTO3JYgKj5HT5hg/Vy53JTb1jtoKm4whKmtnvd3+ev59Dhf7U8ZzfLceEfFkS9/JsY8n8d4I/Os7VbfX0e11bRfBfjKPXNPlE1pNNaxbGPRo3w+SjDIPX1rrBN8QLfxFZyaXHrdxbS29ulw2oxZWGQsRKQgKg4Bz/LgCor3Vvis7yy/2VOZXsljWGKBkjLMFZjnflHXc4B77QK1qVa1WLhKWj8kc1HC4elNVIx1Xmz1jRLyXUNItL6eynsZZold7acYkiYjlT7g1cryiy8XeNYvE+j6Trq2enRXUkbszW7BnDNgxD72D2ycZJ7V6vUJaG7eoUUUUAFFFFABRRRQAUUUUAFFFFABRRRQAUUUUAFFFR3c8dray3MufLiRnbAycAZNAElFeSf8NC/Dr/ntqn/gGf8AGl/4aF+HX/PbVP8AwDP+Ncv17D/zr7zq+o4n+R/cetUV5L/w0L8Ov+e2qf8AgGf8aT/hoX4df89tU/8AAM/40fXsP/OvvD6jif5H9x63RXkv/DQvw6/57ap/4Bn/ABo/4aF+HX/PbVP/AADP+NH17D/zr7w+o4n+R/cetUV5L/w0L8Ov+e2qf+AZ/wAaT/hoX4df89tU/wDAM/40fXsP/OvvD6jif5H9x63RXkv/AA0L8Ov+e2qf+AZ/xo/4aF+HX/PbVP8AwDP+NH17D/zr7w+o4n+R/cetUV5L/wANC/Dr/ntqn/gGf8aP+Ghfh1/z21T/AMAz/jR9ew/86+8PqOJ/kf3HrVFeS/8ADQvw6/57ap/4Bn/Gj/hoX4df89tU/wDAM/40fXsP/OvvD6jif5H9x61RXkv/AA0L8Ov+e2qf+AZ/xo/4aF+HX/PbVP8AwDP+NH17D/zr7w+o4n+R/cetUV5L/wANC/Dr/ntqn/gGf8aP+Ghfh1/z21T/AMAz/jR9ew/86+8PqOJ/kf3HrVFeS/8ADQvw6/57ap/4Bn/Gj/hoX4df89tU/wDAM/40fXsP/OvvD6jif5H9x61RXkv/AA0L8Ov+e2qf+AZ/xo/4aF+HX/PbVP8AwDP+NH17D/zr7w+o4n+R/ceh+MrbUrzwzfW2kSNHevGBGVk2E8jcob+EkZAPYnNcTLY/EaC4kOivc2Wnecwt7O4eCeSNNiEbnZicFzKD8zFRtwMCqX/DQvw6/wCe2qf+AZ/xo/4aF+HX/PbVP/AM/wCNH17D/wA6+8f1HEfyP7hLSz+Li3VzdyTTebJEI4w0tttG3zShK8gfM0e4jkqDjnFei+D4tZh8OWa+ILk3GqFN1y2EADn+EbABgdBXnf8Aw0L8Ov8Antqn/gGf8aP+Ghfh1/z21T/wDP8AjT+vYf8AnQvqOJ/kf3HrVFeS/wDDQvw6/wCe2qf+AZ/xo/4aF+HX/PbVP/AM/wCNL69h/wCdfeH1HE/yP7j1qivJf+Ghfh1/z21T/wAAz/jR/wANC/Dr/ntqn/gGf8aPr2H/AJ194fUcT/I/uPWqK8l/4aF+HX/PbVP/AADP+NH/AA0L8Ov+e2qf+AZ/xo+vYf8AnX3h9RxP8j+49aoryX/hoX4df89tU/8AAM/40f8ADQvw6/57ap/4Bn/Gj69h/wCdfeH1HE/yP7j1qivJf+Ghfh1/z21T/wAAz/jR/wANC/Dr/ntqn/gGf8aPr2H/AJ194fUcT/I/uPWqascauzrGqs33iByfrXk//DQvw6/57ap/4Bn/ABo/4aF+HX/PbVP/AADP+NH17D/zr7w+o4n+R/cetUV5L/w0L8Ov+e2qf+AZ/wAaP+Ghfh1/z21T/wAAz/jR9ew/86+8PqOJ/kf3HrVZfi6PVJvDOoQaLj+0JoGjt2L7NjNxuz2xnP4V5z/w0L8Ov+e2qf8AgGf8aP8AhoX4df8APbVP/AM/40PG4Z/bX3jWCxP8j+4qjRfi1A1i0Mu+50qKSCBpLiJ4bhMRoGYt85cgO5Lei9yavHT/AIuy2bw3Gqln8oxuUS3jDuWVSysMtt2F2H3SD26VH/w0L8Ov+e2qf+AZ/wAaP+Ghfh1/z21T/wAAz/jQ8dh39tCWBxC+w/uJI7X4veVBaW9x9nSCB/30zWzmVwjmNW4J6+WCeCeee9db4Dt/Fkcl/L4nvpZkLItpE8cKFVxklvLz82Tj7xHGe9cd/wANC/Dr/ntqn/gGf8aP+Ghfh1/z21T/AMAz/jT+v4f+dB9QxH8j+49aoryX/hoX4df89tU/8Az/AI0f8NC/Dr/ntqn/AIBn/Gl9ew/86+8PqOJ/kf3HrVFeS/8ADQvw6/57ap/4Bn/Gj/hoX4df89tU/wDAM/40fXsP/OvvD6jif5H9x61RXkv/AA0L8Ov+e2qf+AZ/xo/4aF+HX/PbVP8AwDP+NH17D/zr7w+o4n+R/cetUV5L/wANC/Dr/ntqn/gGf8aP+Ghfh1/z21T/AMAz/jR9ew/86+8PqOJ/kf3HrVFeS/8ADQvw6/57ap/4Bn/Gj/hoX4df89tU/wDAM/40fXsP/OvvD6jif5H9x61RXkv/AA0L8Ov+e2qf+AZ/xo/4aF+HX/PbVP8AwDP+NH17D/zr7w+o4n+R/cetAADAGBRXkv8Aw0L8Ov8Antqn/gGf8aP+Ghfh1/z21T/wDP8AjR9ew/8AOvvD6jif5H9x61RXkv8Aw0L8Ov8Antqn/gGf8aP+Ghfh1/z21T/wDP8AjR9ew/8AOvvD6jif5H9x61RXkv8Aw0L8Ov8Antqn/gGf8aP+Ghfh1/z21T/wDP8AjR9ew/8AOvvD6jif5H9x61RXkv8Aw0L8Ov8Antqn/gGf8aP+Ghfh1/z21T/wDP8AjR9ew/8AOvvD6jif5H9x61RXkv8Aw0L8Ov8Antqn/gGf8aP+Ghfh1/z21T/wDP8AjR9ew/8AOvvD6jif5H9wzxPofxMutQ19bV5Dp+rM/lJDdx74AgaOMYk4VWG122c/jmrKWvxiacrNqUSR+YqKYIrc/u1cqzMW6MyBZBgNgkg44qH/AIaF+HX/AD21T/wDP+NH/DQvw6/57ap/4Bn/ABoWOw/86B4HEv7D+4FtPi7aWt81vI893dEFWkmtykbAQAMAegwswIHGWBx3rrvA9v4yg1C8XxLfNdW6oogJihAY8c5Qg56ggqB6Zrkf+Ghfh1/z21T/AMAz/jR/w0L8Ov8Antqn/gGf8aax2H/nQPA4j+R/cesNHGzq7RqWX7pI5H0p1eS/8NC/Dr/ntqn/AIBn/Gj/AIaF+HX/AD21T/wDP+NL69h/5194fUcT/I/uPWqK8l/4aF+HX/PbVP8AwDP+NH/DQvw6/wCe2qf+AZ/xo+vYf+dfeH1HE/yP7j1qivJf+Ghfh1/z21T/AMAz/jR/w0L8Ov8Antqn/gGf8aPr2H/nX3h9RxP8j+49aoryX/hoX4df89tU/wDAM/40f8NC/Dr/AJ7ap/4Bn/Gj69h/5194fUcT/I/uPWqK8l/4aF+HX/PbVP8AwDP+NH/DQvw6/wCe2qf+AZ/xo+vYf+dfeH1HE/yP7j1qivJf+Ghfh1/z21T/AMAz/jR/w0L8Ov8Antqn/gGf8aPr2H/nX3h9RxP8j+49aoryX/hoX4df89tU/wDAM/416tazJcW0VxHnZKgdcjnBGRWtKvTq35JXMqtCpStzxaJKKKK1Mgqj4h/5AGo/9esv/oBq9VXWYZLjSLy3hXdJLbyIgzjJKkClLZlR3R8M/CK0tb/4m+HrK+t4rm2mvVWSKRdyuOeCD1Fbuu3Fh4NsPD9vaeH9J1H+0rP7dey3tv5rTb5GAiQn/VqoXGVwc9+1dD4S+Gvxi8LtLJpfhvTPOchklne2leFwCA8bFsqcMataL4F+NWl6fBZL4d0m9jtXaSza++yzvasxyTGzNkc845GecV8rTo1I01Hkd73vy+mn4fp1Z9XUr05VHLnVtNOb11/H+tDn/i/4Z0fw54YEWm26Ky6/cRrIeZFiMETrEzdTtLEV2d34XVn1iHwzo/hxb86jp0EY1CCIx+W1kHdVDjqW5+X5jzisrT/APxqtkvI7rQNO1WK7uvtkseoy286+f/z1GW4b9D0IpLnwF8crgXBm0+MzXGpR6m0wu4FdZ41KoVIbgAHoOOBWkISTb9nLW3TaysYymmkvax0v13u7j38P+Btd8Pa1YaPb29tLfa89tot7tKqsyQKwiy3Ijdt6gHplafe+F9HsrTVJp9H0G3vbLRtHIGq744I5ZFYSlthB3kj86q658OvjNrFrJbXGgWEMcl//AGg32aa3i/f7ApcbW4zjP15rUuvC3xwvrm/m1Tw1pGpfb4beG5S6khZXEOdhwHHOSST3puEn/wAun06f3Wvzf3W7C54paVV/4F5r9P61OV8O6R4f8Vwz293Ho+nyaBeteXsunZEVxp5GZAhJyxVlAGTn957VY8O6l4e15Ixoml+F7fWLjUJWutL1K2CrdxM37qGCUgrGQvy4G0lucmp4Phd8W7a61Say8L6bZrqdq1pPDDPCI1jbaSFBc4Pyjn61e0PwH8ZtHsba2tfC+hyPZkm0uZ0tJJ7ck5yrk568jOcdqiEKiavTfn7v9dEvvd9zSdSm07VF5e9/XV/lY8W1CJodSuIZbc2jJMytCeTFhjleeuOn4V6Bp/gXw5LZC4bxBcyfadEn1O3aa08hIRG5Tc5VnJwVPygc8c1LcfBH4p3E8lxPoaySyuXd2voSWYnJJ+b1rZT4a/GRLOK0XQrTyo9Mk0tf9Jgz5Ejl2/j+9knmuejhqkb89Nv5PsdFXE0pW5aiXzRy8/wp16K2uLj7VaOirJJbMiyFblEiErMG24T5WGN5Uk5FZngzwbL4n0PUL22ulhls54kPmD92sTJI7yMRz8oj6AHNelX3gn41X+nNY33hvS7mMJshaSaEtAPLWM7PnxyqjqDg8jBqPQ/AXxk0TSYtN03wvpUEayb5386EvdDa67Jcvhl2yMOgOD14Fa/Vff8A4crejMvrb5P4kb+qODPw51NhpcsGo2M9rqt5Ba2Vwu8LIJVYq+CAQBsYEEZBFSTfDe6tvtBvfEGj2y2tpBdzk+axjjmICZCoecnoM16Ja+FPjfazQtB4Z0dYbZ4ns7cvA0VoYgwUxgvwcM2SSSc5681m6h8PPjRfC+Fxodmft1tb2s+LmAZSEgpj5+DkDJ703hVfSnL7n2/zEsU761I/eu/+X4nLQ/CTxAWdLi9sbV1lkUbxIUMccnlvJvC7QM5wpIYgHArEuPBGq2+s6Ro9xPaQXuqSSIkcshURBZWj3OSOASjY9Rj1Fenan4F+MmsQy2+r+HNPnSaV2MyzQedCkj73WP58DnJGQSCTgjNReL/hv8VNd8at4ibwxbyogjjhhvLq3kBjRQoDjdgk8k47k4pSwmi5acunR/P+vMcMXq+apHr1Xy/ryONtvhXrdy8wgvbZgsnkxFoJ1MkuzeUYFMxYGOXwMkc1PbfCnUJmvbKPVLSbU7d7UeTDuKIsyM5MhIyCFXOF3V2154Q+Nd5aGzufC+kS2iIq20DzRMlthdoKZkyTj+8W7elRWvg34522oXV9Do1ks120DTfv4MN5KGNRjf0Kkgjvmq+qq6/dyt6P+v8AgEPFSa0qR+9eX6ficJdfDHVra1uLybUrJLWOFJkdo5gzKwYgsmzdEPkIy4Azgd6zPC/gy817SX1K2vLcbDIxt8OXKRKGclgNq/KSQGI3YOK9Ms/Avxgs72S8s/BuhW85TZDIjw7oAVKnaTJk5BP3iw70zw94E+NWh6THpll4f05oIxMqedNA7KswAkXO/ocD3GOuM1Kwvva05W9GafW/d/iRv6o57xj8MbLT7kPY6qtlYJJJFNcX7Fh5n2l4okARc5IQknGBgmqL/CLxQskqNJZ5ikto2IYkbppGjOOOQjKd3tyK7ufwp8cLqVmvvDekXsLsXaCeSAxl/NaUPgOOVZmxz0ODkU2Dwt8fooljFjA2PtRLNcwZJuDmQn5uueV/u9qt4aL19nL7mZrEySt7SP3o8p8WeDrrw7Z2lxPqFndfaivlrAHIYMMhlcqFcdjtJwTg11Fl8JZpLe5WbW4TexO8BihiYpHOrQgo7NjI/fDlQRx1rav/AIZ/Fq80K30N/CumwWEc6TyJbXEMZmdV2hmO8gHbnoBknJBNdhr/AIf+KUogm0bwuyXinDz3l5bELHuRhGERwp+aNSXwCQMYpU8IrycoO3TRjqYt2io1I366o8rj+GrXGnRpa6ray30d7eQ3Lxl5IysCxcRoF3u+ZDkKDwM9qyPDvguTWD4ggi1K1+0aWI1hAY7LmR5liABIyAc8ZA5I6c16FZ/D34wQIsc3hXSbyJbua8EdxNCQJZdhZgQ4ZfuLjBHfsaS2+H/xqh1XWNU/sOykutXIa5d7iDhxIJFdAH+UhlBFL6teUW6crW10e9v8y3ilZpVI+Wq7/wCR5vrng2906WzS1vrPUxdXr6erWxYBblCoaM7wP7y4boc1vSfCXXBdLbJqWnGRjIP3gki5iZRMRvUZVAwbcOCoOM4rp9c+HXxk1Wa0kPh3T7L7LcteRrZzwRg3DEFpiN5yxKr7DHAFaC+EfjbFqEmoWfhnSLO7l/1k0MkAZ8uHfJLnhio3AcYyAACaUcLq705fc+3+d/wCWL0XLUj96OJ8P/DT7ZrGmQTa1ZXMNwtrczw25dZltJpFQSAsu3OWHGc8g4qK1+FurXmoiwtdS0/7WDG81u7OHtopcmJ3O3acgDOCcbhmvSr/AML/ABeR9Nk0XwjptjLa2dtBLL5sBd/Jbfszv/1W8AgdeAM4qlb+FfjnbvHND4f0xboBFlufNg82dEBCI538queOB0Gc4qp4VJ2VOXXo/wCv6fkR9berVSP3r+v6R5rc/DvVofDUuureWk8CW7XSCNJcSQK+wuHKBc5zhSQxAzjFP0/4b6tqNlZSWGoafPeXlrBdx2QLiQRSy+WGJK7RhiMjOcc12U3w0+L8/hyPQ7jw1p80UMZhhne4hM0cZffsVt+MbiecZGSM4qzp/gT436fJbyWej2sMlvZRWUTi5gysccolX+LruA57jioWF95Xpyt6Pz/4BbxXuu1SN/VHJp8I9emntY7a/spVuZ44VZkliKhmZWdldQwVSvXHIYEZrO03wFct4y0Xw5ql9BaS6kru23JaFVZ1weOp8skexFd//wAIL8aIru7uLHw5punm7sns5ltp4VBRzuZuXJ3Z6HPHQYqK4+H/AMarjxpB4uuNEtJNTgKbc3MHl4VdoBUP0Izn6k03hdrU5b66Pb+vzEsVvepHbTVb/wBfkc9F8NLS+uNEjsdZt/8ASLW1lvY1Znk2y3BhaWPKhduSuFJz1NUZPhfqb3KWtlqunXFy4t5Ps5Lq8cU7bUdjt29eoBJrtrPwR8bLPUIb228P6dE8NtFbRoJ4NixxzecgA39mH5cVY0nwX8Yodej1C/8AD8EsflW8MghurdX2QNujK7mIyGAJyOcY4q/q0ZNfu5LXXR7f1b8SXimr2qR8tV/Xc8/ufhrOumDUrbXrGe0+ypceb5MoGG344CllX92RvYKM4HvXMeGtDl1qS7b7VBZWtlbm5urmYMVijyF6KCSSWAAA717rrfhL4oNrA1HRPBtml0IPLN7d3MDTlsFSygSbUG042crxnGawI/hn8ULTW72+0vwZptvZ3luLaewkuoXhkjAXIYBxyWUNkYwelZzwb5vdg7ej+X9di4Yxcus196+f/AOMh+GuoXDxQ22s6TcXFwjT20UTuxnt1cI0ynbgAHPykhsKeOKfP8NLqGO8uH8Q6R9ksfPW6uAJSsbwyRo6Y2ZY/vUIwCDXfQ+DvjXbxoLbwxo0EkSmOCWJ4FeCEuHMKYfAQkemeTzyaqTeAPjVLpmo6c2h2XkajLPLcYuIM7pXjd8HfxzEmPTmm8L2py27Pfp/wRLFO+tSP3rY5JfhJ4mczxxyWsk6ySpbRoJCLkRgFiH27UzngOQTyKrxeAIPI1tm8UaTLLpVpJJLHEz5WVJEQo25R8vz8MMgkYrv7vwb8bruNxc+HtNklEhkgmM0O+2Yhc+X8+B90HkHB5GKin8CfGCWW+k/4Q3QYm1CCSG9MbQL55dlZnb5/vblBGMAHPHJonhV9mnLbqn2/wAxRxT+1Uj96PONB8A6zrmgnWNPkt5IVtbi4ZOdwMLKDH0++QwIHcV0s3wphsrFp7zXoTLAitOighGb7V5JVWxn15x97Hat3wv4B+N3huyjs9K0m2jgS+S+CvcwNmRVK8/N90g8jvgVPD4J+NyWTWcmg6fPE0bIfNnhJyZ/P3ff+8HJIpxw1rfu5eej3FUxLbfLVja/dbHnvjnwS2ka2YdIvIL62n1WbToI0ZjJFKhXEbllAJw68jI61bt/hrI1vqdzJ4g017ewt7kvLEX2rcwFd0TblBx84O4ZB7V0+p/DT4zag/mTaLbpJ/aUmph47qBSs77ckfP0+QYFak/g341S+en/AAi2jRwXEc6XEEckKxzPNt8yRhv++dq+wxwKlYV2f7uV7dnvZfrf8PMt4rRJVI+eqOT134WSya9dweHtQtpbS2kVbiNzI8tqDB5u5sJ8+QrYCZPQdaoXPwr1i3ls45tW0qE3tyLe1ErSI0uY1kB2lcj5W6Ng5GOpFdzB4N+OMV9e3Y0OwZr6VJLpGng2ShYmi2kb/ulGIOO+DkVUu/h38XroW0UvhPRza29y1zHamSAxbmRUIIL5I2qOpznnOeauWGW6py+5/wBbERxMlZOrH712/wAzyXxFpEmjaw+myXMc7qFJYI8e0kdGVwGUjuCK6qb4Y6hDaTX82tabHYW8Ukk10yyhFMZjDADZlx+8UhlBB5xXZeIvhv8AFXXLeBrrwhp8d9BMhiuYruEGOGNAqQgFySoPOWJNXdX8J/HLVNJvtMufD+mCC+8wz7JYAxMhQuQd/BJRT6emBWccI1zXhJ9tGW8Wmo2nFd9Ucbo/wy+z6tJB4g1K0VDBevawwu4kufJhL71O3AXdt4bBOG9Kw/DfgW61rRbXUk1jTbQ3X2nyIZzIGYW6h5DlVIACnPPpivTW8I/HBpWmk8P6XLNtlSOR5IC0KyxhJFQ7+AQPzzjqay9M+Gvxk06xs7O20K0EVot0kW65gJxcpslz8/Pyjj0qvq2v8OVrdnvp/wAESxXepH715/8AAOSj+GepzyNHa6rp85kgjntNiyf6QrxGRT9392MAjL454rT8QfC25XXZY9PmS0svsy3aJKsk0qwbUBl2opJDSMVAAzwT0Ga7HTvC/wAdbG2s7eLQdMdLKNI7fzJYG2BY/L/v8kocHP4YNK3hf45yeel14f0y6gnG14ZZoduzaoKAhwyrmNGwCPmGe5q1ho2a9nL7mR9alf8AiR+9Hllp4F1CXxRqPh+4vrS2uLAqHYh3Em5lC7VVSxHzAngbRnPSl0LwXc3OrX1vql7aadb6bfR2V1JKzENK8hURrtB5O1uegxk16BpHw8+MulX+oXln4d05TfsjyxmaDywyNuQqu/jB7dD3zSw/D74zR6nqd+fDmmStqVyt3cRSSwNF5ysWWRV38EEn8znNZwwrTi3Tl1vo/kaSxSaaVSPTqvmUdV+GXhuxn1J5tWu4ow6R2sZGfLaS7lgQlgp3ACLOOMk9RWfrvwnuW1O7/sK6H2JJZEthcCRmlWJ9kjlwgRfmzhSQTg4z36bVPBfxw1Lf9p0OxO945G2zwDlJ3nX+P+/I34YFLN4L+Nc6N9p8N6XPILiS4ilkmhLQl5PMcJ8+AC3PIJGTgitHh07L2T+5maxDTuqq+9HEf8Kq1si78vUNPmME08CGJZWWV4RmQb9m1MDjLEAngE1He/DLUbaa5H9taXJBYyzRahOvmbbQxoHO75ctwwxtzzxXbN4D+M8lrd29x4b0y5W4uZrpTLPCxgkl/wBYU+fAzxwQcYyMHmpU8F/G5bi+lfQNOlTULmW4u4ZJ4DHMZECOrDf90gDgcgjINR9V93+HK/o/6/4HmX9a1/iR+9f1/wAHyOAHw11WTSZtUtdSsLu2EUs1s8KyMtxHGoZyG27UIzja5BJBHaqHgHwi/i1L6K3u1t7mF7aOHePkYyy7PmPUAdeK9Kl8BfGCXTzp7eD9D+zKW+zxh4dtsrY3Kg34wcD72TnJzkk1BoPw7+Mmh6ld32meHdOge6njmdFmg8tWjk3qFXfwM9vShYX94n7OXL10Y/ra5H+8jfpqjh3+H80dmmpTeIdJj0l1XbfnzfLMjSPGI9uzdndG/OMYGc1e1n4byRvov9m30DJqD2dqzO5YfaJ1Y7lIH+r+XjvXX2PgH4yW2lR6TN4Y0q905Fx9mupoXQnzGkDHDg7gztjnocHIq5Z+FfjlbSwSL4d0iT7O0DwK5tysLxBgjKN2AcMR9Megqo4VWV6cunR/P/gEyxTveNSPXqvkcbpfwumn07UbN721m19Psfk2sbsPs4mfOZCVwRs5+Ukj61SuPhdq0FtLeSapYraLCsqSNFMrMDvGWjKb41BQgswA5HPNd7b+E/jpbkyQ6HpqXL+R5tyJLfzZRCf3YY7uQB8vuOvrUdn4H+MFlqBv7PwZoNvcKuIHR4t0BwQSpMmTnceGLDpxwKcsNFpWpy+5/L+v0EsS03+8j96/r+u55b4Z8HX3iDSJ7+yu7YPF5u23YOXfy4/MbJAKp8ucbiMkECrfhPwnpevaDLftr0tncxXMNq0T2YMQebf5ZMm/7vyHJ28Z6GvQfDngL41aDpo0+x8P6e0KvM6+dNA5XzUCSAfP/EoH0xxjmqfhr4ZfGTw6jLpmh2qbrmG6Je5gb54t+3q3T52yKzhhWmuanLbXR7mssVFp2qLy1RjQ/C+4HhrUbuW4jMkP2e5jvCJI44rU+cJWdGUMCGjAAxnpjrWB4u8B6t4a0hdRvpYXUSpDPGqOpid03qMsoDjAOSpIB4r1M+GfjsLeC3i0HTIYYdirGkkG1kXzMRtlzuUiVwQc5zWT4l+G/wAXvEIjbUPC+l+asiySTRzwq8xA2jcd/THGBjPU5PNVUwqcfdpyv6Mzp4q0/eqRt6o5a++GV3DpWkXkd+kf2i1e41N7hCsdjtjWUZwCWzG68AZzkU/SvhzaXlnZ3I8SWdylzc3MSm0yxZYrYTAgMB83OCpxj613KeF/j151+1xpdrdwXz5mtri5heELhlKIpf5FKsRgY6D0qvbeBvjJawiGz8J6NaxpNJNCsUkKiEyQ+S4X5+hTHXJyM561X1aN7qnK3owjinbWpH71/W5w0Xwx1SRrlBrGlhrEONRyZMWcixGXY/y/N8qsMrkZBFZsXgm7k8TvoY1OxCjTzqK3bbxE0Hlebuxt3A7e2M5r0+fwf8b5YJ4x4e0yJrpHW8kjlgD3TNGYjJId/LbScYwMknGTSeHPh98VLDxF/bGo+F7e7ZNIfTYoxdQbSPJ8tNwL8jpn1rOWEbfu039z8/8AgDWLsnepH70cJ/wq/VngsriDVtJkhv5VSycu6+epiEvmAFcgBdxOcY2n2zPpfwtvdS0w3en6nBeLM8Jsp4kYRSxsZRIzBgHUp5TcYJP4iuyn8F/HCSbT3j0LT7dNOnE1nFDNAI4gIxH5YBc5TaMYOc5OTzWra+F/i3Z6AbWz8LW1reLPF5EcNzbraQQIJMoELlmLmV92T+Ppawsb/wAOVvRkyxb5VapG/qv6/pnluo/De+02JLnUta0yxtLjatnPciWMXDspbaVKbo8AclwAMj1rF8deH4/DWtR6fHqEV6HtILguh+6ZI1cg8f7XHqMGvVG8A/F14JrWTwXoMlm7rJFbSNC0cEgXaHXMmS2ODuLA4GQcCqOvfC/4ta1EFvfCulCXy4IzPHLAspESbF+bf3XGccHA9KzqYV8r5abv6P5mtPFx5lzVF968jxuivSv+FF/E7/oARf8AgbD/APFUf8KL+J3/AEAIv/A2H/4quf6pX/kf3M6PrmH/AJ196PNaK9K/4UX8Tv8AoARf+BsP/wAVR/wov4nf9ACL/wADYf8A4qj6pX/kf3MPrmH/AJ196PNaK9K/4UX8Tv8AoARf+BsP/wAVR/wov4nf9ACL/wADYf8A4qj6pX/kf3MPrmH/AJ196PNK/Q3Qf+QHYf8AXtH/AOgivj3/AIUX8Tv+gBF/4Gw//FV9jaTFJb6VaQSrtkjgRGGc4IUA17WT0alNz54tbb/M8TOa1Ooockk99vkWaKKK9w8IKKKKACiiigAooryrVPiN4iHxH1Hwjp2m6Ztt2k8q4uJGGQkMEpBGRk4lfoewPY0dQPVaK8tvPilfXfw7t/GGgaLHKG1D7BNaTy5dHY+XGcrx/rGj3deCcetZMPx/0pSsFzoV4Jx8pKyptY7lXA5JDEknYeQBz1p2A9ooryTxX8Vtbsvh9ovi3S/DIC6tctbwW11JvclkYwt8h4DMuCDzisfTP2goDYwyX3hu5lnuPngW2kVd6u58r5XOcFMZf7u7ihJge50V4hb/ABl1geLI/D11ou25XWpLe4WNPMZbcbwERVOZJAUOWAx045FWvGXxZ1iyn1gaXZ6fYCwgieG11hJYry7Mik7o4+PlUjBB9zkYwRLS4dWj2WivHT8etJFwtr/wj98bhkXbGJ4yfNMyxFDzxgsDk9R+dQS/Hq380Sw+Gb02ot4mbfNGrebKFZVLFtqqAW5PUjt3LAe00V5H4v8AihrGk+LRpunWNtPFPbQyRpdMI/KZ7e4lHzhsMSYlGOB1wea9R0W5mvNHsru4REmnt45JFQ5UMygkD2yaLBct0UV5n42+IGuaT8RrbwjpenafKLtYFjnuJGXbJKtwRnnBGYV46nJHcUutgPTKK8xT4oXNz4J8Qa7aaVGbnw5cBNQgaQMJY1wZWjIPB27ioJPbPpWFD8e7azt2h1zQJ476DKz+TKojDqshYcnK/NHtUNy2QRTsB7XRXlV/8UtVu/h4PE+h+HHiebVo9OtY7kiUzbpvKZgqMD94EAEjNYdl8crvSZryz8X6D5V/FcTqYbSZT5AjhDhDk5Yltw3Djp1otv8A1/W4f1/X3HuNFeL6n8eIk0+5+w+GLoXsVrPNtuLiNY1aMuAOuXHyEnb0yK6bU/iTFZapoFvcWUljbX1y0N3c3kbRQgfZ3kBhkOFkyyAZHBBHqKLMVz0KivHIPj3psyRSReF9VlWWR1Ty3RydsYlxwfveWSxXqCpFL4m+L15D4Q0nxLpWlrH9qF4WtZ5EkV/Jj3AmRG+Ud/XscUWY+tj2KisHwNrF9rmk3F5f29tBIl9cQIsEm9TGkhVTnuSACa3qQk7hRRXnHxK+IGq+GPGWk6HY6dZ3EV8kReWeQp5Ze4SLr0xhvzo6pdx9Gz0eivNtP+Iep3mkeKLeLTbY674aiVrlPMzDcEZL7MHKg7HC5Oc4z6Vztl8fLWFYotY0CeKeQo2YpVCokhjZSwJyAI5o8seC24DpQB7XRXmGn/FK61rwFrvibSfD4thpwRIDf3caRzysFJXORjAcdSAScZHWuc0v49NHZyXOr6NFKmIfLa0l8ssDGzyErIc/w4VQTuPAJ607MLnuVFeXab8XheTaKD4R1ZIdaef7EyMsjOsJPmNsXJyACQvU1B4t+LF/4f12MSaC0mly2kc8aTBre6VnkaMK4kwqDcpOT2I9aQHrFFeG6N8WfEGoWHi67lit7eLS7Vp7Tbb7nX/SZIwGG/DHaq9DjOTXY/Cvxxq/i68uFvtPsbWCOBmUwzb33rcSxEEZ44jB6dTT5XoK+56DRRRSGFFY3jjWJfD3g7WNdhgW4ksLOW4SJiQHKqSASPpXmVr8dIIbdRqGhS3EwtfPeWzlTytxR3CfM2Rwhye3p2o7gezUV4hoPxwmF20Ws6JcytNOgCWyqPsyMIBj7xMh3TD0+lWR8ftM+yR3H/CMajhoJbgj7TB9xVyMfNy3PK9V9DTsB7NRXjcXxmmstfuLHVvD97888QSFGj3WqOkH3mDYckzqeMY6ds1ow/FaS4+Hk3ixdPhtWk1SKzsbWZ9zzIzxhsbT8z4Zzgf3e+MksB6nRXjMf7QOiOqf8SG+Uv8AdHnRkEEw4GQcbtswJXqu0g1NL8c7W2RHvvCeqQCSxS8TE0bna8bSRg4PGVQknt3ot1A9gorymL4xNcRXwt/Ct0JbLTP7SlMt3H5Qhyq7t67gRnf0ySIzxk4rqPhh4kvvEml3bX32Cd7K4+zG9sZCYLpgoYsikblA3AYOec4NFguddRRXmHi34nT+H/Fer2dzDpyWOlrCPs8sxS8vTKm4PFn5disdrE9AGOeMFAen0V41D8ftLluI418M6kY227pBNHhSfL3Y5+YDzBgjrio7L9oLSbwpFD4evVmlKpFunjKOzNEoUEdx5uSOo2mgD2mivF9J+OoubWxik8LXFxf3ENplLa6iCNNPswq7jnb+8HzdAQQelafjn4q3fhTxudLvdNtZNOSw+0MsUvmXLSbCxUgHEYHHzMNpBJ3ZGC2mhXPVaK8Xh+Ny22p3cN7o9xcK0+2JIZodsKLFGzAS79sxLPkbecduMVZg+O2myWwmbw3qCFYZJpUM8QYIqow2ZI8xiHXKryBzSsM9forzPV/itBaeD9D8RLYCM6heNHJZmVZpTDGHMjx7DhsbRz055xWDJ+0LosdvK7+H77zIkLFEuI2DYWUnYw4YDyuo7sBTsB7VRXkWofG63065vLS+8J6jDc221NhuIipkPk/KzZwoAnTLHjg1NL8XJryx1X7BoD2Mlg1tHNc39wohtzcnEUjbc7lAKsQvY9e9FmFz1eiuc+HWv3XiTwzHqV1DbowlkgEtvLviuPLYoZU4BCsytgHnFJ8SPENz4Z8MNqdrFbtIbmC38y5JEMAkkVDLJjnYu7J6dOopPQFqdJRXhsvx6kXRmRfD6HV1jDAtPtt5Fyf3q5+byyBkH3HNEfx+t4tc1BLrRJTYRtGtuI5E8wYaVZSx3YLfIu2MAMeadgPcqK8u8HfGK08VeI7LRNN8O33m3LOzSNPHtiiVUbe2D97EgynUHisxPin4muPEeoaXa2GgsLfWLewT97I/7uaZ41kLplSflyVO1gcjHQks7pCvpc9kor58vvj3rlrbWt0ND0+ZZbi7hkhiZ2eMxkJETz/FIyA5A4PHrXWaj8W20vwz4T1a9sreWfVdPe8vrWBjviAiyCuTwnmfKWbgCi2lx9bHq9FeML+0BpMhEcHhzUJbkyLGsKzx5ZmZFG05wV3PgN0OM1ZuvjlZ2s9xa3PhfUI7iG5+z7ftEWwkPKjkuSAuDC2M/eJFFmB69RXk978Vr280q6bTtJi0d4tTOlSXuqzfuLecKXO5VGWGBjjjLDmu/wDBOtS+IvC1hrctmLM3kQlWISiQbT90hsDgjB6A880WFc2aKKKQworiPi/4i1rw7pVjNo+yBZ53S4u3tHuRAFid0GxSD87qqZ7bvXFcK/xh8WPdWNm3g97G4S6jS/WVZD8pHKL8vDMcY5OMgULUHoe40V4Do/xw8SRXFx/aXhG5uxNM0ttDDuWTyvKDCOMGMeYUOS5OMAjrXZ/DT4k6r4v1WeGTw2llp9rbGaa+Fw7pIdzqPJGwbx8vXj6U7MVz0uivDF+Net2jvDN4Vn1Al55IZEV4mlgE0ojkWPYSUEaLubOcsOOavx/F/wAST6fdX9v4FdoIbiOBd88itIzq7AhfLJ2gJyfUgUrD62PZKK8aPxk11laVPAsyIb2CzRJbhlkDzZEZZdnALY5BPDA10PhLxP4mv/H9zpV8lsbYG4EsK20iLaiFgiskpGJTJvBI42gH8XysVz0SiiikMKKKKACiiigAooooAKKKKACozbwGUTGGMyAkh9oyMjB5+nFSV5x8etJ1S58Nw63pOoapbtpUnm3cNlcvE09sf9Z908so+YfQjvWVao6VNzSvboXTjzSUbnoawwrEIlhjEYOQoUYBznp9ajSxsY9+yzt13uZHxEo3OerHjk+9fNGsi4S1SXTfFniWRWiEvmDU5XG04K9DgZGT+FS2Ed21ok914k8SGNkdlkj1iQ5KjJBHY4+tef8A2nL6lHGezfLJtJaX0V9n5a6a21scH9pYT6y8NzPmXlpvbv301PpcwwlFQxJtQgqu0YBHTFRfYbHzhN9jt/NVPLD+UNwXOdufTPOK+TbDVtaluN02reITatJ8hj1efeV7jnqwHPHXpgVt3epXWiau+o2/iHxBc2+koryQz6jI63V3J/x72+Cfq7+ir71nPOHTrRo1KUk5a9Nlv1PVVCEleM01+H5n039ng8wSeRFvByG2DIPrmiSGGRt0kMbtjbllBOPSvlhPEGu6tHa3et+I9Win09ltNU+yXrwq8cjfuLoBTjAYmN/+AmjxK+vWmoNZ6VrniGdlTfhtVndtoOGbCnpnAoWcKddUKdNttXW2xKp0+VT51Z636fefUv2W1zn7PDn12Cse08H+HbbxFceII9OU6hPGY3kd2YBSVJCqTtUEqp4HavArOHUNQs7aSz8ReI1kkg86Qy6vNtUZwAOc8kHn0qpob393qSW83ifxM0cmVB/tSVSrgZIHPK9s9aiOeRcKk/Zv3N1pdb/5P5HdSyudajKrCSaSv8u/4XPqGW2t5WDSW8TkEEFkBwRnH8z+dSgAAADAFeNfBHS9QvfFWo67/butXWjWObO3jur55UuJ/wDlo+CcFV+6PfPpXstelg8T9aoxqqLSfc86pBQdrhUckEEjrJJDG7qQQzKCQR0P6mpK8N15PF9n8S9Q0G88d65ZW10hvNI8kQlXiz88eWQnch/MEGni8VHDQ9pJNryCnT5762se3iGEI6CGMK5JcbRhieufWohY2QklkFnbh5iDK3ljLkDALHvgeteHz/8ACSJfNY2/xB8W3c8YBlWGO2IjB6biUAB9utQXV3r0Fs10PiB4ylgT/WSR20BWP1z+77e2a445rGVrQlr6fLr16dzrjl9SVrdfXrt9/Tv0PfBDCECCJAoO4AKMA5zmmvbWzks9vExPUlAc18/6xqWsafoUusf8LL8SzWyRb1Krb/OeygeXyScD61p6feeOm8B/2bc+J7tPEE0RlFy2wmKY8rEcLjAACnjqSa9Kl7ap/wAu2tL62vb0v16XPPqVKNPef2uXZ7/d069j2xrW1YYa3hYYIwUHQ9R+PelltreaNI5beKRExtVkBC46YHavCPAJ8VeK7a2aP4heJred9yTxstvmCROHU/u+xB/SrGrxeJdKvns7z4heLUdW27vKtirc8EHZXNUxc6dr03rqtnf8TSKpybSns7PR7/ce229nZ24xb2sEQ3mTCRhfmPVuO57mlNratEIWt4TGAQEKDGD1GK8T0+LXr8P9l+J3iRmQ4dCluGU+4MeRVZE8Y3HjjSPDel/ELXrqaVvtGoFxBtt7VepOE4ZjhRXKs2g6nsuSSl2saRoxltJfie8xoka7Y0VF9FGBTqAMADk/WivWMAqOaCCYgzQxyYxjcoPQ5H681JRQAxYolL7Y0HmHL4UfN9fWovsNl5zTfY7fzHQIz+UNzKOgJ7gdhVisTxh4s8P+EdNa/wBf1OGzjx8iscySH0VRyx+lKUlFXbGk27I1xBAImiEMYjb7yBRg/hUUun2M2PNsraTBUjdEpwV+6enbt6V88eLvjB4h8SavaaPosc/hzSL0fLdna13Mvbb1EefxNYHhC48Qt/Ybab4m1GyuoNNuZkkMhlRz9tlXEqtw4IX614+KzzD4dSnK7jFXb+djbBUY4ycqdKaclo/uvufUMukabJqlrqj2iG7tEeO3k5/dh8bsDpk464z+dWpYYZc+ZDG+RtO5QcjOcV5J4N+NVib+PQvHEcOkaifljvI2JtJz65PMZPo3HvXrsUkcsayROrowyrKcgj1Br0sPiqWJgp0pXQ8Tha2GnyVYtMb9ng+b9zH833vkHP1ohghhz5MMce4knaoGSTk/qakorc5wooooAR1V0KOoZSMEEZBFZ2qaDpOpaXLptxZxi2lA3CL92Rg5GCuCOa0qKAM3QdB0fQtKt9L0uwht7S2XbEgGcc56nknPOaufZbXAH2eHAzgbBxnr+fepqgW8tWvnsVuIjdJGJWhDjeqEkBiOuCQefahsEhLmytLiKSOa3jZZFKvxgkEY6jnsPyFZ3hjwvofhuzktdJsRDHLObiQu7SM8uAu4liTnAA/CruoappunY+36ha2uegllVSfpmqkfijw67hV1qxBJwN0wXP51pGlUavGL+4xniaMXyymk/VF+KwsYk8uKyto03F9qxKBuJyT06n1qT7Pb/wDPCLpt+4OmMY/KnxusiB42V1IyGU5BFLWZtcoW+j6Zb6jc6hDZxrc3USRTPydyJnauDwAMngY61eVVXO1QuTk4HU0tFABUU9tb3AYT28UoZCjb0DZU9Rz2PpUtFAEAsrMRiNbSAIFChRGAAMYwPwAqvpOi6VpWm2+m6fYQW9pbDEMarkIPbPNX6KAIUtLWML5dtCu0ALiMDAByMfjT2hhZzI0SFyu0sVGSvp9KxPHHi7Q/Bukx6nrtyYYJJkhQKu5mZj2HoBkn0ANbSTwvbLcpNG0DIHWQMNpUjIOfTFJSTfKtxtNLmew0WtsAFFvDhTkDYODjH8uKUW9uCpEEQKklfkHGRjj8OKzZPFHh2Nyra1YlgcELMGx+VW9P1XTNRJFhqFrdEdRFKrEfgK1lRqRV3F29DCOJozfLGab9UWBbwKqKsEYCAhAEHyg9celRRafYRQpDFY20cSAhEWJQqg9QBjjqas0VmbET29u+7fBE28YbKA5HHX8h+VVrHSNNsbi8uLW0RJb2YTXL8sZHACg89MADAHAq9RQAiqqjCqFGc4AxQ6rIhR1DKwwVIyCKWigCGS0tZARJbQuCu3DRg8en0pslhYyFTJZ2zlXEi7olOHHRhx1GTzViigCC3s7S2JNvawQlmZz5cYXLN1PHc96eIIASRDHksHJ2jlvX6+9Yet+MfD+jeJ9K8OahfLFqGqbvsyHpx03Htk8D1Nb0kiRxtJI6oijJZjgAfWkpKTsug5JxV2QrY2SsWWzt1LHJIjAJPrT3tbZ0KPbwspQxlSgIKnqv09qzH8UeHVYqdasSQcHbMGx+VXdP1TTdQBNhf211jr5UobH1xWsqNSKu4u3oYQxNGcuWM036okjsrONUWO0gRUUKgWMAKB0A9AKc1tbtndbxHJycoOTnP8+alorM2KOl6TpulxSxWNokSyzvcScli0rnLMScnJ/lx0q6iqihVUKo6ADAFLRQAUUVwfxC1/xXomv6dDp7aTFpV8DCs91A7lLjqEO1gAGGcH1GO4rKvWjQpupPZGlKm6kuWO53lFeV6z4s8baTpdxqV5eeHxBAu59ljMTjPp5lVfC/jzxX4k01r/StR8PyQrI0ThrCZWVx1BHme4/OvL/t7BcvNzO3ozu/snFcntOX3b2v5nr1FeceG/EnjK/8aR6PPLok1pbw+fqMsNtIhgU/cUEuRuY5PsAT6VPpvxM0+bxLPa3sSWeiyFo9N1J3+S6kT/WD2H90/wAQVvau+hjKVeCqQejOKtRlRbU2tPM9AorMsPEWg38ois9YsJ5D0RJ1LflnNaddSdznhUhNXi7le8sbO8e3e7tYZ2tpRNCZEDeXIAQGXPQ8nmrFYnjTX18O6I12sBuryVxBZWqnBnmb7q+w7k9gCaTwR4gXxFogunh+y3sLmC9ticmCZfvLnuO4PcEGp51zcpryu3MblFFFUSFFFFABRRRQAUUUUAFFFFABSOqupVlDKRggjIIpaKAPnXW/Dt14V8Wap4Wtnij07UY2utL8wHHl9HiBH9wkcf3SKWzJF5Lmxl8zds8tWG2M7VDNj39fSvWvix4Ym8SeGt+nBV1nTn+1ac54/eKOUJ/uuMqfqPSvGor5r4WuoWX2lLe9X/SVjXMsUiZDKfQg8H/dr5TH0KixEqGijOLaeq1SV4tq1/djp1duXq7+TmeHhS5cXG++uz1d7PXbV3fq30RoeLGs4NEgm8kzakk3l2sCRglpXASNUJ6bjjOMdKwbC2sVlsoXuZL+OxupoA8aBlnv2VRPcHP3gpIjQdMIT3qje6vdfZzqcbutxHLNYaPuX5jLgie6I/6ZRnYD/fY+lV/CmtLpccEVikq26nHlTQld23v8wyCefm715GJwmMVCcZT557bv4V2bva7978NEzvqYh0sLHkg/eSctL8q8/wAV9/Y6XxemnW+qSalDbLcLBayrcpFt2XlocLNEQP4hgsp/vKKs+DpLSL7Vpt3J9vngiQwXGci6t3G63n565AGfRlNZurSvG7abCGj0+D5cOeXOckk9+T0FY2iXUtgRBF802krJdWir964sWObi3HqYz+9Uem4V5+Bw1Z4FU4SfMtY97dn6rW2yewYLHRxM5YaSs9169UvLs+urex1etxJJJZqYWlnLndEvyl0wSQT/AHc4qje2OqzS2Xh/TFtbe/1a8/cNCSfLAGWfGAAqLznucetImrz/AGmbVRLaiMhCkUn3mgIyGU59yTXpPwS0dr17rx1exkNfr5Glo45itAfv+xkb5voFr0suwOJnVp0JWcLXbu3527dVrrfe+mn1FV1sDQhBtNW8997dtL+d++1u/wDDOjWXh/QLLRdPj2W1pEI09Tjqx9yck+5rRoor79JJWR8+227sK434ueGbjxB4cW60ramuaVJ9s02T1dRzGf8AZdcqfqPSuyoqalONSDhLZjhJxkpI+ddC1gT2l7ebHS31kiSFycbJR8slux/hYEFRmuo8W65p9xcPPY2dxa2q2qwvHLCYzJIM7UVe+Bx+XpUPjHR4PDHjySKWEN4d8VOSVI+S3vscj28wDI/2ga57xFJPo9p5iFr/AFWWQWemRvyS7HC59wOWPoK58n5YVaqrL4Em/O2if4bd9jvzHG0qtKMbe9Ky067L5bJNvbVpO9jN8L2E2qataafKoex0OQSTR9RLeucxx+4jB3H3IrobZ/FTeIZ9Kukiht/tLKkRjVWkAHDZbls8Dj+90NbPw70y20WfTNNEnnCJy0kz/wDLadslpD9W/TFaeranqFl4kj1DX/C+pqIJc/abIieLytpwBgA9cHnnrXdio1ouO/M7Seu3Zeit97bOHC03m2Iq1FZ6vtq3q2k31b6XaVjjZri78H+OI9ZhLQWuqyC3vQw4guwMI59pANp/2gPWrurXUmqa3cWtwxlmlsZSAe7tjH/oIq94tutA8WyXlpFI8ltdwBZwY2jdG7MAQMMpCke4rgUvNTi2zXJA1jR3+y3uOjjrHL/uupz+NdlOmqkfZyVudXj5Pdr5PVeVzzJ0qsKtp3UoaNPS/wDK/mtH8u5bl1XQpNLefXprnT76ziKvPEDmUL0B/wBrtXqHwE8IyaD4bk1rU4mXWNaIuJw/LQxf8sovwU5PuTXCeFLO2+Jfjq0WTS44tP0VlutTk6i4m6xQ+4yNxz6AV9B15EOac22nFL7LaaT62t07fM9Z+5C3V/l0/wA/uCiiiugxCqurajYaTp8uoaneQWdpCu6SaZwqqPqasuwVCzdAMmvkfxdezeM9U1DUr7VrvxHpYLNCsKmOTTFzwWte44/1g3fhXJjMV9XhdRuzSNOUoSlFXt07+R3PxF+PkrGXT/AtkWwhZtTu4yEC+saHlvqePavGbaHWfEurNqupXj6heyMQ0l/k5PoOyj2GMVNdTRm1QTXVndqkRhjuYJgS8fZWU88fmK1fBOrafJDLp98fJZlGZRjeyjjIJ6YB6fjjivIhiY1k6mIl7q7fp/wT53CYyWaYx4GpGzlpGN+Xvfmejb7LRPtcyIr63tfscyqSLSSSSKMnOGIXC59AcnPp9a6jwReeTYaVPKcZ0KVifTN9cE1xGrXMHnyWtjdW91ZodsTRRkKPpnkn1Perd3qE+naLoEcakGXRCM+gN3O2T+deVj8J7bDyh/N+XMme/wAAYRPOauDpO9ml80pJ7XutNH26I2NSFu99c3Gr6Ul/DdxCOFFmVHhB+berE8tg8DFdTol78QPhhbxah4fmk1zwvKDL9iuAx8mPAOT3jPXpkcdKyfA2m6pqmgQw2iJqVtKAsjRbQYUwf3bFiDxu3AjJGemK6jWri71Lw9YaHo+rQ20Lb1uI7dSzpCny4YgkgE5HHYVz4uDoTjPK6ivC3tIuW0baO19/Tfqfc08XicRjvqWYJTg9nq0rdmlo7L59T1j4a/FTwt44RYLO4Nlqm3L2FyQsg9dvZx7j8hXd18pahpPhXSbaKxus3d3t320dkG+0Z/vLjDLj+8cD1Neofs4+KtX1y01XS9Y1qHUpNPZDCM+ZPFG27AllUbHPy9skY5Ne7k2e/wBoScHBq2z6P0/4B4WcZXSwk3LDzvHz3PXaKKK+iPCCiiigDI8Y+IbHwv4duta1AkxQL8sa/flc8LGo7sxwBXiUmj+KLdrjx3Kbz/hJQ4uNQht5sefaMAWtE/umNQMHruzW7rOqr428WvqjSKPDmhyPHpzM2Eubz7rTn1VCdq+pya5Hxf4iufOOrWMksBhZGgAzuI/dthuTnO4j6VyznF+/L5f5/wCX/BHX9pToVasV7tNNz89Ph/V/8A948HJ4cvNFtdZ0G3t3t7yISpOF3O4P95jkk54OT1zW1JFFIhSSNHU8EMoINeJ/CvxPBomr26cQ+HfEU58pM5XT9RP34fZJOo/2uO9e310QrSqayepjSVGVKM6KXJJXRiTeHYIXa40SU6Tc9f3K5hc/7cf3T9Rg+9T6PqklxcSafqEAtdRhUM8YOUkTpvQ91z+IPB99SsrxLYy3Not3ZADULM+dat0yR1Q/7LD5T9Qe1dUantPdqP59v+B/SMJ0fYrnor1XR+i6P8+vlq0VX0y8i1DT7e+gz5c8ayKD1AI6H3qxWDTTszrjJSSktmFFFFIYUy4mit4JLieRYoo1Lu7HAVQMkk+lPry34qahceKda/4V9pMxS2SNbjXJ1PCxnlLfP95yMn0X61E58q03KhFN6uy6mGVm8fa2fGF3HE2nRubfQrK5baksPIkmIx96QcDjhR71Y+Fy2dnraeEfEMct1bvD9p8Pm6kLxeSPvQbT8peM9yCSuPSteG2ins9MYoFWOXFuvQKoU7QcYHVR+Vc3rXhnUr1rdbjXBa6jp9mlxZSRnbDBdLIdrjPOCPlI7gmladJJw+Lv37r/ACMakY1Zpu0ovddrN2ku9uvroj3CKGKJBHFEiIBgKqgAVT1HR9L1HH2yxglYfdfbh1+jDkfgax/hp4ri8XeG1vWRYNQt3NtqFsDnyZ1+8P8AdPUHuCK6etKdV6Tiy6tCOtOcfkc/IdR8PgyvNPqWlKPn3/NcWw/vZ/5aL65+Ye9bsMsc0KTQyLJG6hkZTkMD0INPrC0hf7J1ybRl4tLhGurIdo8ECSMewJDAf7RHat21Vi39pfj/AME5Unh5JX916ej/AMnt5O1tNt2iiisDrCiiigArK8W69YeGfD13repOVgtk3bR96RjwqKO7McAD3rVrxrxDqv8AwmfixtQ3qfC/h2dlg3Y2Xl4oO6QdmVPur6sSe1Z1JNaR3f8AV/kVFdXt/WnzMc6Muq297qPjK8gt9Q12Myytn57BkIMEcbfw+WMk+pzXZ/C6eHxDFdWPizN94k0mQRXSXBDRMh/1c0afd2uvOcZznmvM/Emry6w07EN9nWGQRx8jcNkhBI/vHNQeCNb1IRw69pymfW/D0e2eFP8Al908n54fd0xlfesIV/ZyvS9PNr/Pr+Bz5jFYTG0sHjNXUjzK+0ZbW+5fefTccccaBY40VR0CjAqjqWi6VqB3XVjC8g+7Ko2yL9HGCPwNP0HVbHXNGtNX02cT2d3EJYnHcH+R7EetXa7YVGveiy6lKElyzjddmc/JNqHh4+ZdzS6hpI+9MwzNbD1bH309T1HU5rfRldFdGDKwyCDkEetKwDAqwBB4IPesLQgdL1S40L/l3CfabHn7sZOGj/4C2MezAdq1dqsW+q/H/g/1688b0JqN7xe3k/8AJ/g9Oum7RRRWB1hWf4j0ez17RLrSb9C0Fwm0kcMjdVZT2YHBB9RWhRSaTVmNNp3R8t/FDTPE0/2hLm9jE2iW/lalFvZPPj3Ex3CKOGDA8+hUjtXO/Cr/AISCG4i17THjlsftj2cdkk533k7JhRtxjGSCWzwFJ7V9IfFPR5Gs08UafGGv9LjYyx8AXVr1kiOe/G5fce5rk9EvtM0rRrr4naxa/ZtPgiMeiWrII2cNwZNvZ5DhRnooz3NfI1MslDEOhb929b9l1Xr2PtKXEtR5b9Wsr7dP687mR4l0C40nRj4alvrjWdbvlfUNUWBikcSHrtA+87Y8tN2cAEgDFcJ4J8U6x4q1pfDN2bawsLaJmjaCDyns5I/9SQSeoIHHHQ9q6WLxNA1rdXUuv6aNWv5PPu5vPUgt0CDByEVflH0z3rzZGnsvFUVxYXtrMpEayTXVwm0uF5OV524+XPXNdk8ZCEoqlflW68ux8pgqVKpOrGorPdServrrr+HZWPqXwRqWm+NPD7R6xp9nNqNk/wBnv4XiDASAcOuf4XHzA++O1XrnTtQ8PxNd6LdNNYxAtLp91LlQg6mORuUIHYkr9OteCeG/Hq6J4oXXs20ccMYhv40uVP2iEtztGfmZPvA+mR3r074keMND1S7tPC0et2cFhcwpd6jO0oUSW7cpCp9X7+i59a9HCYyNald/EtDlrYFN8zVn3W6+7f026M5bx74mtdTs5PFepXM2nwSQvFoEL5BZRgvI2OjSdBjnbj1NP+HGsQ6XoWm+MdNczWYT7LrkKMW/dhjibH96POT6oT6CuM+MJsNX8TWd5p+q215p9vbqpiW8jVIsHkRjPBIA7H+lP+DLWmia9fz6pq9ra2Nxb4ELXiNHISeN656gfTvWSrS+s8jWm1/Pe/p09ND1rv6hy9dJ/nHl9ba7eZ9TQyRzRJNE6yRuoZGU5DA9CDTq8x+FfifSrbWZfBdvqtreW2wz6S8cocrFn5oD7oeV9VP+zXp1epCamrnlyjYKKKKskKKKKACiiigAooooAKKKKACvDPil4f1fQvFUzeH4dun+JGJeUD5NPuAMyzN6KYwX/wB5T617nSMAwIYAg9Qa48dgaWNpezqq6un9xpTqcj2ufHC614Yvp7x5L+W1tLa1+x6NCUJKxI3V+OGkO6Rj6kCny+IPD+1FtpLeECMxuAhO/nO4kjO7gd8DsBmvr/7La/8APtD/AN8CsPx5rWl+E/Ct7rl5bQuIExFFtAM0p4RB7kkD9a5/qdWlCVqlk99DkrYOnXquo5Su/Nf5f11PA9Y8TeEbiCaRNVsJI/s5AUo/n+f6g4+7+mK46416xikgvrDUYY7+zlE9sxVsbx2PHKsMqR6GvoP4G+LpPFej3Njr1vZrr2nv/pAjjAWSN8lHUenVT7r716N9ltf+feH/AL4FeNlnD8aFJOnWbT7oVXBYedaNeDaa1TTVn+Gx81eEdIm8WXun6Dpls6eHNSBvvtO3m0tQ376zz1DCT5B/sMDX0xBDFbwRwQxrHFGoREUYCqBgAUscaRrtjRUHooxTq9/BYCnhFLk3k7s7q1Z1H5BRRRXcYhRRRQBhePPDdr4s8K3miXTGMzLuhmH3oZV5SQe4YA14l4W0/wAQXuryaz4n097a808PYWsQB2mQcTXA/wB7AVfbdX0VXk/7Quk3y2mn+KrXU9Wt7Kwfy9Uhsrp4ibdj/rflPVCcn1GfSspONGarNXtuu/VX323G4OtB0k7N7Pqr72232KyQjYd8E5kycMM/LwMEe4I/IkVqDVLzy4tzag7BEDjdgbgwJxj1Ax7CuKPhk7VceJPE7I4DIw1eUhgehBzWbFZWsmqPYr4m8TMwcRqw1iXBfaWK9eoA/UV01cvjjH7Zxvzdp6flseNHHUsKlT9o10+D/wC2OyP2x/NWRGZXl8zJjJbgYGWJyepzXMeNdP1S1mh8RaNpr3t4kf2O7tAp/wBJic4jPuUcj/gLH0qxH4YeRtq+IvFB9f8Aiby4H61vfAPR7y61fVPFDaxrF1pCsbPTI7u9eVZSpxJNgnoSNq+wJorz9hFYbltJu91K7XnsvTz2OnB04VqjrKTaSs042T8t9+v4nc/CvwnH4N8H22lkrJeyEz30wH+snflj9B0HsBXVUUVjGKikkejKTk22FFFFUSRXf/HrN/uN/Kvnfwl4Z0/U/h7oepTSz/aoEPlz2reXPb5dvuuOR9DwfSvobUG22Fw3XETH9K+cPDfji20Lwr4d0u0sZbvUP7PSSQKeAryYC4/iY54rCai6sVLqn+aPTwFeNCnUnLZb+mpk+Pfh/c26ve6nbs+fm/tnTbf5x/19Wy8N7yR4PqDXCQ+H5rfULZdUubdNNuD+51K3fzLab2V/4W/2WwR6V7lpnji+SW7bXjDa2kYKmeGFnVHyMAYyW64/CuQ1eGx1G6u9S8JzR26zjZMjwZtr3182Fhg5OecAivExsqVOnzxbV3bVbeevTz/E489yXA1oxq4qOulmu3m108tfKxjaNBoGhoy2EYZZHbe5G4j6d/THajQre2vE0y2nAZZfD0XynGSGuJif51TsJ49PumtrNbbS7tzhrC6m32cx/wCmFweYj/sSce9Wdd0vWPDdnov9rx22ls+kQRrJO4klV1kkYrHEh3O3zD0X1Nc1fDxlzKEZLRa3TvrdaWVrfijmwuGrwpVHGcZOVuVrTb+vP5m0/iK38L+Eb3QdPuIYJfLdLcFSG3t6d2PPH4VynhZNeitYNJtopra8d3kWG2UPfEMBnOflgXj7z88nAq3ptpJNfG8nll0oSqQbu6dfts477W+7AvsnPua7aDUIvD/h2wHh6wtFSKV3upVXe+3HDEA7nJ3deeleBXw0MLN08LS5qlRq99ua270Wl+nc93L87rYXCTwvtOZN8zaXytftvt57DvCfw5iczv4hYIu4ebYW8rESdwZpj88v04X2rs/g7bw2vxF8QwW8SRRR6VYKiIoUBd02OB7YrkND8XT6x4glsLq1WOIx7/PidgX4+7sHT5cnk9x0rsPg9K8/xL8Ws/JitLKIsBjOPMxx2OKWRYTMoZtGpjNrNWurLTZJbGWIq89OWvT9V+h61RRRX6WeSFeefFnW7u6mt/Aug3DRalqaF724jPzWVn0d/Zm+6v1J7V6DJvEbGMAvg7QTgE9q8e0rwX8ULDVNU1Q3vhS5vtTn82eeYTlgo4SMYHCKOAKxrN6Rs7PexpBaOSautr/10DxTpE1ppekaRodpKthb4jaKIcBVKbc/kT+dcD4k0bWItDYNYXKM3lov7ok52x8ADnPyt+Rr0eCy+Kcuo3NgJfCKy26o5ys+GVs4I/FSPwqS58O/FadoGa58IAwyiVcCfkgEf1qKsIt6pr5BUr1q2W1MDHltJNN311evzRyvw38IXFz4J1XStftZba0v3UwxtxLGQP8AW/7LZwR/u16R8KPEl5qFrc+G9fcf8JBoxEVwf+fmI/6u4X2YdfRgax/7F+LH/Pfwd+VxWdL4S+I8finTPFNxf+FbR9N3C4khMyedbHl43JGNvcHsRmk2o8rinp+X/AOPLMA8HQWH5k4rbXr/AMH/AC7HofjnxdovgzRRq2uXBht2lSJQq7mZmPYd8DJPsDW3bzRXFvHcW8iywyoHR1OQykZBB9MV8/6n4lXxd4kn8SyQ+fY2+610W1lTKGI5Etww9XxtHov1rpfg34kh0nWZPAdzO5smUz6HLLwfL6vbHPdCTt9V+lONduV/svb+vP8Ay7mkcRQnUlQjL347/ql5rr/wD0Twh+7tb60XhLa/njQeilt4H/j1bVYvg/8AeabPffw3t3NcJ/uFsKfxUA/jW1XfiP4sjLB/wI+n4dPwCiiisTpOX+JXipfCvh77RBGtxql3ILXTbYnHnTt93Poo6k9gK4HwOiaDZbbm+F/JdzTTX14ts+6S6DDfkjORyQOMYXiuv8b/AA3sPFniC21q81zWbSe1hMUEdtKgSMH7xAZDye59qwtc+HLaRo0l1aeNfFgSBlaRBdRgCPcN5AEfULk/hWdNVHW+G/RakYyMXh7qdravR9DNvJ5ruyks9Nu5HigXzo1kjCMfmwFyO3zZ5GRjmrEYlvtSid7MyH7LDOITMSEbO4Dd3GT349q1m+E9vI3mHxt4tYlcZ+1xcgnP/PP1Aoi+E0EUnmR+NvFyvsEeRdx/dHQf6uiVWo2ny/kaYfDUaKnaW+iTu10/4OxzGoapceEPGZ8WR2ItbQwxR65bpKHEkBYhJ1AA+eMjn1U+1e0x3VtJZLepcRtbNH5olDDYUxndn0xzmvO7v4RWd2CLrxh4onypU+ZPC3HpzH0rkvGiroekWnwk8O6hqF9axqJdUmnlBeG1JytsGAGC549Quaw55U23bR/n/X+YU4OFL95O/L1t0/zWy7naeA/ibB4l8U3OlS2D2VrcBpdEuZDgX8SHa7D0OeQO6kGuo8T/ALu70W7Xh49QWPPqsishH6g/hXiWtW2o3Nl/okItLm1lS40uVDgWcicKB6qV+UjuK9H8MeK4vG2m6CVj+z6hHek6lbHrbyQoSw+hYpg9wwrqwc2qvLJ30f3W1/rscFXERxOHc4xcWmlZ+vuv5/meg0UUUzuCiiigDz/4s67eO1t4J0Gcx6vqyEzzr1srQcSS+zH7q+59qy9W8MxHwjb+H9IWK3gtjEIg+cBVOTn1J/nWjqPwsgu/Euo+II/FviO0vNQYGYwTRgBV+6gyhwo7Cs7X/h9dabYreL488VtGk0YmzcR8RswViPk7Zz+FY04znJpxu3puti51fYONaE7cmuz37/I5K98D6pbabcyNcWzbYWGFJySUK8ZHqau/C3wNqHh3UJtS1KaFXMRiigibcACQSzHueBXXS/Cx5Y2jk8eeLWRhgg3MfP8A45Tv+FYTf9D94u/8CY//AIiohBQkmoP70cuZ4V5pi4YrEzTlBWVk13Mvwref8IL4z/saY7PDevTl7Jifls7w8tF7JJ1X/ayO9dx8QPE9v4T8NzanJGZ7lmENnbL964nbhEH1PX0AJrj9Z+EVpqGnSW+q+OPFE1oMSOJbmPapU5DZ2cYIzmuKm1a/8Va8urx/aLzTNOhaz0aSYjMp+7JdsO7NgheOnPep55QvFK19vLv93T7jpq1I0qXtJvmt2T17ff1+89h+HXimPxZ4dS9eH7LfwObfULQn5redfvL9O4PcEVa1/EWtaHdDhvtL2591eJjj80U/hXjFjrd/4O8S23id7SUWE0aWutonIeMcJcY/vJkA+q59K9k1KaK+1vQord1mj3Pe70OVMYjKqQfcyDFdeDm3Jxluk/us/wCvU4q9SNahGpFWu46dnzLT5fkbtFFFB1hRRRQBg+Ov3mjRWOcLfXkFs/8AuNINw/75BrbkhikQRyRI6DorKCBWJ44xHp9leN9y11G2lc+i+YFJ/Jq3qnqznp/x5+i/X/glf7DZf8+dv/37FZPi/UtD8L+HLzXNStoBb2ybtqxKWkY8KijuxOAPrW9Xg3jTxRH4t8ZSPDvl0TQHYWSqMpd3o4Mh9Vj5C/7WTWdWfKrLdm86sKMHUqP3V/VvVnrXg3VND8VeHLTXNNtoPJuF+ZGjG+Jxw0bDHDKcg1tfZbbj/R4eP9gV4X4U8TR+DvGSXE26HRNcdY9RUrhLa8+6s49FfADe+DXvI6UUp8ys90EKsK0FUpv3X/VvVGZr2l2l9ol9Ztbw4mt3TOwcEqcGmeGTBf8AhzTb6S3hLz2sUj/ux94qCf1q7q1wlppV3dSHCQwPIx9gpNU/CFu9r4U0m3kBEkdnErg9m2DP61pbUwb/ANoVu2v36fqaKW8CMGSGNWHQhADUlFFUdAUUUUAFFFFABRRRQAUUUUAFFFFABRRRQAV4P8TNck8X+N7jS9Ph+16f4eU7FA3LNenAYkdD5akgf7Rb0r0L4y+Ln8J+EnNiynV79vsunoezkcyY9EGW/Id68u+Crafo95LFfTKsOxSzSnBkOSWY56nJya+X4oxk6eFdOnu7XvtZyS1t06vyJ+sRp1IU27Od/krPX1vovmY8eoa34Q1/TvFj6XJF9kYxXYWLZ9otmxvQgcEjG4e4r6Y0+7tr+xgvrOZZre4jWSKRTkMrDII/CvFPHV8LjwRaW99fWN5qquBcvasCjnc2CBgfw4zxVj9nXxKbWW48C3zYWJWudKZj96In54h/uE5Hs3tWPDuMlFzw82mlJpON+V7PS/rbtdaGNKpGNT6s5uTSum97dV8t/Rs9qooor646AooooAKKKKACoru3hu7WW1uY1lgmRo5EYZDKRgg/hUtFAHzrrEl/4L03xD4Od3aXT4DcaRO/WSzdsDHq0eSp+gNdJD4Gt5/hzGka7DFGJI51OJBNjJkB+p/Kum+NnhmbV9Ai1vS7dZtY0YtNDGR/x8QkYmgPqGXP4gVy2lauG8BqbPXZIvDz2xl3sg82KLGWTeemMEcjIxXztaP1KThGTitZK3y0fo+nW5yYzCKvV9tKPMpR5bdnf/279DnrDUtV8S+HdE8M2chi1jWy8U86DHk20ZxLN9SOB6k17/oum2ej6RaaVp8Kw2lpEsUSKOAoGBXnnwI8OmHTp/F97afZrnVUVLK3Yc2tkv8Aqk+rffPuRXp1elgMOoKVW1nN39F0R104So0YUZO7ild93bUKKKK9AAooooArat/yC7v/AK4P/wCgmvmrQ/Blxqvhfw3q1ncr5s2lxxlFk8uVSO6N/kg819K6tzpV2P8Apg//AKCa8C8IeINJ0b4aeHWuZvsUn2SL5im55iB91FHzMSewFYTUfaJyeyb/ABR6mX0FXpzhLb/hzoPDHh6TTNOuZfEFjZ3ctxciRz95Y12KvIOf7uT15JNcj4hmgsfE9zomkWEl9qLylorCxjBbB6E44Rfc4rt7fR/GXjyIfaFm8I6A5BIbB1C5X6dIQffLV6F4S8KaD4Vsja6Jp8dvvOZZT80szf3nc8sfqa4cbgo4+MY6qKd79zLG+xnCMG7tdtv69Dyrwf8ABR79xf8AjiSNYXYP/Y9o58rrkCWTq/0GB9a7nx98MfDPi6zthLC2n31lEIrK9tPlkgUdFx0Zf9k/pXb0V3Qw8Iq2/m9Xp5nDFqEeWCsuy2/rv3Plnx/4N1PRdkHjnTjqOkxn91q1mG8r2Mqj5oz78rW5Dpb3nhq3utLuTNdSv5NrJ5isBHtwWUdCeOvua+iJESSNo5EV0YFWVhkEHsRXmmufDFtOvn1j4f3cWkXTZM2nzKWsrj1G3rET6rx7V87mGVYyjarl07OLvyt6O3T0NqbjJOm5OMWrNdPu/pHkGneFde03XrqCewkbcIpS8UwKOgULhe4bIOcjsteo/BCFYfGvitVkaRvs1jvZuu7bJkfh0/CufTXpI9ZSz8S2X9ia0sy7ra6XKTRDP/HvIOJMnHoa6P4LxyReP/GgmXbI62UhX+7uRzivn8hxOMq5soYtWkk7rztr/S0OytJezcbbL8Lqx6xRRRX6SeYFFFFAGJ4gjksry3163jeT7Opju40GWeA8kgdyp+Ye24d62LeaK4gjuIJFkikUMjqchgehFPrCfTb7SpnuNB8p7dyWl0+VtqZPJMbfwE+mNp9q3TVSKi3Zrb/I5ZKVGbnFXi911T7rv5r7jdryj4x+IIdTvj4Liujb6dGiXHiG5TP7uAn5LcEc7pD19Fz610PjTx9FoWitt028XW7giDT7CeEjz524ADDKlR1JB6A1ymm+FJNP8NzQ3Uv9p6ndzfar15UVlnuW6scj7o6AdgK5K0JOXs7ev9ef5Gk8SoUHVpvXW3r6b6fmc3O91Zqw0+9h+w75o7dngcrgbtm0hMYRU9f71UtVWz1O3mj1DXEtJhCsmmXMasPKuVz+8UhQdpKsOO3HWt7UrO+0e0Uy6fZrbFvuooKqxVhjGPQkHHqatW2gXjqj3Gk2PkyEeYqopYKeuARjueB3zUOm3pY+TpPEwqqUZ6rWz5mv+GO++FfiOHxB4WjVrcWWoacfsd/Z/wDPCVABgf7JGCp7g11leO679q8G+Io/Hdk0txa7Ft9cgCjMluPuzAADLR9fdcivXbS4gu7WK6tZUmgmQSRyIchlIyCPwq4Sldxnuvx8/wCup9muWUVKG35eX+XkS0UUVoIKZPFHPBJBMgeORSjqehBGCKfRRcTV1ZmJ4buJLZ20G9djdWi/uXb/AJbwZwrg9yBhW9xnuK26o6xpdvqUSeYzxTwtuguIjiSJvUH+YPB71nSatqOjwu2u2hmt4lLNfWi5XaOpeP7y8cnGR9K6JRVX3o79V/l/kckJvD+5P4ej/R/57d9SL4i+KI/Cvh5ryOL7TqFw4t9PtR1uLhvur9O5PYA141DbG1D6VeQyy6u96bq81WQFUnuGQh8NtOApIVR7CtzTNV03xv4ml8YareWY02Ddb6HaTyqNsecPcFSeGfGB3Cj3q9qFjo91cySRa5p9tGVASOOWPA9zk156Tqe/06f5/P8AIzzaM50/YQvv72l7+WrW35nHT2k1rFJbSQXZHkmFC7l1CJI+F+6PnJjwPUECtDStYm8P+Jf+E0h0ie1s4Yo7LXUZOXgJIS5UeqbV3ex9qt6dZwTX9zFda7ZxQwuFVxNHmQeo59MVvWFr4ejtZba+v9KvkcnmSSPlSMEEZxT9m5LR2PJyqhPDVlUSfLs00tV9/fVHqlvNFcQRzwSLJFIodHU5DKRkEH0p9eU/CfXbfQdfk+H1xqENzaFWuNCmEwfMOfmtyQfvJ29V+lerVpTnzrzPqJRttsFFFFWSFQ3ttDeWc1pcJvhmQxuvqpGDU1FNNp3Qmk1ZmN4bvJgr6PqDE39mACzf8t4uiSj1yOvo2R6Vs1Q1jS4dQEcnmPb3cGTBcxcPGT1+oPcHg1ynjbxrfeDNBebWNPS4u5SILCS3cCK5nb7ispOU9T1GAea0quDi6idu6/y/y3Oejz05KjJN9E/8+z89n36GP8Ytbl1S5fwPpkkojEH2rXZ4fvRW3UQAjo8uMf7uT3rj5EhvmNzp2lyaabcQf6OrCNwUwoAGzlAW699tdD4V0/S9M0qWTUNW0681u+drm/umuF/eTt6c8KvAA9BVbULOKCwaaDxNbyzRqWK+egDew5+tcag/ilu/wPOziMq7UY35I32S376v7vI520WPT7uB5NNvr5bffC0Eg3NIHIVieOVwSAfwx3rqfgrfrouuDw7qAnWK9tBNoEk7E7bZSWa25/iQtn3XHpVfTbOK405Jp/E9vDNIgYL56EL7Hn0xVvxRpukato0a2+rafZ6vastxZXcdwuYbhOjdfunoR3BNHLJLmi9fz8jPJ6LoS5Z35Hrqlo9k93stPQ9gorlvhj4ti8X+GlvGWOLUbZzbahbqwPkzr94A91PUHuDXU1rGSklJH0EouLswoooqiSrq1jDqWmXOn3GfKuImjYjqMjqPcVR8KahNd2DWt6QNRsW+z3a+rDo49mGGH19q2K4/4l3lt4b0uTxgtwLe7s4xGE27hegn5YCBySWPykcgk9s1EmormZhUhPnU6au9mu6/zX+ZkfGXxLPDDH4Q0a68jUtRiaS7uV5NjZj/AFkpx/ERlV9SfauCVbPTPKi8PyQvo9uYditbs42YGY8hD8zFgTk5zjNbugeHdQksNS1zxFKZtZ1kCa9hWNWVFHMduuRnaowMdzmqU2nX2k2Mk40qOGEje6Iy7QQwIJXGAcgflWSjJ+/Jb/gv63/4B5ec1pyap052jHW/vb/LoZLPBdRwWviC6s5tNkWRL4rDtVwwXaB8vDDk4zn+L6d98FPE8k0Uvg7VLxrq90+MSWN2+R9us84SQZ6suNrfQHvXL2umXV7D9sh0iKSMnKhioD8/eAIwenXrj2q7r3hm+XSdN1Xw5MbfWdFHn6dG0aqrZHzwNwDtYZGPXFLkmvfitvxX9bf8EnJqtSDdOpO8H35rp9N+nf7z0XxU/wDad3beGYWz9pImvSP+WdupBIPoXOFHtu9K6IcDA6VynwsvtP1jwvHrlpLJNdXzFr55RiVZxw0bD+HZjaF7Ae+a6ut4NSXMup69KnOMpSqK0n07JbL+urCiiiqNgooooAKKKKACiiigAooooAKKKKACkkdY42kkYIiglmJwAB3NLXLfFHVr7R/C/wBp09EeSS4jhcPGHGxjhshiB+dJsaR4T4g8fafr/j+fxV/aNmbfTnNtpMMkygeWD88pB6l2/QCtdfGujzaXFLL4q0+O4KTb4cDC72yQMd+eM8Vur4otYdKS9uvhnpb8FikVrh5EVnDuqGPI2+WWKnnDL61Xm8WW8ulzXC/DGxtMLtybVDIr/OpwpjwQHQj3GD3ryv7Prc8pOe/9dzkr4OFao5ub9O34mfe+NvDaiVk8U20xB8pQiRqZFVCUZvXLHH4CuQ1/xSlxdW3iGDVNNXXLGVJbR451C/IMFCM8Ky5U/WvW01DSrzw5HqX/AAiehaPG18lvNPcWUcotYyhYtIoA2sGAQ5OATmsfT/GGmS29pFP8ONKF5IhMx+zLHGnGVJLJ8of+HJ7ipnltab+P8/8AMzjgIwmqkZvTXb/gnqvgfxHYeLPC1hr+nOGhu4gxUHJjfoyH3ByK2q4D4feI5tQ15tLg0Wy0mxW3lcxQJwZldRwwAVvlYdM/0Hf168U1Fc253yau7BRRRTEFFFcp8UtY13Q/DsV54ft0uLt7lbcRtGXGZAyITjsJDGT7ZoA6uivFY/iP4yfRH1b7DGsom8xNP+xv5rWgRneXOeo2FfqfUitjwZ4s8b6zb6h9tsra1ngs7hY0MJG65jWNlIBOSp8wD8OtNq1wPUq8T1T4b6tJ4/bw7bxhfA+oXH9q3OOPLZTl7Yeiu+1sem6ptD+KXilo7q71Hw47QJH5sMYjaNnDgyRoDg5cxlBj1DVY1X4p69FFbNH4caKRJYXniVmdp43j3lY8p/CCNx4x2zWFfCwr8qmtnc0p1XTu0euoqogRVCqBgADgClrzzTviBqlxfQxz6DBFayX8dmJkui5fcqneqhOV+cdCcc5wMmpB4s1nUvG9hottZPZWqX0q3Mu0tvjRZgEbK4UsY1YY6qy81vYzud/RXi8fxM8YWetXNvqOjK9tbPKm8W7qJTE3ltyAcbnII9q0NP8Aihrk0aovhxJp5bgLGGlaIBHmZE/hJO0BdxA/iBpJXB6HrFFIu7aN2A2OcdM0tAEd1ELi2lgYkCRChI7AjFcZ8P8A4Y+GvB4hnhSbUtRijESX163mSIg6KnZB7Liu3oqHTjJqTWqLVSUU4p6MKKzvE+ovpPh3UNSjiaaS3t3kjjVcl3A+VQB6nArzrXfHHjDT/COg6jFpay385mt9Rh+zN+7mhO6QgA8ApFNj3Zasg9WoryNviR4ofSY7VNA26lNazSGdtwFuVhaQFk2nk4G1c89yK0tA8eaxdxapeXGnosVutnHFE25fKaSSRHaVtvGNqsQM4H1ptWC56VRXmVh4v8RT+GJ9aniazFzq4gUSwZ+w2/lA5IOMktxljjL56cVnQfETxRMnmLpJEVtdoJWnHktKrxzEJtIIQAxgkliRkDPei39f16gel+JfD+jeJNLfTdc0+C9tm52yLyp9VPVT7jmsD4eeAoPBup6vdQavfagmoeSqLdkM8KRghV39WHPfniuj8Pah/a2h2epeWYvtMKybCGG3Pb5gD+lX6ylQpuoqjj7y69S41ZcrinowooorQgKKK4j4j6v4h0q+tBosw2yW7u0bQBlLrNCoBbBIBErZ/wB3I70AdvRXjV78UvEjaZqrW3h6dZYm2xMMsyMUbAVSgDDch5JH3hXQ6z431GKxguYoVgNzpIuo4gpLiYzIpT5hyQpORjsaOl/62uBoeNfh7aeKfEFprVxr2t2NxZRNHbLZzqix7vvMMqfmPQn0FUP+FXH/AKHzxl/4HJ/8RUHw6+IOq641nY6loskE4tQ9xJI2xywRiWCbeeVHC5xvWn+FfiRea5r0On/8I+0Vu0scT3HmNwXR3UgFBwNmDkjk1DoR5npqX7WVteg6X4VLIm2Tx14xZcg4N6nUHI/gp3/Crj/0PnjL/wADk/8AiKyoPiVrNjpK3V1pJ1BvLaS4w6xmI7yioAAcDjJ3EHFQ2nxU12Nb2e48N/bo4WDAWsu75TtChMKQ3JycnI5GOwlUIf02Dm0+n3I2ZPhWskbRyeOvGDowKsrXqEEHqD8ldR4E8M23hDw5BoNle3t3a25Pkm6cM6KTnaCAOBziuTtfiNq91qMFjB4bjLy3McAka7+QqxH70YUkpgn6EEGvSaqNGMXzJCdRtcoUUUVZIUVh+NrrUbPSrebTJzFK19bQsREJMpJMqNwfQMTn2rzrT/iZ4nhktra80M3M4s2llYEoj/uzIG4TIbCldvTJoQHsNQajZWmo2M1jfW8dzazqUlikXKup6gjuK888L+OdWvvC9hqGoW4tJTq6Wlz58ZVvJYsRIRgBQRtweffngZHhr4oa9Jcy2t9oks5kusW80p8lShRTtB24PORk92FPlvoF7anZ/wDCsfh5/wBCXoX/AIBJ/hR/wrH4d/8AQlaF/wCASf4VR13xxexXHiXTtP05jc6XZPPby7WYO67Rt2kDP3gRg4rLl+IHijR4LxNZ8MpLJaSugMUxDTgCNguApUOVlXoxGUfoBWXsadr8q+409rUvbmf3nRf8Kx+Hn/Ql6F/4BJ/hR/wrH4d/9CVoX/gEn+FcrB8VdWWwuL648P27wRuoQwXDOZNwdgowpAO1O5ByQMVNH8TtcYW4/wCETUNc7fL/ANIfC5jjf5v3fHEmPqpodCmvsr7gVao/tM6vT/h94H06+hvrDwno9tdQOHilitVV0YdCCBwa6evLR8UdYcNHH4SIuB5eFe5Kq/mYwVOzJC5G7jjNeoR7/LXzAofA3BTkZ74q1BQWisQ5uW7uOoorD8dXeoWHhm4vNLlMd1G8e390HyC6qRg+x/SmI3KK8ji+Inie11OHTbjR/tku+YCXlEkXz2RGbCHaQqHgcHIq/wCF/Hur6l4Wn1K8szZSQ6tDCRPGQfs0twBvxgDaEJUN6oScULUHoem1k+IvDPh/xEIV13R7PUhASYhcRhwhPXGfpXmth8T9ch1jUrW40eS6g+1slnNJ+6jKANxuC4Iyo5P/AD0TrzXW6h4zu4te1TRrXSHmuLXTpbqEjcd8qRowj6c7t+Bg/wAJ/BNJrVDTaehL/wAKx+Hv/Qm6L/4CrR/wrH4e/wDQm6L/AOAq1yGpePPEFndJHb3lvqVs0CSPcRWpQKzK52Ac/MCvOe2BgHJq+PiXq7SpFB4cjlMskawubgqHjkkKrJjaTgAAkdRkZqPYU/5V9xarVH9pnQf8Kx+Hv/Qm6L/4CrR/wrH4e/8AQm6L/wCAq1j69441axGj6nFaK1reWCXD2KIXnDsrMQ3QhAAPmAOCDkciqU/xL1a1vNQgXQ0vhC+YpI5ysUq7F4jbZlsE5PBPPtR7Cn/KvuD20/5md54d8MeHvDpm/sLR7PTfPx5v2eIJvx0zjr1Na9eTSfErXodTuDPpEawQhx5IJH3dqs24rludxUDBPTk13fgXVrzWtFkvL6OOOUXlxEERWXCLIwTIbnO0CrjFJWREpN6s3qKKKYgriPiP4Eu/GGpaXdx+JrnS001zLDDHbJIpl7SENwSB044rt6KmcFNWkVGTi7o82/4V54r/AOinan/4Lrf/AApsvw48USxNHJ8TNSZGGCDp1vyPyr0uio9jHu/vf+YOS/lX3L/I80h+G/iiGJIo/iZqaogCqBp1vwPyp3/CvPFf/RTtT/8ABdb/AOFek0Uexj3f3v8AzDmX8q+5f5HD/DnwHeeENW1S+k8TXOqJqbCSeGW2SNfNHHmDb0JHB45ruKKKuEFBWiEpuTuwoooqiQooooAKKKKACiiigAooooAKKKKACiiigAooooAbIiSRtHIiujAqysMgg9QRRDHHDEkMMaRxoAqIq4CgdAB2p1FABRRRQAUUUUAFFFFABRRRQAUUUUAFFFFABRRRQAUUUUAFFFFABRRRQAUUUUAFFFFABRRRQAUUUUAFFFFABRRRQAUUUUARXdtb3dtJa3MKSwyqVdGGQw96Zp1jZ6daJaWNtHbwISVjjXABJJJ+pJJ/GrFFABRRRQAUUUUAFFFFAAaKKKACmTxRzwPBNGskUilXVhkMCMEGn0UAVdL06x0u2Ntp9rFbRFy5WNcAsepPqatUUUAFFFFABRRRQAUUUUAFFFFABQAB0FFFABRRRQAUUUUAFFFFABRRRQAUUUUAFFFFABRRRQAUUUUAFFFFABRRRQAUUUUAFFFFAHnfxl8bX/hm2gtdDAa/CG9umNs0yw2sZG7cFB2lz8oZsAYY9qo+F/EGp6t8WdQi/tOY6TbG7kEIf93sjWCFfw3+e31FekzafYzNcNNZW0huYhDcF4lJljGfkbj5l+ZuDxyfWoLPQ9Fs55J7TSLC3llVkkeO3RWdWOWBIHIJ5NC/zBnm1j8UvEF2LdY/Ctv51zZrqEMQu5GLQPIUjywj2qzYLfMQoGOcnFTP8VrzdYyRaBbPBqUQnsh9u/e7GuY4IzIuzClzJkYJ+6R1r0KbQdDmktJJtG0+R7JQtqzWyEwKMYCcfKBgYA9BWPH8P/CiateXw0ez2XdssEtt5CCE4kMm7bj724g5/wBkYpq10D2OR1L4m3z+KpbPR9N+2eRdGxhhF4qRXMjTrEHY+WSu3ZOeD0Q5Bzw6L4qarLp5vofCqzRNJ9ni23TqHn+0JAF3PGAQzMxBUkgL8wGcDvbDwr4ZsLoXVl4f0u2nVtyyRWqKwbJOQQODlm/M0+Dw34egu5buHQ9OS4llEzyC2XczhtwbOOu7nPrz1oWyB7uxwGofFe+0rfNqfhuIW6Xl3Zhre9MjSPBgblBQfKXZYyTjBPQipb74m6xaRXKyeFU862tLq8kL3jRx+TCI8MN8Yf5mcoAVHK56HNd1d+G/D93EsVzothMi+bhXt1IHmnMnb+I8n1qOPwr4bjsZbJNEsRbywmCRPJHzxk7ip9QTyc96QHDy/EXxBawarqM2hWr6fDqLWsUhuGVbZI4lLtMQjEDzCU3AYB6kAZOx428eXGgm5S00iG9ksdPjv70PeCMKJHKRxodp3uzK2Og468itybwd4VmOZvD+nOfPa4O6AHMjY3MfXOBn1wKm1rwx4d1q5S51bRbG9mRBGrzQhiFByBz6HkelPT+vQDiJfilfCYxR+GN/nS3S2ZF2WM62z7JH2rGzAFtqqMHJJzgDNa/ivx5LotsrJopkuYtJbVr2Ge5EX2eFcDbuwQzlsqB0+U89K3bzwn4bvLS1tLjRbN4LRmaBPLwE3HLYx2Y9R0Pel17wr4c15431jRrO9aOJoVMsecIeq/TIBx2PNIDirb4rm5lsrGHw/I+p3M8lq1uLkbYJhKY41d9vG4LI3TIEZ4PFYus/FS8lkWVPM0qG2uEju/LaOeNkS4l81lYrk5jtpsdOCD16enTeE/DUtjNZPoll9nnuBdSoIgN8w6SEjnd71Th8AeC4T+68N6egznaI/l6OOnTpJIP+BGmByOr/ABA8QXOp6fothoZstSlvbJmj+1o++GVZZWjYlfkOyE7sA4zxniqWn/Fua7152is3aOa2jigsS42rMplaZ/MVSzDaIgoAO7cOBzXcD4eeC1B2+H7UMSrbwW35ClQd2c52krnOccdKnl8D+EpF2nQbNRlT+7UpjbH5YA2kYGwBcdCOtGnQXqYPjDx3Pottod42m3yTXVnJeTacNnmH/VosLEjhvMmQcY5HpTPEHjbVG8A+I9QstPax1Wwvf7Nt1WRJt87NGqlSQFJ3SAYPGQa66/8ADmh393a3d5pdvNNaKEt2Zf8AVqHVwAOnDIp/4CKZdeF/D91p1zp8+lwPa3N0byaPkBp9wbzOvDbgDkdxmjT+vX/If9f18zkX+JzRnU7P/hH5pNQ0dJ5tQj+1IEjhhVSXD4wxO8ALgchskYzWdc/ELxBeaxbpp+mxpZ/2tNHHtlUNPbwWu+XzCwwgDsoJHI6fXtX8DeE5IreJ9DtmWDdtBLfNuYO285/eAsAx3ZyeasR+FPDsck0iaTAGmNwZDyc+fjzu/G7aM4pf18wMDU/HV1HpXhTULLSV263GbmeO4m2tbQLbmZzx1IGB6fnXPeHvitPbaXplj4g02Y6xd2dvcRvJLHEkvnLI/wA2OI9qxk4wSQV4ycV6DeeFtBvLeyt7jTkkisbd7a2UuwCROgRk4PIKgDnPSq974K8M3dz9pl0tVnxGqyxTSRuojVkQKVYFcKzLxjIODmm7a2EtkZur+NW07SvDetXtk2nafqUjLerdgrLajyJJF49dyAc+vrWJB8UbiDSHv9W0OS3iW4a2llRwBBMYmmSMqTliE2B2GAGJAGAa7vU/D+i6ppdvpeoabBc2VtJHJDDIMqjRnKH8MVRv/BPha/vbu8vNHimluw4n3O21iybGbbnaGKfKWADY4zSfUa6HJ6T8TFsPBFrf65bXNxexM1vcugRfMlitPPlcAcAAgpj+9S6p8UprW4jhbw9PamK6AvftMq5ig+ytcO/yk/MqgAr2JHrXQTfDjwZNO00ujCRi0jbWuJSoLgB8LuwNwAzxz3q3eeC/DN5qM2oXWmLLPPI8kpaR9rl4hE+VzggoqrjGOKba6CXmct/wtyw2BTot0txKN9ujTxhJECb2O/OAy5UFBk7mUc846Dwn4tuPE15qENnoV7ZwWeI2ursqB55jRzHsB3ZXfhuwKkZqT/hA/DH2eCE2dwfIZjHIb2bzVBUKV37920qANuccDitrStMsdLhlh0+3WBJZnnkCknc7HLMc+tGmoannOl/EjVoV1CbVbC2v47QXcxXTozGUtraUxvMzSyY5ZWCoOTtPPFTeI/ilAmhXVzpNjdKLmG5j0m+lVTFPcRfLjZndt3HAJGDg+2elm8A+FZo7eN9MPlwI8YRZ5FEiPIZGSQBv3ilyWw2Rkn1psnw98JSPKz6YzCSQyBTcSbYiZBK3lruxHudQx24zjmjpqN76HJaB8R7zUNHu9snnXSa1/Z4uUt1McbNcbEj2ll3N5YLlugBHXpW3ZeM9U1DwBp+tR6bHZ6jrF0ttp0Ujb0xI52SNg9BGC5HGdpHcVpp8P/CcckDxaY0fkeWUVLiRVzGHCMQGwxAkYZPJBqxL4T09NH0bS7B5rODR7mGe0w5kIEeRsJYkkFWZevGfajTr/SF6GDa+MtWu79tAsrWzfWY9RubeVpSwijt4Qp89wORu3xgD1Y9hXP2nxT1uP/hHo77TdNmuPEMczWENu0ifMrqkW9myFVy2c9gMAEkCvSLTw3otpq+q6tb2Sx3urKi3swdsyBV2gDn5ePTHrVC48C+F57GOyk00mGKxjsYgJnBjhjcOgUg5DBlU7h82QOaF0uPuVYfFE2m6h4jTxDNbC20iztrt5IEOF3o+9ADyTujJHfDgVVb4lWCal/Zcuga7HqPmCP7MYoiwJhM2SRJtACAZJPBYA1sJ4S02XStXsNTMmoDV5Ge9kclWcYCooI5UKqqBg54z1JqtZfD/AMNWt5c3iwXktzcrKss097LIzeZGsbnLNwSqKM9scYpMEYM3xMXV7TSX8Mafelb/AFG0tTdXEK+VGZAsskZG/dvEWeQCoJHNaOq/ErSNP1q60t9O1KR4Lv7GJwIkhkn8sSlFd3HRDkk4Ax1zgG1pnw78L6bfWV5Z292j2UwuLdDeSmNJPK8ovsLbSSnBJHNWtQ8E+Hr1MSWs0cgvpL9Zorh0kWdwVdgwORlTjHTH0pu39fL/AIIf1+f/AADBsviha3erLaxaBqrRzQ2xtgFjE0s0yu/lbCwxiNCxYnGM89M1bb4kvrfiHSrHQYWjhuruGGVLu3xIo/0hpOQ5H3YOOO4OTnFdDc+AdAnvWvt2oxXJmjmEsd9IrqyQmEENnPMZKn1znrzUPhz4b+F/D9/aXumw3iS2hzD5l3I4H7sx8gnn5SRRpcWtinr3xKtLOPWI9O0bUL6602dbYrmONXmaRI1XltwBMgwSoDAEjOKLv4qaBaW63Nxp+sJBKH+yyCBWF0ySpE6xhXJJDuByADyQTWjcfD/w/c3z31y2oz3LPGySyXsjNEElEqopJ4XeAce2OlMt/h14XguIJhb3T/ZplltUkunZLfEol2xgnCqXAJHfAHQAULpcb62KL/FXw7F5/n2mqxC3SYzZt1YxvEu6SMqrE5XoTjbnjdmtqDxdp8mkafqUlrewx396llAjqhZndsBgVYqU4J3AngVBF4F0e3ur+4s7rVLNr2R5WW3vGRUkZg7MoHqwzg5HJ45NO/4QfQ10Gw0eE3tvDYXZvIJYrhllExLlmLe/mPn68Y4o00+X/BD+v8jNk+KHh5biWKO11WcQuqyyR2wKIGuGt1JO7oXQ4HUjkCqfhz4o6ZcQRrqXmNPLdvGDbQlkiRpXEAbnJZkUMdoOAcnANadh8NvDNjpbadbrfCJ5beRmN0zOTA5eMbj2DEn3zTdI+Gnh7SJxLpk+p2n7hYWEd0QW2psVy2NwYLgcEDgEjikBFbfFHw/cx2T29nq8hvyTaKtqCZlAUll+bBxvGVHz5yNvBrV1zxpo+kaq2n3CXkrxGEXMsMBaO2859kXmHtuPYZIHJwOazV+Geg/MJrzVp1lulu7pHuRtuZVKlWcBQARsXlNpOOc1o6n4K0bUddk1a4a83TPDJcWyzEQTyQ/6p3XuV4xzjgZBxT0EconxZjNzbXM2j3sOm/Zb26n2w+ZL5UU6xRyDBwFPzk59ABmtm++KPhS0aXzJL1403COSO1ZlmZZViYJjliHdV6YJzjOKlg+G/h6LR5NLD37RPZxWXmNcZcRRymVQDjH3mOeORS6f8OPD9i+IJL3yBeJeJbmRfLV1l80DhcsN/PzE4xgECjTQb6jR8TPC6yiC5lu7S4/0nfBcW5R4/IiEsm4dsKwx6ngVW074naHNO8czTsGkkaMw2z/uoEYI0ku7ph92SM4AycAE1c1D4b+F9Q1241m7t55bm4vI7uUGU7GZIygTH9wg5K9CevpVa4+F/h26t47O9udTurJJpZ/sss42GSRnZmyFDD/WN0IB4znFIDR0zx5oF/p+qX6NdQwaZard3DTQFT5LKzK4HXkKTjg9OORVaH4keG5maGEalJdfLstVsZPOdWj80OqYzt2ck9sgdSM2LTwNpVv4TvfDJur+WyvEEchZ0DhMAYG1QBwOTjJyck1BqPw90m71m61iPUNVtL26Z/Mkt5kUhHiSNoxlThSsae4IyCKb62BeZVt/ih4fn1Ce3ihv5YQkLW08cDMLkyRecQo7bY9rEnAANMu/iTp122kx+HI5b5tQ1C2tfOe2kEKCRfMdS3GHWLLY7dD6U6b4VeGWkV4ZLy38ubzYFUxusP7lISqh0YY2Rp1yQRkEVO3w501b9by31jWrZo7uW8hjSZCkc8kRjeQBkOTgk8k4PTGSKNLi1sdpRTYlKRKhdnKqBubqfc06kMKKKKACiiigAooooAKR2VELuwVVGSScAClpGVWUqyhlIwQRwRQBgeG/GnhbxHqV/pui63ZXt1YS+XPHFKCc4Byv95ecZGRkEVgT/E6yhj1i7Oi372Olees8sbxtIrRHBDxA70DH7pI5HJwKT4bfCXwv4C8Qajrmi/aWutQQrL5xQqmXLfJhRsHOMDjAHpU2u/DmHXLy5uNV129nZ7a4toWWGGN40mGCGZVBkCjoG47nJ5p6aen4h1+f4GlP8QPCduZftOqGARKxkaS3kVVZY/MZCxXG8J8xT72O1Os/Hnhe7nt4YdQk3XDRqhe1lRQZCRGGJUBS+Pl3Y3cY6isTVvhfZ6pb3Vne65fvZ3M0l08KpGo+1SQmJpQducYJbb0yfwq+3w90v/hKl15JgXY27TRy2sUu9oV2oysylk4Azt9ARg0KwtbEmt+O7TTbzUlGlX91Y6QyLql7Fs8u2LKG6Fgz7VZWbaDgHv0qHXPiR4etLC6k026TULuByogw8YcrMkUgVyuCULjIGT09c0/W/Akeo3WqiPWLu107WnR9TskRCJyqqh2uRlNyKqtjsOMHmquofDPTLy0tbY6hdxrbTXUqFQvWeZZWHTsVAHtQrdQfkdNpPiLRdWmih07UI7iSW2+1Iqg5MW8puORx8wIwecg+latcd8OfCsuhah4g1S6iEM2qX7yQwiXzBBACSEBwMZd5HwOm/HauxpdhmT/wkmhf8JB/YH9qWv8Aafleb9n3jdt3bfpnPbr7VQ1bxnpmmzanbzW949zYTW0Pkoi7p2uCBF5eTggtkc4wVb0qk3gCzPiv+2vt8gtzqI1I6f8AZ4vJ88Q+Xvzt3Zz8/X73OO9XdZ8H2OqeNNL8TS3E6S2CkNbrjy5yN3ls/fKF3I92oXQH1Mp/iZpdq0zarpeoaXbwaj/Zs1xcPB5cc3l+Zg7ZCcbe+O+K2LrxZaWvh6x1e407UY21CZIbOyaIC5ldydg2k4UkAt8xGBnOMGsvV/hvo+rw3VvqUslza3Wtf2tNA6KVZvK8vy/p3z1zVu68IT3HhzTNNk166kvtKuUuLHUJIlZ1ZMqokXo/yMVPQnOeDzQttfL/AIIPfT+uw1fiJ4ZhWaPVrmTSLuCV4ZrS7T96jIqu3Cbgw2urZBIwc9jh2l+PNBupdXW6vLe0XTXkbe0mRLAixsZgcfd/eKO/b1qjb/D1Dqdxq19rE11qV3HdJdTCBUVvOjjjG1cnaEWIADJzk5NYd18LhHcaFYW0k1xZw6h9qvbhmVB5CwxKYCvVg7wxH0G057Za31E9j1RGDKGXkEZFLRRSGFFFFABRRRQAUUUUAFFFFABRRRQAUUUUAFFFFABRRRQAUUUUAFFFFABRRRQAUUUUAFFFFABRRRQAUUUUAFFFFABRRRQAUUUUAFFFFABRRRQAUUUUAFFFFABRRRQAUUUUAFFFFABRRRQAUUUUAFFFFABRRRQAUUUUAFFFFABRRRQAUUUUAFFFFABRRRQAUUUUAFFFFABRRRQAUUUUAFFFFABRRRQAUUUUAFFFFABRRRQAUUUUAFFFFABRRRQB/9k=">
            <a:extLst>
              <a:ext uri="{FF2B5EF4-FFF2-40B4-BE49-F238E27FC236}">
                <a16:creationId xmlns:a16="http://schemas.microsoft.com/office/drawing/2014/main" id="{5A443CCC-AAE0-4568-AB3B-BEC827ABF72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4" name="Picture 6" descr="https://powerpoint.officeapps.live.com/pods/GetClipboardImage.ashx?Id=9add2891-11d3-4b7d-a0a3-5b32a25ed391&amp;DC=US1&amp;wdoverrides=GetClipboardImageEnabled:true">
            <a:extLst>
              <a:ext uri="{FF2B5EF4-FFF2-40B4-BE49-F238E27FC236}">
                <a16:creationId xmlns:a16="http://schemas.microsoft.com/office/drawing/2014/main" id="{BC3C1B9D-D7FC-4830-BAD1-C94ACA59B5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537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1ABF-9366-41FE-BED2-87AD6E3400BE}"/>
              </a:ext>
            </a:extLst>
          </p:cNvPr>
          <p:cNvSpPr>
            <a:spLocks noGrp="1"/>
          </p:cNvSpPr>
          <p:nvPr>
            <p:ph type="title"/>
          </p:nvPr>
        </p:nvSpPr>
        <p:spPr>
          <a:xfrm>
            <a:off x="838200" y="186995"/>
            <a:ext cx="10515600" cy="1325563"/>
          </a:xfrm>
        </p:spPr>
        <p:txBody>
          <a:bodyPr/>
          <a:lstStyle/>
          <a:p>
            <a:pPr algn="ctr"/>
            <a:r>
              <a:rPr lang="en-US" dirty="0">
                <a:ea typeface="+mj-lt"/>
                <a:cs typeface="+mj-lt"/>
              </a:rPr>
              <a:t>Virtual Activity</a:t>
            </a:r>
            <a:r>
              <a:rPr lang="en-US" dirty="0"/>
              <a:t>: </a:t>
            </a:r>
            <a:r>
              <a:rPr lang="en-US" dirty="0">
                <a:ea typeface="+mj-lt"/>
                <a:cs typeface="+mj-lt"/>
              </a:rPr>
              <a:t>Leaf Man</a:t>
            </a:r>
          </a:p>
        </p:txBody>
      </p:sp>
      <p:pic>
        <p:nvPicPr>
          <p:cNvPr id="4" name="Picture 4" descr="A picture containing text, tree&#10;&#10;Description automatically generated">
            <a:extLst>
              <a:ext uri="{FF2B5EF4-FFF2-40B4-BE49-F238E27FC236}">
                <a16:creationId xmlns:a16="http://schemas.microsoft.com/office/drawing/2014/main" id="{7FB52705-3DA8-4E5F-84EB-5D7A89010475}"/>
              </a:ext>
            </a:extLst>
          </p:cNvPr>
          <p:cNvPicPr>
            <a:picLocks noGrp="1" noChangeAspect="1"/>
          </p:cNvPicPr>
          <p:nvPr>
            <p:ph idx="1"/>
          </p:nvPr>
        </p:nvPicPr>
        <p:blipFill>
          <a:blip r:embed="rId3"/>
          <a:stretch>
            <a:fillRect/>
          </a:stretch>
        </p:blipFill>
        <p:spPr>
          <a:xfrm>
            <a:off x="3571103" y="1541420"/>
            <a:ext cx="5282258" cy="3825083"/>
          </a:xfrm>
        </p:spPr>
      </p:pic>
      <p:pic>
        <p:nvPicPr>
          <p:cNvPr id="3" name="Picture 2" descr="A close up of a logo&#10;&#10;Description automatically generated">
            <a:extLst>
              <a:ext uri="{FF2B5EF4-FFF2-40B4-BE49-F238E27FC236}">
                <a16:creationId xmlns:a16="http://schemas.microsoft.com/office/drawing/2014/main" id="{67344D51-5BED-4253-943C-1076F8467BE1}"/>
              </a:ext>
            </a:extLst>
          </p:cNvPr>
          <p:cNvPicPr>
            <a:picLocks noChangeAspect="1"/>
          </p:cNvPicPr>
          <p:nvPr/>
        </p:nvPicPr>
        <p:blipFill>
          <a:blip r:embed="rId4"/>
          <a:stretch>
            <a:fillRect/>
          </a:stretch>
        </p:blipFill>
        <p:spPr>
          <a:xfrm>
            <a:off x="178" y="-3838"/>
            <a:ext cx="1447800" cy="1352550"/>
          </a:xfrm>
          <a:prstGeom prst="rect">
            <a:avLst/>
          </a:prstGeom>
        </p:spPr>
      </p:pic>
      <p:sp>
        <p:nvSpPr>
          <p:cNvPr id="5" name="TextBox 4">
            <a:extLst>
              <a:ext uri="{FF2B5EF4-FFF2-40B4-BE49-F238E27FC236}">
                <a16:creationId xmlns:a16="http://schemas.microsoft.com/office/drawing/2014/main" id="{7827DAC6-A39E-4336-8DB1-F2A158735728}"/>
              </a:ext>
            </a:extLst>
          </p:cNvPr>
          <p:cNvSpPr txBox="1"/>
          <p:nvPr/>
        </p:nvSpPr>
        <p:spPr>
          <a:xfrm>
            <a:off x="4208224" y="5770623"/>
            <a:ext cx="449093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 </a:t>
            </a:r>
            <a:r>
              <a:rPr lang="en-US" sz="2400" dirty="0">
                <a:solidFill>
                  <a:srgbClr val="00B050"/>
                </a:solidFill>
              </a:rPr>
              <a:t>Activity information in ‘Notes’. </a:t>
            </a:r>
          </a:p>
        </p:txBody>
      </p:sp>
    </p:spTree>
    <p:extLst>
      <p:ext uri="{BB962C8B-B14F-4D97-AF65-F5344CB8AC3E}">
        <p14:creationId xmlns:p14="http://schemas.microsoft.com/office/powerpoint/2010/main" val="39359417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DDAA3-0213-499A-955D-BFA977EA5E7C}"/>
              </a:ext>
            </a:extLst>
          </p:cNvPr>
          <p:cNvSpPr>
            <a:spLocks noGrp="1"/>
          </p:cNvSpPr>
          <p:nvPr>
            <p:ph type="title"/>
          </p:nvPr>
        </p:nvSpPr>
        <p:spPr>
          <a:xfrm>
            <a:off x="909452" y="139494"/>
            <a:ext cx="10515600" cy="1325563"/>
          </a:xfrm>
        </p:spPr>
        <p:txBody>
          <a:bodyPr/>
          <a:lstStyle/>
          <a:p>
            <a:pPr algn="ctr"/>
            <a:r>
              <a:rPr lang="en-US" dirty="0">
                <a:ea typeface="+mj-lt"/>
                <a:cs typeface="+mj-lt"/>
              </a:rPr>
              <a:t>Virtual Activity: Make Sit-upons</a:t>
            </a:r>
          </a:p>
        </p:txBody>
      </p:sp>
      <p:pic>
        <p:nvPicPr>
          <p:cNvPr id="5" name="Picture 4" descr="A close up of a logo&#10;&#10;Description automatically generated">
            <a:extLst>
              <a:ext uri="{FF2B5EF4-FFF2-40B4-BE49-F238E27FC236}">
                <a16:creationId xmlns:a16="http://schemas.microsoft.com/office/drawing/2014/main" id="{394BA1D4-4FFF-41FB-B613-9B6792DBC8CF}"/>
              </a:ext>
            </a:extLst>
          </p:cNvPr>
          <p:cNvPicPr>
            <a:picLocks noChangeAspect="1"/>
          </p:cNvPicPr>
          <p:nvPr/>
        </p:nvPicPr>
        <p:blipFill>
          <a:blip r:embed="rId3"/>
          <a:stretch>
            <a:fillRect/>
          </a:stretch>
        </p:blipFill>
        <p:spPr>
          <a:xfrm>
            <a:off x="178" y="-3838"/>
            <a:ext cx="1447800" cy="1352550"/>
          </a:xfrm>
          <a:prstGeom prst="rect">
            <a:avLst/>
          </a:prstGeom>
        </p:spPr>
      </p:pic>
      <p:pic>
        <p:nvPicPr>
          <p:cNvPr id="7" name="Picture 7" descr="A group of people posing for the camera&#10;&#10;Description automatically generated">
            <a:extLst>
              <a:ext uri="{FF2B5EF4-FFF2-40B4-BE49-F238E27FC236}">
                <a16:creationId xmlns:a16="http://schemas.microsoft.com/office/drawing/2014/main" id="{8938C558-86C7-4E54-9A3F-B9EC8B76984F}"/>
              </a:ext>
            </a:extLst>
          </p:cNvPr>
          <p:cNvPicPr>
            <a:picLocks noChangeAspect="1"/>
          </p:cNvPicPr>
          <p:nvPr/>
        </p:nvPicPr>
        <p:blipFill>
          <a:blip r:embed="rId4"/>
          <a:stretch>
            <a:fillRect/>
          </a:stretch>
        </p:blipFill>
        <p:spPr>
          <a:xfrm>
            <a:off x="3880022" y="1368617"/>
            <a:ext cx="4675740" cy="3504070"/>
          </a:xfrm>
          <a:prstGeom prst="rect">
            <a:avLst/>
          </a:prstGeom>
        </p:spPr>
      </p:pic>
      <p:sp>
        <p:nvSpPr>
          <p:cNvPr id="3" name="Rectangle 2">
            <a:extLst>
              <a:ext uri="{FF2B5EF4-FFF2-40B4-BE49-F238E27FC236}">
                <a16:creationId xmlns:a16="http://schemas.microsoft.com/office/drawing/2014/main" id="{603BA952-A79D-4657-87A4-11BDDF4B5161}"/>
              </a:ext>
            </a:extLst>
          </p:cNvPr>
          <p:cNvSpPr/>
          <p:nvPr/>
        </p:nvSpPr>
        <p:spPr>
          <a:xfrm>
            <a:off x="766119" y="5103674"/>
            <a:ext cx="11640065" cy="1754326"/>
          </a:xfrm>
          <a:prstGeom prst="rect">
            <a:avLst/>
          </a:prstGeom>
        </p:spPr>
        <p:txBody>
          <a:bodyPr wrap="square">
            <a:spAutoFit/>
          </a:bodyPr>
          <a:lstStyle/>
          <a:p>
            <a:r>
              <a:rPr lang="en-US" dirty="0">
                <a:cs typeface="Calibri"/>
              </a:rPr>
              <a:t>Info on Sit-upons from Girl Scouts of Utah:</a:t>
            </a:r>
          </a:p>
          <a:p>
            <a:r>
              <a:rPr lang="en-US" dirty="0">
                <a:hlinkClick r:id="rId5"/>
              </a:rPr>
              <a:t>https://www.gsutah.org/content/dam/girlscouts-gsutah/documents/Sit_Upons_Short_and_Snappy.pdf</a:t>
            </a:r>
            <a:endParaRPr lang="en-US" dirty="0">
              <a:cs typeface="Calibri"/>
              <a:hlinkClick r:id="rId5"/>
            </a:endParaRPr>
          </a:p>
          <a:p>
            <a:endParaRPr lang="en-US" dirty="0">
              <a:cs typeface="Calibri"/>
            </a:endParaRPr>
          </a:p>
          <a:p>
            <a:r>
              <a:rPr lang="en-US" dirty="0">
                <a:cs typeface="Calibri"/>
              </a:rPr>
              <a:t>Instructions and supplies for Sit-upons:</a:t>
            </a:r>
          </a:p>
          <a:p>
            <a:r>
              <a:rPr lang="en-US" dirty="0">
                <a:hlinkClick r:id="rId6"/>
              </a:rPr>
              <a:t>http://troop1138.blogspot.com/2014/05/sit-upons.html</a:t>
            </a:r>
            <a:endParaRPr lang="en-US" dirty="0">
              <a:cs typeface="Calibri"/>
              <a:hlinkClick r:id="rId6"/>
            </a:endParaRPr>
          </a:p>
          <a:p>
            <a:endParaRPr lang="en-US" dirty="0">
              <a:cs typeface="Calibri"/>
            </a:endParaRPr>
          </a:p>
        </p:txBody>
      </p:sp>
    </p:spTree>
    <p:extLst>
      <p:ext uri="{BB962C8B-B14F-4D97-AF65-F5344CB8AC3E}">
        <p14:creationId xmlns:p14="http://schemas.microsoft.com/office/powerpoint/2010/main" val="16906734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015A378-D7A9-4238-A2D4-39730DC69D36}"/>
              </a:ext>
            </a:extLst>
          </p:cNvPr>
          <p:cNvGrpSpPr/>
          <p:nvPr/>
        </p:nvGrpSpPr>
        <p:grpSpPr>
          <a:xfrm>
            <a:off x="139700" y="330293"/>
            <a:ext cx="4830128" cy="1879506"/>
            <a:chOff x="139700" y="330293"/>
            <a:chExt cx="4830128" cy="1879506"/>
          </a:xfrm>
        </p:grpSpPr>
        <p:pic>
          <p:nvPicPr>
            <p:cNvPr id="7" name="Picture 6">
              <a:extLst>
                <a:ext uri="{FF2B5EF4-FFF2-40B4-BE49-F238E27FC236}">
                  <a16:creationId xmlns:a16="http://schemas.microsoft.com/office/drawing/2014/main" id="{38723394-07A3-431E-9BC9-26B75F115CA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flipH="1">
              <a:off x="139700" y="1437709"/>
              <a:ext cx="1479550" cy="772090"/>
            </a:xfrm>
            <a:prstGeom prst="rect">
              <a:avLst/>
            </a:prstGeom>
          </p:spPr>
        </p:pic>
        <p:pic>
          <p:nvPicPr>
            <p:cNvPr id="8" name="Picture 7">
              <a:extLst>
                <a:ext uri="{FF2B5EF4-FFF2-40B4-BE49-F238E27FC236}">
                  <a16:creationId xmlns:a16="http://schemas.microsoft.com/office/drawing/2014/main" id="{4CD04738-2DCD-4E18-974A-F71B808DE09F}"/>
                </a:ext>
              </a:extLst>
            </p:cNvPr>
            <p:cNvPicPr>
              <a:picLocks noChangeAspect="1"/>
            </p:cNvPicPr>
            <p:nvPr/>
          </p:nvPicPr>
          <p:blipFill>
            <a:blip r:embed="rId7"/>
            <a:stretch>
              <a:fillRect/>
            </a:stretch>
          </p:blipFill>
          <p:spPr>
            <a:xfrm>
              <a:off x="2006916" y="330293"/>
              <a:ext cx="1481456" cy="768163"/>
            </a:xfrm>
            <a:prstGeom prst="rect">
              <a:avLst/>
            </a:prstGeom>
          </p:spPr>
        </p:pic>
        <p:pic>
          <p:nvPicPr>
            <p:cNvPr id="9" name="Picture 8">
              <a:extLst>
                <a:ext uri="{FF2B5EF4-FFF2-40B4-BE49-F238E27FC236}">
                  <a16:creationId xmlns:a16="http://schemas.microsoft.com/office/drawing/2014/main" id="{2004C6AA-192E-4F99-AE68-10A554B3195F}"/>
                </a:ext>
              </a:extLst>
            </p:cNvPr>
            <p:cNvPicPr>
              <a:picLocks noChangeAspect="1"/>
            </p:cNvPicPr>
            <p:nvPr/>
          </p:nvPicPr>
          <p:blipFill>
            <a:blip r:embed="rId7"/>
            <a:stretch>
              <a:fillRect/>
            </a:stretch>
          </p:blipFill>
          <p:spPr>
            <a:xfrm>
              <a:off x="3488372" y="1437709"/>
              <a:ext cx="1481456" cy="768163"/>
            </a:xfrm>
            <a:prstGeom prst="rect">
              <a:avLst/>
            </a:prstGeom>
          </p:spPr>
        </p:pic>
      </p:grpSp>
      <p:pic>
        <p:nvPicPr>
          <p:cNvPr id="14" name="Picture 13">
            <a:extLst>
              <a:ext uri="{FF2B5EF4-FFF2-40B4-BE49-F238E27FC236}">
                <a16:creationId xmlns:a16="http://schemas.microsoft.com/office/drawing/2014/main" id="{27EC0013-4986-4F61-9913-122F64EBA215}"/>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234945" y="3239066"/>
            <a:ext cx="904875" cy="2181225"/>
          </a:xfrm>
          <a:prstGeom prst="rect">
            <a:avLst/>
          </a:prstGeom>
        </p:spPr>
      </p:pic>
      <p:pic>
        <p:nvPicPr>
          <p:cNvPr id="17" name="Picture 16">
            <a:extLst>
              <a:ext uri="{FF2B5EF4-FFF2-40B4-BE49-F238E27FC236}">
                <a16:creationId xmlns:a16="http://schemas.microsoft.com/office/drawing/2014/main" id="{807929D8-BAD4-4DA1-AA70-82636B8370E4}"/>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1743269" y="203719"/>
            <a:ext cx="2119604" cy="2119604"/>
          </a:xfrm>
          <a:prstGeom prst="rect">
            <a:avLst/>
          </a:prstGeom>
        </p:spPr>
      </p:pic>
      <p:pic>
        <p:nvPicPr>
          <p:cNvPr id="19" name="Picture 18">
            <a:extLst>
              <a:ext uri="{FF2B5EF4-FFF2-40B4-BE49-F238E27FC236}">
                <a16:creationId xmlns:a16="http://schemas.microsoft.com/office/drawing/2014/main" id="{36799695-B89A-4D12-9E43-77792943334D}"/>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683467" y="3239066"/>
            <a:ext cx="2119604" cy="2119604"/>
          </a:xfrm>
          <a:prstGeom prst="rect">
            <a:avLst/>
          </a:prstGeom>
        </p:spPr>
      </p:pic>
      <p:grpSp>
        <p:nvGrpSpPr>
          <p:cNvPr id="26" name="Group 25">
            <a:extLst>
              <a:ext uri="{FF2B5EF4-FFF2-40B4-BE49-F238E27FC236}">
                <a16:creationId xmlns:a16="http://schemas.microsoft.com/office/drawing/2014/main" id="{15B198A0-55B2-4EF0-B1C8-59F76B28CDAB}"/>
              </a:ext>
            </a:extLst>
          </p:cNvPr>
          <p:cNvGrpSpPr/>
          <p:nvPr/>
        </p:nvGrpSpPr>
        <p:grpSpPr>
          <a:xfrm>
            <a:off x="8878853" y="1927297"/>
            <a:ext cx="904875" cy="3624417"/>
            <a:chOff x="6648837" y="2169893"/>
            <a:chExt cx="904875" cy="3624417"/>
          </a:xfrm>
        </p:grpSpPr>
        <p:sp>
          <p:nvSpPr>
            <p:cNvPr id="25" name="Rectangle: Rounded Corners 24">
              <a:extLst>
                <a:ext uri="{FF2B5EF4-FFF2-40B4-BE49-F238E27FC236}">
                  <a16:creationId xmlns:a16="http://schemas.microsoft.com/office/drawing/2014/main" id="{C9254C7F-A4CF-44DB-9989-028E71680A01}"/>
                </a:ext>
              </a:extLst>
            </p:cNvPr>
            <p:cNvSpPr/>
            <p:nvPr/>
          </p:nvSpPr>
          <p:spPr>
            <a:xfrm>
              <a:off x="6983426" y="3906205"/>
              <a:ext cx="235696" cy="1888105"/>
            </a:xfrm>
            <a:prstGeom prst="roundRect">
              <a:avLst/>
            </a:prstGeom>
            <a:solidFill>
              <a:schemeClr val="bg1">
                <a:lumMod val="65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7F011B5C-71F8-42C4-AC25-D4227B4A2B9A}"/>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6648837" y="2169893"/>
              <a:ext cx="904875" cy="1809749"/>
            </a:xfrm>
            <a:prstGeom prst="rect">
              <a:avLst/>
            </a:prstGeom>
          </p:spPr>
        </p:pic>
      </p:grpSp>
      <p:pic>
        <p:nvPicPr>
          <p:cNvPr id="34" name="Picture 33">
            <a:extLst>
              <a:ext uri="{FF2B5EF4-FFF2-40B4-BE49-F238E27FC236}">
                <a16:creationId xmlns:a16="http://schemas.microsoft.com/office/drawing/2014/main" id="{0D764BCC-56A7-4A73-96F7-F46C2E28035F}"/>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8136570" y="2410418"/>
            <a:ext cx="2506382" cy="2506382"/>
          </a:xfrm>
          <a:prstGeom prst="rect">
            <a:avLst/>
          </a:prstGeom>
        </p:spPr>
      </p:pic>
      <p:pic>
        <p:nvPicPr>
          <p:cNvPr id="37" name="Picture 36">
            <a:extLst>
              <a:ext uri="{FF2B5EF4-FFF2-40B4-BE49-F238E27FC236}">
                <a16:creationId xmlns:a16="http://schemas.microsoft.com/office/drawing/2014/main" id="{FC3D71A0-DC4D-4C87-A44D-B42C74D310EA}"/>
              </a:ext>
            </a:extLst>
          </p:cNvPr>
          <p:cNvPicPr>
            <a:picLocks noChangeAspect="1"/>
          </p:cNvPicPr>
          <p:nvPr/>
        </p:nvPicPr>
        <p:blipFill>
          <a:blip r:embed="rId16">
            <a:extLs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a:off x="4975318" y="3051009"/>
            <a:ext cx="1801603" cy="1957599"/>
          </a:xfrm>
          <a:prstGeom prst="rect">
            <a:avLst/>
          </a:prstGeom>
        </p:spPr>
      </p:pic>
      <p:pic>
        <p:nvPicPr>
          <p:cNvPr id="38" name="Picture 37">
            <a:extLst>
              <a:ext uri="{FF2B5EF4-FFF2-40B4-BE49-F238E27FC236}">
                <a16:creationId xmlns:a16="http://schemas.microsoft.com/office/drawing/2014/main" id="{52147F30-ACC2-452E-BB57-B142951AEC91}"/>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4969828" y="2797196"/>
            <a:ext cx="2119604" cy="2119604"/>
          </a:xfrm>
          <a:prstGeom prst="rect">
            <a:avLst/>
          </a:prstGeom>
        </p:spPr>
      </p:pic>
      <p:sp>
        <p:nvSpPr>
          <p:cNvPr id="52" name="TextBox 51">
            <a:extLst>
              <a:ext uri="{FF2B5EF4-FFF2-40B4-BE49-F238E27FC236}">
                <a16:creationId xmlns:a16="http://schemas.microsoft.com/office/drawing/2014/main" id="{C378BE53-3464-4CEC-ABDB-E082556AB11C}"/>
              </a:ext>
            </a:extLst>
          </p:cNvPr>
          <p:cNvSpPr txBox="1"/>
          <p:nvPr/>
        </p:nvSpPr>
        <p:spPr>
          <a:xfrm rot="18889560">
            <a:off x="8937281" y="6578387"/>
            <a:ext cx="113984" cy="6463308"/>
          </a:xfrm>
          <a:prstGeom prst="rect">
            <a:avLst/>
          </a:prstGeom>
          <a:noFill/>
        </p:spPr>
        <p:txBody>
          <a:bodyPr wrap="square" rtlCol="0">
            <a:spAutoFit/>
          </a:bodyPr>
          <a:lstStyle/>
          <a:p>
            <a:r>
              <a:rPr lang="en-US" sz="900">
                <a:hlinkClick r:id="rId18" tooltip="http://www.pngall.com/water-bottle-png"/>
              </a:rPr>
              <a:t>This Photo</a:t>
            </a:r>
            <a:r>
              <a:rPr lang="en-US" sz="900"/>
              <a:t> by Unknown Author is licensed under </a:t>
            </a:r>
            <a:r>
              <a:rPr lang="en-US" sz="900">
                <a:hlinkClick r:id="rId19" tooltip="https://creativecommons.org/licenses/by-nc/3.0/"/>
              </a:rPr>
              <a:t>CC BY-NC</a:t>
            </a:r>
            <a:endParaRPr lang="en-US" sz="900"/>
          </a:p>
        </p:txBody>
      </p:sp>
      <p:grpSp>
        <p:nvGrpSpPr>
          <p:cNvPr id="57" name="Group 56">
            <a:extLst>
              <a:ext uri="{FF2B5EF4-FFF2-40B4-BE49-F238E27FC236}">
                <a16:creationId xmlns:a16="http://schemas.microsoft.com/office/drawing/2014/main" id="{2ECC82A2-6E84-424E-8B47-E1ADF741EAC7}"/>
              </a:ext>
            </a:extLst>
          </p:cNvPr>
          <p:cNvGrpSpPr/>
          <p:nvPr/>
        </p:nvGrpSpPr>
        <p:grpSpPr>
          <a:xfrm>
            <a:off x="6776921" y="5532307"/>
            <a:ext cx="2893373" cy="1161721"/>
            <a:chOff x="8178830" y="5628843"/>
            <a:chExt cx="2893373" cy="1161721"/>
          </a:xfrm>
        </p:grpSpPr>
        <p:pic>
          <p:nvPicPr>
            <p:cNvPr id="40" name="Picture 39">
              <a:extLst>
                <a:ext uri="{FF2B5EF4-FFF2-40B4-BE49-F238E27FC236}">
                  <a16:creationId xmlns:a16="http://schemas.microsoft.com/office/drawing/2014/main" id="{2416442C-78BE-4D65-857F-B9810C6E5354}"/>
                </a:ext>
              </a:extLst>
            </p:cNvPr>
            <p:cNvPicPr>
              <a:picLocks noChangeAspect="1"/>
            </p:cNvPicPr>
            <p:nvPr/>
          </p:nvPicPr>
          <p:blipFill>
            <a:blip r:embed="rId20">
              <a:extLst>
                <a:ext uri="{28A0092B-C50C-407E-A947-70E740481C1C}">
                  <a14:useLocalDpi xmlns:a14="http://schemas.microsoft.com/office/drawing/2010/main" val="0"/>
                </a:ext>
                <a:ext uri="{837473B0-CC2E-450A-ABE3-18F120FF3D39}">
                  <a1611:picAttrSrcUrl xmlns:a1611="http://schemas.microsoft.com/office/drawing/2016/11/main" r:id="rId21"/>
                </a:ext>
              </a:extLst>
            </a:blip>
            <a:stretch>
              <a:fillRect/>
            </a:stretch>
          </p:blipFill>
          <p:spPr>
            <a:xfrm rot="3102966">
              <a:off x="9676242" y="5671162"/>
              <a:ext cx="681135" cy="681135"/>
            </a:xfrm>
            <a:prstGeom prst="rect">
              <a:avLst/>
            </a:prstGeom>
          </p:spPr>
        </p:pic>
        <p:pic>
          <p:nvPicPr>
            <p:cNvPr id="43" name="Picture 42">
              <a:extLst>
                <a:ext uri="{FF2B5EF4-FFF2-40B4-BE49-F238E27FC236}">
                  <a16:creationId xmlns:a16="http://schemas.microsoft.com/office/drawing/2014/main" id="{D6A6F86B-AB55-4676-8358-AF56FB9E10E3}"/>
                </a:ext>
              </a:extLst>
            </p:cNvPr>
            <p:cNvPicPr>
              <a:picLocks noChangeAspect="1"/>
            </p:cNvPicPr>
            <p:nvPr/>
          </p:nvPicPr>
          <p:blipFill>
            <a:blip r:embed="rId22">
              <a:extLst>
                <a:ext uri="{28A0092B-C50C-407E-A947-70E740481C1C}">
                  <a14:useLocalDpi xmlns:a14="http://schemas.microsoft.com/office/drawing/2010/main" val="0"/>
                </a:ext>
                <a:ext uri="{837473B0-CC2E-450A-ABE3-18F120FF3D39}">
                  <a1611:picAttrSrcUrl xmlns:a1611="http://schemas.microsoft.com/office/drawing/2016/11/main" r:id="rId23"/>
                </a:ext>
              </a:extLst>
            </a:blip>
            <a:stretch>
              <a:fillRect/>
            </a:stretch>
          </p:blipFill>
          <p:spPr>
            <a:xfrm>
              <a:off x="9573812" y="6305370"/>
              <a:ext cx="485194" cy="485194"/>
            </a:xfrm>
            <a:prstGeom prst="rect">
              <a:avLst/>
            </a:prstGeom>
          </p:spPr>
        </p:pic>
        <p:pic>
          <p:nvPicPr>
            <p:cNvPr id="45" name="Picture 44">
              <a:extLst>
                <a:ext uri="{FF2B5EF4-FFF2-40B4-BE49-F238E27FC236}">
                  <a16:creationId xmlns:a16="http://schemas.microsoft.com/office/drawing/2014/main" id="{CCCA4860-D149-4B5B-9C9D-09987B3626EF}"/>
                </a:ext>
              </a:extLst>
            </p:cNvPr>
            <p:cNvPicPr>
              <a:picLocks noChangeAspect="1"/>
            </p:cNvPicPr>
            <p:nvPr/>
          </p:nvPicPr>
          <p:blipFill>
            <a:blip r:embed="rId24"/>
            <a:stretch>
              <a:fillRect/>
            </a:stretch>
          </p:blipFill>
          <p:spPr>
            <a:xfrm>
              <a:off x="10584481" y="5814849"/>
              <a:ext cx="487722" cy="481626"/>
            </a:xfrm>
            <a:prstGeom prst="rect">
              <a:avLst/>
            </a:prstGeom>
          </p:spPr>
        </p:pic>
        <p:pic>
          <p:nvPicPr>
            <p:cNvPr id="46" name="Picture 45">
              <a:extLst>
                <a:ext uri="{FF2B5EF4-FFF2-40B4-BE49-F238E27FC236}">
                  <a16:creationId xmlns:a16="http://schemas.microsoft.com/office/drawing/2014/main" id="{4652E90C-3323-441B-8FBD-64C38F5056AF}"/>
                </a:ext>
              </a:extLst>
            </p:cNvPr>
            <p:cNvPicPr>
              <a:picLocks noChangeAspect="1"/>
            </p:cNvPicPr>
            <p:nvPr/>
          </p:nvPicPr>
          <p:blipFill>
            <a:blip r:embed="rId24"/>
            <a:stretch>
              <a:fillRect/>
            </a:stretch>
          </p:blipFill>
          <p:spPr>
            <a:xfrm>
              <a:off x="9197921" y="5628843"/>
              <a:ext cx="487722" cy="481626"/>
            </a:xfrm>
            <a:prstGeom prst="rect">
              <a:avLst/>
            </a:prstGeom>
          </p:spPr>
        </p:pic>
        <p:pic>
          <p:nvPicPr>
            <p:cNvPr id="51" name="Picture 50">
              <a:extLst>
                <a:ext uri="{FF2B5EF4-FFF2-40B4-BE49-F238E27FC236}">
                  <a16:creationId xmlns:a16="http://schemas.microsoft.com/office/drawing/2014/main" id="{F6C9EC45-CD3A-4783-BCAA-D528031CB860}"/>
                </a:ext>
              </a:extLst>
            </p:cNvPr>
            <p:cNvPicPr>
              <a:picLocks noChangeAspect="1"/>
            </p:cNvPicPr>
            <p:nvPr/>
          </p:nvPicPr>
          <p:blipFill>
            <a:blip r:embed="rId25">
              <a:extLst>
                <a:ext uri="{28A0092B-C50C-407E-A947-70E740481C1C}">
                  <a14:useLocalDpi xmlns:a14="http://schemas.microsoft.com/office/drawing/2010/main" val="0"/>
                </a:ext>
                <a:ext uri="{837473B0-CC2E-450A-ABE3-18F120FF3D39}">
                  <a1611:picAttrSrcUrl xmlns:a1611="http://schemas.microsoft.com/office/drawing/2016/11/main" r:id="rId18"/>
                </a:ext>
              </a:extLst>
            </a:blip>
            <a:stretch>
              <a:fillRect/>
            </a:stretch>
          </p:blipFill>
          <p:spPr>
            <a:xfrm rot="18889560">
              <a:off x="9065176" y="5925576"/>
              <a:ext cx="265491" cy="746263"/>
            </a:xfrm>
            <a:prstGeom prst="rect">
              <a:avLst/>
            </a:prstGeom>
          </p:spPr>
        </p:pic>
        <p:pic>
          <p:nvPicPr>
            <p:cNvPr id="54" name="Picture 53">
              <a:extLst>
                <a:ext uri="{FF2B5EF4-FFF2-40B4-BE49-F238E27FC236}">
                  <a16:creationId xmlns:a16="http://schemas.microsoft.com/office/drawing/2014/main" id="{EFF21121-D90A-4898-A127-B05B984B158F}"/>
                </a:ext>
              </a:extLst>
            </p:cNvPr>
            <p:cNvPicPr>
              <a:picLocks noChangeAspect="1"/>
            </p:cNvPicPr>
            <p:nvPr/>
          </p:nvPicPr>
          <p:blipFill>
            <a:blip r:embed="rId25">
              <a:extLst>
                <a:ext uri="{28A0092B-C50C-407E-A947-70E740481C1C}">
                  <a14:useLocalDpi xmlns:a14="http://schemas.microsoft.com/office/drawing/2010/main" val="0"/>
                </a:ext>
                <a:ext uri="{837473B0-CC2E-450A-ABE3-18F120FF3D39}">
                  <a1611:picAttrSrcUrl xmlns:a1611="http://schemas.microsoft.com/office/drawing/2016/11/main" r:id="rId18"/>
                </a:ext>
              </a:extLst>
            </a:blip>
            <a:stretch>
              <a:fillRect/>
            </a:stretch>
          </p:blipFill>
          <p:spPr>
            <a:xfrm rot="4553743">
              <a:off x="10401845" y="6055149"/>
              <a:ext cx="265491" cy="746263"/>
            </a:xfrm>
            <a:prstGeom prst="rect">
              <a:avLst/>
            </a:prstGeom>
          </p:spPr>
        </p:pic>
        <p:pic>
          <p:nvPicPr>
            <p:cNvPr id="56" name="Picture 55">
              <a:extLst>
                <a:ext uri="{FF2B5EF4-FFF2-40B4-BE49-F238E27FC236}">
                  <a16:creationId xmlns:a16="http://schemas.microsoft.com/office/drawing/2014/main" id="{61B39004-1431-4948-9B95-F78E235AB724}"/>
                </a:ext>
              </a:extLst>
            </p:cNvPr>
            <p:cNvPicPr>
              <a:picLocks noChangeAspect="1"/>
            </p:cNvPicPr>
            <p:nvPr/>
          </p:nvPicPr>
          <p:blipFill>
            <a:blip r:embed="rId26">
              <a:extLst>
                <a:ext uri="{28A0092B-C50C-407E-A947-70E740481C1C}">
                  <a14:useLocalDpi xmlns:a14="http://schemas.microsoft.com/office/drawing/2010/main" val="0"/>
                </a:ext>
                <a:ext uri="{837473B0-CC2E-450A-ABE3-18F120FF3D39}">
                  <a1611:picAttrSrcUrl xmlns:a1611="http://schemas.microsoft.com/office/drawing/2016/11/main" r:id="rId27"/>
                </a:ext>
              </a:extLst>
            </a:blip>
            <a:stretch>
              <a:fillRect/>
            </a:stretch>
          </p:blipFill>
          <p:spPr>
            <a:xfrm rot="17356843">
              <a:off x="8230538" y="6070303"/>
              <a:ext cx="612537" cy="715953"/>
            </a:xfrm>
            <a:prstGeom prst="rect">
              <a:avLst/>
            </a:prstGeom>
          </p:spPr>
        </p:pic>
      </p:grpSp>
      <p:pic>
        <p:nvPicPr>
          <p:cNvPr id="58" name="Picture 57">
            <a:extLst>
              <a:ext uri="{FF2B5EF4-FFF2-40B4-BE49-F238E27FC236}">
                <a16:creationId xmlns:a16="http://schemas.microsoft.com/office/drawing/2014/main" id="{6EA99885-B3FD-4FBC-B7A1-8DE8624A37BC}"/>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6987536" y="4334277"/>
            <a:ext cx="2506382" cy="2506382"/>
          </a:xfrm>
          <a:prstGeom prst="rect">
            <a:avLst/>
          </a:prstGeom>
        </p:spPr>
      </p:pic>
      <p:pic>
        <p:nvPicPr>
          <p:cNvPr id="60" name="Picture 59">
            <a:extLst>
              <a:ext uri="{FF2B5EF4-FFF2-40B4-BE49-F238E27FC236}">
                <a16:creationId xmlns:a16="http://schemas.microsoft.com/office/drawing/2014/main" id="{FE852249-B896-48C0-921E-00E2CEE28721}"/>
              </a:ext>
            </a:extLst>
          </p:cNvPr>
          <p:cNvPicPr>
            <a:picLocks noChangeAspect="1"/>
          </p:cNvPicPr>
          <p:nvPr/>
        </p:nvPicPr>
        <p:blipFill>
          <a:blip r:embed="rId28">
            <a:extLst>
              <a:ext uri="{28A0092B-C50C-407E-A947-70E740481C1C}">
                <a14:useLocalDpi xmlns:a14="http://schemas.microsoft.com/office/drawing/2010/main" val="0"/>
              </a:ext>
              <a:ext uri="{837473B0-CC2E-450A-ABE3-18F120FF3D39}">
                <a1611:picAttrSrcUrl xmlns:a1611="http://schemas.microsoft.com/office/drawing/2016/11/main" r:id="rId29"/>
              </a:ext>
            </a:extLst>
          </a:blip>
          <a:stretch>
            <a:fillRect/>
          </a:stretch>
        </p:blipFill>
        <p:spPr>
          <a:xfrm flipH="1">
            <a:off x="10355389" y="3869219"/>
            <a:ext cx="1481456" cy="1731523"/>
          </a:xfrm>
          <a:prstGeom prst="rect">
            <a:avLst/>
          </a:prstGeom>
        </p:spPr>
      </p:pic>
      <p:sp>
        <p:nvSpPr>
          <p:cNvPr id="62" name="TextBox 61">
            <a:extLst>
              <a:ext uri="{FF2B5EF4-FFF2-40B4-BE49-F238E27FC236}">
                <a16:creationId xmlns:a16="http://schemas.microsoft.com/office/drawing/2014/main" id="{0606B39D-6141-407C-8A6F-B5BD01F45AF0}"/>
              </a:ext>
            </a:extLst>
          </p:cNvPr>
          <p:cNvSpPr txBox="1"/>
          <p:nvPr/>
        </p:nvSpPr>
        <p:spPr>
          <a:xfrm>
            <a:off x="1724330" y="1563255"/>
            <a:ext cx="8743337" cy="4339650"/>
          </a:xfrm>
          <a:prstGeom prst="rect">
            <a:avLst/>
          </a:prstGeom>
          <a:solidFill>
            <a:schemeClr val="bg1">
              <a:alpha val="47000"/>
            </a:schemeClr>
          </a:solidFill>
        </p:spPr>
        <p:txBody>
          <a:bodyPr wrap="square" rtlCol="0">
            <a:spAutoFit/>
          </a:bodyPr>
          <a:lstStyle/>
          <a:p>
            <a:pPr algn="ctr"/>
            <a:r>
              <a:rPr lang="en-US" sz="13800" dirty="0">
                <a:latin typeface="Trefoil Sans Black" panose="00000900000000000000" pitchFamily="50" charset="0"/>
              </a:rPr>
              <a:t>Great Job!</a:t>
            </a:r>
          </a:p>
        </p:txBody>
      </p:sp>
      <p:pic>
        <p:nvPicPr>
          <p:cNvPr id="63" name="Picture 62">
            <a:extLst>
              <a:ext uri="{FF2B5EF4-FFF2-40B4-BE49-F238E27FC236}">
                <a16:creationId xmlns:a16="http://schemas.microsoft.com/office/drawing/2014/main" id="{1A823E12-C4F9-45C8-BDC5-3588533D6FAA}"/>
              </a:ext>
            </a:extLst>
          </p:cNvPr>
          <p:cNvPicPr>
            <a:picLocks noChangeAspect="1"/>
          </p:cNvPicPr>
          <p:nvPr/>
        </p:nvPicPr>
        <p:blipFill>
          <a:blip r:embed="rId30"/>
          <a:stretch>
            <a:fillRect/>
          </a:stretch>
        </p:blipFill>
        <p:spPr>
          <a:xfrm>
            <a:off x="2560013" y="2420024"/>
            <a:ext cx="7071973" cy="2017951"/>
          </a:xfrm>
          <a:prstGeom prst="rect">
            <a:avLst/>
          </a:prstGeom>
        </p:spPr>
      </p:pic>
    </p:spTree>
    <p:extLst>
      <p:ext uri="{BB962C8B-B14F-4D97-AF65-F5344CB8AC3E}">
        <p14:creationId xmlns:p14="http://schemas.microsoft.com/office/powerpoint/2010/main" val="306511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3"/>
                                        </p:tgtEl>
                                        <p:attrNameLst>
                                          <p:attrName>style.visibility</p:attrName>
                                        </p:attrNameLst>
                                      </p:cBhvr>
                                      <p:to>
                                        <p:strVal val="hidden"/>
                                      </p:to>
                                    </p:set>
                                  </p:childTnLst>
                                </p:cTn>
                              </p:par>
                            </p:childTnLst>
                          </p:cTn>
                        </p:par>
                        <p:par>
                          <p:cTn id="7" fill="hold">
                            <p:stCondLst>
                              <p:cond delay="0"/>
                            </p:stCondLst>
                            <p:childTnLst>
                              <p:par>
                                <p:cTn id="8" presetID="2" presetClass="entr" presetSubtype="8"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0-#ppt_w/2"/>
                                          </p:val>
                                        </p:tav>
                                        <p:tav tm="100000">
                                          <p:val>
                                            <p:strVal val="#ppt_x"/>
                                          </p:val>
                                        </p:tav>
                                      </p:tavLst>
                                    </p:anim>
                                    <p:anim calcmode="lin" valueType="num">
                                      <p:cBhvr additive="base">
                                        <p:cTn id="1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7"/>
                                        </p:tgtEl>
                                        <p:attrNameLst>
                                          <p:attrName>style.visibility</p:attrName>
                                        </p:attrNameLst>
                                      </p:cBhvr>
                                      <p:to>
                                        <p:strVal val="hidden"/>
                                      </p:to>
                                    </p:set>
                                  </p:childTnLst>
                                </p:cTn>
                              </p:par>
                            </p:childTnLst>
                          </p:cTn>
                        </p:par>
                        <p:par>
                          <p:cTn id="20" fill="hold">
                            <p:stCondLst>
                              <p:cond delay="0"/>
                            </p:stCondLst>
                            <p:childTnLst>
                              <p:par>
                                <p:cTn id="21" presetID="2" presetClass="exit" presetSubtype="2" fill="hold" nodeType="afterEffect">
                                  <p:stCondLst>
                                    <p:cond delay="0"/>
                                  </p:stCondLst>
                                  <p:childTnLst>
                                    <p:anim calcmode="lin" valueType="num">
                                      <p:cBhvr additive="base">
                                        <p:cTn id="22" dur="500"/>
                                        <p:tgtEl>
                                          <p:spTgt spid="10"/>
                                        </p:tgtEl>
                                        <p:attrNameLst>
                                          <p:attrName>ppt_x</p:attrName>
                                        </p:attrNameLst>
                                      </p:cBhvr>
                                      <p:tavLst>
                                        <p:tav tm="0">
                                          <p:val>
                                            <p:strVal val="ppt_x"/>
                                          </p:val>
                                        </p:tav>
                                        <p:tav tm="100000">
                                          <p:val>
                                            <p:strVal val="1+ppt_w/2"/>
                                          </p:val>
                                        </p:tav>
                                      </p:tavLst>
                                    </p:anim>
                                    <p:anim calcmode="lin" valueType="num">
                                      <p:cBhvr additive="base">
                                        <p:cTn id="23" dur="500"/>
                                        <p:tgtEl>
                                          <p:spTgt spid="10"/>
                                        </p:tgtEl>
                                        <p:attrNameLst>
                                          <p:attrName>ppt_y</p:attrName>
                                        </p:attrNameLst>
                                      </p:cBhvr>
                                      <p:tavLst>
                                        <p:tav tm="0">
                                          <p:val>
                                            <p:strVal val="ppt_y"/>
                                          </p:val>
                                        </p:tav>
                                        <p:tav tm="100000">
                                          <p:val>
                                            <p:strVal val="ppt_y"/>
                                          </p:val>
                                        </p:tav>
                                      </p:tavLst>
                                    </p:anim>
                                    <p:set>
                                      <p:cBhvr>
                                        <p:cTn id="24" dur="1" fill="hold">
                                          <p:stCondLst>
                                            <p:cond delay="499"/>
                                          </p:stCondLst>
                                        </p:cTn>
                                        <p:tgtEl>
                                          <p:spTgt spid="10"/>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9"/>
                                        </p:tgtEl>
                                        <p:attrNameLst>
                                          <p:attrName>style.visibility</p:attrName>
                                        </p:attrNameLst>
                                      </p:cBhvr>
                                      <p:to>
                                        <p:strVal val="hidden"/>
                                      </p:to>
                                    </p:set>
                                  </p:childTnLst>
                                </p:cTn>
                              </p:par>
                            </p:childTnLst>
                          </p:cTn>
                        </p:par>
                        <p:par>
                          <p:cTn id="37" fill="hold">
                            <p:stCondLst>
                              <p:cond delay="0"/>
                            </p:stCondLst>
                            <p:childTnLst>
                              <p:par>
                                <p:cTn id="38" presetID="10" presetClass="exit" presetSubtype="0" fill="hold" nodeType="afterEffect">
                                  <p:stCondLst>
                                    <p:cond delay="0"/>
                                  </p:stCondLst>
                                  <p:childTnLst>
                                    <p:animEffect transition="out" filter="fade">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34"/>
                                        </p:tgtEl>
                                        <p:attrNameLst>
                                          <p:attrName>style.visibility</p:attrName>
                                        </p:attrNameLst>
                                      </p:cBhvr>
                                      <p:to>
                                        <p:strVal val="hidden"/>
                                      </p:to>
                                    </p:set>
                                  </p:childTnLst>
                                </p:cTn>
                              </p:par>
                            </p:childTnLst>
                          </p:cTn>
                        </p:par>
                        <p:par>
                          <p:cTn id="53" fill="hold">
                            <p:stCondLst>
                              <p:cond delay="0"/>
                            </p:stCondLst>
                            <p:childTnLst>
                              <p:par>
                                <p:cTn id="54" presetID="10" presetClass="exit" presetSubtype="0" fill="hold" nodeType="afterEffect">
                                  <p:stCondLst>
                                    <p:cond delay="0"/>
                                  </p:stCondLst>
                                  <p:childTnLst>
                                    <p:animEffect transition="out" filter="fade">
                                      <p:cBhvr>
                                        <p:cTn id="55" dur="500"/>
                                        <p:tgtEl>
                                          <p:spTgt spid="26"/>
                                        </p:tgtEl>
                                      </p:cBhvr>
                                    </p:animEffect>
                                    <p:set>
                                      <p:cBhvr>
                                        <p:cTn id="56" dur="1" fill="hold">
                                          <p:stCondLst>
                                            <p:cond delay="499"/>
                                          </p:stCondLst>
                                        </p:cTn>
                                        <p:tgtEl>
                                          <p:spTgt spid="26"/>
                                        </p:tgtEl>
                                        <p:attrNameLst>
                                          <p:attrName>style.visibility</p:attrName>
                                        </p:attrNameLst>
                                      </p:cBhvr>
                                      <p:to>
                                        <p:strVal val="hidden"/>
                                      </p:to>
                                    </p:se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500"/>
                                        <p:tgtEl>
                                          <p:spTgt spid="37"/>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38"/>
                                        </p:tgtEl>
                                        <p:attrNameLst>
                                          <p:attrName>style.visibility</p:attrName>
                                        </p:attrNameLst>
                                      </p:cBhvr>
                                      <p:to>
                                        <p:strVal val="hidden"/>
                                      </p:to>
                                    </p:set>
                                  </p:childTnLst>
                                </p:cTn>
                              </p:par>
                            </p:childTnLst>
                          </p:cTn>
                        </p:par>
                        <p:par>
                          <p:cTn id="69" fill="hold">
                            <p:stCondLst>
                              <p:cond delay="0"/>
                            </p:stCondLst>
                            <p:childTnLst>
                              <p:par>
                                <p:cTn id="70" presetID="10" presetClass="exit" presetSubtype="0" fill="hold" nodeType="afterEffect">
                                  <p:stCondLst>
                                    <p:cond delay="0"/>
                                  </p:stCondLst>
                                  <p:childTnLst>
                                    <p:animEffect transition="out" filter="fade">
                                      <p:cBhvr>
                                        <p:cTn id="71" dur="500"/>
                                        <p:tgtEl>
                                          <p:spTgt spid="37"/>
                                        </p:tgtEl>
                                      </p:cBhvr>
                                    </p:animEffect>
                                    <p:set>
                                      <p:cBhvr>
                                        <p:cTn id="72" dur="1" fill="hold">
                                          <p:stCondLst>
                                            <p:cond delay="499"/>
                                          </p:stCondLst>
                                        </p:cTn>
                                        <p:tgtEl>
                                          <p:spTgt spid="37"/>
                                        </p:tgtEl>
                                        <p:attrNameLst>
                                          <p:attrName>style.visibility</p:attrName>
                                        </p:attrNameLst>
                                      </p:cBhvr>
                                      <p:to>
                                        <p:strVal val="hidden"/>
                                      </p:to>
                                    </p:se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57"/>
                                        </p:tgtEl>
                                        <p:attrNameLst>
                                          <p:attrName>style.visibility</p:attrName>
                                        </p:attrNameLst>
                                      </p:cBhvr>
                                      <p:to>
                                        <p:strVal val="visible"/>
                                      </p:to>
                                    </p:set>
                                    <p:animEffect transition="in" filter="fade">
                                      <p:cBhvr>
                                        <p:cTn id="76" dur="500"/>
                                        <p:tgtEl>
                                          <p:spTgt spid="57"/>
                                        </p:tgtEl>
                                      </p:cBhvr>
                                    </p:animEffec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5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0"/>
                                          </p:stCondLst>
                                        </p:cTn>
                                        <p:tgtEl>
                                          <p:spTgt spid="58"/>
                                        </p:tgtEl>
                                        <p:attrNameLst>
                                          <p:attrName>style.visibility</p:attrName>
                                        </p:attrNameLst>
                                      </p:cBhvr>
                                      <p:to>
                                        <p:strVal val="hidden"/>
                                      </p:to>
                                    </p:set>
                                  </p:childTnLst>
                                </p:cTn>
                              </p:par>
                            </p:childTnLst>
                          </p:cTn>
                        </p:par>
                        <p:par>
                          <p:cTn id="85" fill="hold">
                            <p:stCondLst>
                              <p:cond delay="0"/>
                            </p:stCondLst>
                            <p:childTnLst>
                              <p:par>
                                <p:cTn id="86" presetID="1" presetClass="entr" presetSubtype="0" fill="hold" nodeType="afterEffect">
                                  <p:stCondLst>
                                    <p:cond delay="0"/>
                                  </p:stCondLst>
                                  <p:childTnLst>
                                    <p:set>
                                      <p:cBhvr>
                                        <p:cTn id="87" dur="1" fill="hold">
                                          <p:stCondLst>
                                            <p:cond delay="0"/>
                                          </p:stCondLst>
                                        </p:cTn>
                                        <p:tgtEl>
                                          <p:spTgt spid="60"/>
                                        </p:tgtEl>
                                        <p:attrNameLst>
                                          <p:attrName>style.visibility</p:attrName>
                                        </p:attrNameLst>
                                      </p:cBhvr>
                                      <p:to>
                                        <p:strVal val="visible"/>
                                      </p:to>
                                    </p:set>
                                  </p:childTnLst>
                                </p:cTn>
                              </p:par>
                            </p:childTnLst>
                          </p:cTn>
                        </p:par>
                        <p:par>
                          <p:cTn id="88" fill="hold">
                            <p:stCondLst>
                              <p:cond delay="0"/>
                            </p:stCondLst>
                            <p:childTnLst>
                              <p:par>
                                <p:cTn id="89" presetID="44" presetClass="path" presetSubtype="0" accel="50000" decel="50000" fill="hold" nodeType="afterEffect">
                                  <p:stCondLst>
                                    <p:cond delay="0"/>
                                  </p:stCondLst>
                                  <p:childTnLst>
                                    <p:animMotion origin="layout" path="M 1.45833E-6 -2.22222E-6 L 0.0362 -0.17685 C 0.04323 -0.21574 0.06015 -0.24791 0.08242 -0.26551 C 0.10755 -0.28541 0.13138 -0.28541 0.15247 -0.26875 L 0.25078 -0.19861 " pathEditMode="relative" rAng="20160000" ptsTypes="AAAAA">
                                      <p:cBhvr>
                                        <p:cTn id="90" dur="2000" fill="hold"/>
                                        <p:tgtEl>
                                          <p:spTgt spid="57"/>
                                        </p:tgtEl>
                                        <p:attrNameLst>
                                          <p:attrName>ppt_x</p:attrName>
                                          <p:attrName>ppt_y</p:attrName>
                                        </p:attrNameLst>
                                      </p:cBhvr>
                                      <p:rCtr x="10443" y="-18287"/>
                                    </p:animMotion>
                                  </p:childTnLst>
                                </p:cTn>
                              </p:par>
                            </p:childTnLst>
                          </p:cTn>
                        </p:par>
                        <p:par>
                          <p:cTn id="91" fill="hold">
                            <p:stCondLst>
                              <p:cond delay="2000"/>
                            </p:stCondLst>
                            <p:childTnLst>
                              <p:par>
                                <p:cTn id="92" presetID="1" presetClass="exit" presetSubtype="0" fill="hold" nodeType="afterEffect">
                                  <p:stCondLst>
                                    <p:cond delay="0"/>
                                  </p:stCondLst>
                                  <p:childTnLst>
                                    <p:set>
                                      <p:cBhvr>
                                        <p:cTn id="93" dur="1" fill="hold">
                                          <p:stCondLst>
                                            <p:cond delay="0"/>
                                          </p:stCondLst>
                                        </p:cTn>
                                        <p:tgtEl>
                                          <p:spTgt spid="57"/>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500"/>
                                        <p:tgtEl>
                                          <p:spTgt spid="60"/>
                                        </p:tgtEl>
                                      </p:cBhvr>
                                    </p:animEffect>
                                    <p:set>
                                      <p:cBhvr>
                                        <p:cTn id="98" dur="1" fill="hold">
                                          <p:stCondLst>
                                            <p:cond delay="499"/>
                                          </p:stCondLst>
                                        </p:cTn>
                                        <p:tgtEl>
                                          <p:spTgt spid="60"/>
                                        </p:tgtEl>
                                        <p:attrNameLst>
                                          <p:attrName>style.visibility</p:attrName>
                                        </p:attrNameLst>
                                      </p:cBhvr>
                                      <p:to>
                                        <p:strVal val="hidden"/>
                                      </p:to>
                                    </p:set>
                                  </p:childTnLst>
                                </p:cTn>
                              </p:par>
                            </p:childTnLst>
                          </p:cTn>
                        </p:par>
                        <p:par>
                          <p:cTn id="99" fill="hold">
                            <p:stCondLst>
                              <p:cond delay="500"/>
                            </p:stCondLst>
                            <p:childTnLst>
                              <p:par>
                                <p:cTn id="100" presetID="1" presetClass="entr" presetSubtype="0" fill="hold" grpId="0" nodeType="afterEffect">
                                  <p:stCondLst>
                                    <p:cond delay="0"/>
                                  </p:stCondLst>
                                  <p:childTnLst>
                                    <p:set>
                                      <p:cBhvr>
                                        <p:cTn id="101"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214745" y="1974067"/>
            <a:ext cx="11276105" cy="4351338"/>
          </a:xfrm>
        </p:spPr>
        <p:txBody>
          <a:bodyPr vert="horz" lIns="91440" tIns="45720" rIns="91440" bIns="45720" rtlCol="0" anchor="t">
            <a:normAutofit/>
          </a:bodyPr>
          <a:lstStyle/>
          <a:p>
            <a:pPr>
              <a:buFont typeface="Arial"/>
              <a:buChar char="•"/>
            </a:pPr>
            <a:endParaRPr lang="en-US" sz="3600" b="1" dirty="0"/>
          </a:p>
          <a:p>
            <a:pPr>
              <a:buFont typeface="Arial"/>
              <a:buChar char="•"/>
            </a:pPr>
            <a:endParaRPr lang="en-US" sz="3600" dirty="0"/>
          </a:p>
          <a:p>
            <a:endParaRPr lang="en-US" sz="1800" dirty="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pic>
        <p:nvPicPr>
          <p:cNvPr id="5" name="Graphic 4" descr="Home">
            <a:hlinkClick r:id="rId4" action="ppaction://hlinksldjump"/>
            <a:extLst>
              <a:ext uri="{FF2B5EF4-FFF2-40B4-BE49-F238E27FC236}">
                <a16:creationId xmlns:a16="http://schemas.microsoft.com/office/drawing/2014/main" id="{02084EA3-BDFC-470A-ADEA-950D5DA1CEE9}"/>
              </a:ext>
              <a:ext uri="{C183D7F6-B498-43B3-948B-1728B52AA6E4}">
                <adec:decorative xmlns:adec="http://schemas.microsoft.com/office/drawing/2017/decorative" val="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74320" y="0"/>
            <a:ext cx="914400" cy="914400"/>
          </a:xfrm>
          <a:prstGeom prst="rect">
            <a:avLst/>
          </a:prstGeom>
        </p:spPr>
      </p:pic>
      <p:sp>
        <p:nvSpPr>
          <p:cNvPr id="6" name="AutoShape 2" descr="data:image/jpg;base64,%20/9j/4AAQSkZJRgABAQEAYABgAAD/2wBDAAUDBAQEAwUEBAQFBQUGBwwIBwcHBw8LCwkMEQ8SEhEPERETFhwXExQaFRERGCEYGh0dHx8fExciJCIeJBweHx7/2wBDAQUFBQcGBw4ICA4eFBEUHh4eHh4eHh4eHh4eHh4eHh4eHh4eHh4eHh4eHh4eHh4eHh4eHh4eHh4eHh4eHh4eHh7/wAARCAIUAs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ooooAKKKKACiiigAooooAKKKKACiiigAooooAKKKKACiiigAooooAKKKKACiiigAooooAKKKKACiiigAooooAKKKKACiiigAooooAKKKKACiiigAooooAKKKKACiiigAooooAKKKKACiiigAooooAKKKKACiiigApjswBxjOeKfUbDLc9M9KAPMNR+O/gXTtSudPu5r8TW8hjfbbZGR1/iqD/hoL4e/8/Gof+A3/wBevmzW9NGsfFu80lpjCt1qjxmQDJXLV7Of2ZrA5/4qa7zn/nkteDTxuNrOXs4ppP8ArqfreM4b4XyynS+u1JxlOKff12izrP8AhoP4e/8APfUP/Ab/AOvR/wANB/D3/nvqP/gN/wDZVyX/AAzJY/8AQzXX/fpaP+GZLD/oZrr/AL9Ctfa5l/Iv6+Zw/U+CP+f8/wAf/kTrf+GhPh5/z31D/wABv/r0f8NCfDz/AJ76h/4Df/Xrkv8AhmSy/wChnuf+/Qo/4Zksv+hnuf8Av0KPa5l/Iv6+Y/qXBH/P+f4//InW/wDDQnw9/wCe+of+A3/16P8AhoT4ef8APfUP/Ab/AOvXJf8ADMlj/wBDNc/9+Vo/4Zksf+hluP8AvytHtcy/kX9fMX1Lgj/n/P8AH/5E63/hoT4d/wDPfUf/AAG/+vQP2hPh3n/j41H/AMBv/sq5L/hmSx/6GW4/79Cj/hmSx/6Ga5/79Cj2uZfyL+vmH1Lgj/n/AD/H/wCROu/4aC+Hf/PxqH/gN/8AZUn/AA0J8O/+e+o/+A3/ANeuT/4Zksf+hmuv+/QpP+GZLH/oZrn/AL9Cj2uZfyL+vmCwXBH/AD/n+P8A8idb/wANB/Dz/n41D/wG/wDr0o/aC+HhH/HxqH/gN/8AXrkv+GZLH/oZrr/v0KP+GZLH/oZrn/v0KPa5l/Iv6+YfUuCP+f8AP8f/AJE67/hoH4ef8/Gof+A3/wBeg/tBfDwD/j41D/wG/wDr1yP/AAzLY/8AQzXP/foUf8My2P8A0M1z/wB+lo9rmX8i/r5h9S4I/wCf8/x/+ROs/wCGg/h5/wA99Q/8Bv8A69L/AMNBfDv/AJ+NQ/8AAb/69cj/AMMy2P8A0M1z/wB+lo/4Zlsf+hmuf+/K0e1zL+Rf18w+p8Ef8/5/j/8AInW/8NB/D3/ntqH/AIDf/XpR+0F8PMf8fGof+A3/ANeuR/4Zksv+hmuP+/K0f8Mx2P8A0M9z/wB+Vo9rmX8i/r5h9S4I/wCf8/x/+ROuP7QXw8/5+NQ/8Bv/AK9J/wANB/D3/n41D/wG/wDr1yY/Zksf+hmuf+/S0H9mSx/6Ga5/78ij2uZfyL+vmH1Lgj/n/P8AH/5E6z/hoP4ef8/Gof8AgN/9el/4aD+Hn/PxqH/gN/8AXrkR+zJY/wDQzXH/AH5FL/wzLY/9DNc/9+hR7XMv5F/XzD6lwR/z/n+P/wAidb/w0F8PP+fi/wD/AAG/+vS/8NA/Dz/n5v8A/wAB/wD69cj/AMMy2P8A0M11/wB+lpP+GZLL/oZ7n/vyKPa5l/Iv6+YfUuCP+f8AP8f/AJE6/wD4aC+Hf/PxqH/gN/8AXo/4aC+Hf/PxqH/gN/8AXrkP+GY7H/oZ7n/vytH/AAzHY/8AQzXP/flaXtcz/kX9fMPqXBH/AD/n+P8A8idf/wANBfDv/n41D/wG/wDr0f8ADQPw8/5+b/8A8B//AK9ch/wzJZf9DNc/9+hR/wAMyWf/AEM9z/35FHtcz/kX9fMPqXBH/P8An+P/AMidf/w0F8O/+fm//wDAb/69H/DQXw7/AOfjUP8AwG/+vXIf8MyWX/Qz3P8A36FH/DMdj/0M9z/35Wj2uZfyL+vmH1Lgj/n/AD/H/wCROu/4aC+Hf/PzqH/gN/8AXo/4aC+Hf/PxqH/gN/8AXrkv+GZLH/oZrn/v0KP+GZbH/oZrr/v0Kftcy/kX9fMPqXBH/P8An+P/AMidd/w0F8O/+fjUP/Ab/wCvR/w0F8O/+fjUP/Ab/wCvXI/8MyWP/QzXP/flaT/hmSx/6Ga5/wC/K0va5l/Iv6+YfUuCP+f8/wAf/kTrv+Ggvh3/AM/Gof8AgN/9lSf8NCfDv/nvqP8A4Df/AF65L/hmSx/6GW5/79LR/wAMx2P/AEM1z/36FHtcy/kX9fMPqXBH/P8An+P/AMidd/w0F8O/+fnUP/Ab/wCvR/w0F8O/+fnUP/Ab/wCvXI/8My2P/QzXP/fpaP8AhmWx/wChmuf+/S0/a5l/Iv6+YfU+CP8An/P8f/kTrj+0H8O/+fjUP/Ab/wCypD+0J8O/+fjUP/Ab/wCvXJf8MyWP/QzXP/fpaP8AhmSx/wChluP+/S0e1zL+Rf18w+pcEf8AP+f4/wDyJ1n/AA0J8O/+e+of+A3/ANel/wCGhPh3/wA99R/8Bv8A69cl/wAMyWP/AEMtx/35Wj/hmOx/6Ga5/wC/Qo9rmX8i/r5h9S4I/wCf8/x/+ROu/wCGgvh3/wA/Oof+A3/2VIf2hPh3n/X6h/4Df/Xrkv8AhmOx/wChmuf+/K0f8My2P/Qy3H/flaFVzL+Rf18w+pcEf8/5/j/8idb/AMNCfDv/AJ76j/4Df/Xo/wCGhPh3/wA/Gof+A3/165L/AIZksf8AoZbn/v0KUfsyWHfxLc/9+lo9rmX8i/r5h9S4I/5/z/H/AOROs/4aE+Hf/PxqH/gN/wDXpP8AhoT4d/8APfUP/Ab/AOvXKf8ADMmn/wDQy3P/AH6Wj/hmSw/6Ga5/79Cj2uZfyL+vmH1Lgj/n/P8AH/5E6v8A4aE+Hf8Az31D/wABv/r0v/DQfw8/57aj/wCAw/xrkv8AhmSx/wChluP+/Ipf+GY7D/oZbn/v0tL2uZfyL+vmH1Lgj/n/AD/H/wCROs/4aD+Hv/PbUf8AwGH+NH/DQnw8/wCe2o/+Aw/xrk/+GY7D/oZbn/v0tH/DMlh/0Mtz/wB+Vo9rmX8i/r5h9S4I/wCf8/x/+ROs/wCGhPh5/wA9tR/8Bh/8VSH9oT4e/wDPbUv/AAG/+yrlP+GZLD/oZrn/AL8rR/wzJYf9DNdf9+hT9rmX8i/r5j+pcEf8/wCf4/8AyJ1f/DQvw8/57aj/AOA3/wBlS/8ADQnw8/57aj/4DD/4quT/AOGZLD/oZrr/AL9Cl/4Zk0//AKGW6/79L/hR7XMv5F/XzF9S4I/5/wA/x/8AkTq/+GhPh5/z21H/AMBh/wDFUn/DQnw7/wCe2o/+A3/165X/AIZk0/8A6GW6/wC/S/4Un/DMmn/9DNdf9+lo9rmX8i/r5h9S4I/5/wA/x/8AkTq/+Ghfh3/z21L/AMBv/r0f8NC/Dv8A57aj/wCA3/165T/hmSw/6Ga6/wC/S0f8MyWH/QzXX/fpaPa5l/Iv6+YfUuCP+f8AP8f/AJE6v/hoX4ef89tR/wDAb/69H/DQvw8/57aj/wCA3/2Vcp/wzJY/9DNdf9+lo/4Zksf+hmuv+/Qo9rmX8i/r5h9S4I/5/wBT8f8A5E6v/hoX4ef89tR/8Bv/ALKj/hoX4ef89tR/8Bv/ALKuU/4Zksf+hmuv+/Qo/wCGZLH/AKGa6/79Cj2uZfyL+vmH1Lgf/n/U/H/5E6wftCfDz/ntqX/gMP8A4qgftB/Dz/nvqP8A4DD/AOKrk/8AhmSx/wChmuf+/S0D9mWw7+Jrr/v0tL2uZfyL+vmL6nwR/wA/5/j/APInW/8ADQfw8/5+NR/8Bv8A7Kk/4aD+Hn/PfUf/AAG/+yrlP+GZdP8A+hmuv+/S0f8ADMun/wDQzXX/AH6Wn7XMv5F/XzD6pwP/AM/5/j/8idV/w0J8PP8AntqX/gL/APZU7/hoP4ef8/Go/wDgN/8AZVyX/DMun/8AQzXf/ftaX/hmXT/+hmuv+/S0e1zL+Rf18w+qcD/8/wCf4/8AyJ1n/DQfw8/5+NR/8Bv/ALKj/hoP4ef8/Go/+A3/ANlXJ/8ADMun/wDQzXX/AH6WkP7M2nj/AJmW6/79LR7XMv5F/XzD6pwP/wA/5/j/APInW/8ADQfw8/5+NR/8Bv8A7Kj/AIaC+Hn/AD8aj/4Df/ZVyX/DM+n5/wCRmu/+/S0f8Mzaf0/4Sa7/ABiWj2uZfyL+vmL6pwR/z/n+P/yJ1v8Aw0H8O/8An41H/wABv/sqP+Gg/h3/AM/Go/8AgN/9lXJf8My6f/0M11/36Wj/AIZl0/8A6Ga6/wC/S0va5l/Iv6+Y/qfBH/P+f4//ACJ1v/DQfw7/AOfjUf8AwG/+ypP+Gg/h5/z8ah/4Df8A165P/hmXT/8AoZrr/v0tH/DMth/0M11/36Wn7XMv5F/XzD6nwR/z/n+P/wAidYf2g/h7/wA/Gof+A3/16QftB/D3/n41D/wG/wDr1yf/AAzLY/8AQzXX/fpaP+GZbH/oZrn/AL9LR7TM/wCVf18x/U+CP+f8/wAf/kTrf+Gg/h7/AM99Q/8AAb/69Mf9ob4eqMiXUm9FFrz/AOhVyrfsyWOD/wAVNdf9+hXN/En4FWfhHwXfeII9duLmS0VSsTRgBssB/WpnXzGEXKUVp/Xc1w+WcGYirGjSrTcpNJLXd/8Abp7n8PPiboHjq7u7bQ1us2qhnM8QXgnHqa7dSSoJ618yfsaKP7Z17IB/0dDz1+8K+m1+6K78BXnXoKc9z5DivKqOVZpUwtC/LFLd3eqTFooorsPnAprdfxp1Nbr+NAHxHH/yXn2/tk/+hV9ur3r4iT/ku/8A3Gj/AOhV9uL1NeNlH/Lz1P0zxH/5gv8Ar3/kONJzS0V7J+ZhRRRQAUhYA4PWlrH8Za9p/hfwzqPiHVH2Wen2z3EpHUhRnA9zjFAF6+1LT7ARm+vra1EhwnnShNx9BnrU8UkcqCSJ1dDyGU5Br8vfiJ4y1r4g+KLnxH4hnkklmY/Z7cSNstYs/KijtWPb6hqUA8u21jUoQB9xLlgAPpmgrlP1dz9aM/Wvyn/tbXP+g/q//gW1H9r63jP9v6vjGf8Aj7agOU/UnVNa0jSwv9p6pZ2W77v2idY8/matw3EM0KTQypJE4BR1OVYHoQe4r8oLmSS7fzLy6uLtv700rPX0t+xV8R9Ut9Svvhxd3QmW4tpLjRDO2RFMo5iJ/un73/AaAsfZTyxou52Cj/a4pVdXXcjBh6g5r8yfio/xAt/Gt/B4/utZi1d5GcrNMVRkydpjx8pXGOhrm4NQ1aA/6Pq+pw9v3d0wNAWP1aZgq7mIUep4qq2p6er7Df2ob081c1+W0E3iLVLlbW2u9a1O5YZEMUkkr4/3V5xVCaOeOeSG6+2w3ERw8czOksZ9weRQFj9YwyldwORjORRuX17Zr8wPBvj7xr4NvUvPD3iW/tyhBEMkpkhf2ZD1FfcP7OHxftvin4buRd26WOvacVW+tlOVYH7ssf8AsnB+hFArHrwOfWlpsedgzkex7U6gQVQ1bWtH0mFZtU1SysYnOFe4nWMMfYsauTMqxMz4CAZbPp3r8w/iv4r1Px5491bW9YuJJkNy8VrEZCEgiUkBVXoOnWgaVz9M9M1bTNUgNxpuoWt7CDgvbyrIoP1FW8ivy38B+LPEHgXXodc8L6hJZXMRG+PcTFcJ3R17g1+i3wg8e6b8RvAll4m08CMyAx3UAbJgnX76H8enqCD3oCx2Y6UjMF60o6UyTqAenegQ5WDdKq3ep6daNtur+1gb0klVT+pr4J/aU8a/FF/iTquieINU1HR7KKZhYWVsxihkhHRww++Tnk145KGmO6aW4mOeskrHJ/OgaR+rNrqenXT7bW/tp29I5Qx/SrJZefbrxX5Ox/6MTLDcXEBX+NJmGP1r6v8AgNrHxrg+BPiy9htdQvpI4d3h1r8fv3JHzlQeSo5IzjJxQDR9ZSyxQxmSWRY0HVmOAKonXdFDbTq9gD6G4X/Gvy/8Sa14o1fU5m8UavrVzqG4mWK8d0ZSevyHGBWR5KA/x593b/GgfKfrDbXlrcjNvcRTDGcxsG/lUu4HgV+VGitri6nbxeH59XOoM2YIrGRzKxHoBn/Cv0h+Bf8AwmH/AAq7RP8AhPN3/CQeT/pW9gXIydpcj+LbjPvmgTVjt+aWiigQnNHNLRkZxnmgBpbkDuelNmmjhhaaaRI41GWdyAAPrXj37SPxu0/4X2MWm6fDHqXiW+jJt7Ut8kC/89ZT2HoOp+lfD/jXxv4v8aX8l74m8RX18zn/AFIcxwL/ALKKOgoHY/S1PFPhppxAviDSjKeiC7jz+Wa1ldWUMp3KeQRzmvyW8u3WQKqSNJjIWPczY+g5/Gui8O+OfGWhpLFoPi/WLFGXY8Ud0cKPTB5BoCx+pBYDrx9aaZFHXj8K/PX4DfGfxJ4F8a2z6xrV7qfh6+mEeoxXUpkMe4485M9CD19cV9M/td+KPHfh34b2l/4G88QyzY1HULNN8tvDjIZcdAT1YZwKAse3zXEMEfmTzJEn952AH61UGuaKzbV1axLeguFz/Ovy11DVtY1R2n1HW9Tvmk+YtNcsd3vVJYo93G/d1/1jZ/nQPlP1kikjkQPG6up7g5FO3D1r83fgPffEhfiDptv4CudVuJvPX7TbiRmtliJ+bzSeFGPf6V+jy8YULgDp9KBNEhdR1OKbLNFDEZZZEjjHVmOAPxr5p/aB/aXtvDN9c+FvAMcGpatDlLm/k+a3tX9FH/LRh+Q9a+TfFPi3xX4qupLrxF4k1LUHfqjzEIP+AjgfnQFj9Mn8V+F0k8tvEekK+cbTeRg/zrUtrq3uohNbTxzxno0bBh+Yr8nIbVZ42mgsbmeJfvSRQySKD/vAY/WtPw54h17QbgXPh7XtT0yVTjNvcsMH3B7+1A+U/VQkUblr8utP8ceNdN8Sx+J7PxRqr6vFIJPOmnLiTHJRlPBU9MV+jfwr8W2/jrwBpHiq1jEa39sskkYOfLfHzL+ByKBNWOpaRFQuzAKOSSeBVKTWtHjba+q2Kn0M6j+tfD37Zd18QI/ihdJrU+p2/hrao0ryXZbVlPXJHAc9wSOleDtCrN83mk+pkbP86ASP1khuIZ4VmhlSSNvuujZB/EU/cPWvza+DHxX8TfC7WhcadcS3+kSMDe6ZM5KyL/ejz91x+tffPwx8feG/iH4ah1zw3eLPAcLNC42ywP3R17EfkeoJFAWOsLKDiqt1qenWp23V9b27eksgU/rXP/FeLxJN8Odeh8IsV1xrORbPDANvx2zxuxnHvivzM1a21KLUZrfXY9Rj1GJttzFeO4lVz6g+vNAJH6p2uqabdPsttQtZ29I5VY/oas+YmcbhnOK/J61E0dxGtm96k7vtiFtI/mM3YKBkk/QV+if7NUfjGP4PaOvjhZ/7Vw+0XB/fLBuPliT32496Aasenhl9aq6hqenaege/vra0UjOZ5Qg/Wvkr9on9pPUV1S88JfDe6W3itnMN1rI+Ylx1SD6f3vbjI5r5i1O81DVrtrrVb+81Cd2JZ7idnJJ60BY/UzTte0PUX8vT9YsLt/7sNwjn8ga0c84r8l4JFt3E9m1xAVPE8LOAp/3hxXSSePfHM+irpbeNNdl01TuSMXRwT9aB8p+oYYGlr5a/Yw+MGqa9dzeAPFepSX17DEZ9Lu5Tl5YgPmjY9yvUH0xX1LQSFJuXOO9BZfUVyfxS1C/03wXc3OnyPBukSOa5jGWt4mYBpAO+B+Wc9qAOqEsZkMYkUuBkqDyPwrM8Ta/pvh+wW81CZgHcRQxRoXlmkPREQcsx9BXIXXgvwLD4WW8iuxbxqpmj1hL3E27qH83oSTWda3GuS6D4T8aXVjcaobCOQXUSJiV42BVbhUP8WMMR154oA6GXxtf2sC3upeDtatLDJLzrtlaNR/E0aEuB+HFdTpl9a6hZQX1ncR3FtOm+KWNsq6+1crP8RPDX2VmsZrvUrhuIrOCzk85mPG0hlG30y2BXLXNnqWheDdD0bVrxtEs9U1B/7Smt2wLRHBZYQ38IJAUt05I70AeuLLGxZVdSU4YA/d+vpTtwrzHxt4Z8LeHPDY1fS5xol7aKDZXNvKS8zHGF2/8ALTd0x75r0LSZrifSLS4vY/JuZYEeaP8AuOVBZfwOaALtFIOnv6UtABRRRQAHpXnP7Rv/ACR7XP8Adj/9DFejHpXnP7Rn/JHtc/3Y/wD0MVz4v+DP0Z7HD3/I1w3+OP8A6Ujyr9jT/kM69/17p/6EK+ml6V8y/saf8hnXv+vdP/QhX00vSuXKf91j8/zPe8Q/+R/W9I/+koWiiivSPiQprdfxp1Nbr+NAHxGn/Jd/+40f/Qq+3F6mviNP+S7/APcaP/oVfbi9TXjZR/y89T9N8R/+YL/r3/kOooor2T8yCiiigArwz9uKS/j+A18LQP5DXlsLsqM4i8xc59vWvc6q6nY2epWU1jqFrDdWs6GOWGZAySKexB4IoA/LXwvoupeKfEVh4d0C3a71C9lEcQj+bYD1kbHRVHP4Yr6E/aL+CnhX4c/AvT9S0qBpNbs72JLu/Zzuud4O8EdAM4wB6V9TeC/AHgvwdNPP4Z8N6fpk0/EkkMfzkZ6bjyB7dK8u/bsYL8BJhwM6lbgf+PUDufC5HX+Vdj8EfDmn+Lvi54d8OaopksLm4L3UX3d6oASv0Ncd/FXpP7LP/JwvhX/el/8AQaCuh2H7XHwds/AeoWvifwppzW/hy7/dXUMZLJZzfwnnJ2n37151+z4Ly4+N/hFdJ+e5W/8AMkEfJWPYwdj6DBP6V+kep2FlqljNYahaQXdpOpSaCaMOjj0IPWuf8IfDzwT4SvJrvw34b07TrqUESTRRDfg9QCeQD6Digm54P/wUGsYW8JeGNUMaedDqTQq4HzbHQkjPplRXx+enfGPx/wA9K+zP+CgX/JPPD3/YXX/0W1fGYzigpH0b+wDarJ8RvEd28YdoNNiVWYD5cuc4PvU37fOh6fY+LfDWtWcEUF3fQzRXRRQvnbeQze/GK8//AGcfivY/CfXNZvr/AEi61ODUraONRbsA0RU98g8VlfHP4nal8VPFUGqXlkLCxsYjFY2YbcyAn5nc9zQK2pwFe7/sLvdL8bLpIC3kPo8v2gdsB02/zavEdMsbzVNTtdL023a6vruUQ28CnmRz/IV93fsufByX4ZaPd6hrckE3iPU1T7QY+Vt41ztjU9+ScnvQDPbIzle/406kTpSmgkwfiLrUHh3wHrmt3EixpZ2E0oLdCwQ7R+JwPxr8toWZ4zK/WR2kP1Zif619j/t5eOPsPhew8BWcwFxq0guL0A/dt4zkA/Vwv4V5V+y18GLD4njXNU8Ri5i0W1T7JaGFypNweSwPcIAOO+4UDTseH17N+yL8Rm8D/EyLSL+fy9D8QMsEoZsLFcdEk9s9CfavOPiR4T1LwJ401Lwpq2Wms3/dzhcCeJuUkH1HH1BrAlQspXdsbPysDyrA5BH0oKP1kT7o7Uj57da8w/Zm8fj4g/CrTtQuJA2qWS/Y9RGefNQY3f8AAgN3416enTk5oIPD/wBtLw1Y6z8EtS1SW3Rr7SGjubaULh0G4Kwz6Ybp7Cvg1TuUNngjrX6NftQqD8AvF/T/AI8h/wCjFr84rf8A49o/90UFI3/h5psWtfETwxo9wm+G71SCKZP7yFhkflX6hQqscKJGqqqgBVVcAD0A7V+afwKCt8cPBIbp/a0P/oQr9MqAZ8kf8FA9LsYovCmrQ20Ud7LdSwSSogVpE2FsE9+QMZr5SHtjgcYr7B/4KFRn/hE/Csg4C6ow/wDIT18fetA1sfQH7B1pDP8AFzVbiRFd7bS1MRK5KFmIOPyr7hQDdnGCRzmvib9gX/kqevf9guP/ANDevtsdaCWLRRRQIKjmIVWc9AMmpKjkAYhWHByKAPzH+LWvXPin4peJdbumYvLqE0MYY52RRuURR+AFcwPmI449zjiu4+Png+68DfFnXNLuIWW2u7mS9sHPSSGRi3B9QTg/SuGOdo3de1BaPqj9iLXPhzb6JfaLqw0+DxZLdM7SXyrm4hwNgjZuAF544PPevVPjX8AvCXxC0uW70u3t9F8QKpa3v7ZAFkPpIo4ZT+dfAEiI+N4+6cqehU+oPau68EfF74leDzHHoviq8kt1/wCXa+P2iLHoN+WH4GgVjG8U+AvGWg+IX8M6t4Z1FdUdxFEkERkSYk8MjgYIPXJxiv0g8CaXeab8PtD0fWFSS8g02C3u1b51Z1QBgc9R1+teM/Af9pTTPGmr23h7xhYQaNrcxCWdwjZt7lscqpPKN7E819FD7oGMg+tAmz8y/jZoVp4Y+MPinQdOi8mxt70tBHnhEfkKPYVyQGXwT1r0v9qgY/aD8U/70J/8dNeZ/wAQ+tBSPuD9hDS7a0+DUuqrEn2rUNSmaWQL8zBQqKufQYJ/GtD9sT4kz+B/AMekaPceTreuFoIZFPMEQHzyfXHT3qT9iIL/AMM/6Zt/5+rj/wBDNfPX7cGqT3vxyGnuxMOm6ZDHGPd/nJ/8eoJ6nhyqqqFG/PJJY5b1JJ7mvUv2ZPhnb/E74hNZ6qX/ALE0uMXN8q8GfkbIQewJ5J9AR3zXlw4r62/4J6iH+yvGTYBuPtduPfaFegbPpfSvD2g6Zp0en6fpFja2sahUiSBcADt0/nXiH7Sn7PumeLNMl8ReC7GDT/ElupZoYlCR3ydShHQN6MK+g3YLnr9BWPq3inw3pLbdU13TrNscCW4VT+VBJ+XF1us7mW2vIntZ4X2SwTLtdGB+6VPJNfoF+yDo+paH8A9Dt9UheGWYyXEccg2lY3bcgI7HB6Voahc/A/Wtcj1fUJfB19qSkHz5BE7k+pJHJ+teh6ffWF5bLJYXdvdREfK0Thhj6CgZhfFDw9Y+KPh/rej6jbpcRS2Uu0OoJVwpKsPQggV+YUQZI/KkJLRs0ZPclWK8/lX6v3aiSznXsY2wfqDX5V6ovl6zqSD+G+uB/wCRWoGiAevOR2NdJ8NfG3iH4e+JY9e8M3PlTEgXFs5Jhuk/uOP6jkVze7JA65HGO9H8qBn6OfBX4s+G/inoBu9Lf7JqUIAvtOlb97Ax7j+8voRXzZ+3rptvbfErw/qMMSRz3unyrMQMb/LZMZ9SNx/OvBvDOuax4Y1638QeHtQl0/U7Y/JNGeCvdWXoyn0NdJ8XviX4g+KGtWWra/bWlrJY2/kRxWwIQ7iCznJPJwOlArHd/sR6NZat8bJbi+gjn/s3TWngDjIWRmADfUAV9U/tMeJLvwr8EvEerWDtHd/ZTDDIDgoz8bh7ivmz9gkf8XZ13/sEp/6Ga+pPjr4Rk8c/CfXvDcH/AB9XFuxt8/8APRRlaBM/NONFhiVBnCj6k/8A1zRNkxMvzFeCVBwWA5IHvipHjmhlkguYnguIHMc8LjDxuOoYdiKQk5zzmgo/Q/4Oaj8K/FPw/sbPwta6LJbrbrHLZPAnmxtj5ldTyTnPPNeOftE/s1LHDL4o+GlhiYZe70dG4cf3oSeh9VPX2r5Wsp7iwvFvtPurmyu1OVntpTE4/FcE1654A/aP+J/hRo4LrUIfEdkvWHUEAkx7SLg5+uaBWIP2XfDPia8+POhXFtpeoWsOlStLfyTwNGI0xypJ7npjmv0IXpzx7eled/BD4seGvilost1pKmz1K3x9v0+THmxMe/8AtKezV6KCCBzn3oEzE8catJofhW91SGFJpYVURo5wu9nVVZj2UFgT7A1z48J6/c6atxceM9QOqyx7vMVIzaDIzs8rBynbluRzmtfxtrujabarpmp2smoS6krww6dDH5klyMHPy+mOp7V54Y0060TTtcm8ZeH9BmkWMI1wksKA9I2l2eYi9vve1Ajc+H/hvw1rWkR6ne6Hai5juZIpo4ZpGtWlRypeNCcYJGcdB0r0mFcIF4AXgYGAB6YqrpFnY6bpttp+nQRwWkUYWJE5UL9e+eue+c1zHi3xde2uuDw34Z0satrYjE0weTZBaRno8re/ZeDQB1y21tHK00dtEkp6uqAMfxpmo2drfWUtreQRXFvKuJI5F3Kwrj5k+KFrC13HdeG758D/AEHyJIseqiQuefcg1p+CPFUPiSK7hktJtO1PT3EeoWE334HOcEH+JTg4PfFAHN+KvDui+FrS0vtD0u1/tG4vEtbKa9leSG0Zwfn2scYAXgccnrV++8M+IbHTnvrDxpfPqcC73e+RDbTbedpQAFV/Hj1Nb3jaPQ5PDd4viLyhpmzdMzkjbjGCCOQ2emO9ebtDcX1hFHcWnjzVfDo2sI5WRGljIzyFUSOv1bmgD1Dwlq/9ueGrDVzB5BurdJGjznaSMkA9x71rL0rH8L6rpGr6Lb3Oisn2MLsRETb5e0Y2Ff4SOmK2F6UALRRRQAHpXnP7Rn/JHtc/3Y//AEMV6Melec/tGf8AJHtc/wB2P/0MVz4v+DP0Z7HD3/I1w3+OP/pSPKv2NP8AkM69/wBe6f8AoQr6aXpXzL+xp/yGde/690/9CFfTS9K5cp/3WPz/ADPe8Q/+R/W9I/8ApKFooor0j4kKa3X8adTW6/jQB8Rp/wAl3/7jR/8AQq+3F6mviNP+S7/9xo/+hV9uL1NeNlH/AC89T9N8R/8AmC/69/5DqKKK9k/MgooooAKCAeozRRQAhHNfPX7fE4T4LWtv3n1iAfgEkNfQrHGPrXyt/wAFAtes/wCwPDXh2O4je8e/a6khVgWREQjLDtkuMZ96AR8jH19zXpP7LP8AycL4V/3pf/Qa81zXcfAHW7Dw58bPC+sapMsFilwYpZmOFiDgAM3oKCz9LMcUm0cdePeo4riKWFJoZI5I5FBjdWyrA9CCOtPL4GcZx1xQQfNH/BQU7fh74dA76uP/AEW1fGh6fdB9jX1p/wAFB9atzp3hPw/HIpvHuZbySMH5kjUBQSOwJY4+hr5L6kAY9s9KC0d/8CfhlN8VvFl5oaasdLjsrQXEk2wOzZYgKAeMVm/Fr4fa58NfFknh7W2S4WSPzrK8jUiO5j7kejDuPWvU/wBg28ht/i1q9nI4WS70oeWpPLbXJOPw5r0/9vbw6t98ONL8TQw+ZNpN+qyOOf3Uvyc/8CYGgXU+M4ZZreZJ7eeWCeNg0csLlZI2HQgjkGvp/wDZT+PPiC48VWngTxvqL6pDf5TTtQm/1qSgZ8tz1YEZ5PPFfLuec9DnBNW9Ev5NJ1/S9YifY9lexTBs4wAwBJ/A0DZ+rC9OaivZ4rW1kuriRYoYkLyOxwFUDJJqLSryO+0y1vocNHcwpMhHoyhh/OvB/wBtj4iJ4c+HreEdPuANY18GFlRvmitv+Wjn0yMqPegg+SPi74wm8ffEnV/FUjZgnmMdmp/gt04Tj6c16n8GP2i4Phv8PrHwmnguS9a23F7mO4VRM7HJYgnr0rx74f8AhPWPHHi+y8K6CkP267DOrTHbHGiqWZj9ADXuafse+NCgLeNdFDY7QSH9dtBWh538f/inafFbWNK1SLw0+j3VjFJC8jTB2nRiCq8HopDH/gVeZnpjtXu/ir9lb4h6Lpc9/aatous+TG0jW8TOkjKOu3coGfbNeDoQyZUMPYjBzQM9s/Y28df8Il8Vxot3MF0zxEBbsCcBLkf6s/8AAjhfxr74j6ccj1r8nQ0sbJJbytDPG6yRSA4KOD8pH0NfpJ8BfHkPxA+GGk+IFKm8MQhvoxjMcyjDAjrjI4oJZT/albb+z/4uP/Tmo/8AIiV+ckPEEYzzsFfoP+2DqcNj+z34i851U3Qit4hn77GRTge+FP5V+fQG3A9OP0oGjrfgw3l/GXwY46DWYB+biv04r8tPAGpW+jePvDesXThLay1SCaZ/RA/J/Kv1FguIp4Y5reWOaKRQ8bowZWUjggjqKAZ82f8ABQWPd8P/AA5J/d1f/wBoyV8af3q+xP8AgoHew/8ACHeGdP3jz5dUMqp3KLE4J+gJH518dt1NAI+iP2Bv+Spa9/2C4/8A0Y9fbWcAnP8A9avgr9irxFpugfGOeHVbuG0TU9P8mCSVwqmRWJC5Pc7q+577VtLsbQ3V9qNla26jLSSzqqgfUnFAnuVvEPibQvDtvFPr+sWGlxyuI42upljDueiqT1rRt7lJoVmjlV43G5GU5Vh6g+lfAf7WnxJ034kePre30WX7VoWjRmGKbBC3MrfecA/wjkA9819PfsbX2o6h8ANCfUZnleMyRQs3XylPy/WgLHswqtqV1BZWU93cyrFBAhkkduiqBkmrI6Vh+PtPfVvBes6bH965spYxzjkqaBHjOpax8I/2lNOu/C1vqEq6tYgy2Vy0RinQdBLFuxvX1Ar5t+JnwG+I3geaWY6TJrulKTtvdOQvhR3kjHKn8MV594N1zWPB3iHTdd0ljBqekTAhWOFZl4eNsdmwVx71+hPwq+M3gX4g6VHNaarbWOp7B9o0+8cRyxt6ANw491zQVsfnKpBdo8urpncjLh1+o7Up+vv74r75/aW8K/CrWPA2p6t4muNK0+/gt2ktb+N0WfzAPlAxy2TgY96+BIWdoVaT77DJHT8ce9A0K+eqsVdcOhB5UjkEHtX6VfAPxLeeLvg/4b169cyXc9lGLh26vIowzfiQa/NWRm8s7VL5wqoOpY8BfrX6U/AXw3deEfhF4b8PXqlbu3so/tCHqsjDcw/AkigUj4h/albd+0J4q/34h/46a83HUV3X7RF7DqHx58YXNtIksQvfKV0OQSuQefxrhcjd3POKBo+7v2Gju+AFiP7t7cD/AMfr5+/be0uez+OrX8i4i1HTYpIj67PkP/oNe2fsHa1YTfCKfQ1uIzf2GozebAG+cIwVlbHXByR+Fan7X/wxuvHXgSLVtCg8/XdFLTwRAfNcRH/WRj3xkgepoJ6nwhXv37DXiqDRPilf+HrqQImu2oEBJ48+I5x+Kbz+FeArhhxkc4Ibgr2Ofcdx1qexu7rT7611HT7hra8tJVmtpk6xupyD7/8A16Cmff37WV/41sPhBcyeB471r6S5jiuns1LTR25Db2UDnOdoyPWvz6vbV/tko1K1uftXLSC9Q+b9Tv5r7j+EP7S/g3xJokFn4xvYdA16JAs6z5EE5/vo/TB9DjBrxf8AbO8eeDvGniTQbPwpNbX76Ykhu7+BflO/G2IH+LGCeOPmoEj5/wDsloMA20AHclQMV1XwrvPGGmeM9MPgL+0xqRuo18i0DNEcsMiRR8uMZznpXMySCKMs3Rfx/wA81+hP7KvgeTwT8IdNg1C1WLVr7N9ehl+dWk5CH3UHFAM9QVpRpzPcKBJ5OZMdA235vwzX5YaqwOt6m3Y39wf/ACK1fp94z1a00XwlrGqXkqwW9pZyyPI7BVGEOOfc4AHqRX5cCQ3Ekk/Tz5pJBnrhmLCgEfU/7OPwP8FePfgb/a3iCxaTVdRnm8u+idhLbBGKKFx2ypJHfNeFfFz4b+Ivhj4kOla9EZbOZj/Z+oRr+6uV9CeiuO619bfsM6ta3nwRh06OVDc6dfTRTxA/Mm5y6kjrghhzXr3jfwroPjPw5c6B4isIr6wuRtaNxyp7Mp7MOoPY0CvY/Lr6jv6dKD0+lelfHn4Q638LdWMkhkv/AA7M+2z1EL93niOX+63ueD9a817DPBNBSZ9C/sEf8lY1z/sEJ/6Ga+rvij8QfDnw58PjWvElxLFbvKIoo44y8kkh5woH1r5R/YIGfixrhwdv9koD/wB9mvTf2+9KnuvhbpWqRqTFp2qo0pB5VX4z+lBLKHxI+FHhD476OnxG+GurW9pqs4P2gMpWO5ZeqSp1STjGePevmDxx4B8beCLpoPFPhu+s0Ukfao0MtuwHcSDj8zXYfs0/FkfCzxbMdSE8nhzVAEvY4wSYJB92YL3wOD3xX3X4d8W+D/FmmJdaRrul6nayp0WZWOD2ZTyPxFA9j8vlZXQSIyso7ryDTt3boD1Ar6K/bS8L/DbRbvTdS8Jy2Nr4hurgpe2Ni4KSRYJMjKvCkHH1z7V87HGcc57A/wA6BnZfAzxLeeE/i94b1e1ldVlvEs7pFOBJFIdpB/Cv0u6c9R1r81PgP4auPFnxh8M6XbxsyR3qXlw2OEiiO4k/yr9K17HqMUEs4XxDLJ4c8dDxReWU9zpV1Zi0kngiMj2ZBDZIHOxsckcZAzUfiDxto+raTcaVoEL6/eX0Rijgt49yDdxukf7qAdeceldF431Y6B4XvtVihSaWFFCJIcLudgoLHsoLAk+gNc/b+E/Eclkl8fGt7HqkoEn7iMC13Efd8scFenP+NAjp/C+nzaT4b07TppPOmtbaON367iFAPP6fhXHeHb+38M/EfX9H1l/JfXLpLvTbqcgJdfu1Qwhv76lT8vpiul8Ba5c614eju72KNLuKaS3uGj/1TvGxVmQnqDjPtyO1aOt6PpeuWLWOr2Fve2zHJimTcuQeD7H3oAtTyxxwvLcFUiUHezkbQPU+1cF4OuovEfxN1bxJpaltIgsU09LpR8l9Ju3MyH+JUxjPT56tQ/CnwclxvmtLu7hXOLW5uWkgGewQ8V2NlbwWlrHbWsUcUMa7Y441wqj0A9KAOc+Jun319oEElhZpfS2V3FdmzbpcKmcoPfkEe4quPiP4V+xNNcXk1vcg4azlgZblW/u+WRkntwKu+PtYvdJ0WI6WsC313dR2kUk5/dws+Tvf2ABwPUism78M+JLKye/svGd3NqMILv8AbYx9mlIGcFf4AfbOKALvw6t75pdZ1q70x9LTVbsTw2bDa6oq7d7r/Cz43EdcnmuxT7o4xWP4T1Qa74a0/WPI8g3kCTGMnO0kZ4Pf61roMA/WgB1FFFAAelec/tGf8ke1z/dj/wDQxXox6V5z+0Z/yR7XP92P/wBDFc+L/gz9Gexw9/yNcN/jj/6Ujyr9jT/kM69/17p/6EK+ml6V8y/saf8AIZ17/r3T/wBCFfTS9K5cp/3WPz/M97xD/wCR/W9I/wDpKFooor0j4kKa3X8adTW6/jQB8Rp/yXf/ALjR/wDQq+3F6mviNP8Aku//AHGj/wChV9uL1NeNlH/Lz1P03xH/AOYL/r3/AJDqKKK9k/MgooooAKKKKAOa+KNnr+o/D/WrDwreLZ63PaullM3G18evbIyM+9fmx4n8OeL9D1GZfFGja3Dfbts01zG8u9u5DjIINfqU4yB39vWori2huovLuIY5k/uyIGH5GgaZ+TzSKvBSYH0MLg/yqS3jkuj5cFldXLMceWltIxf24Ffqc/hvw+/zNoOls3qbOPP8qmtNF0i0YNa6VY27DoYrdFP6Cgdz56/Yh0Lx5pXh/VJPEkd/b6HMU/s21vWJkU8ZYA8hevBr6JvzcGxm+ysiz+U3lbl4DkfKT7ZxU7K27O3mlCd+efWgk/Mz4saT4+svG+pT+O7LVpNUeVi13JE0kciZO0IyggLjtXGmVANpEw/7Yv8A4V+sVzawXUfl3UEU8f8AdkjDD8jWefDXh0nJ8P6UT/15x/4UDTPzC8Mf8JJ/bNnP4Ut9W/teOQNaSWcD71Y++AMH34r9Gb7w1e+OPg1/wjfjARQ6jqmkrHfeWMrFcFPvL9H5/CuvstNsLFs2Wn2ttxyYYVQ/TgVZC4oBs/LXxt4V17wPrc+heJ7GW0uLdyiylCYplHRkfGCMfSsM3FuAf38RB6jOcj6V+q+raLpWsQmDV9Ls9QiII23MCyBQewyKw7T4afD+0uBNb+C9CSQdG+xof0IoHc+N/gv4n+N+m/DfxReeFhqV5o1paolqbuJnaFznJtwQCxC7favGvEGqatqmrTal4gutUvNSmP76e8ifeT9CvA9hX6pwwRW0KQ2sKQxIMIkaBVUegA4FVLjQdGupGe60bTZmz1ktUY/mRQK5+X3hLV9e0nxBbap4Tl1KDV4mIt5bW2d3y3BUDGCDnvX6QfBy98Val8N9GvfGtrHa69LAGukAwfYkdiR2ro7PRdJsnElnpVhbuDkGK3RCPxAq6F5PX05oBs+c/wBtbWviNpei6bF4U+2waDOsqapPZRl5c/LtVscqpGeQDXxS2YV2PBcxgdA0EgP6iv1hMe4bWUFSOQRkH+lUZdB0WbJm0bTZPXfaof5igEz8qhNGT92Un2ifp+Veg/A7/hZS+MrGH4fHWbV5rqJ7sJEyWzJuG5pNwxjGenNfogvhrw6pyvh/Sh9LOP8Awq/a2tvap5drbxW6H+GKMKPyFA7nwz+2V/wsS4+JUsOu2eoyeG4FRtK+zRM9sfl+Z22g/PnPXtXgpmRcBlmHbBiYY/Sv1ilgjmj8uaNZE7q67gfwNZzeGvDzEs2gaUzerWcZ/pQK5+WlrDd3jKlpYXtyzHhY7SRs/pX2J+yhpPxN8J/DLxFfalY3Rg8lpdC0q9c+YZQhOBnOxWPbNfSFppOmWhDWmm2duR0MUCrj8hVgoSd3Oe2R0oBs/Mz4iaz8QvGXiaXVfGmn6xLqKZjSH7DIsVsM8oigHA6c5Nc6dN1bJ/4kuq+3+gy//E1+qrRxMctGjN6soNAt4P8AnjF/3wKB3PypbTNWZcf2LqpGcgfYpQc+oOMii9ttXMW2+tddMCjgSx3BUAfXiv1WNvB/zxi/74FRz2NpNGUltLeRTwVaIEEfSgLn5YeHdH1LxNrNp4e0G1knv7yVYYkVGxGDwXPHCr159K/Tf4c+G7Xwf4H0jwzaf6nT7RIQSMFiByT+NXtP0HRdPuzdWOjada3ByDNBapG5HpuAzWieBxz7etAmx4pjKST0wfXkU7IpaBHxH+0P+z14u07xhqfibwXpg1bR7+ZrtrW3YCa2kY5cBTwy5JPXPtXz7qel6jpk/l6po+p2EycAS20iNx/tAf1r9XW/H8Kq3un2N8AL2ytroDp50Kvj8xQO5+T8lwkhDTTzzlenmtI+PwNa+gaD4g8QXSW2g6DqmpSseBFbtjn1YgDFfpx/wiPhXfu/4RnRd3r9giz/AOg1pWdjaWcRjs7WC2Q/wwxhB+lA7nzJ+zp+zbNomq2ni/4heTLqFu3mWWloQ8cDdnkP8TDsBwPevUP2nbjx1b/Ci+bwFHM+oO6pcNbgGdYCfnMYPVsZr1Hj0FIAT7e/egk/KC4jmtGaO7tbyGUMS/nW8gYt3JJFRrKrYVEnJPdYXP8ASv1XudF0m7YtdaVY3DHq0tujE/XIqKPw5oMbAx6FpSY/u2cY/pQVc/PL4H+FviNqPj/Sb7wXp+q2MsdyrS37o0MAiBG4Pu+8Me3ev0eJJJ/THWiOJY4xHHGsaf3VXA/SnEH049jQJnzf+0L+zbbeLL2fxP4HlttN1qT57qzkG23u27tkfcf3wQa+SvFng/xd4TvWtPEnhrUtPkQ4LeSZI29wyZFfqLtPcD3xUdzbQ3URhuYYp4yeVlQMD+BoBM/Jx5oGwH5H91kP6ZH6Vq+HdA17XrlLPw/oGpajO5wi29qwAJ/2jgfrX6cnwj4VaTc3hjRS3qbCI/rtrQs7G1sV2WVpBbR45WGIID+VA+Y+XP2e/wBmS50/U7TxZ8Q/IN1bMstno6HfHE46PKf4iDztHHvX1VtcENtXHoDT0z3pWGVwKBXPk79vKw8cXraQ9jDfXPhOONjcxWgJAnyMNKo5IxnFfJXmKp2NHMGB6GFwQPpiv1iaPcCrIGDDDBuQR/I1nSeHNAkfzG0LS2f+81nGT+eKATPz7/Zt0/x5J8VNHuvB8OpW4E6/b5WjdLdoM/MJMgBuOmOa/RfZux2GKitrW3tYvKtbeKCLGBHGgVfyFTpkLzQIzfEOi6br2jXOj6xYwX1jdIUmglX5WB/kfevhP9oT4E6r8N7t9W0FbnU/CcznayqXlsSf4XAGSvo1ffrgkjio5oY5Y2jljWRHG11cAhh6EdDQB8if8E/NCupNV8T+KJIZY7RoobO3kdCokYFmbGeoGRX1B8Q/Cdh418Fap4X1Pi31CBoi4GTGT0Ye4NbFjZ2tjAtvZ2sFrAvKxwxhFX14HFWNy880Afm34/8Agz8SPBN3LHqHh261GzjYiO/sB50ci+pX7wz6Y49TXnsgks5j5kd/ZSdCCksR/QCv1kPT+oNZ97oWi3pLXmj6bcMecy2qN/MGgdz8qI5ImkJVpJZD1O13Yj0PUmu28BfC/wAfeObxbfQPDd2sTEZu7xTDbop9SRk9+gr9GoPC/hmB99v4d0eNx3SxjU/oK1olSNBHGFVQOFAwBQO55l8Afg/o/wAL9Ek2zDUNdvFX7ffsuN2OkaDsg/XrXp+3HSgYH0/lS7l556UEle/s4b6yms7qOOaCdCkkbrlWU8EH8K8w8ceHp/DPhho7HxFrMmnvIltb6e8qhAXOArSYyIx+fQZ5r1fI9az9Z0601fT59O1CAT2s6lZEPQjjn1BBxjFAHIWng3xFpWjRLpvjCeK7tk+WE26/Yzgfc8vO7Gc87snOasW3jyH/AIQ7TNXubGabUL9jBDYWo3NNOp2sEJwNmQTuOOOaG8C3bWY0uTxfr0ukhdv2YyIJGX+4ZQu/b+OfejxNol3pj6Hq/hnToZjoqtENPBK77dl2kRns4HT1oAdPr3jOztRf33hGCa0+9JFZXu+4jUck7WVQxx23VR8ZeII9X0jQDpWsPp+la1c+Tcaig2tEm1jsBP3GYrtyen5VZbx9HMjQ6T4b1q71THy2kluYgrf7bnIUe+DV3wv4Vit/BzaN4ggtr5rp3nvI9v7re5yQnoBgc0Ac14/8FeGNL8IT30d1Np8kEQ2yvcM4nbIwGB+8T2xyK0bHwXdavpNrHrPiPWpdPmgjeTTnkUEEqD5buBlgM47dK1dP8A+HLS7huTbXF20L7oEurqSaOI9sKxI47Eg11PTvyc9TQA22t4re2jt4I1ihjQIiKMBVAwAKmHApMjA5pcigAooyPWkyPWgBT0rzn9oz/kj2uf7sf/oYr0XcCODXnX7Rn/JHtc/3Y/8A0MVz4v8Agz9Gexw9/wAjXDf44/8ApSPKv2NP+Qzr3/Xun/oQr6aXpXzL+xp/yGde/wCvdP8A0IV9NL0rlyn/AHWPz/M97xD/AOR/W9I/+koWiiivSPiQprdfxp1Nbr+NAHxGn/Jd/wDuNH/0Kvtxepr4jT/ku/8A3Gj/AOhV9uL1NeNlH/Lz1P03xH/5gv8Ar3/kOooor2T8yCiiigAooooAKKRqQ8d8D0oAdRSZ596WgAooooAKKKKACiiigAooooAKKKKACiiigAooooAKKKKACiiigAoopozQAuKUcUUUAFFFFABSY5paKAEGKWiigAooooAKKKKAG7c0vFLRQACiiigAooooAKKKKACiiigAooooAKKKKACiiigAooooAR/umuB+Omva/wCFPhpqnibw7cW0NxpkJuGS4i3LIo/h9jXfnpXl/wC1FJHH8A/F4kkjj3adIF3uBuPoPU0Adp4MfU5vDGnXGrXcV3fTQrJLLEmxCWGcAenNeb/Djxi2m+MPH9h4u8WRiysdZit9OfUHSLYHVj5anjPIr0nwbLHL4V0hoZUljaziAdGBB+Qd+9eH6Dp+gaxrvxzOp29he+XMVJkKt5Y8iTufunNAHvl/qVjp9g19fXkFraqNzTSyBUUeuTxiqF34s8M2mj2+r3ev6bBp1ycQXUk6rFIfZicV4J4Q8QaKPDHwiXU0t77Vrqwuo7K9v7wJZQBWUNvycPIRtCjk43e9WvhF4f0rxp8IviF4JkvLSd/7evBEkBB+zttRkaNDyg35x053UDse73HiLQbe+s7G51iwiur9Q1rE0y751PQoP4h9KfFrmjSay2jR6tZNqKglrUTL5oA6kr1rxv4cX+p+LvC48XHTGfxD4a0WTR0SZRu/tKMMk7L7EjH4Vznwr0zQ/FnhbwJeXvj3TItT0q7hvDZ28aR3zXmcTRTc+YSxLB8jnJoEfSd1cQ2lq1xczRwQxqWeR22qoHqTVLTtf0TUkR9P1ayuhJJsQxTA7mx0HvivN/2pIyfAGmzm+t4IrbW7OeaznmEa6gqyAmDJOMn7w3EDKiuZksLjXfFnjL4heF7TTre7j8MCysbaKeGW5+0DeWk/dsdmFKqO5I9qAPbYPEOhTaodJi1iwe/GR9nSZTICOox60t/ruh2H2n7fq9lbfZY/Mn82ZU8pP7zZ6D3r5w8QS+Hrv9lXwxceHZc+IYJrY2JhP+mLqW/EvH3g+/fuz+NdsukaPfftRXEOoWmnT3TeE4nuEO1g8vnMCSvfA9e2KAPYNO1LT9S02PUNPvre8sZU3xzxSB42X1DDgiodJ1vRdX84aTqNnf8AkNtlFvKr7D6HHTpXzFdXr6L8IvH+n6HJDb6LZ+OXhuRbgyJZ2DXY835Fydm3ORj7ua9W+G2jaDceP08XWHjXSdXvZdI+yNb6UIxC8AZSjvsJ5XGBn1NA7Fr4u6tq+kePvh41jrU1nYX2rtbahbfL5c0flM2WJ5GCvrXfaHrmk65bNdaNqlnqECSGJpLeVZFDjqpI715j8fFsbjxt8L7K+MEkUviI7opXADjyXxkHqM4rAWFtK+LPxUsvBsdvbX8nhu1nhtrcgA3P71d+0dGwFB47CgR7XH4h0OTVv7Ji1iwfUASDbLMplyOvy9aNS8QaLpv2j7dqtlbG2j82cSzqvlJ3Zs9BXzZrx0W6/ZF8NzeHyjeJ7drI2flEfa11cSKJM/xB/N3bs++a7qLStF1D9qSRdRsrCe6fwiGmWQKxaQTRcsp68Z/Cgdj0+bxb4Ygt7C8m1/TI4NTIFjI9ygW59Ahz81auoX9np1m97f3UFpbxjLyyuFVfqTXzBouh+FZP2eviezWWnMllq1+tqxdSLYL5ZjCN/DhskVv+M9auIdR+EaanrVlpehzaSZPt18gktnvhDD5ayMflVsbypJ7tQFj37TNQsdUsor7TruG7tpQSk0LhkbnHBHWuG/aM/wCSPa5/ux/+hin/AAa0HStCttcfSfEMOspqOpG8nNsFFvDMyLuWPaduD1IHcmmftGf8ke1z/dj/APQxXPi/4M/Rnr8P/wDI1w3+OP8A6Ujyr9jT/kM69/17p/6EK+ml6V8y/saf8hnXv+vdP/QhX00vSuXKf91j8/zPe8Q/+R/W9I/+koWiiivSPiQprdfxp1Nbr+NAHxGn/Jd/+40f/Qq+3F6mviNP+S7/APcaP/oVfbi9TXjZR/y89T9N8R/+YL/r3/kOooor2T8yCiim7uPT19qAGyuE3uzBUQZLEjAHfPpXA3HxCutVvZNO8CaLJr8kT+XLfySeTYREdf3uCXI/2FI96g8YrceNvGp8Ex3EttoWnxJca40TFWumf/V2wYcqMAM2OSGABFd9plhZ6fYxWNhaxWtrCuyOGJAqqB6AUAcWPD3xC1OJZNW8b2+mvzmHTLLgD/fZsn8hSr8PbwwHf4+8WNd5yJ/tSgL/AMB2/wBa70KM5oIoA4BfC/jzTt76X4+N438MOp2IcH/gSsD+lRP481nw26w+PtBextywUatp7m4tM46vwHT/AL5IHrXom0Zzzmo7i3huIXgmjSSJwVeN1BVgeoIPUUAR211Ddwx3NtcRzQSDdHJG4ZZFPcEcEe9TxnK/ezzXmVpZn4c+NrPTbMufCevytHFbs2Rp93gkBPSN+m3szDGBxXpsf3elADqKKKACiiigAooooAKKKKACiiigAooooAKKaXAJ9utAY9aAHUU0s393mgNzQA6kFLRigAooxRQAUUUUAFFFFABSFuaWigABzRRRQAUUUUAFFFFABSE0tJigBaKAKKAEzS0m2lxQAUU3JDYxx2oLc460AOoqKWeKL/WyRp/vMB/OiKeOQHy5Y5P9xgaAJaKbvH+e1OoAKKKKACiiigArM8Q+H9F8QWi2mtabb39urbhHMuVz64rTooAp6Rpen6RYR2Gm2sdraxDCRRjCr9Ky7bwT4Ttv7Q8jQbKP+0lK3u1P9eD13etdBRQBzx8EeETo1to58PWB0+1mE8FuYhtikH8S+hrT0/R9K0+8uryx0+2tri7KtcSRRhTIQMAnHXgVeooAgtLO1tEZLW3ihV5GkYIuMuxyzH3JJNZln4T8NWeuz67a6HYQanP/AK25SEB2+praoPSgDzf466TruseHLG30vRbfX9PW+jk1fSncJJd2wz8sbNwGDbW5IyFIzWJ4O8A2EXxEsPGGjeEpPB9tZWUtvJDvUS3/AJhTasiqzKFTY2Oc/Ma9h2D39aQxrknkE0AZVl4Y8P2upvqtvpFnHeyMXaZYwCWOAW9jwOaI/C/h+PX219NJtl1RlKtdBf3hBGMZ9MVsCigDG0Xwp4c0WG6h0vRrO1juzm4RI+JT/tA9ad4b8MeHvDcMkOg6PZ6dHI5d1gjC5JrXooAyNa8MeH9avbW+1XSba8ubQ7reSVctEfVfSi38M6Bb6/Nr8GlW0eqTf626VcSPxjk1r0UAY9t4W8O22rvq9vo9nHfOxdpljwSx6n0z70g8LeHRr0uvDSLYapKhSS62/vGU9Rn0rZooA5yHwL4Qh0u70uPw/YpZXjB7mAJ8krDoWHfqatXHhXw7ceHR4duNGs5tJC7RaSRhowPYHpWzRQBT0rS9P0jT4rDTLOG0tYhiOKJdqqK4X9oz/kj2uf7sf/oYr0Y9K85/aM/5I9rn+7H/AOhiufF/wZ+jPY4e/wCRrhv8cf8A0pHlX7Gn/IZ17/r3T/0IV9NL0r5l/Y0/5DOvf9e6f+hCvppelcuU/wC6x+f5nveIf/I/rekf/SULRRRXpHxIU1uv406mt1/GgD4jT/ku/wD3Gj/6FX24vU18Rp/yXf8A7jR/9Cr7cXqa8bKP+XnqfpviP/zBf9e/8h1FFFeyfmQVFu6nB47kdqkLL3OK4HxD41vrrW5vDPgawj1fV4ji8uZGxaaeD081x95++xct6igCP4cqbDx/430u6d3upr6LUI5WX78DwxquD3AZGX8K9Aj74GK8svfh34jhuYvFtv4okvvGluBskuP3dnJF1a28teAhOcNjcCc10XhT4haRqN0ukayj6B4gUYl029IRmbofKb7soz3QmgDtKKTcM470ZFAC0zzBnHfNOJHSuQ8X+O9B8OyDT2ne/wBYkGIdLsR5tzI3YFVyUH+02B70AZ/xl2XVnoOjwpuvr/W7T7Mw5MflyLK7/gik13kZ2oFJz2zXlsHgLxP4kvh4v8RazPofiRFK6ZHZOHj0+I9Y3X7srN/EeR1AOK0NN8Y614f1W10P4hWsNo07CKz1i2z9jun7I/8Azyc+jYBPC5oA9GFFMjIOW6e1PoAKKKKACiiigAooooAKKKKACs3xDrmmaBpE+q6tdJa2kA+Z27nsFHcnsBWjuFcFq9vFrXxbsbW+ZXtNHsRf28LgENcO7KJP+AhRj060ARxah4/8T4uNNtbXwvpr4MMt9F5l5Ivr5fSPPowJq4/gnV7j57rx5r5l/iMIijX8AErs15XPTNOX1ySPegDiJfDfjHTVVtH8bTXIU8Q6nbJIjH0LIA360uh+MrqHWIND8YaYNG1Kfi1nWTfa3jf3Y3PRv9gnNdpKPl645rC8baHY694YvtNvk+Roy6ydGidRlXU9iD3FAG8GzjgjPrTq5n4a6rc614G0fUL3JupbcLM2f9Y68F/+BYz+NdNQAUUEikyPWgBaKMiigAooooAKKKKACiiigAooooAKKKKACijNICD0OaAFoooyKACikyM0F1x1oAqatqFpplhcX1/cLb20EZkllY4CqOtcRYXXjHxtGl7azN4Y8PzAmFvLVr25jP3X+YERqRyBjdznNW/iskNyPD9hfA/2bc6vEt3n7pAV2RW9tyr+VdplVPON3JFAHHp8NfDcqL/af9p6nKv/AC1u9RmYn8N2B+ApX+GvhmJWOnDUtMkPR7TUJkI/Ddj8xXYIeT0I9aWTDKV457UAee3knjLwYv237TL4p0GMZnR41W+gTu6lQBIB3GM47122karY6tpdtqenzrcWlygeKRTwR/TnIPuKsMuQvXPUetcV8NokttV8VWVlhNLh1UtbhPuI7RoXVfbJz9WNAHd0Um4cdfypaACiiigAooooAKKKKACkY47ZpaZKNwC9R3HrQAu8e9G8e+a4G+1fxJ4m1680fwnPDpun6fIIb7VZU3sZcZaKFDwSAcFjwDkA5FW4fAMLRq2o+JvEl5KOsh1GSPn1wpxQB2XmDjr1xzQX68VwV54d8X6Ghu/DPiK41UKctpurPvWZf7qynlT6dvWoZPHGoa9badp/hHTl/te8R3uvtvEemqh2t5mOrbiNqjqOelAHogb5cnj15pDIMgAZz6VxkHgW8uU3a74u16+mfl/Iumtow3faqEYFMu/BetWI87w54w1aCZF+SK/lN1A59GD5IHuOaAO28zjoRzil3jPGTzjIrzqP4gX9vYXGm6hobjxZFOttHpsUm5bhnGVlVj0ix8zE/dA55q5a+E/EupFbjxJ4uv0lb71rpTm3hj/2QwwzfU0Ad0TSbx+PpmuMm8CTxLu0nxZ4isZAcjfeNOmfdXODWfH4t1LwzcXOneOo03RwNPZ6jap+7vlXrHt/hlHA29+MZoA9C8z/AGTSiRcE+nWvP7DS/G3ihE1HXNYn8O2kuGh0yxIEyL2Eso53Y6hTgGr0ngC2VC1r4j8TW85HEg1SVufXBOD9KAOyL4YLjrShsnFeenUvE3g3ULdfEl0utaDPIsC6kkQSa0djhfOVeCjHjcOhxnrXfQszct+FAEp6V5z+0Z/yR7XP92P/ANDFejHpXnP7Rn/JHtc/3Y//AEMVz4v+DP0Z7HD3/I1w3+OP/pSPKv2NP+Qzr3/Xun/oQr6aXpXzL+xp/wAhnXv+vdP/AEIV9NL0rlyn/dY/P8z3vEP/AJH9b0j/AOkoWiiivSPiQprdfxp1Nbr+NAHxGn/Jd/8AuNH/ANCr7cXqa+I0/wCS7/8AcaP/AKFX24vU142Uf8vPU/TfEf8A5gv+vf8AkOoPQ0UHpXsn5kcP8U9U1G00iz0PQ22axrdyLK2fIBt0ILSS/wDAUDY9yK2/CHh3TfC/h620fSYSkMI+aQ/flYnLOx6kk5J+tc34/K2HxC8E6tcbRZ/aJ7IyMeEklj3IT9fLI+pHrXoI6UAMI7Y4rK8ReHdH8QWn2TWtNtr6HOQJUyQe2D1BrYooA8+Hw1+wxeX4a8Wa/oyE7jEs/mx/grdPzqX/AIRHxsF2r8SLgrjHOmIW/PfXeUUAefL8O728WSLxB418Q6nC3/LGOUQRn6gZzXReGvCegeG4WTRdJt7Uv9+RRl3PqWPJrfooARfuj6Vm+JNJ0/XNJudJ1S2S6s7mMxzRMM5B9PQjrnqCK06jk3buP1oA4b4WXWoabd6r4H1i5kurjRjG1ldSH557OTPllvVlKspPoFrvBnPNefaWy3/x01a5tSGi03R4ba4YdPNd2YIfcBc/8CFegL2z1oAdRRRQAUUUUAFFFFABQelFB6UAc/4v8Taf4Y09bm+Mss00nlW1rAu+a4kPRY19fU9B3rir3SPiBqGqW3jUWmn2F7Yo62+i7973MDfejml6K/UjGQCTya1fB1uuveN9c8T3jef9gnOm6dHIP+PdVUNI4H95i4GfRRXoAoA5Hw5480HVnNpNM2lamhxNp9+PJlRvQZ+V/qpIrrIyGUMp3A9DnrWZr3h7RNcj8vVtMtrsf3nXDj6MOR+dc3L8MPDJYm3k1azT/nnBfyBB+ZJoA63VNQsNPgM1/e29rGOS80qoAPqTXnmt67qXjyG48PeCnnt7GZSl5rzxFYoU/uwK2DI59fu+9b1h8OPCNrKk8mmvezIciS8neb8wxx+ldVBDFDGkUMaRRpwqIoAA9gOBQB59o/iC/wDBZsdB8YWMNvpihbax1m2P+j4UYRZx1hbGBnlf9qvR8j1FVNV0+z1TTptP1C3iubWZdksUi5Vlrhfh7rEejeG9c03VbuSSDwrcSQG5kbczWyAtGT6sEA+poA9BlkjjRpJHVUXlmY4C+5NcxffELwdZzNA+uQzyj+G1jefP/fsGsDTvD+peOvJ13xdJcW2nS/PZaDG5RFQ/dadhy7n+6CAPeu603R9KsYVjstOtLdUGF8uFRj8cUAc6nxK8IggXN9d2ef8An4sZ0H5lMV0ukatpmrQ+dpd/a3kXdoJQ+PrjpU9zBbzrtuIIpVxyHQMP1rkNd8AaTd3R1HRZJdA1hBmK7sjtXd23x/dYeoxn3FAHbAg9CKK5LwF4gvtTe80jXbeO113S3Ed2kP8Aqp1PKzR55CsOcds4zXW0AFFFFABRRRQAUUUUAFFFFADW78Zrmdd8ceHdHvGsJrx7u/Az9ksomnlH1C52/wDAsVR8e32p6nrVn4L0S5ezlvYmm1C9jxvtbUYB2Z/jYkKD2yT2ra8MeGdF8N2ot9JsY4SfvzN88sh7sznkk0AY8fjTUrqMSWPgbxDJH6yCGPP4GTNNf4gWtpIF1nw/4g0pQMtLLaebGo9SYi3Fdop570SKGjZWGQQQQRnNAFDRdW03WrFb3Sr63vbZujwvu59D6H2NVvE+uaf4c0qXVtUmaOBMKEjXc8rnhURe7E9h9TgCuU8XeF30ed/FfgxPserW6mW6s4uINQjXlo2XorEfdYc5xnNRW97beLfiH4fuJEY6fbaS+p2aP0edmVNxHfaGYfU0ANn8MeI/H9i7eMLp9F0mZd1vpNk/75eQUeaX++CAdoyB61YtvEfiDwns07xlY3N/aIdkGt2MZkDp2M0YyyMB1IDA9c84Hoa9KRwDwRkEcj1oAwNL8X+FL6PzbXxDpzBjgB51jb8VbBz+FLqXjDwvYRO914h0xdvVVnV2z6YXJ/SpNS8KeG9SwL3Q9PlIbcD5AU5+o5puneE/DOnOxs9B0+JnO4t5IY5+poA5u78Ua54mB0/wPp80ELHbLrV9CYooVPUxRt87tjpkBfeqlr4T8R+BLLzfB90+sWIYzXel3z/vJnJy7xSdnPXaePevSkAChV4A4GBT6AMXwn4g0/xJpKahpxlVdxjkhlXZLBIv3o5F7MP/AK4yMGtlelcHAqaT8Z5rayAWLV9NF1dxL081GKiTHTJAC++2u7j+4KAHUUUUAFFFFABRRRQAUyX+H60+igDzXSdZTwLrmoaH4iSSDSr28kudO1Pyj5J81tzRSkfcYMWAJ4IxzXeWuoWFzEsltf2ksZ/ijmVl/Ag1YvbW3vLZre6gjnhf70cihlP4GuXm+HHguRy/9hRKT2jmkjH5KwFAE3iTxroGhQhZLtb68f5YLGzPmzyv2UKvT6tgD1ridDGreBNTn8V6/p7vbeImEurC1QynTphxFwOShQncRnDDuDmvQtE8MaBojbtL0m1tpOQXClnx7Mea12VWQqRlSMEEdR70AUtJ1zRtTtkm0/VbO6RhkGOZT+nUfjVfXvEmgaPCbrU9Ys7ZEHQyAufYKPmJ9gDVG+8B+ELy4eabQoFdjktCzRZP0QipNN8E+FdMuRPaaJbLMOFkkzKR9N5ODQB55eW+v6n4nj+LltotyE06E2lppz4W5uLFzmWXaekn8SqecDHXivSPDvirw/r0KXGn6tbucfNE7eXKp7hkbDDHuK2x1PTPWsHV/BvhrVrg3OoaNayzHlpUBjY/UqQTQBrX2qaZYw+be6jaW0ePvSzKo/U15b4s+1/E66g/4RmPbpuiS/a7e/uFZI7u8XlI0BGSg/ibGDnjOK7K2+Hvg63dZE0OFyvI86SSUD8GYiumihjgRY4Y0jjUYVVACqPYCgDlvC3jnR9WZre+c6Pq8Xy3Wn3pEckT9wCeJFz0K5FdJJeWkMJlluoIk6lmlAH51S1vw/outADVdLtrvHR3T5wP94YIrHT4deC9+46KG5BCvcSsPyLYoAx/F+uweMmHg3wwBqJmmQ6jfR/8e9pCjBj+86O5KgBVz1JOMV6FaxiKNY1U7UUKCx5IA4qLS7Gy062FtYWkNrCOkcUYQfkKt0AB6V5z+0Z/yR7XP92P/wBDFejHpXnP7Rn/ACR7XP8Adj/9DFc+L/gz9Gexw9/yNcN/jj/6Ujyr9jT/AJDOvf8AXun/AKEK+ml6V8y/saf8hnXv+vdP/QhX00vSuXKf91j8/wAz3vEP/kf1vSP/AKShaKKK9I+JCmt1/GnU1uv40AfEaf8AJd/+40f/AEKvtxepr4jT/ku//caP/oVfbi9TXjZR/wAvPU/TfEf/AJgv+vf+Q6g9DRRXsn5kYXjHw/a+KPDdzot8XiWYBklQfNDKp3JIvuGAP5iuY8H+Mb6x1CHwd44C2fiBBttbpuINUQdJIz/fxjcmeDz0IFehBFBJ7msvxNoOkeI9Jk0vWtPh1C0kIYxyrnDDoy+hHYjmgDSVjgDkE/jT0OR3+przpPDfjbwuMeFdeTVtPQfLp+sFmZQOAqz/AHun941Yg8fajYMIfEvgvW9PZRl5rWA3cP1BjycUAd9RXE2/xV8BynbJ4gt7Vu63atAR9Q4FaY8d+C2UEeLdBwRnP2+P/GgDo6K4y7+KXgO3YqviSzuWHa1bzj/45mqr/EWS8dU8OeEvEGrFx8srWjW0Ofd5QBQB3LNhsE4J6e9cV448bixvU8NeGYV1fxVcpmC0U5jtlP8Ay2nI+4g6+pOB3qnJpPxE8TDbrOrweF7B1O+20tt90wz0M38H1Q11XhDwtoXhawe00TT0tlkffNIfmlnf+/I5+Z29yTQBW+HvhlfDGivBPcvfandzG51G8cfNcTtjLewAAAHYD610lAGKKACiiigAooooAKKKKACg9DRRQB5xfXx8B+Mrq+1AOvhrXpVke4x8ljdgBTvHZHULz2Kn1r0BJo5IkeGTejDKsh3Bh7eop1zbQXMLwXEKTRSKVdHGVYHsQeorhT4G1DQ5Xm8Da42mRFt39mXQ86zBz/CDkxj2XFAHfLyvODS1w6+IvHOnxt/angtbxV4EmmXSEH3Cud1JF8Q5Mstx4M8VwuvYabI+foVBBoA7mkboa4aDx5qt422x8A+I3JOAbiIW4+p34wKJP+FkawDH/wASzw1bluXBFzPt9hymaANXxp4rsvDFkrTJJeX87eXZWEHM11IeiqPyyegrktS8Kapb/CXW0uI459fv2bUr9IB8ssm7zDEvqMDYK6jwp4M0vQbp9SaSfU9YkXbLqV9J5kzD+6CfuL/sjArqNoznnP1oAyvDGrWWuaDY6ppsyy2tzArI44zx0x2xWrF936etcJf+D9V0bVrnV/A99DZm6k8y70u5BNpO3dlA5jY9yMA96c3jXX9OVI9a8C6wsn8T2AW5jPuNmTQB3dNcfLwBx04rh5PiFM7iOx8F+KLlyOj2LQgfi4AqG6t/iB4oZra5ki8KaWx+cQSCW9kQjpuGVj+o5HagB/h6ePVvi3q99YKjWmn2K6fPcJ0eferFM99oBB9Old7WX4c0XTfD+lW+k6TbCC2gXaq8kk92Y92J5JPJNalABRRRQAUUUUAFFFFABRRRQBwHiu4j8LfEOx8T3yldK1C3/s65uM8W0pYGJm9FJG3Pqwrurcq8e4MHU8gg5BHsaj1C1tr61ms7y3iubeZCksUqBkdT1DA8EVxUHg/xB4fcL4M8RNBY7sjTdRUzQRj+7G3LIvsOBQB31B6Vw51b4lxMUk8K6VcYP+shvQqkeuGOaRn+JupQtH5eh6GCf9aWM7gew5XP1oA0vHPiSHw3oTzMvm6hOfI061VcyXNw3CIo+pGT2GTXN3PhLWNK8LeHL7Rmjm8QaBGSIWYiO6jf/Ww57ZzlT/eVe2RW94a8F2mmaodav7y61jWipX7deHc0anqsS9I1P+zius2r+uaAOb8IeL9K8TW8n2OSS2vIDtu7K4Gye2furKf510cfTPrXPeKvB+h+IriO6vbdor+EYgvbaQxXEQ9BIuGx7ZxWUmi+PNKKrpfiu31O2QcR6pB8x9vMUZP1JzQB3FIelcR/avxLjYq/hfSZwP4or3aD/wB9Gj+1fiVK21fC2kwA95b0Nj/vk0Adtn16+1c94v8AF2keF7VJdSuC08xKW1rF801w/GFRByT/ACrJk0bx9qrFdS8TWWlW7r80emW+5/8AvtxkfUVp+GPBmh6BcPfW8MlzqMo/e393IZbiT1G9skDjoOKAKPgPStVa8vvFXiKMRatqYVUtFORZW68pDnu2SWY+rEdq7NenXPNNESf3cfT+VPHAoAKKKKACiiigAooooAKKKKACjA9KKKADA9KKKKACjA9KKKADAznAzRRRQAUYoooAKMD0oooAKKKKAA9K85/aM/5I9rn+7H/6GK9GPSvOf2jP+SPa5/ux/wDoYrnxf8Gfoz2OHv8Aka4b/HH/ANKR5V+xp/yGde/690/9CFfTS9K+Zf2NP+Qzr3/Xun/oQr6aXpXLlP8Ausfn+Z73iH/yP63pH/0lC0UUV6R8SFNbr+NOprdfxoA+I0/5Lv8A9xo/+hV9t5IJwM818SJ/yXf/ALjR/wDQq+17gO0MixttZlIB9Djg142Uf8vPU/TfEf8A5gv+vf8AkVrjWtJhvhYSanYpdkhRA1wokJPQbc5zV0O24gr+tfN/gy50LTwnww+K+n3Nh4kbUnubPWpAfK1KXzS0Ukc38LZx8hwO1dh4b1bxrc/tC+KtLa5spNJsrW0Mds0jfu43XO5OPvk4znj0r2T8yPYQ34Uzoeec9cdK8r8J/ErxP4m1u8sbDwN5cGmaxJp2qTSX4xEqruDp8nzHpkcdetPu/ibqdr4g8PrfeGZLHRtb1B9OgaecLeRSgtskaEAjY2xsHd0A45oA9Q81DIYlZTIBkqD8wFKckdAfrXllr4i0bT/jD41n1DRJtPudK0W3ubjURdGRLm3O7AEWMKVIPPeqjfFfX00jwtrsnhWGTTvFs0UWlKt5iWHzQDG82VwAVIPBJBOPegD0DTdf8K65rep+H7W4trrUNNIF7btAQYt3TO5QDn2zVpvDfh8tuOiWO7ufIXivJ4LnxBa/tA+PP+Ea0e0v9SbR9PbF1c+RCrBT8pYKxJPrjtVH4h/EjXtf+BmneJvDATR7mfV7eyv45XJeFxOqtGpA5BPfjgmgD3O3srG3QJDZ28SDoFjFTTzRW8BkkeOKMfxOwUD8aq6R/aX9nxf2stst5g+YLZiUHPGCQD09q8x/aFFr4k0k+AP7aTSri/tZLwzNL5ZHl/6sA+jOpBoA9UvbmGztJ7y6PlwQoXlbBOFAyeB7VT8L+INI8SaHBrOhXi31hcZMUyAgMB1+9g1z3wa8Wp45+Fei+I5WR57m1VbxQPlE6jbIv0DAivIfhR4117wV8B9D1v8A4RyC68O21yYtQuGvNs4R5ggljjCYKgsMgsOKAPpIv0479aN/XjpXn3jL4hpY6qugaJ9gn1Q6cdSf7bceRGsP8K5AJLPzgY/hNQaL8SLvxB4S0LVfD/hq9ln1hZ1IuGEcFi0LbXaeTqFLfdwpyOeKAPSd3PSsW78V6FaeJrPwzc6hFFq98jyWtqQ26VVUsxHGOACfwridJ+Lunt8NbvxZrVm1rdWF/LpdxZWzed5t4kpiEcTcb97D5Tx1rnfEMviW4/aB+G0uu6XpllAwvZIDbzmSZX+yyZjclRxjPIoA90ooooAKKKKACg9KKRhlSMkZHUdqAMUeLPDLBseINJyrlGzexjawOCp54PtU9jrWjajdPbWGq2V5cRKJHjhnV3RScAkA5HQ14h+0p4V0Tw98KdKs9Nso40/4Se0lZ8DzHd5HZizDrknp7V3Pjm80nwT478PataeHzJeeIbmPRZbmGRY0iBYlGZcfNgsaAPRlOAQuBkn2GaU/r/OuITxteH4o3ngdtCMbxaYdRt7o3AxcLu27QMfL83HNYPw7+JXijxsbG60/wQLbSvtN1a39xLfDdBLEDtCLt+YMwAJJGM96APVN3Ptj1oLAj69814knxk8S3Xw6n8cWHgaEaZp15JDqcM2o/vgiSBC0QCYbGc4JXpXsWmXcWpadbX9uT5F1Ck8e7qVdQRn8DQBTfxT4YR5FfxFpCNG2JAbyMFCOobnj8a1I7qF4TMskZi27hJuG0r1DZ6Yr59TUPBPhv48/FC78VCytNOksLFpDLCWQjyl3HABxz9Kl8N2d94P/AGZPENxregz6jpjfa7y20mS9MckOnMzMqGUbiCI+cc9MUAfQBbPKkcjOe2KyvFfiTRfC2jSaxr98LCwjZVeZ0YgFjgfdB71x194yj0qXwf4Q8PaYG1PXLNpbSOac+TawRR5Z3fBJ6qo45JrifiT4vvvFPwi+IumanoMenyaEI7S6P2gSrLPvjb5BgfLtKkE45PSgD3i3njubaO4gfzI5UDowH3lIyD+VSKFGMZHPH1rybQvHetaHqngzQtf8OwW+la/ax2+m3UF2ZJI5liUhJk2gAMDwQx71H8LdW8aah8WvHVpqFzp02m2OoQwrGJW3QJ9nRlEYx3zls/xE0Aev96dTe/406gAooooAKKKKACiiigAooooAaw+bPc1mX2uaJYXiWN7qtjaXToZEgmnVHZO7BScke/atMryT61zmseF9Fm1i78S3VjFPqP2BrVJJAG2R4JIGemT1+goAsjxV4ZxH/wAVFpJMjiOPF7GdzHoq88n2FbAf1HU/lXgXwV0LRtU/ZxgubzRY76Syvb28hWMhJN8VzKVw5BwcCuq1P4uSWfwq8P8Aj9PDUk1tqskKywi5ANr5rYUk7fm684AoA9SHTacDFPDjn0rzHxf8RfEGm/EGXwVo3g19Uvm0ptQs5TeiNJQGAKsdp2DPAPP0qW68feJB4+Hgm08IxtqMminUY5pb7EStuRCrkISAGccgEn0FAHpGefr0rP1PXNF0uRI9T1bT7GSQZRLm5SNmGewY81zfwm8ZXfi7SdR/tTShpOraTfyafqFqs3mIsqhWyj4G5SGUg4HfiuO/aVsrO41j4ctPaQzOfFFvGWYclSDlT7H0oA9jSRHjWRGV1YAqVOQR6g04kc1R1a8tdI0u51C6kS2s7SMyyuRgIijk/QAdPavNdF+LM2oeIvD9rJpdoNP8SxM2mywXJllgkEZdVuEC/JkDqCcHigDtNe8deF9D1e10rUtTZLu6mWFI44JZQrtnaHZFITOP4iK6LJ7BSAccHvXzHoOreO7T4S/EXxBB/YZuI9W1B5rtyzSrIoX7gIxhR93pg5r3j4ZXGuXfgrS7jxAbVrme1hkDW7E7laNTubIHzE5zQB1I6UUDpRQAUUUUAFFFFABRRRQA1mwce1NEn94YP8/pRLySu7aSDgjqDXkHw2uPG3ivTvFDyeMPJudO1yextG+xAx7EVGUOu7J5cgkEUAewq2T0xnpzTq81+G/xKj1PwvqNx4sW30zVdF1N9J1FIctE9wp+Xyh1IdSrAdfmxXQxePvCkui6pqkmqLb22lA/2j5yMrWvH8a4yBjnI4x3oA6USZHT6e9ODH+7XnHiPxHZ+MrK78NeC/EEltr6JDdQSrmPEW9f3o3Lh07ED1AyOtW/AXj6DxD4r1/wz9jukutDlS3kuXjKpcOEUs3+zyeBQB3w5HpRXOeJPGnh3w7P9n1S+2TLF58iRoXMUWSPMYDouQfyNQv8QPCw02zv4dQa5jvo2ltFhiZnnjXrIq4zt4znvQB1BOKaZMdh0qhpet6Xq+iRazpV7HeWMsfmRywncGX6dc+1ePa/8S7nxZ8Eb7xbob3/AIeubLUbZMkD7hukjYEkcgqzZx0oA9xD5Ge3qDwaA3+zXJaX458ParHqtnpuqxrqGl23mTLPC67FK5WXaQCyZB5Hoap6P4+0aLwhpGp6rr9lqU17Dv8AN063cJMFOHkSM5YICDknOKAO7HQUVg+LPFuh+FvDTeItYuni0xApadIy4AboxA5x702/8ZeHrJLzz75fPsbIX9zbqN0sUBx85Uc45oA6CiuQuPiR4Qt1s2uNSMIujEAWib9yZOI/M4+TceBnvUknxC8Lx3XiG0e7lW48OokmpRGFt0SvnYR/eBwcYz0oA6s9K85/aM/5I9rn+7H/AOhiu60rUbbVNNt7+1L+TcRiSPepVtpGRkHkVwv7Rn/JHtc/3Y//AEMVz4v+DP0Z7HD3/I1w3+OP/pSPKv2NP+Qzr3/Xun/oQr6aXpXzL+xp/wAhnXv+vdP/AEIV9NL0rlyn/dY/P8z3vEP/AJH9b0j/AOkoWiiivSPiQprdfxp1Nbr+NAHxGn/Jd/8AuNH/ANCr7VvY5ZrWaKGRonZSFdeqtjg18VJ/yXf/ALjR/wDQq+3F6mvGyj/l56n6b4j/APMF/wBe/wDI8U8V+GvH3j/4fxeBPFWh2FteCSIXGtx3AdAqMMzRLjKyEDIGeCe44rd03w74r0b44a14it9Otr3RNY061hM/2gJLbyQDBBUg7t3OOleoUV7J+ZHl/wAFtF8SaRd+Lk1jSDpyaprE+o2cvniX5HChVYYHI25rgj8Pfic6adLeaVpuoavpHiUakdRuNRJbUIPnwACP3QVXA2jrtr6NooA8audN1+z+KXjLxNqmi2cGiX2gx2a3V3cAw7ot7MZEABCHfjOc8V5t4VutZ8KeCvDniXxP8OtR1Hw7oOLi0mi1dZI7FG4+0RQ7NzIFOVDMcLjHNfTuuaZZ6zp93peqW6XWn3ULQ3FvIMrIrDBBFcX4d+Fml6PbQadLret6po9qym10y+ujLDGq/cXn7yrgYDZHFAzP8L6b4jt/jR4r8Vz6Cw0nUdOt47OUXALyNCp4KY+XdniuL0z4c+Nrj4E6h4Zm0m3s9bh11dVtoXug0dwomWQIXA+U4BHTg4r6Eh+8cDt26e1S0CMzRZtTm0mO51TT0tLx03PbJL5gQ4+7uwM/WuF8D6JqWteKfEeueNvB9pDLPLGunC4dblUtkUAKAR8jFgzHH96vTaKAPGfhbo3izwb4n8Z2ieFm/wCEav76XUdJRbtf3TtkvEEC4VWbJHpnvWBb+CfHEf7L8vgU+HkOvPOqeV9sXyyonWXfv2+i4xjqa+haKAPEtb8I+L9P8bWHjbR/DGla+l9pNvp2qaTfyoj2zQ52SRyMpH8bbhjnArT+IHh3x3fQ+ErrTrGyntrG4kbWNDt7n7NBOrY2EMB82zByvRs9K9aooHc+e0+EvjO7+HviHw7KNO0y+j8Qvruh3EMu+Nn84zLG64+VQTt79M1s32m/FLW/GPgXxVeeEtItX0eadb+1GpbjiSF4zIrbenzZC4r2uigLgOgyMGiiigQUUUUAFB6UUUAeS/tI+H/FPinw1pujeGtHF9KmqQX0kj3CxKiREkryDknPFXPizoPiXxN4e0DW9C06Nda0bVINUTTbqXas2w8xl/4TxwcV6dRQB47p+l/EM/Gi38bXvhfT4tPl0E2c0Md/ult28zzAM4w7Hp0FX/gBpHibwv4I1DTdf0U215HfXF1DHHOJFlSRiyqGx1HSvU6KAPnrRfBnjm2/Z68S+D5fDqDWNQvJ2t4hdjYySuGDF8cY24Ix3r2fwTBe23g3R7W+s/s13b2UUM0W7dtZECnnuOOK3qKAPFtA8Ka3qPxd8aaj4m8IRN4c8R20NrGZbhZDiJAjF0xwGxkc1l3Pg/4lab8LfFPwxa0TX7GazmtdA1RrsLKIXBCRzgjqgIG7uBXvtFAHz78S7fXhdfDddK8Oxy+I7FHb7LFeiK+hUR7GZXKlDDkjdlTyVrLvTqmpeEvGHwtsvAF1pXizUIU1F2uNTFwt9ukXdM0+0YI8sDbjA4xXsnjzwFpvijU7DWBfajpWsaeGS2v7CcxyrGxBeNh0dTgcEHpmtDwz4ZsdDM1z51xe6hOoWa9vHLyyKOi5P3VGeg45oHc868Y6D4u1G7+GFxZ+Hi6aDcJcakpulBiAQJtXj5jxnt1rc8I+HvE/h/4teLrz+zrS50PXpobyO988LJE6QpGYjHjn7uc5716RH3HX1PvT6AuNAOfbNOoooEFFFFABRRRQAUUUUAFFFFABWd4kkuotFu5LOza9nETBIFbaXJGMZPTrWjRQB5T8CvDviPRfhjP4R8QaONNuEN0VlS4EqP58kjjGAOgcA/SuDuvA/wAVpPgnZfD3/hHdHM2h3VuILoX/AMt/FFJuUgY/dkrjOSec19JUUAeVQ6b4qb462fii48OmPTv7C/s2eVLoNslaQSEgY5UYxn8ambR/En/DQyeJhomdFXRJNONz9pG4yGRJA2zHT92R16sK9PooA8y+DOjeIdJ1fxlNrWjmwi1XWn1C1PniTKMiIAcAYPyZ/Gqvx00TxRrmr+Ev7B0EahDo+rRancSNciIFUzlFBByxr1eigDzTxHa+LvHceoeF73RRofh6+0ue3urp5w8zySKVUIABgL1zVD4V6Z470e3tNM17wb4btjpkZjk1W0ZS98FUhWRFUGNjxnJPU161RQB4d4T8D+Krr4U+PfCOpaXHpV1rV3eXVlI0/moRMBtVjgYIK8/WvRvhjH4hi8Gaba+ItKh0y9tbaO2aGO5E4PlqF3bsDrjOK6uigAHSiiigAooooAKKKKACiiigBj5Ulwu7jkAc8V478KP+Eq8N2Xi2O48Iaj9pvdenvrJSwCSo6Iqlm/h5Q59q9looA8Guvhd4n0nSNG8QW5t9T1238TP4h1eyRtkdwZG5jjJz80aBVUnqVz3qXxV4R8Ram/xI8WR6PMH1/wAPnSbHTQB5sz+Xt8yQHgHPA9BXulFA7nkmkaPrQ+JXgjUH0G6htLLw3PZ3MxAAhkdoWCHH/XM/jitDwBpXiDRvil43S90mT+zNXuo7+1v1lyh/dhDGV7MCufxr0uigLng3xKXULf4s6s+h6Xql4t9oMdpq72GyZgoaQoGVh+7OGYjs2enFTeBbVrbXfD3jfwlp99q3hebw1DosUEmFurDyGIX5cd8bW9CCa9C1v4f6HqHil/Ekb6hp+oTRrFeNY3Twi8jX7qyhSN2MnGe1dRpdnbafYxWVnbx29vCu2ONAAFUfSgLnGfBfwrqHhbwpPbalHDb3F7qdzqBtYDmO2E0hcRKf9nOK81h8NeMbX4Dar4MuPC9zNqVvq8RhEcgdLqIXUcpkUkcDah49a+hqKAueQ6ro2uTfGabWY/D9wdObwg9mLgYwZyxYQ4/H6da4nS/BPiw/DrwnBF4e1LRfFGk204sdRtZV32szSsximQgq8DqVzkdc19KUUBc53U9Cl17wDP4e1zylmv8ATTaXht1wiu0e1ig7DJOPSvKdL+H/AI387wr4h1CK0Ov3MJ0vxQVfiSxALLg+qsqD3zXvFFAjwP4s+H/H2sXXinR7Xw7HPp0sdjPpUlpIsS3HkzKzpcHBZpMKNvOOtdB4k0G+v/id4bv7EC2TVdLa21+0kcbxBEVePHH3g7uCTXrMy7gBWRp/h3TLTxRf+I4o5W1C+hjgld5WZVSPJVUUnCj5jnGM0Aaqpj+HH04rz79oz/kj2uf7sf8A6GK9GPSvOf2jP+SPa5/ux/8AoYrnxf8ABn6M9jh7/ka4b/HH/wBKR5V+xp/yGde/690/9CFfTS9K+Zf2NP8AkM69/wBe6f8AoQr6aXpXLlP+6x+f5nveIf8AyP63pH/0lC0UUV6R8SFNbr+NOprdfxoA+I0/5Lv/ANxo/wDoVfbi9TXxGn/Jd/8AuNH/ANCr7cXqa8bKP+XnqfpviP8A8wX/AF7/AMh1FFFeyfmQUUUUAFFFNbPbPTtQA6im59CTSFjQA+imEnHXB/Sn0AFFFFABRRRQAUUUUAFFFFABRRRQAUUUUAFFFFABRRRQAUUUUAFFFFABRRRQAUUUUAFFFFABRRRQAUUUUAFFFFABRRRQAUUUUAFFFFABRRRQAUUUUAFFFFABRRRQAUUUUAFFFFABRRRQAUUUUAFFFFABRRRQAUUUUAFFFFABRRRQAUUUUAFFFFABRRRQAHpXnP7Rn/JHtc/3Y/8A0MV6Melec/tGf8ke1z/dj/8AQxXPi/4M/RnscPf8jXDf44/+lI8q/Y0/5DOvf9e6f+hCvppelfMv7Gn/ACGde/690/8AQhX00vSuXKf91j8/zPe8Q/8Akf1vSP8A6ShaKKK9I+JCmt1/GnU1uv40AfEaf8l3/wC40f8A0Kvtxepr4jT/AJLv/wBxo/8AoVfbi9TXjZR/y89T9N8R/wDmC/69/wCQ6iiivZPzIKKKKACmseRSlsH+dMkbK+g75oA8x1Bdc+I3iLUtLtNXu9F8KaXMbWeWzIW41G4X76K5B2RqRgkDJOMEDIL7/wCFzaTCdQ8C+IdY0jVYUzGlxdvc21y39yVJCTg9MqVIznnpVr4S3cOm3+v+C7pymp2F/LdKsnBuLeVspKvqOxx0JFdzqV7a6Zp8+oahcR21rbxmSaWRtqooGSTQBifDnxJ/wlHhmHUZrX7HfRyPbXttnIguEOHUeoPUexFdPXBfBgTXXh/UNdeJoIda1Oa+tYyu0+SQqIcdtwj3D2au73+xoAdRQOlFABRRRQAUUUUAFFFFABRRRQAjEgZAya5vxd400bwy9pb30ks19eEi1sraPzJ5sdSq+nI5PFdJJ9w+leR2l1a+C/jFrupeMPli15Yl0nWZl/cwxqGzaF+kfOG7b/faKAOiXxd40uA8lp8O51hXkfar9YpG/wCAbD/Ols/iRZw6laaX4m0q+8N3l222A3igwSN/dEo4z7ECuytrq1uYVnt7iKWJx8ro4Kn6V5/8ZPEXhqTw1f8AhWa3i1/VtRhMVto8PzyyOeFJA+4Aed56YoA9GDZGSMUbvavNNM8X3miWWleCrW0uvFfirT7CCPVGgfbFBJ5Yy80p+VSx5weSDmr/APaPxS2eb/wj/h5P+mZum3fTdnFAHe55xS1wmnfEH7LrtvofjDR7jw7e3TCO0mlcPa3T4zsSUcB+OFPJwfSu5DA0AOopNw6d/SloAKKKKACiiigAooooAKKKKACiiigAooooAKKKKACiiigAooooAKKKKACik3U2SRY0Lv8AKqglieAB60AOJpCx9K8/i+IOoeIZpU8CeHZdYtEZkGqTSiG0dlJB8tj/AKwZHVeKVdT+KUBWW58N6BeR9WitrsxuPbLEjNAHdTXCQQyTzyRxRRqWd2bAUDqSfTFcQvxMt9SaYeE/D+reIY4pPLa4gj2W+fZ26/gK5H4jeIpPGng6/wBDtdNv7TWbCW3vNW0CddtxdWKyDeI8f6xCB2642969J8E6/wCG9d0WGbw5dWrWaIsYgjwht8D/AFTJ/AR6UAYknxB1awjkuNc8B65Z2iDLTW+242j1IGCBXUeHPEOk+ItNTUtGvIry0clQ8Zzhh1UjqCD2NWNRvrHT7R7y9u4bW3jGXllcKqD1JNeb/DNotV+JnifxV4ctXg8MXcMcIlGVj1C8UjdcRr024G3d/EQTzQB6ojbs+3f1p1MiOV/+tin0AFFFFABRRRQAUUUUAFFFFABRRRQAUUUUAFFFFABRRRQAUUUUAFFFFAAelec/tGf8ke1z/dj/APQxXox6V5z+0Z/yR7XP92P/ANDFc+L/AIM/RnscPf8AI1w3+OP/AKUjyr9jT/kM69/17p/6EK+ml6V8y/saf8hnXv8Ar3T/ANCFfTS9K5cp/wB1j8/zPe8Q/wDkf1vSP/pKFooor0j4kKa3X8adTW6/jQB8Rp/yXf8A7jR/9Cr7cXqa+I0/5Lv/ANxo/wDoVfbi9TXjZR/y89T9N8R/+YL/AK9/5DqKKK9k/MgoooyPUUAMkP0PoD615xqnibxb4k12/wBB8A21lFDp8hgvtav8mNJh1jiQcuR0JxtHIzmvQ7tWaCTZ94odp98cVxPwG+zL8NbGOEMJ45ZkvQ/3xdBz527337qAOF+IHhvxhaW0OteMFtfEljpu6T+0dHQ2eqaauPmli243IOrKDkgdDVHUdA/tPW9N0ex1XU/iJfSwJqEa6vdEabp8J4SaZAf3jk/dXBJKk44Ne/3UlvFbySXDRrAqs0hc4UKByTnjGOteOfssGNNN8UQzZF4dZkmj3cE2Tf8AHuR/sEiXH40AbMln8ZdDtxfRal4f8RJEn7zTBb/ZiyjtE4GN2Om7Arr/AAT4ksfFmhQ6vYLNEGLRzW8y7ZoJFYq8ci9irAj37V0GQc4NeefDnbJ498dSaeUOk/2hEo2dDdLCgmx/wLIP+1mgD0NfujNLSDgDmloAKKKKACiiigAooooAKKKKAEcblxVa6sre6tZbW6t4ri3lG2SKVdysPcd6tUUAcZc/C/wLNOJf+EdtYj/dhGxfyHFbWheGdD0CN00TSLOx3/6xoYgrP9T3P1rZooA8k8ManD8ONZ1fRfFdq9pa3+pT31nraxl4boSuX2zOP9W6Z25bAIHBrvF8XeE2hWT/AISjRSpH3/t8YyPrurYuYEnBWSNZEPVXAKn3x3rGfwf4Xabz20DTzLknPlD86APN/iv4n0nxl4fl8N6BLbzwi4imv9akby7PTI45FbzPObCtIcBQqkn5vTNdTD8RtEMEf9l2eva0gUKbi202ZkbHBO/btOcZ465rnvFdrpY+NmjWPiqOKDw+tgZNGidQlpLfbvn3448wLjYG6gvjpXrUMSxjESqieiDAoA5jR/iD4X1DUYtMa+lsL+XAjttQge2d2P8ACvmAbj7DNdX5if3h1xXMfEez8J3HhW8XxkLSPS/KPmyTkKUwOCrdd3pjJrnvhj4il0f4T6Tf+N9QFk5UrbyXxCTzQg/uS68kyFMFgMnOaAPSsigniuHPxN8Pbh5Ftrd1Eek0emzFCPUZUcVr+HvGHh3X7h7bTNUiluU5a3kUxTL/AMAYBj9cYoA6EEHpRTU6ds+1OoAKKKKACiiigAooooAKKKKACiiigAooooADSEjIofpXMaz478L6VqD6fdaskl6nDW1tG87qfQhAdp+uKAOoyKZLNFFGZJZFjRQWZmOAABkk/hXGL8TPCqjN7LqGnpn711p8yIR67tuB+Nc98b76z1Dwrol0949z4Pm1SL+25bJ94NrhtuSv/LPzfL3+2c8ZoA6GX4meGpJ5YdIN/rjxHax02zkuIwf99QV/WsXxt400PV/CWp6NqE2qeGZb62aGK5vrGWGNWI4JkK7QO3JrvtBj0tdLtzoos/sBQeQbTb5ZXtgjg1Lqq2zWT/bhbm3VSZGnA2Ad854xQB5/8OPHehWPh3SvD3iBYvDWoWlnFCIbhgltMqqFElvL9ySNgMgqTwRnBrrrvxh4Tt7Zpp/E2jpGB1+2x/pzzXBfB2w0y/vvFdlpdtHe+CI77bpPnruQOVBnEJb/AJZeZvx29OK7yz8G+F7O48+18P6fFKp+VvKHWgDiLa4bx98S9A17RLOeDRvD4mZ9UlhaJrxpF2fZ41YBinO9iRjKJjNddr/gDwnrl293qGh2pupMb7iNBHK31YcmukjRUUKqhV7KBgD/AAqWgDibH4XeCraTzJNDivGH3ftbmYD3Aauvit1iQRxqqIqhVVRgAD+X0qeigBFyBz1paKKACiiigAooooAKKKKACiijIoAKKKKACiiigAooooAKKKKACiiigAooooAD0rzn9oz/AJI9rn+7H/6GK9GPSvOf2jP+SPa5/ux/+hiufF/wZ+jPY4e/5GuG/wAcf/SkeVfsaf8AIZ17/r3T/wBCFfTS9K+Zf2NP+Qzr3/Xun/oQr6aXpXLlP+6x+f5nveIf/I/rekf/AElC0UUV6R8SFNbr+NOprdfxoA+I0/5Lv/3Gj/6FX24vU18Rp/yXf/uNH/0Kvtxeprxso/5eep+m+I//ADBf9e/8h1FFFeyfmQVGfly3/wBepKy/FF3NY+HdSvbZGaaC1kdAOpIXg/hQBy3if4iwWWtzeH/Duh6j4m1mAKbi3s9oits84klPCnBHABPIrziXVta0vxs+oadbXPgfV9akxJp+sR+fpWpTYwGWRCpim/Q+hJr1b4QaTZ6X8O9I+zhZJL63W+up8DdPNMN7ux7nLYGegAHatPxxoOm+JPC2oaLqip9muYWUuw/1TYyJAezKeQw5BGaAOKuvC/j7xjGdO8a6zpmnaHuBubLR1YSXqf3JJWPyoe4VckcZFafivwLJcXthrXhHVP8AhHdbsIBbQyLD5sE8A6QzRZG5QQMEEEZPqc6vwq1K61j4eaHqN8d9xNaIZHx989N34107AY6CgDxfxtrXxF0rRynijxBoPh+2uW8mOTSLV7m+unP/ACzt0ZgFYjud2Kk8L+KL/wAG6DDZr8LvElhoVqGeS6MiT3DDJZppU4JZiSzYJ6nFb+i29vrHxp13UL9Vkm0O1gtLBHyRCJAXeQDszcLkdkxXo1AGX4f1rSvEGk22r6NfRXtjcLuilj5DD8eQfY81prwOK868GW0Oi/FvxRoumxpDp91DFqLQp9yKdsByB2LZLHHU16Kn3eaAFooooAKKKKACiiigAooooAKKKKACiiigApG4paKAM3X9F0rXtOfT9YsIb21cjMco7joQeoPuOa5WL4dWtmCuk+I/Emnwk8QxXauqj0HmKxx+Nd5RQBxNj8N/D0d7He6ob7XLmJw8b6nceaqN6hAAn5rXM+GIbHV/jJ4l/wCEuWO41iykRNHs7jmJLMjiWJTwzMcFj1ByBXrlc94q8I6J4mELavZh7iDP2e5idop4Sf7kiEMv0zigDdjG2NVC7cDAAGAPwrzP4+2Xhu28JS6xdSCw1+3dW0i6s1C3RuSRsVQOXDdCDkYJPvWn/wAIDfxoYbfx94nhgb+AyRSMPozIW/WsLXbDw/4J1rTGtdL1Hxb4zvy40xby4aWSNVxvky2VhRcjLAD7wHegD0nw1JqEug6fLq0Qi1F7SJrtB0WUoC4H0bNaNcFHpvxO1BVmuvEukaSzDLW9nZ+YEPpucnNQ3svxP0CA3RGmeKrWPLSwRRm3uio/uHO0n2xzQB6HRWL4R8Rad4n0G01rSpXktrkZAddrow4ZHH8LA8EetbVABRRRQAUUUUAFFFFABRRRQAUVzPj/AMWW/hOwhnktrm/u7yZbawsbYZluZjyFX0GASSegBPasW3tvilqsaz3Op6N4fLHP2WCA3DqP9p2JBP0GKANH4y3mt2Hw21i68PbxfpDw6DLxpkb2Ud2C5xR8M9J8I2fhixm8JJBcWksSyC9yJJpyRkvI5+YsTyQehJ4FZt0nxQ0a28+G80bxKob5raSI28rL3CsDtz9RWT4U0Hwr4us5da8K3Or+Fbzz3j1G0s5jCYLkHDrJAcoGzznbznPegD1C4gjuYjFcQxyxkcpIoZT9Qa8o0CDTdP8AjXeaD4T8ufQ7nTZJtfslw9ra3G5REUHIVnBfKDjAzxjnfHw9vrpdmq+PPE1/Dx+6WWO34/3olVv1rpvDHh3RvDenHT9D0+C0gLFnCD5pHPVnY8sfc0Ac43ww8OxXJm0ifVNDySTHYXZVMk9drblH0AFI3wx0C4kLazqOtazEBzFeXh8s/VUC5/Hiu8A46UtAFbTrW3srWK1s7eK3tokCxxRIFVR6ADgVZoooAKKKKACiiigAooooAKKKKACiiigAooooAR+n41FLJHGu6SRUXOMsQoz9aq+I9Ug0TQr3VrpWaG0haVlXq2BnA964HSPAMnie3XWviHeX97f3YEq6dDeSW9tYKeVjRY2UsyjALMSSeRigD0sN09f6UhZUXcxCgckk8AV5zpdnqXgHxNY6emqXWo+FtVlMESXkhlm0+4IJUBz8zRtgj5icHGOtRWuj3nxH1K61PWr++tvDMEzW9hptrM0H2sLw00zqQxG7ICggcEnOaAPS45EkQMjh0PQqcj86U84Ga8v1bwxcfD9P+Ej8G3l9/ZtqB/aGjXFy88U0OeTEXJMcgyTwcHuDVvXW1Lxx4hk0HT9Wu9M8PWUMUuoXNofLnunkUOkSv1RNhUkjnnGaAPQ4ZY5C3lyo+Ou1gcH3xUjfdNeaah8MbXSrV7/wHqOoaJrEGZI917LPBcMB9yZJWYFT0J6jOQabc+Kdc8T6Pomk+H3/ALL1XVkc39xs8z+z44sCUqDwXLMqrnj5s9qAPSfNTzPLVlLgZKZ+YD6VLmvNz8JdDFr5lnrHiGDWAONWGqTPMWBzllLGM89Rtx7VGvjDxNZ+GbrSbmGzufF1tfJpkT/dhndwDHOQOi7WBYDgNkDHSgD0d5Y1kCPIiuT8qlgCfwqROn415xbfCbRbi3+0eINS1rWNZfLSag+oTQsHPUxpGyogHYAcVc8ET65oWvzeDdc1CXU4kg+06VfygedNCCA0cmOrLkYPUjk0Ad5RTUPXrTqAA9K85/aM/wCSPa5/ux/+hivRj0rzn9oz/kj2uf7sf/oYrnxf8Gfoz2OHv+Rrhv8AHH/0pHlX7Gn/ACGde/690/8AQhX00vSvmX9jT/kM69/17p/6EK+ml6Vy5T/usfn+Z73iH/yP63pH/wBJQtFFFekfEhTW6/jTqa3X8aAPiNP+S7/9xo/+hV9uL1NfEaf8l3/7jR/9Cr7cXqa8bKP+XnqfpviP/wAwX/Xv/IdQaKG6GvZPzIYWIGfSuY8beNvCPhiH7P4k1e2t5LhMLa53zSIcgkRrliOozirXj3Wn8P8AhDU9Yjj3y20BMKkZBkJCpn23MM+1Y/w28F2Wh6SNSuiL/X9TVbjUdRnUPJK5GduT0VQdoA7CgDh/AvjK48OWdxZeHoH8aeFYpC9m+lur3+nB2JME8Gd5CnO0gZ24B6VsaxrHjH4iWMmgaP4d1LwzpF0Gh1HVNTQRTCEjDLDEfm3sMjcRgZz1rR+LHhiGGxbxvoKpYeI9GjM8M8a7RcRjloJQPvIw/Ku50a8i1bSLLU4QyR3MCTIG6gMuQP1oAfpNlbabYW+n2cQht7aJY40HQKBxVp87TjrQq7enSlIyMGgDz3xrofiOz8SW3jbwesN5fx2/2XUNNkk8tb+AMSu1jwsqktgnA+Yg1Sk+KGsyQSQ2Pw38UnUOQEu4BBBGcdXmbCBe5Oa9M8tRk4rzjx1YN4z8eWPg+7lY6BZWo1DVIFcj7WSxWOJ/9jK5I75xQBznw68d+CNIv7+78ReONJuvEOsXAe9uoX/0KEjhLeOU/LtQYXk84z1r2eGZJYkkgdHjdQyMpyGHqD3qj/Yej/2YdLOlWX2Ix+V5BhXYUxjGMdMVxHgmxbwT8QrnwfZs/wDwj+o2rX+lwOxP2R1ZVliT0T5wQO2KAPSxRTVp1ABRRRQAUUUUAFFFFABRRRQAUUUUAFFFNdivQZoAdRTBJnsfpWfd+INEs5Whu9Y06CVTgpJdIpB9ME0AadQvIqxs8hARQSS3AAHfPpUVjqVjfRl7K7t7lQcFoZVkA+u0nFeW2NmvxE+IPiG38STy/wBleHbtba20VXKrKduftEw/jz1UdMe9AHcT+OvBcM6wy+LdEVycbft8fX35rmvF+n6i/inTfiJ4JNprVxa20lje2KzrtubdmVv3b52rIpUEZPIJ9q7C08M+HLa1NrBodhFCw2lBCMEVwXxO8Kab4U0K78beE7mPw1qWmIJnKEi3u0BGYZU6HdwAeucUAblv8TvDcaAatDqmj3OPmgvbCVGU+gO3B/DIqC++I/26LyfBnh/VNdvXBWNmtnt7aNuxeRwAF9cHPpXXeH7oaxoWn6lcWXkSXdpFO0LrkxF0DbTn0JxWkI0UYVQo9higDlfhf4auPC3hkWF/eR3moXFzLeXs0SbYzPK259g7KCSAK6ymhAG3ZNOoAKKKKACiiigAooooAKKKKAOE+KHh/WL3UNE8T+G44ZtZ0KdpI7adtsdzE6FJI8nhW2sSGPAIGTg022+J2hwwqmu2GsaDdD78F3YyYH0dRsYe4OK7xlDHmmNDGx/eKr/7yg0AcJefE7SJbcr4d0vV/EF0x2xw2tlIEJPrIwCKPqaj8C2P/CKQ6r4j8a6npllrOvXIurpTOscFuqoI44lJODtRVBPc5Na3xW1y48JfD/Vdb0y1R7qCMCM7fkQsQu9sfwjOazPCvw68P28Ed/rEg8Tarcoss+p3reaZmKjlB0WPH3QOgxQB0Wn+LfCepXIgsPEmkXU3aOK8Rm/AA5rZyffAOOe9Ymq+DfCuqRCK+0DT50AwAYgCB7YriPDAu/B/xWh8C2up3Op6JfabJe29vK/mS6YY3RSpb/nk2/gHoRxnmgD1ZenelrP1DWtI00hdR1Sxs2xkLPcJGcfQmm6fr2i6jII9O1fT7xyM7YLlHbH0BoA0qKbG+4HjFOoAKKKKACiiigAooooAKKKKACiiigAooooA574kaZcat4J1Sxs033LwEwrnAZxyBT/CHiDT/E+gW2r6dIskMo+ZM5eJx96Nx2ZTxjtit08iuG1z4ZaNf61PrWnahq3h/ULn/j5m0q5MHn+7joT70AR+Prq31PxLoPhC1k82+a7W/uVj5NvbxgkyPj7uW2qM9d3tU3wu1OI6dd+GpwkWq6NcSRT25b5vLZi6SAd1IbAPqDWr4M8F6H4Tt549JilMty2+5uZ3Mk87di7nk9/zqDxj4D0PxNcwX1x9pstTthiDULKXyrhB/d3DqvfBoAi+KGt22j+FZbc5kv8AUP8ARbC2XmS4lboqjr9ewrI8EzR+GPFl14T1BlinvILe4sHZgBc7IUjkVT3YMrHH93B6VreFPh3omg6s2tSXF/rGslPLF/qU5mlRfRSfuj6VqeLvCmi+KtL/ALO1m1E0StvidTtkhfsyMOVI9aALGt6tp2haPdatqlyltZWkZllkc9AP5k9AOpJArzLwtcHw1e+Hdd1uFrK11tLi3Z5sKttLK6PEr56bhGR9SB1NdJp/wr0GHUra/wBU1DWdeks3D2aapeGeOBhypVcAZB5BNddrOkafrOmXGmapaxXdncLtlilXKsKAJ2ZY0LMyqqDLs5wAOvJ9q8evtSiuru/+I1rHJNo1nq8IEqJkS20ahJZ19VDBgCOoGa6EfB/Q2UWdzrviS50dcbdLl1BjbjB+7jqV9q7+2sbW2sorGCCOO1ijEUcKqAioBgLj0xxigBLa4hubeG4tZY7i3lQPHLG4ZHUjKlSOCCOh6VxUV1b+Ifi2rWD+bBoFpJDczoQU+0SEDysj+JV3EjqCMVFL8IfDqmaHTdS13SdPuCxm0+xvmitm3dcJjjPtXYeHPD+k+HNLi0zRLKKytIxxHGOCe5PqfegDSiwBgDA7U6kAx3paAA9K85/aM/5I9rn+7H/6GK9GPSvOf2jP+SPa5/ux/wDoYrnxf8Gfoz2OHv8Aka4b/HH/ANKR5V+xp/yGde/690/9CFfTS9K+Zf2NP+Qzr3/Xun/oQr6aXpXLlP8Ausfn+Z73iH/yP63pH/0lC0UUV6R8SFNbr+NOprdfxoA+I0/5Lv8A9xo/+hV9uL1NfEaf8l3/AO40f/Qq+3F6mvGyj/l56n6b4j/8wX/Xv/IVjtGTRuGOuOKG6Vg+OPECeGfC17rbW7XTQoBDApwZ5WO2OPPbcxA/GvZPzId4z0u21zwxqOj3U62yXcJjWVmwEfqh/BgD+Fcj4H+IOn2kEfhrxlIuheIbFBDIlzlYbpVGFmik+6ysuCeQQcjHeoNI+GQ12H+1/iJql9rmp3Kq/wBmjupba0tAeQkccbL0BwWYsSe9ZfivwtD4IntL10/t7wZLcLDe6Xqqi7On7+BPBJJlwuQAykkHIxjmgDR8deL7fxbHL4F8Dy/2nf348q9vYgTbWEB++7SdC2PuqM5PpXpek2cGn6bbWNqpWC3iWKNT1CqMAfpUOlaVp+k2YtdL0+0sYB/yztoFjQn12qAKvRghADQA6iiigAPSvN/iJJqXhbxRZ+O7OznvtLS2+ya1b26bpUiBLJMq/wAW0scj0HGa9IqALIGOQc9iP5UAcq3xK8B/2P8A2sPFWnfZP7287wf9zG7PtisTwFcXvinxjP44v7WbTtN+y/Y9DtLrCzyxswZ7gr1UMVXaOuCc4qv8SdN0u11rTtK8K+HdBi8WaxI3lX81hGxs4lBaS4IxywAIXPVsZzVuL4P+Fntg+p3mu6lqRB3alNq06zZPcBHCrz0AAFAHo6nHBPSnA15z4On13wt4w/4QnXtRl1awubdrnRNRuABOQhAkt5SoAYruQq2MkE5zivREoAdRRRQAUUUUAFFFFABRRSbl9R60ALSFvYnmmtNCpw0qA+hYUm8EcEEHkEdKAH7lpkvK554rzZNZ8WeNtZvbfwxdroXh/T7p7WXUjCJZ7yVG2yCJWyqqrAqSQeRWi/w8kZzJ/wAJp4oMvZxdIMfhs2/pQBl+MbjUfFHxLi+H8WpzaPpsOmjUL+S3O2e9UvtWKNj91RyWI55X1rpdK8AeELCJUt9BtCNuC0uZWb3JYnmvNvibomt6DJYa5rmr3Wp6baTCOHWLZVh1HSTIyqGJUbJoS20MjL6HPFdvbQ/E60to0i1Tw1rIKgi4mtZInYepCvt9+AKAE174baJMhvfD9xP4b1OAF4buyc4Df7aH5XX1HH1rA8H6cnxI8O6f46juZ/DvilFktZtQ05v3Vx5bbSSrDEkRIyvQ4xzW3f8AhHxf4mQW3irxQlrpci4nsdGiMBmH91pWJcL/ALpU+9dppWmWml6db6dp9tFa2dtEsUMMa4VEXooHpQByy6f8TIQsMfiHw/cp/wA9pdNdX+u0SYzUC/DubVtQgvvG2v3Gv/ZpRLb2QjEFojjoxjBJcjtlse1d6v3RS0AIq7c+lLRRQAUUUUAFFFFABRRRQAUUUUAFFFFABRRRQBFeW8N3ayWtzEk0MqlJI3GVZT1BFcHYeBNc8Mgw+DPE7W2nLkw6ZqEJuIYf9lGDKyr7HdivQaKAOFfS/iZfxtBc+JNF01D/AMtbSwZ5Pw3Pgfka5jxTpTeB7awsNB1CSPXPFmppZXviK/bzJY8I757AMQhRFwAGYHnGD7DWN4q8O6Z4m0WbR9YtftFpLgkBirIwIKujA5VlIBBHpQBjaH8N/CmmIrSWJ1G66yXd+5mlkbuzE/L+QAqTXfh54Q1SJlk0eK3mI+Se0YwyRn+8pXv+BrOttB+IGhxeRpHii11i0QgRRaxbbplT0MkZXcfcgmqfiSPx1Hol5qev+KNM8PadaxtJcNplqWm8sDkBpGYAn1AoAsfCnVNUi17xH4L1O+fV10CaNLbUmUb5IpEV1jlxwZE3bSRjOM4HSvQi2PWvHfhl4U8RXnhm3uIdRl8KaNeKblLW3VZb+58z5vOup5AxMjAgkKF25x0FdQPAF1bhnsPHHiWC4A+V5JY5QD7qyEUAdzvXOO9OrzzQPEHiHQvF9n4R8ZG3uzqKOdL1a2Ty1uHQZaGROdsm3LAjhgrccV6EXUdWA+tAC0UiujfdZT9DRuX1FAC0UUUAFFFFABRRRQAUUUUAFFFFABRRRQAUUUUAFFFFABRRRQAUUUUAFFFFAAelec/tGf8AJHtc/wB2P/0MV6Melec/tGf8ke1z/dj/APQxXPi/4M/RnscPf8jXDf44/wDpSPKv2NP+Qzr3/Xun/oQr6aXpXzL+xp/yGde/690/9CFfTS9K5cp/3WPz/M97xD/5H9b0j/6ShaKKK9I+JCmt1/GnU1uv40AfEaf8l3/7jR/9Cr7cXqa+I0/5Lv8A9xo/+hV9uL1NeNlH/Lz1P03xH/5gv+vf+QrjKketcX8XtNvL/wAFSz6dA1zfadcQ6hDAoyZjDIsjIB3JCkAepFdrSN90/SvZPzIxfCOv6b4r0G11vSbmK4tLhAQVOdrD7yn0YHiuS+NmpR3Wkw+BbM+drXiGRYYYEb544VYNJO3oi4Az6sKk8QfC3Qr7V7jWdHv9W8M6ncHNxcaRdNAJ/Uuo4J961/BfgPw74Taa40u3llvrnm4vruUzXM/s0h5P0oA6i0hW2tYreMsUiQIpY5JAGOTUtIn3RS0AFFFFABRRRQB5t8R7yPwz4/8AD/jLUJFj0YRvpt9Ow+W18w/u5GP8Kl9qk+/pXoQYeWGTawbBBXkMD3zUeoWdvfW01pd26XFvMhjkikUFXU9QQetedt8HNHiLWum+I/E+l6Q+fN0u01J0tyPQD+EH0oAlu7238TfGPTbHTXM8XhqGWbULiPmOOeXascG7+9tV2K9sL616QvX2rL8KeHtG8MaQmk6Fp8NjaRnPlxjGWPViepJ9TWtQAUUUUAFFFFABRRRQAj/d715prWoa94w8eah4Q0HVJNF0vR4on1W/hUfaJZJM7IoifujCtuYc9MGvSpOENcP4t8H31x4kXxZ4U1Y6RrnkiCcSpvtr2MH5UlXrlecMASMn1oAB8LfCjYa6j1K9lI+eW41GZ3Y+uS38qzta8Ha94dtn1TwDrd6JrdS/9k6jdNPaXKjkplyTGTzggjmtAaz8R7fMU/g/T7uRePNttQAjb3w2CPyrP1fQ/HXjOH+z9eurPw9oko23Vtp8rSXU6Z5QyYAQHvtJNAGT4Lk1+1sYfFvge3XVPDGv/wDEwk0a5kEU9jLJ80hhY4UqWJJU9zxW8fiFfKjRv8P/ABWJwwXYLMsv134249813WlWNrpum22nWNvHb2ttEsMMSDCoijCqPYAVZoA8v1bRvF3xBkisdetF8O+GEmSaezEqyXV/tO5UcrlUTIBI4JwB0zXpFuiphViCKvyoo6KMYwPQYA6VYooAKKKKACiiigAooooAKKKKACiiigAooooAKKKKACiiigAooooAKKKKACiiigArO8QabZavpV1peoxiW0u4WhmQ91P+FaNFAHmeiTePPBNlHo99pL+KtJtEEVnfWrqt2Il4USofvMFAG4dcZPJrRl8dapIBHZ+A/Ec0xHCyweSufQs2Biu7pGOATQB4t4outd0meDx940tYDfWsgsvDeg2825EupzsEksnQvgkZzhV3Y5NdNpvgXVtUj+2eNfEmqXl3MA0lnZXL21rAf7iCMgtjpuOSa6nxj4e07xV4futD1SMtbXCjlTh0YEFJFPZlIBB9RXJ2bfEzwzbCzksrPxfaxYWG5Sdbe6KDgB1bClv9oNzQBcuPhppMduw0bVte0e4zlZoNSlbB91Zip+hFQeCtd8RWvjC88EeK5Yby9htRfWOowoF+125bad6DhZFOR0AOM07/AISL4h348rT/AAGmnlhgTalfx7VPriMsSPwq34E8Hz6Pql74i1zU21fxFqKLHcXO3ZHFEv3Yol7ID34yeaAOzjOQT+vrTqZD93liTT6ACiiigAooooAKKKKACiiigAooooAKKKKACiiigAooooAKKKKACiiigAPSvOf2jP8Akj2uf7sf/oYr0Y9K85/aM/5I9rn+7H/6GK58X/Bn6M9jh7/ka4b/ABx/9KR5V+xp/wAhnXv+vdP/AEIV9NL0r5l/Y0/5DOvf9e6f+hCvppelcuU/7rH5/me94h/8j+t6R/8ASULRRRXpHxIU1uv406mt1/GgD4jT/ku//caP/oVfbEjEcBgM+9fE6f8AJd/+40f/AEKvtiVFdWV84ORn04rxso/5eep+m+I//MF/17/yON1b4neFdNlk8+7uHtYbn7LPexW7PbxS7tpVnHTDcEgECuvW6hNx9nW4iaXZ5gi3Dft9cdcZIrwGO4134K2N5oviLRovEXwzubuaRNThGZ9PSaQuwuIznzEBc/OCPWtXR7W4vf2q9XurbXb1YP8AhHbedEQJsaMyR4j5U4U9cjn3r2T8yPbC2cbSMd+Kf0rxbwtqfxH8U+OPFWjw+KLCwsvDmuxKrpY7muYGVi0DAt8vb5qzfGPxA8W6BeaNqU2uafcXMmuLp9/otlGJbWOCQtszN97zQApPbkjHFAHs0fiTRZfE83hiLUY21iC3W5ltcNuWJiQHJxjBIPetPc3TOP515lPrmq2Px+vtHcWc1ifDYv4VS0VZwRJInltJ1ZcpkD/ariIPiB4zv/hz4Y8Y2fiOyXUPEOrRWD6Z9lDparNMIyEQYcyRA5bcxHyngUBY9Y0rxxHe/E7U/AcmmXcF1Y2C3wunZfKmQsFG3ByOWrqp7iO3haa4mjijXG53YKq/ia8SvtP1jUf2lNWstI1xtKum8Jxh71YFkcfvo+VU/KOeeRXP+LfEOveL/wBlzX7nWr8w6lpmqLYXU1soVbvy7mEBiMfLncDx3FAH0gr71DIwZWGVI6GszxV4g0nwzodxrOt3yWVlbgGWV+gycAfUmmeErWax8PWMNxqFxfv5KESzBQ2No4woAwK83+N+oaPrmpx+B9asr+809rKS4vUs4TLh2ysO7B4IYbh9RQB6zPIy28k0aGVgm5UXq+BnA9zXNfC3xpbePPDJ1y30+50/ZdTWr29wQWV4zg5xkVz37Nnia68SfCvTE1JpDq2ks2magJhiUSwnYWYdi2M/jXk3gzUPF3h34H6x4y8P69DbW+ka7dzSae9srJdp5yKyu5+YEgnGMYOOtAH1IDwef6UuTjIbivIvF3xDu7rxbp3hLTpL/TGm0dNUu7uytBcSxeZxEihuAMhySQfujGKZpXibx+3g3SJPEklh4bka7uLbUL+6TbcSxK2IJIIeRvdTyDnBHvwAewbuPT+lcn4w8bR+GvEvh7RrrTLuZdcujaw3SFfLjkCltrc56KegrzDQ/i9qmjfCzxdrmtkaveaDqz6ZZTNF5LXjMQIvMUcKcsASKn+I+l+ILPx38LLzXPEj6kZdaZZrUQJHCsv2eQ748DcMcjBJoA93ooooAKKKKAEfO3jGfevOb/4v+ErO11G+uU1RLHTrv7HLdC1PlGTco+U55BLAA4r0ZvumvIf2nrW30/4H6lBZQx28f22yYLGMAsbuIk4oA7DQvHmkav4mHh2G11C3vWtDeJ9pt/LWSPIGVOTk8jI7ZFdWOzEV5h8ZfEGr+GPDXhrWNHFmZ5NRtrGYzw738qZfmCEEbT8g+tWLvxJ4it/j/beEDd2raLdaI99HH5H7xJFdk5bPI+XPQUAejkkD5WGKN2M81418MNS+I3izVb+a98TWEFjoPiO6sZo47H5tQgjdlwfm+Tpx1rMtdc+JHiC0+IkNr4stdNl8L6lMLSaKxUmZI0ZhG4Yn5TgAkc0Ae8szYGMDNcJefFXw3ba/qGhNb6tJqOnxCa4hSzJ2xZOHHqpwenoa0vhV4iuvFnw60PxDfQxw3N/aLJKkZ+UPkg4/LNeY+JfE134V/aA8XaxBo1/rEdp4UspJIbXG5VWa4PT05P60AetaP4u8P6x4T/4SnTtVim0gRvI9yAQEC53blxkEYIIIzxV3QdWstd0Wz1jSbxLuxvIlmt50BCyIwyGGRkcdq8v+EOiLp3wa1TVtM1ezmufEcl3rYlEXmW0LTlpPLCZ+ZVBCkZ5IPSsfQ/iBr83gX4VW6z2ekyeKgi3moJAFitlWIv5ca/dVnwFXIIGelAHsfizWH0Hw1qWsizlvRY2z3DQREB3VRk4zx0BP4VF4I8RQ+KvCOmeIraCW3hv4BMkcpG5Ac8HHHavLNP17xJqsfxR0TVNXh1DTPD9jPbW8yW+2SdpIJGPmODtLJtwQqj7wrm/DGteL/Bnw3+G3iODWoZ9GvJ7fTLrRzbKqBJPMxIr/AHt4KjqSDnpQB9GJdQPcPbpPG06AM8YcblB6EjqAfeplbLEZrxTwBpt837SXxAkbXL/bDBYMYyE2yKQ5CH5eAOcYweea9qUcj8cUAPooooAKKKKACiiigAooooAKKKKACkNLTZO3OMUAedz/ABg8K29hqepzx6umn6bctb3FybM+WGU4JBzyueM+tamifELRdW8SWugR22qW93d2xuoDPbbI5Ix1w2euO1c1+03bwWf7PvieC1jWCPyVO1eASZVJ/Mkml+K2v6t4b8C+GNa0lrQ3BvrG0dp4fMcRzlUfYcjBNAHqZb34/nSbyD94V5vq/iTxFZ/HrQfCq3Vq2i6npdxctH5OJEkjzj5s8j8Kw/hjf/EjxZrF/cXPifToNO0LxFc2cyRWGWv4UGNpJb92QSOmaAPZQ2fWjcc9/evDrfV/iRr5+IVja+LrXTH8Nak62lxFYKzSoIRII3DEjbzgkc+9ej/CTxHdeL/hnoXiO+ijhu760DzJH90OCVbHsSCfxoAg034k+Hr/AMd3Pgq3XUG1m2+aeM2pCxoejlum09Aa7LtXjnhU7f2tvGQ3E48N2PHXHzmum+MnjafwfpGlx2UDSX+sagljblY/MMefmd9vG4hAxA9QKAO3nnht7WW4unWKGJGkkdjwqgZJP0Fcb4d8dXOtaxb/AGfw7cr4cuYme21qSdFjkYNt27Cdwzzj1wa4W41DxtfeF/iDpepzapJoSaHLc6brFzaJBOzmJ/NgZQNpAwOQAcE/WuQ17SdTT4NfCyT/AISfVAlxq1hGsIWILHmOUgjC5JGP4iR7UDPqD9T3pQox83JxVewge1tIoZbuW6eMYaaXG5z6nAA/SrKnIoEKAAOKKKKACiiigAooooAa5IYc8elNzJj3+lFxGJY2jcnYw2nBwfzrxP4NaFP4n8A6pJd+Itejvl1q+gt7xbs74QkzKgAIKkDHQg0Ae2xls/N6U89K8e+G3xQmXwgbfxTKb3xDba3caDGtvHtOoTwyFQ6jtldpY9BzxW/dfFjQbHw1r2salZ6hbv4elWLVbJYt80BbowHG5SOQfSgDvJJljUF3VCTgbj1PpUgLd68t1jWNP+It3qXw9mg1LRL+KOC/hmlUq0tuJFIliKkcg7Rg5wTzmtD4S+Ltb8R3viGz1LR5bSDStTewgnaTdvWNI8b+PvncSSMDkcUAeiUVwfi74n6P4fv9VsxZ3eoNolsl1qxtlB+yxvnbx/ExxnHHFOb4kWs5tbbS9HvtQ1KfT11JrOPAeG3b7rN6E9l70Adw+ccHFNMgBGSBn1I6+lc/onjDS/EHgpfFXh8nUbSS3aeFF+RnIGSh64YYwfQ14x4q8U6x4p+CfhbxVq1jPpt62uWLg20zASK0+0hQCMqRxg560AfRG7gds+vrQGPXNcBB8QLXVYvE+l3Wm61o2p6PameWAxKZ2gYOEnhzw33H69xVbTfiNpsOi+H7PTo9W1/UL7SYr+GOQIlzPAePMIACl+DlRigD0sdBRXKfELxpF4P8Gy+KJNKvNRtYNjTR2y/vERiBvwewzk+mKo6z8StJsJ9a0+3tLm+1bR7SC6uLGEfMyzY2BT3OSB+NAHc0V5/q3xS0zSr61t7/AEvUYYnuYbS6uDH+7tZpR8ik/wAXPBI6HHrSN8TY0PiyF9Av/tnhuSJZLfjddCT7jR+oP9D6UAegnpXnP7Rn/JHtc/3Y/wD0MV3tjcSXFnBNLbvbySIGeJ+sZIzg+9cF+0Z/yR7XP92P/wBDFc+L/gz9Gexw9/yNcN/jj/6Ujyr9jT/kM69/17p/6EK+ml6V8y/saf8AIZ17/r3T/wBCFfTS9K5cp/3WPz/M97xD/wCR/W9I/wDpKFooor0j4kKa3X8adTW6/jQB8Rp/yXf/ALjR/wDQq+2ZYlmikibO1gVOPcV8TJ/yXf8A7jR/9Cr7cXqa8bKP+XnqfpviP/zBf9e/8jyz/hWPiG58MTeCdU8YPd+GJcxMPJAu3ts8QNJ0K7flz1x3rVuPh7c23xQtPGeg6z/Z6f2eunX1oYg6ywqylduR8p+UDNegUV7J+ZHnnw/8B6x4d8WeK9YvtZt7u38RXIuXgjg2GFgNoCt1IwT1rkR8CtTTwtc+FoPG00Okw6suqaSq2UQkgk3l2EjbcyDLHrz09K9xooA8v1vwzq2k/EK5+JV/rscllZaIbKa2itMylF3OXGB9/czHjjGK8f8AD1p4u8P+CLX4jaB4k8M621zKb21tLnTo/t155p3GJpFAIuCDtJXHOa+rXTcx4BBGDmuf0rwR4T0nUH1DS/DunWV2zmQywwKrbj1I9z3oA57SvBetRfFy88etrFt5V3pK2AsfI5iGQwO7qTlR+GaxNG+D19H8L/E/gjV/EYnXWr172O6ggCNBIzq44PBAaNP1r1yNWGS3Pp60+gDE8IabrGm+G7ax1rVI9TvoowjXCwiNXwMD5RWH8PvCniHQ9Z8Q6nrutWmqTavcrOjR23lmFVRUWPI6qFUfjk129FAHmng/4f8AiHw38RPFHiS112y+weIJTPLYC2wI5guFkB9Txu9eaxLT4P69D8HNd+H7+J7Z5NVvJLg3v2UZjV3Dsu3oeQMGvZqKAPLNb+GOtve6L4k8OeKBoviqw09dNurlbcSW97bjGFeNgcEEZBGCMn1qTxf8MtX1lPDGp2/iyZfEegXEk0d7cW0ckcvmbfMBj27R90bSBkV6fRQB5PF8GLa40/xno+t67dalpXiecXbxsirJbXG0ZkRwM8EZAPA4qndfCnxtqNp4dbV/iNJdah4e1D7VZT/YYsMmxkxJ8vzMVYgmvZKKAEQMEUMdzYGT6mloooAKKKKACuE+NHgrVfHnhP8A4R3T9Wt9MglljkuHeDzGby3WRAPT5lGfau7ooA8/8c+Ab7xj8OoPD+p6wttqts8VxBf2se0JPFnY209RzyPeszT/AIb+Kk+IOieN9R8bfbdRtNPayvY/sUaRTqWZhtAHy8t9a9TooA4L4VeCtY8I/wBuLqWr22oJqupTajiOHy/Lklcsy+65JrK8N/DfxDpMHjvf4htJpvFU0k6N9m4tWcFSP9oYY9a9SooA5T4U+Frzwd4D0zwzfX8V++nxmJbhItm9ckgkdjyelYumeBfENv8AFzUPGtzrdlNaX1mljJZC2x+5RmZPm9cu2frXotFAHmfhz4a6l4TXxBp3hfX1i0HUxLNaabdQh0sLiQku0Z67CSW2dAScV5x4u8M3ujaJ8P8A4RHxRZx6lE7SW093YqbK4hhBwkisOZBgbcc5wa+k6xvEfhrRfEVmlnr2k2mqW6P5ipcxhwrdiM9/egDyPwhZ+M2m8WfDW61DQ7i1k01mi1ewslhS2ll+RopEXhpCrFgevy81p6l8JtevPhl4T8Hx+J7aOTQL2K6a6+yg+f5W7aNvQfeOfwr1HStH07SbMWel2FvZ2wOfLhQKM+vFX41Krg0AcFZ+A9SsPireeNNP10Qwaraww6pYmEMsjxZCshIyvBrvVXFOooAKKKKACiiigAooooAKKKKACiiigApCM0tFAHEfGXwfq3jrwZc+GdP1aDTYL0bbqR4fMYqCCAvpyKreLfh/e+LPhlH4Y1fWRDqcDxTW9/aR7RHNEcxPtPBwQMjpXoFFAHk9v8NPF8njjw5401PxyLvVdMtpba6UWUawzo5PCqB8vuRzW38KvBWteEJdd/tHWLbUI9U1GXUFEcHlmOST7w9xwK72igDzPw78PvEOlN45mk16zmm8UStMn+jELbOyeX+I2gfjXQfCXwre+C/h/pvhe+1GPUZLFGjW4WPZvUsSMj15rrKKAPLbf4e+LbT4q6x46tvEmn+ZqVrHZm2ktSVSOM5Q567s0uqfCzUfEHh64j8Q+K7uTX11Uanp2o2y7Rp8iZEaxqeCu07SDnIJr1GigDz0eD/Gd34H1jSdc8ZJqOq6laPZ+f8AZFjghRhtJEagZYgnk1l6l8K9U1D4TaF4Rk8SLDqmg3UN1YahFANu+IELuQ8EYZs/hXq1FAFTSoLyHToYtQuhdXSoPNlVAoZu5AHSrYoooAKKKKACiiigAooooAiufNWF2hQSSAZVCcAn615V8N/DXxC8MeGdT0XyNGjnutQubuC6DsywiZy3K5ySM/SvWSOaQr34zQB5NcfCebTdD8LyeHtUEmteHtSl1J5rpcrfyzkm5346FyTgj7vHYVS8XfDXxFrPh/xxfRGw/wCEh8VLBD5bORBawxKFUEg5LYGSfWvZsGkZSR/Q9KAPPNJ8MeIofi/b+KbiOz/s1dAGnNtkJkEu+NieuNvydPcVZ+HXhrXvDfiPxStzJYzaPqepvqVpKm7zlZ0RWRucYHl8cd67rac0bcZwOtAHgHj+yu9a+KHi46DZ6NqFrbabBba3bPdtau7AGRUmww3gqy4b8O1b3hDRdauNYsfiT4X0y3sP7a0WGzv9HvCVFuYx8jRkYAA4BHcDI616Jq3g3wxq2rx6xqWg6fdX8YCrcSQguQOmT3A7Vuqm1dqgAelAHH/DTwTB4N8BReGRetPIxlluZwAu+WUlnYDsMk4FcCfh544Hwo0Pwa/9iyXGjatbzRTozKsltFLv3Yzw56ele3BSB3pNmRgqPX8aAPNdX8MeJ7nx94m163gsGtNT0CPTLUNKd6yKZTuPOMfve392uZ1P4WeINW8C+HfD9/b6TDeaXpsdtb6lbyNHc6dcocefHIDuKsAvyZxnPFe4hTzwM+vrSgNj1oAxdU0Eap4NuPDuqTtdpdWLWlzMww0u5NrMQOMmuC0X4V6ja3/gvVLvXvtN9pNu0GtTbSG1JMbkB7/LIsbDPZcV6vg9OcY9aCOaAPFfiF8OfHPiHXdUkTXLC4sGvLO+0lbpH/0Mwvl4gFIGGz97rx1reu9FttX+OFpqFvfr59npKprtpEcxu24m23e6lpyO+CK9LKnrjGevrVPTtI0+xv7y+tbG3gur5g91MkYDzMBgFj3wOKALaxled2eua89/aM/5I9rn+7H/AOhivRj0rzn9oz/kj2uf7sf/AKGK58X/AAZ+jPY4e/5GuG/xx/8ASkeVfsaf8hnXv+vdP/QhX00vSvmX9jT/AJDOvf8AXun/AKEK+ml6Vy5T/usfn+Z73iH/AMj+t6R/9JQtFFFekfEhTW6/jTqa3X8aAPiNP+S7/wDcaP8A6FX24vU18Rp/yXf/ALjR/wDQq+3F6mvGyj/l56n6b4j/APMF/wBe/wDIdRRRXsn5kFFFFABRRRQAUUUUAFFFFABRRRQAUUUUAFFFFABRRRQAUUUUAFFFFABRRRQAUUUUAFFFFABRRRQAUUUUAFFFFABRRRQAUUUUAFFFFABRRRQAUUUUAFFFFABRRRQAUUUUAFFFFABRRRQAUUUUAFFFFABRRRQAUUUUAFFFFABRRRQAUUUUAFFFFABRRRQAUUUUAFFFFABRRRQAUUUUAB6V5z+0Z/yR7XP92P8A9DFejHpXnP7Rn/JHtc/3Y/8A0MVz4v8Agz9Gexw9/wAjXDf44/8ApSPKv2NP+Qzr3/Xun/oQr6aXpXzL+xp/yGde/wCvdP8A0IV9NL0rlyn/AHWPz/M97xD/AOR/W9I/+koWiiivSPiQprdfxp1Nbr+NAHxGn/Jd/wDuNH/0Kvtxepr4jT/ku/8A3Gj/AOhV9uL1NeNlH/Lz1P03xH/5gv8Ar3/kOooor2T8yCiiigAprnHfBp1MkYggDqaAOd8deMdG8HWVtdaw9z/pNwIIYbeIyySNySQo52qAWJ7AGuRg+LsOpPezeF/DGteI9NtpGi/tCyAaGR1GWCnHbgfXiuI8Qate+M/F0mqaS5M2oyvofhpgR+6tgc31+PT5FZUb/bx3ruPg9p9npGkeMdJ02EQ2Nlqs8MEYHRRCmSfckk/jQBNpPxl8H31zpFqZr2G51FxG8ckJxZyEkLHO3SMsVbGeuK9JJJyAcfzr5jtdBtf+EG0O+vNseleJkn0rUpl2jyLtLqZrS4yehBLqW9Nor234T+I7jxF4Ohl1FkXWdPkew1WPj5bmJijnHYMRuHswoA7IdKKRfuiloAKKKKACiiigAooooAKKKKACiiigAooooAKKKKAEbpTAylsBuQcNz39P1pl+80dnK9vEJpwjGKMnAdgDgE9snvXzb4N1XxvHrdw1v4nmsPHs1zLPqHhXxAxS0vY97BBZueOEVRujyMn5qAPpmivP/BXxQ0rW9X/4RzW7Wfwz4nTh9J1HCPL/ALUL/dmX3Qmu8ZiA3zAY7npQBJRQOlFABRRRQAUUUUAFFFFABRRRQAUUUUAFFFFABRRRQAUUUUAFFFNLYIHJyewoAdRVPUtQtNOspr6+vLe0tIVLS3E0gSOMerMeAKzfBvi7w94x0dtV8M6rb6lZrO0BmhOV3r1AP4j8xQBvUUiZxyc/hS0AFFFFABRRRQAUUUUAFFFFABRRRQAUUUUAFFFB6GgAoriviX4/tfBsVnZxWcuseIdTfy9L0a0INxdsPvHnhI1GSztgDHXJFW/h/wCNdP8AGOlS3FoklpfWcvkalp9wAtxZTDqki9s9QehHSgDqqKRfujNLQAUUUUAFFFFABRUbOd20Yzz1ridA+KXhPXPGk3hXT79nuULLb3BjIt710/1iQSfdkZP4gpOBk9qAO6opqNuz/hTqAA9K85/aM/5I9rn+7H/6GK9GPSvOf2jP+SPa5/ux/wDoYrnxf8Gfoz2OHv8Aka4b/HH/ANKR5V+xp/yGde/690/9CFfTS9K+Zf2NP+Qzr3/Xun/oQr6aXpXLlP8Ausfn+Z73iH/yP63pH/0lC0UUV6R8SFNbr+NOprdfxoA+I0/5Lv8A9xo/+hV9uL1NfEaf8l3/AO40f/Qq+3F6mvGyj/l56n6b4j/8wX/Xv/IdRRRXsn5kFFFFADWbHavPvjPrU/8AZtr4P0m6Fvq3iBmtxMGANpagZnuCSRjYm4g/3gBXe3c0cEEk0zrHFGpd2Y4AA6185yPd/EDxIxVpYpvF4McBBw1j4fib5n6Ha1xtOP8AfoA7j4E6Na380/jeK1Nrp8luuneHrcrjydPjIw+OxlZQx+laXw2HyePzk8a5cgZ/65JXoFjbw2lvFa20axQxIEjRRgKoGAAO1cB8Nf8AV/ED/sO3X/opKAKPw58P2vij9n230O8H7u7jukBHBVvtMpVh6EEA1yvwu1q70fxlBe6pIwfWpRo2vrklYdXt1Ecc54wPPjWIj3Neh/AP/kkuj/71z/6US1xXxm8NmDxYPLkNvp3i+NLGedQc2epx/wDHpdDkDcTtQ/7tAHuC8KBjHtS1yvwu8UN4r8HWmp3MPkaim631G3xjyLqM7ZU/Bgce1dSOlAC0UUUAFFFFABRRRQAUUUUAFFFFABRRRQAUUUUAIw3DFc9448F+HPGWknT/ABBpsd2indFJ0lhbsyOOVYetdFSMMjBoA8A8beFPEGjaWLDxNpMvxH8HwkmGcYXWdLXs6n/ltj1DBuPu0/wb4t8RaFpp1LQ9Wb4leEI2w+z5Na0xf7skTYMoHcHa/opr3spnnnPbHFef+Mfhbpuq6ofEXh6/n8L+JlHyalYAAS/7M0X3ZF9eh9xQB0Xgvxl4c8Yab9u8O6pBfRL8sqDKywt/dkjOGQ+xAreD180+KIJtJ8QwXPjiE+A/Em/ZZ+MNAjLadeE5+W5iP3SeOGz1++K7nSvijqXhua10/wCJ1lbW1vc4Wz8R6YTLpt36b+phY8cHcOfvUAevKST0pags7i3uIEubeaOeGRcpLG4ZGHsRwanzQAUUUUAFFFFABRRRQAUUUUAFFFFABRRQTQAjHApNx9Oe9NeRFRmZgqryxJwAK828R/FaxXVpPD/gjS7nxhrsfDwWTBba3PrNOflX8Ax9qAPR7m6gtoJJ7iWOGGMFneRgqqPUk8Ae5ry7WPiwdUvJdI+GWhy+K79SRLfFjDpluR1Z5yPnx6Rhq868S6h/besrY+ONWuvG+uD5ofB3hfKWMB7C4nzl/c5H+5Xb6V8NvEniq0ii8dXsGhaFGR5Hhjw83kwBR0E8wAaT3ChKAOF1B4de1/yNZubv4teKYnzHpGmjydD01+P9ZITsbHHOS3H3a9Y+D/gnW/Dt9rmva9f2K3utPG8um6bGUtLQooUBc4LNtCgtgZ2iu08P6Bo/h/TI9N0PTbbT7SMYWKBNo+p7k+5rSUYFAAFwc0tFFABRRRQAUUUUAFFFFABRRRQAUUUUAFFFFABSN909Tx2paD0oA8L1ON/hh8XdS8ceJY21LQPETJbjWnBaTQ+flgYdrdjgbh0OMjHNdT8Q/CN9PqVv49+H9xDb+KYIhvXP+j6vbdfImI785R+x9jx3+q6baapp1xpuoWsV1Z3MZjmikGVkQjkEV5Bpkl98F9eg0LVbya6+Hl/J5el6hMxeTR52PFtMe8Lc7H/hIweooA9D+HfjTTfGWhm8s45bS8t3MF/p9xxPZzr96Nx/JujDBFdOrbunSvNviB4T1S31mP4g+A/KTxDBDtu7RjiHV7cciN8dHHO1/fBzxjpfh74w0jxloI1PTWkikVzHd2k42z2kwOGikXsQePQ9aAOlopqsGOOacenrQAVGJM54Awe57UGaMIzsdqqCSW4AHc15Dq+oal8XNSuPD/hu7n0/wPaytDq2swnbLqTj71tbHsnUPL65C9MkAdrmq6n8VtWufDfhS8nsPB9vKYNZ12F9r3zA4e1tD3HVXl6YyFzTfjhp3gvTfh9pnhG202eLU/MRfCtjpGEu4rpPuSRH+BV6u7EDaDnOa3/GHibRfh1oeneH9A0hbvUpVFromh2Y2mUgYHPOyMdWc579af8ADfwHdaXqM/i7xZex6t4wv1xcXKqRDaJ2gt1JOxB0J6tjmgDpfAkPiG38I6bD4ruba51xIFW9ltgRG0ncgH8M++a26aoIJJ6mnUAB6V5z+0Z/yR7XP92P/wBDFejHpXnP7Rn/ACR7XP8Adj/9DFc+L/gz9Gexw9/yNcN/jj/6Ujyr9jT/AJDOvf8AXun/AKEK+ml6V8y/saf8hnXv+vdP/QhX00vSuXKf91j8/wAz3vEP/kf1vSP/AKShaKKK9I+JCmt1/GnU1uv40AfEaf8AJd/+40f/AEKvtxepr4jT/ku//caP/oVfbi9TXjZR/wAvPU/TfEf/AJgv+vf+Q6iiivZPzIKRmVepApapardRWOn3GoThzFbRNMwjBZiFBJwB1PFAHm3x11iG6e38Dm8+yW17bte67cq2022mx/f57GQhlB9jVz4JaHK1hdeNdRtFtb3Xdj21sEA+xWCAC2twAOMIFLD+9mvNPCi/8LI8S7GuYLsa5KmreIGhkDC30+M7bSwJB4LBS0i9ixz1r6SiOVz0PcelACpnqa86+Gv+r+IH/Yduv/RSV6PXnHw1/wBX8QP+w7df+ikoAufAP/kk2j/71z/6US1s/EDwzB4u8I6hoVwzRG4jPkzD70Mo5SRT6qeQaxvgH/ySbR/965/9KJa7ugDwX4UeJbiy8bW02oxC1HiffZ6nFtCpba5bArKPYSKjMPUkV7xH938a8N+LfhuS28ZyxWMiWaeKdkljPhQtrrVt89vJnsH2BT6lq9O+F/iqz8Z+CbDXrRk3SJ5dxGrBvJmXh0OO4NAHTUUUUAFFFFABRRRQAUZ5opr9KAHUV5T4w1z4hX3xTPhDwdfaNYRW+lfbpZb+BpC5LquBjp96n/2V8dv+hp8Hf+AMv+FAHqdFeWf2V8dv+hp8Hf8AgDL/AIUf2V8dv+hp8Hf+AMv+FAHqdFeWf2V8d/8AoavB3/gDL/hR/ZXx3/6Grwd/4Ayf4UAep0V5Z/Zfx3/6GnwcfrYy/wCFH9l/Hj/oaPBv/gFL/hQB6nRXlf8AZfx4/wCho8Gf+AMv+FL/AGX8eP8AoaPBn/gFL/hQB6PqFjbahbTWd9bwXVrMpWSCaMPHID2ZTwRXlOsfDPWfC9vcy/DWe2m0yf8A4+/CusDzrC4XPIiLfNCTzxnZ0+WtD+y/jv8A9DN4M/8AAKX/AApDpnx3yc+JfBZHobOX/CgDz7wbd3Wma3PafDu4n8M62mZLzwJ4gc/Z5BnlrVzgoD2KnZ/s17H8NPHEHjKC9jbTLzSNU0yb7NqVhdL81vLtDYDDhwQQQR2NcD4t+H/xQ8WWsdv4kvvAl6IiWt5TZTLNbP2eKQDcrdOh7VY/Z4t9e8Ma54g+H+vz2eo3WmiO8k1WIN5t68/zs0xblmBbGfTFAHs9FFFABRRRQAUUUUAFFFFABRRRQAhIGSeBivPfG/xV0PQ9W/4R7SLe58TeJW+7pOmDzJE/2pWHEa89TXVeNPsZ8J6wmoX7adZmylWe8WTYbdChBkB6gqDnPtXyz4D8S6XZ+GovDrePvDXgnSUZkurjSNrajqwB4leQA7NwPXO/rQB1XjrVdX1C9htfiR4iuI3uPmt/A/hUs9zP6LPMp3keu0qBXVeHPAfi/X9Ki0+/Fv8ADzwnj5NA0Hat1Kv/AE3uQMgnvs2t6nPNReB/HHwB8GWjw6Br+l28sx3XF07l7i4b+9JKfmc/U8V0w+OXwpXC/wDCZ6d/32aAOq8GeEvD/hHShpvh3RrXTbUclYk+aT3dj8zH1LE1ugYPT8c151/wvL4Uf9Dnpv8A33R/wvT4Uf8AQ6ab/wB90AejjpzS15v/AML0+FH/AEOmm/8AfdH/AAvP4Un/AJnTTf8AvugD0iivNx8cvhT/ANDppn/fyl/4Xl8Kf+h00z/v5QB6PRXnH/C8fhT/ANDppn/fyl/4Xj8Kf+h00v8A7+0AejUZHrXnP/C8fhT/ANDppf8A39p1v8avhbcXEcMPjTSvMldUQeaBuYnAFAHogORkUU2M7lyOQeh9RTqACiiigAooooAKKKKACiiigAqhrWmWWsaZc6XqllDeWV1GYpoJV3I6nqDn/wDXV+igDxrSdTvvg/rFr4Z8S3U154Iu5BFouszkltNcn5bO4Y9U/wCech7fKc4zWv498I6rpuvt8QfAMcY1xUA1PTt22LWIgPun+7KB91/oDkcV3viDTLDWtKudH1WygvrC7jMdxBMoZXU9iDXlmgalqfwl1u18J+KLya88G3coh0HWZ2LNZMeFtLhvTPCO3UYGc0Aeg+APFWkeMdDXWtIlk2EmOeCUbZbaVfvxyL1VgfWuglkRYWkaRUUAksxwAB3J9K8y8d+FdY0XXpPiD8P4N+qbR/a+kAhY9XiHXjoJwPuv36E4NYlvqV38cJGt9Oku9N8A2sph1JnBhutRnXG62KnDRxqT82cbuByM0AW7u9vvjDfzaPpFxcWPgK3kMd9qMTbJdWkU4aGE9oR/E45J4BGDnofGHibSvh/pOneGvDmkx3Wr3Ci30bRbUBcgDG44+5GvUsaTxz4ptPBllp3hXwvpUV9r93H5Wk6PBgKiLx5smPuRLxljjnjqal+HXgaTw/Lca5rl5/a/irUQDf6iy/dHaGEfwRL0AGO5PJNADPh14Em0W5ufEviK8Gq+LdRQfbL4L8kC9oIF/gjXpjvjJya7yMELg56+tOGcDPWigAooooAD0rzn9oz/AJI9rn+7H/6GK9GPSvOf2jP+SPa5/ux/+hiufF/wZ+jPY4e/5GuG/wAcf/SkeVfsaf8AIZ17/r3T/wBCFfTS9K+Zf2NP+Qzr3/Xun/oQr6aXpXLlP+6x+f5nveIf/I/rekf/AElC0UUV6R8SFNbr+NOprdfxoA+I0/5Lv/3Gj/6FX24vU18Rp/yXf/uNH/0Kvtxeprxso/5eep+m+I//ADBf9e/8h1FFFeyfmQVG2OeBjvUlIFHpQBl6VomkaRNdzaZpttZveSedctFGFMj4xub8AK04/u0u0elLQAV5x8Nf9X8QP+w7df8AopK9Hrzj4a/6v4gf9h26/wDRSUAXPgH/AMkm0f8A3rn/ANKJa7uuE+Af/JJtH/3rn/0olru6AMLxj4a0jxZolzoevWv2mwnZWdCcYKsCrA9iCAaveH9J07Q9Ki0zSrGCytIRhIYVwoq8QD1FKOBgUAFFFFABRRRQAUUUUAFNk6Z647U6ggEYNAHlHi7TPH2l/Fd/FvhPQdO1m2uNKFjJHc33kNGwdWz0Ofu1N/wknxp/6JxoX/g7/wDsK9QwPSlwKAPLP+El+NH/AETbQ/8Awd//AGFH/CS/Gj/om+h/+Dv/AOwr1PFGKAPLR4l+NH/RN9E/8HX/ANjR/wAJL8af+ib6J/4O/wD7GvUsUYoA8t/4Sb40/wDRNtE/8Hf/ANjR/wAJN8af+ia6J/4O/wD7CvUqKAPLP+Em+NP/AETTRf8Awdj/AOJpf+Em+NH/AETbRf8AwdD/AOJr1LFJQB5YfE3xoz/yTTRf/B2P/iaD4n+NGP8AkmmjZJ4/4nXH4/LXpV9eWtjaTXl9dQ21vENzyyuERAPUnpXl+ofFW+8QPPZ/DLRhrAiyk+t37m20y299xG6QjB4UY/2qAIdX8dfFTSbNr7VvAnhvT7OP79zdeIFjjX6llH/16b8BZ9V8U+KfEHxHuotOhsdYihtrZbS5MuTCNjFsgEcqRzXAxeRrviNmhF58XPFdvJgzP/oug6W2e33t2D6eZn2r2L4PeDtY8Kw6tda5qVrc3+sXQu7i2sYPKtLV9gUrECScHGSeMkk4oA76iiigAooooAKKKKACiiigAooooA4X49lR8HvFu48f2ZKSCOg29af4e8TeBY/DumLP4h8No/2KHiS8gB+4PU10XioSN4e1NYdLTVJjaS+XZyEBblthxGSegY4GfevlP4e+F7MWMzaRpGka5ryytNrvhDWoDbXEbnOfskmSAAAMDDA46r0oA+mB4p8Af9DH4YA9PtsH+NL/AMJT4A/6GLwv/wCB0H+Ned+AtL+C3i6Saxh8H2Gma3bYF1pF/AYrqFu425w4/wBpSRXYL8JvhuSB/wAIbpPXkeWeP1oA1P8AhJ/AH/Qw+F//AANg/wAaX/hJ/AH/AEMHhj/wNg/xrO/4VH8Nf+hN0v8A79n/ABo/4VH8Nf8AoTdL/wC/Z/xoA0f+En8Af9DB4Y/8DIP8aP8AhJvAP/QweGP/AAMg/wAazv8AhUXw0/6E3S/+/Z/xo/4VH8Nf+hN0v/v2f8aANH/hJvAP/QweGP8AwMg/xo/4SXwB/wBB/wAMf+BkH+NZ3/Co/hr/ANCbpf8A3wf8aP8AhUXw0/6E3S/++D/jQBo/8JJ4A/6D/hf/AMDIP8aP+Ej8Af8AQe8Mf+BcH+NZv/Cofhp/0Jul/wDfB/xo/wCFQ/DP/oTdL/74P+NAGl/wkfgD/oPeGP8AwLg/xrz79obXPB9z8J9Wh07WNAmuWaIRpDcwszN5gwAFOc11/wDwqH4Z/wDQm6X/AN8H/GnwfCX4bwTxzxeD9LWSNg6HyycMOh60Adjaf6hP9xf5VLSABRgDApaACiiigAooooAKKKKACiiigAooooAKyPF2naPq3h6+0/X4babSpoGF2LggRrHjliTwMdc9qv3tzFZ28t1czRQW8Kl5JJWCqqgcknsBXkRW8+Nd6ss32iy+GtvL8kZBSbxAyn7x7pa5HA6v7A0AZvwl+IX9jyxaHq0moXXhC5uDa+GPEt6u0XYBwIZM/N7JIwAkGMdRWz8RfDXibw3ql/8AEj4X26T6pNCV1fQ5DiLUwoO2VewnTOQR98bl6kVd+MGr6RJo8fw3sNDttc1rVoRFa6WvyRWsQ4+0SsB+6jTqCOSQAPUUfA+u678PdVsPA3xC1L+0LW5QR6L4gMeyO4f/AJ95hk7ZB/C2cMM9DjIBe+AGn+H7jw43jGx1h/EGtay5bVNUmjKzCReDb7DzEsfQJxjk969Rryfxn4a1jwb4jufiF8PrQ3Jnw3iDQEO1NRUf8t4ey3CjPs444I57vwd4m0nxb4ette0O7+02VwOCRteNgcNG69VdSCCD0oA3aKKKACiiigAPSvOf2jP+SPa5/ux/+hivRj0rzn9oz/kj2uf7sf8A6GK58X/Bn6M9jh7/AJGuG/xx/wDSkeVfsaf8hnXv+vdP/QhX00vSvmX9jT/kM69/17p/6EK+ml6Vy5T/ALrH5/me94h/8j+t6R/9JQtFFFekfEhTW6/jTqa3X8aAPiNP+S7/APcaP/oVfbi9TXxGn/Jd/wDuNH/0Kvtxeprxso/5eep+m+I//MF/17/yHUUUV7J+ZBRRRQAUUUUAFecfDX/V/ED/ALDt1/6KSvR684+Gv+r+IH/Yduv/AEUlAFz4B/8AJJtH/wB65/8ASiWu7rhPgH/ySbR/965/9KJa7ugAooooAKKKKACiiigAooooAKKKKACiiigAooooAKKKKACkY4BOCaGOB0zXnXiv4saXaavJ4b8J6fc+LvES8PZad80duc4/fy/di+jEGgD0KSZI0aR2VEXqzHAH415hrvxehvL+50P4c6PL4u1eH5JZon8uwtG6ZmnwQMdSoGT6ivOfGOpXGr6qNL+IGsXviXV2wU8DeFWbyowen2qReSPXedvtXY6J8PfFXiSyhsPFlxb+EfDKDEPhjw6/kAr6Tzx4J46hCAaAOK1edNb8QGz8V3V38S/FKMGHhrRd0Gkac2RxM2SWx6uWB9K7qx+F+s+KxbSfEnUYk023H+j+F9EY21hCOwkK4eQj/eC/7Nel+GPDeh+GtIj0vw9pVnpdnGPlit4ggJ9Tj7x9zzWtt/8Ar0AU9G0rTNI0+LT9Jsbews4hiOC3jEaL+A4/GroXBzk+9AGKWgAooooAKKKKACiiigAooooAKKKKAGugbGc8Vyfj74f+G/GMUT6nBLb6lbjNrqlpIYbu3Pqsi8kf7JyD6V11MkTcynPA/WgD558daFq+lrGPiNpc/iXTLUYsvGGjIYNV08djOqfeA7sMLxyprX8OeP8AxN4Y02LUdWnj8eeDGXMHiPSowbqBB/z8wrwcd2UL06V7eY+T7+tebeJPhaLfVZ/Evw71U+Eteky04hTNlen0ng+6T/tqA/vQB2/hzxBpPiPSIdW0LULbUbKYZjmgfcp/wPtWlv6fTPvXzRITpHicfaVX4S+N7h/lniw2ha0/oR/qyx9P9Z716PoHxRk03VIPD3xM0tPC2qzNstbsvnTr49vKmPCsf7jHNAHqY6UUxZAVDDBGM5zTwaACiiigAooooAKKKKACiiigAooooAKKKKACiiigAoooPAJoAKq399bafaTXl9cRW1rBGZJZZG2qqjqSe2KTU9SsdM06fUdQuYrWzt4zLNNKwVUQDJYk15PbWWofGLUI9R1iCex+H9vJ5lnp0gKSay4PEsw6iEfwofvHk54oAbEt98arxbu8S4sPhvby5gt+Ul191P337rbAjher9ScYA6D4g+NpdDuLPwf4M0221HxVdxgWln0t7GEcedPt+5GvZRjOMDFL8QfGVzp17B4I8E2MF/4puYQYocAQadD0E02OFUY+Vf4scdK1vht4IsvCNhPJ9ol1HWr9hNqmqXAzNdy46n0UdFQcKMACgCL4Z+BbLwnaXFzcXcusa/qJEmq6vcgGW6k9B2SMdFQYAFbni/w5o/irw/daHrdoLmyuV2sucMpHKup6qwOCCOhFakSso+Y5pzjcpFAHkngrxDrHgjxJafD/AMc3jXcFySnh3XX4W8Uf8u83YTqOh/iHuOTxlomreBddu/iD4Hs2uLOc7/EegRfduwOtzCP4ZwByBw+BnnJPoPjLwto/i7w9c6FrtqtzZzgcZw0bjlZEbqrqeQRXCeCfEuseFfElv8OvH96bm5m3DQNcf5V1WIDiKQ9BcqOCP4uGGSTQB33hbxFpXibQLXXtDvI7zT7qMPHIvX3B9COhB6GtdG3DNePeKtD1b4a6/deNvBFrLd6JduZ/EGgw85H8V1br2k7so+9zxk16d4Y1zS/EOgWmtaLeR31jdoJIZkbhgf5H2oA1KKRW3UtAAelec/tGf8ke1z/dj/8AQxXox6V5z+0Z/wAke1z/AHY//QxXPi/4M/RnscPf8jXDf44/+lI8q/Y0/wCQzr3/AF7p/wChCvppelfMv7Gn/IZ17/r3T/0IV9NL0rlyn/dY/P8AM97xD/5H9b0j/wCkoWiiivSPiQprdfxp1Nbr+NAHxGn/ACXf/uNH/wBCr7cXqa+I0/5Lv/3Gj/6FX24vU142Uf8ALz1P03xH/wCYL/r3/kOooor2T8yCiiigAooJHqKMigAJxXm/w1I2fEAf9R26/wDRKV6M546Z9q8igT4h+GtY8UWum+CrXV7PU9Qlu4Lr+0xEcOirgqUOPu0AdH8BP+STaP8A71z/AOlEtd5XH/CLR9R0D4eaVpWrQrDfQiVp40beFLyu+N3GeGrsM0AFFFFABRRRQAUUUUAFFFFABRRRQAUUUZoAKKMj1FFABRRRQBjeN9DXxJ4R1XQWnmt/t1q8IlicqyEjggj3xXj/AIF+G/xDvPDlr4f1q6sPA2g2qCGWz0Bv9K1Ar8plkmH+r3jBIUk8nNe80UAc54K8GeHfBuljTfDej21hAcFyijfI39526se5JrodvoBinUZHqKABc4GetFFFABRRRQAUUUUAFFFFABRRRQAUUUUAFFFFABRRQeOtABQeRRRQBna7o2m67pk+l6zp9vqFjcLtlt50DI49wa8i134d+I/CelzWPhaKHxf4QkUi48K6u4Zo064tpW4GOyMQOOte3Uwjnp35xQB86+A9W1PSZJYPhlqNxqlvZ/NfeBdecwahYev2Z5MHaOw/1fPDZr2b4c+NNI8b6JLqWlpcwPbXDWt5a3MRSW2nUAtGw6EgMDkZByOaq+Pfh7oHjDyri+hks9Vt8m01Oyfy7qBuxDgfoQRWj8PvC9l4P8MW+i2kstwUZ5JrmbHm3ErsWaRyOrEn+VAHQUUUUAFFFGaACiiigAooooAKKKKACiiigAooozQAUHpRQehoA8V0WT/hcfiq+/tpvsfhvw9fGH+wJTtuLmdDxNdJ1EfGUU8N17V0Pj7xjfR6tH4F8CW8F74mnjBkYj/R9Jg6CWYjo391OrY6YBp3xE+H99qOuw+LfBOrR+HvFkcX2aS6eLzIbu3JwVmTI3FeGU9cqB0Nbnw/8FaX4M0Z7PTxJcXdy5mv7+dt013M33nc/wAh0AAFADfh14JsfBulyx28kt9qV6/n6lqNwczXcx6sx6gdgvQAAV1iDA6Y9qSP7g4xxTqACiiigArA8beFdJ8Y+HbjQtdtRPazEMGU7ZInH3ZEb+F1PIIrfzRQB5Z4J8Ua14b8RQ/D34hXHnX75Gha4y4i1eMdEY9EuQPvKfvYyM5rM8W6fc/CbVL/AMeeHlV/Cdw/neItILBRBk/NdQA8BufmT+Ltk4Feh+PfCWk+NPD8+ia1Az27kPHLE22aCQHKyRt/CynBB/SvPtK+HfjPX9Xs4vihrVpq2i6FIDp9vahk/tOUfduLsdMgD7gyNxznjBAPWNE1C01XSrbU7CTzbW6iWWF9pG5SMjg81cqO3QRxhFjCKAAFAwAPQCpKAA9K85/aM/5I9rn+7H/6GK9GPSvOf2jP+SPa5/ux/wDoYrnxf8Gfoz2OHv8Aka4b/HH/ANKR5V+xp/yGde/690/9CFfTS9K+Zf2NP+Qzr3/Xun/oQr6aXpXLlP8Ausfn+Z73iH/yP63pH/0lC0UUV6R8SFNbr+NOprdfxoA+I0/5Lv8A9xo/+hV9tHr+NfEqf8l3/wC40f8A0Kvte4VmhkVDtYqdrYztOODXjZR/y89T9N8R/wDmC/69/wCRUl1fS4r9bGTUbVLpmKrE0o3FvT6+1XgMcYHtmvmzwfdeHNPMfw0+LWlSab4kk1N5rHXpo8R6pIZS8csVx2flRsz149q7DRdZ8aT/ALSWv6Ml1byaRa6bbMttLI2I42IO9QDzIa9k/Mj2eivKtB+I3irxB4h1TSNI8F5/sXWfsGpzTXqhUi27vMj/AL56fL2o1f4na3peraFcaj4WlstC1jUjpifaJNl7HLlgkhiP/LM7CcYzgg96APTnlh+0eWHUyjGVyCQPUj096dztAHH1rzbT9S0q2+OviSGfQZLXUYtEguZtSN4zpcW4ZwFEWcIQytyBk8Vjf8Lg1iTw/oXiaHwos2j+I7xLLS0+0BZg0rbYnlzxtckcdRnmgD0rSvFOgaj4nv8Aw5ZalFNqthGst1bAHdGrfdJzW7Xg91deIrX9ovxbJ4a0q11DVm8N2mEnm8qEHeuQT1Oe3PFJ49+JWteIf2fB4s8Nx/2PfG+htb6OSUiS2dbhEdUYEZySBn+6xoA95qCeSKOEyTNGiD7zM20D8ao+Hn1X+x4W1hLdbzGHFuzMmO3UkmvNP2ifs/iLSP8AhA316HRpr22e8M7ziJv3f+qUE9Qzgg+1AHq9xPHb273Fw/lxIpZ2I6AdeKo+EPEWi+KtDj1jw/fxX1hIzKk0ecEqcEc1gfBXxanjj4Y6B4kZgbi4t1W6AH3Z1G2Qf99A14x8KPGmu+B/gxaazD4fiuvDtvq00epTm4CzIr3Cxh407gM4JHpQB9O0V5140+I0en65beHNDewk1eayF8TqE4hgjiJwmTwdzHIA7YJqn4b+KGoeJ/C2mX2geGLu41C8uLmznGc2tlNAdrGSUcbGPKkdfwoA9RPQ9qw9T8U6Bpmv6doN9qkMOqakWFpbNnfLtUscfQA1wmhfGCyf4eap4n1+zeyudHvpNNurSA+YJ7pX2KkR/i3nGPrXP+NLrxVc/GX4YSa/pOmWds99ctE9vNvmVzaS5jbnBHuPSgdj3eiiigQUUUUAI3SsSLxZ4ZkMgTXNPPlOY3/fDCsOqn39q226cV8+/tF+EPD3h34Y6JZ6bpFnGn/CUWDPJ5S+ZKXn+Ys2MnPAOe1AHt2ma5o2p3klpp+pWt1PEgd443yyqc4JHocH8q1a8w8f3Oi/D3xNpXiey8Mq91rF1DosstsyxKoYuyM6gfPj5q2R40uf+Frz+BZdGePbpY1GG888FZlLsm0L1U5Q9aAO2oryr4ffEfxV4yvIpLLwX9m0631G6sNUuJb1SYmiZlBjH8YyOcVm3vxU8Y3WheJtQ0HwVBM/hjUJoNQS4vgBLFCCzmIjGWwOnSgD2WT7tYsvijw9HI0cms2KOpwymUZU+47fjTvCGu2/iXwzp2vWYcW9/brPGGGCoI6H3ByPwrw83XgPw78d/iZd+K7XSobGTS9PdxPbIVYnzg3bq3Az34oA+gkmikgWdZYzCRuEisCuPXPSnRyJLGHR1ZW5DKQQR6+9eKfDLSNS0H4Aa2mraZNc2E73lzYaS10UkisJHZo4TJnKnYRjB4zWn4e8dWeneAfh5p3hbRNt54jtIl0uxmuGdbaFYvMZpHJ3MFQHvkmgD0rxBrGn6Bo1zq+s3K2ljaxmSaZskIo6k4qxomoWmraTbanYTLPaXMYkhkXoyHoa8l1Dxzf+KPCXxJ0DUNFFjcaDpN1bX06yh0klaByvlr12kBjz6Vn+AvHWv+GvDPw9ttU8OxR+GdXt4bCO+W5zNBclGZN6d0YIenIoCx7tRXjnw71rxvffHTx1pt5c2s2lWU1siwmRiLdDECPLGerZJOfWvYATvxmgB9FFFABRRRQAUUUUAFFFFABRRRQAU2TPGBn29adTX7dKAOVf4g+Ck+0b/E2np9mmMMxMhASQdVJPf2q9o/inQNV1Y6Xp2sWtzeJEJmgQneEJI3YPbIxXkf7Umg6Po/wMu4dP0+3iWXV7eZz5Q3SSNNlmJ6k84yewrr/i1qNr4Hm0vxhY+HrS5v5b2DSpJw2xkimk2jgY3YJ6HpQB6XRXCTeMtWg+MVv4Hm022FndaZJfQXayEudjbSpXPHJrnvAnj34geLNamgt/DOkW9jpetz6bq0z3TElUHDQ4OCc4znNAHrlMk6968dX4g/EPUl8ZwaPoOhx3Phi9aFjdTOyXEaxiTjawIbaR7c16H8N/EsfjLwLpHieO3a3XULdZTExyUbowz7EGgAtfGPhi51ttEg1yzk1NWKm2Vj5gPpj+tdAp5HNeL+FbW2X9rvxpIttCHHh6yfcEAO4vyc+v867b4n+N7XwVp1hJJ5Bu9SvEs7NZn2RBzyzuf7qqCx+mKAOzfAQknAx19K5LSPHGh6r4pbw9YreTTrC8wuVgJtpAhAYLJ0JBI4rz/UPHmu61oHj/AMNGTTXvtO0WS6ttVsA7Wk0TRvleScSrjGM9wccVyMV1430/4cfCi3sdbsLOz1DUbaERRQyKWBikbEvPzKSMkDqcGgD6cHSiq1gLpbaJb143uQv7xowQhPfAParC9KAFooooAKKKKACiiigBrkA9QDjPNRfaLfIxcQ89BvHWpJUWQFGUMpGGB7g14h8FfCui65pfjSHUo7uUx+JrqGKQ3UgkhURxkCNs5UAsSAOKAPb1PI6/Q9aeeleF/DL4iXmj6HqPh3WbifXNSsfE0ugaTI7gTXi8MnmN0yisAzf7OTXUXPxRGnWniq31XRJ11vwzY/b7qxhmBFxb7d3mRt0xjqOx4oA9Cu7q3tYTLc3EcCbgu+Rgq7icAZPqTVodBXk2pa0nj2+i8A+ItBm0y11nTl1KymLpKZYo3TzFOB+7cF0weD6dKtfC3xB4o1Lx54w0TUIrYaRot3HZ2eyTLxoI1K57sTk5JoA9PorgvFPj6bTvEOpaLo2kyapdaTp6ajqC+aIwkTlwqqT1Y+W36etVNI+JNxr0ek2uh6G02qalpKawLeScBbe2k/1XmN2ZuOO1AHo79KgubiC2QPcTxwoWCgyOFBJ7c1z3gHxda+MvC51jTreWGRJZbaa0uOHgnjba8bfQjGa8X1XX9f8AGH7Nepa14ttrWW5XVLY27W+CflvYhtAHQ44980AfRvfIqSvNdP8AHVzNrer+Etb0G502/h0j+0LXybkN9pt8Mpwy/wCrcFe/qKx/DPxPsoPCfg6x0mxvpbzW4JTZRavffvJPKYq8bTN96UkHA78UDsexUVyHxF8Uaj4Z+H994ps9Ha9ext/tM9o0vlssYGX59QM1kX/xLt49W1TQbOxefVtP0RdXGZNsFwpx+7R+hPOKBHo1FeZeJPiVqXh3TYdQ1Xw1PFbRvbJfOZgv+vYIPIz/AK3aWXdjsakvPiNqVnrvinRp9BRbnSLCC+0/NyMajFKzKCP7mCmDn1oA9JPSvOf2jP8Akj2uf7sf/oYruNIuLy40y2l1C3FpePErTQBtwjcjJUN3x0zXD/tGf8ke1z/dj/8AQxXPi/4M/RnscPf8jXDf44/+lI8q/Y0/5DOvf9e6f+hCvppelfMv7Gn/ACGde/690/8AQhX00vSuXKf91j8/zPe8Q/8Akf1vSP8A6ShaKKK9I+JCmt1/GnU1uv40AfEaf8l3/wC40f8A0KvtS/hkntJoopDFKykI4/gbHB/CviuP/kvH/caP/oVfbXytkda8XKP+XnqfpniO9cF/17/yPF/Fvhrx78Qvh3D4I8U6FYW1080a3Gspco8YRGB8+Jc7xIwGQCAATWxD4b8VaT8eLvxTZadbX2iarpcNnPIZwklq8RHVT97IB6Z7V6ht65OeO9DKDjk8V7Nz8zPM/hLoniXSvEvje41jRzp8Gs6tJfWMwnjl+UqFAYKTg8Z/OvO7v4d/E6fSo477RtL1LWtN8RR6kuq3N/ufUoFZ8KM8xBVdRt4Hy8da+j/LHGDgjp7UpXjGaLgeTz6frdj8ZNZ8Z6vpUFn4fk8PR2Ml5Pdx+VG6M7szruyE+fGcdq8t8NjWPCXhbTfEniT4d3d74W0e9bUbd7LU0ktbNC5ZbiCAtvKAHcqlQVHQV9P6zpdjrGlXWl6nbrdWV3C0NxC/KyIwwQa4vQPhVpGl2kGmSazrWpaPaMps9OvbnzIYAv3VxgblHYGi4zP0DR/EcPx58QeMJNFP9h32jQ29rOLiPfJImG5TdlQe2ce+K47Svhz42n+AGueErvS7ay1x9VOoWkbXKvHKPPSVVLKTgkIQfqK+gFXAxnj2HQUFc/Wi4jJ8M3GsXGh282taZHY3xjHmWkUokCEDpuBwfz71xnhDw/qGteJfEWueOfCNrHNNOsem+dLHcBbVFACgAnaxYMxHvXpYGBikwf7350XA8j+E2g+KvBfizxjZ/wDCOGPwxqGoSahpQS7i/dO3LxBN3yhmyR0AziuVsfAfjuD9mfUvA58PwNr1xf744heR+V5f2hJd2/dj7qEY65Ir6EMak/NkjHenYHGBRcDxLxN4N8ZWHjWz8baF4a0nXvtmk2+n6ppF/KiyQNDkrLFIfl/iYEZ549Kv/EDQPiFqln4UvLHS9Pmgs7p31bQYbzyIZo2C7DuOA+zBJU8HdxmvXtvuaaEG0qeQe1FwPnxvhL4w1DwZ4w8Ozf2ZpDz66Nc0K6gk3RCUP5ixuvZQflNaur2Pxa1/WfBPiLUfBuk2l1od/I93ZLqSsGSSF4i6vnGBuyB14r2/b9cUu3jFMBy5KjcMHHIpaTNGfalcBaKTPtRn2p3AG4U9fwryn9ozw94m8U+G9K0rwzoq30lvq9rfSs9zHEoSF9xX5iOTXqp5GMUgGPelcDzf40+H/EXi7wRpc+h2MUetaZqcGqRWF3KoWVo9wMRYHbkhuDnHFZOn6X8Q5vjJYeNdS8M2EFlLoX2C4iS9VpbZhK74POGJ344yK9d2r24+lKBz0ouB5x8C9H8ReH9B1iy8QaM1jLcaveX8BFxHKGjmmaQL8pOCA2OawPDXhvxjZ+FvifbXXh7yrrxDeXlxpkYu423idWVdx3YXBIzntXsxFIBjuM0XA5D4OaZqmh/DPQtH1qyFnqFjaCGeJZFkUEZ5DAkEHP6VyGieFNcvfix41vvEfhWJvDXiSwt7NXa4ikyIvMzvTJPzbxjjjFeu7QRjjHtSGME5NFwPIfCfhvx74Z8G694EmtItb0y3tJYfD18LlVlaIg7LeXcQfkBA3dMCuT8QaP4js/AHwy8KRaDbS+LNFERNnBqCJeIsSbGmhcNtEZPDbiMgkdTivo3apByM54Nch44+H+leKdX07XTeahpWt6arJaahYzbJVRvvIf7ynPSi4zzLw5cXkmmePPAf/CCXml+L9U02a8Yy3scw1DzVMXmmYMQNpcfKTwCcCruu+EvGcvw2+HGjW3h9ZL7Q9RtrrUE+1xgRrEjoQpLfNnfnj05r1Lw54X0/RZJ7lZZ73ULoKLm9un3zShei57AdgK3NowOc49TRcVzzLw14f8VaJ8bPE2uLp1vcaD4hS2l+0+eFktnjTYUZM89AcjPWvTk65Cnn2o4zzg0LtU8YouA+im7h7Uu6i4C0U3d9Pzpc0XAWikz7UZouAtFJuozRcBaKTPtRn2pgLTZOlLn2pDyaAPMP2jvC/ibxr4IXw74btrJ3luop5ZrmbYsYjbdgY7mrXxT8MeIPHPw2jsrb7NpmvQXUGoQxStvhE0L7wjEdjj9a9ExxigCgDyKDw98Sbj4r+HvHOp2fh6OGHSpbG+tYZ3LQln3ZRsfPn0NavwW0HxN4efxKmvabZ266jrE+pQNBcb/9aQfLOem0DrXo5XPXkelBXjGTRcDyXwr4Y8YadN8SLm702yB8RXD3NhGlxnlohFtf06BvxrpvgloeteGPhhpHh7XIraK+sImic2770b5iQQT1612m35gQcD0pcD0yKVwPH9P8P+PrH43+IPHCaJp0tlqWnw2MUX2zEgERyHOeOemKb4o8F/EPxXp1trtxfaXpvifSNYa+0e3b95bpDtZDDKQDncjHJGcGvYSgIxyPTHalC9u3pTA84urP4iat8P8AXLHVtO0K31DULCS0gsrOVvLRpFKs7OwHGDnFc7e+BfGk/wALvA9la2+lw+IvCt9Dc/Z5ZmNvOI1ZCN45GQ2fwr2nb1znBpAuKVwIdPa7ezha+WFLkrmRYmJUN3AJ7VZX7opo4FOBouAtFIWo3UXAWik3UZouAtFJmjdRcBk5dVJQAnHGeme2cV5j4J8EeMPDVt4gtote0wjV9Ul1BZ1gJe3LqqkKCMNgKMZr1A8nPtRRcDy+8+EenR+GNIs9F1Ca11fR9SbVbbUZfnae6Zt0jTDuHJII7Dp0pNZ+Gt9qln4tv5NRtR4h8SaWdL84ofJtbYptwq4yfU5HWvTyq89cGjHP/wBai4Hn2neC9Yt/G3hfXZdQsjBo2jyabNCkZ3Slyh3qccAGMce5q54W8I6loPxD8Sa7FqsU+l63Ilw9o8X7yGZV25DDqpAHFdrtPqQOwFBGQM0XA8B+KI/tj4w3ttb6toGn3Fjo8cU1vrUZiW7V2dgI3A/fLnIK84Pbmuk8H+Htd1VtE+IWnxW3hzWZdKXTr/TWjJt5YVY+WVAGUA4I46YBr06+0nTb+eC4vbC3uZYDuieWMMUPqDVwLxj0GBgYxRcZzfw98K2/g/QpLGK4e6uLm7lvby4kGDLPK25zjsMngVwSfCvxBb/DHU/AsHiKze3m1OO6sp5YPmiiWZZTG3HzNuUDPoa9hCqvQcUBRn1ouI89vvA2sXPxIfxV/aVkkT+H20r7P5Z3byc+ZnHT2rmovhFq0/wz07wNq+saZqGnw28kNyHtMlXMrOk8JxlJF3Y7dK9o28cknjFAGBgYx246UXAzYtJt/wDhHE0G8aW+txaC1laY7nmXbtJY9yR1+tee6V8IILHSPBVudcuZbrw1cNI9zj5ruJlbMLf7O4qf+A16mFXOec/WgryOeB2ouB5H46+FWteIdX8RXMfidY7TWIrYwpcwec9jLBIHURE/djYj5gParmp6RYa98WfDsRvxJrHh3T2k1cW6YjlSXAiRx6Fo5CF7c16iQMY6Co4reCKWSaOJFlkx5jhQGfHTJ70XAeBx6e9ee/tGf8ke1z/dj/8AQxXoY4HWvOv2i2z8INbA67Y//QxWGK/gT9Gevw+7Zrhv8cf/AEpHln7Gn/IZ17/r3T/0IV9NL0r5l/Y0/wCQzr3/AF7p/wChCvptelcuU/7rH5/me/4h/wDI/rekf/SUFFFFekfEhUbMM/jUlROGy3yk88UCd+h8IeKtSn0r4o6jqdrsM1vqLyRhxkZDd67P/hobx+ST/wASlee1sf8A4qvpWX4d+C7i4kuLnwzp0s0jFpHaLJYnvSH4b+Bf+hU0v/vyK8GOW4mDfs6lrn6xV43yPFQprF4NzcEkr2Pmz/hob4gf3tK/8Bz/APFUn/DQ3xA/vaX/AOA5/wDiq+lP+FbeBf8AoVdL/wC/Io/4Vv4F/wChV03/AL8iq+o43/n9+Zl/rXwv/wBC78InzV/w0N8Qf72lf+A7f/FUf8NDfEH10v8A8Bz/APFV9K/8K28C/wDQq6b/AN+RR/wrXwJ/0Kmmf9+RR9Rxv/P78xf618L/APQu/CJ81/8ADQ3xA9dL/wDAY/8AxVH/AA0N8QPXS/8AwGP/AMVX0n/wrXwJ/wBCtpo/7ZUf8K18Cf8AQrab/wB+qPqON/5/fmP/AFr4X/6F34RPmz/hob4g+ul/+Ax/+Ko/4aG+IP8Ae0v/AMBz/wDFV9J/8K18Cf8AQrab/wB+qP8AhWvgX/oVtN/79UfUcb/z+/MP9a+F/wDoXfhE+a/+GhviD/e0r/wHP/xVL/w0N8QPXS//AAGP/wAVX0l/wrXwL/0Kumf9+RS/8K18Cf8AQrab/wB+qf1HG/8AP78w/wBa+F/+hd+ET5rP7Q3xB/vaX/4Dn/4qj/hob4hf3tK/8Bz/APFV9J/8K18C/wDQq6Z/35FH/CtPAZ6+FdM/780fUcb/AM/vzD/Wvhf/AKF34RPmz/hoX4hf3tK/8Bz/APFUf8NC/EL+9pX/AIDn/wCKr6T/AOFaeA/+hV03/v1R/wAK18B/9Crpv/fqj6jjf+f35h/rXwv/ANC78InzZ/w0L8Qv72lf+A5/+Ko/4aF+IX97Sv8AwHP/AMVX0n/wrTwHj/kVdN/79Un/AArPwH/0Kunf9+qPqON/5/fmNcV8Ldcu/CP+Z82/8NDfEL+9pX/gOf8A4qj/AIaF+IX97Sv/AAHP/wAVX0j/AMKz8B/9Crp3/fqj/hWXgP8A6FXTP+/VL6ljf+f35h/rXwt/0Lvwj/mfN3/DQvxC/vaV/wCA5/8AiqP+GhfiF/e0r/wHP/xVfSP/AArPwH/0Kum/9+qX/hWfgP8A6FXTv+/VP6jjf+f35j/1r4W/6F34R/zPm3/hoX4hf3tK/wDAc/8AxVH/AA0L8Qv72lf+A5/+Kr6S/wCFZ+A/+hV07/v1R/wrLwF/0Kum/wDfqj6jjf8An9+Yv9bOFv8AoXfhH/M+bf8AhoX4hf3tK/8AAc//ABVH/DQvxC/vaV/4Dn/4qvpH/hWXgL/oVdP/AO/dH/CsvAX/AEKmnf8Aful9Rx3/AD9/Mf8ArXwr/wBC/wDCP+Z83f8ADQvxB/v6V/4Dn/4qj/hoX4g/39K/8Bj/APFV9I/8Ky8Bf9Cpp3/fuj/hWXgL/oVNO/790fUcd/z9/MP9a+Fv+hf+Ef8AM+bv+GhfiF/f0r/wHP8A8VSf8NC/EL+/pf8A4Dt/8VX0l/wrLwF/0Kmnf9+6P+FZeAv+hU0//v3R9Rx3/P38w/1r4V/6F/4R/wAz5t/4aE+IX9/Sv/Ac/wDxVL/w0J8Qf7+lf+Ax/wDiq+kf+FZ+Av8AoVdO/wC/VJ/wrLwF/wBCpp//AH7o+o47/n7+Yf618K/9C/8ACP8AmfN//DQvxC/v6V/4DH/4qj/hoX4hf39K/wDAY/8AxVfSP/CsvAX/AEKunf8Afuk/4Vl4C/6FTT/+/dH1LHf8/fzD/WvhX/oXfhH/ADPm/wD4aF+IX97Sv/AY/wDxVH/DQ3xC/vaV/wCAx/8Aiq+kP+FZeAv+hU0//v3R/wAKy8Bf9Cpp/wD37o+o47/n7+Yf618K/wDQv/CP+Z83/wDDQvxC/vaV/wCA5/8AiqT/AIaE+IP9/S//AAHP/wAVX0j/AMKy8Bf9Cpp//fuj/hWXgL/oVNP/AO/dH1HHf8/fzD/WvhX/AKF/4R/zPm//AIaG+IX97Sv/AAGP/wAVR/w0N8Qf72lf+A5/+Kr6Q/4Vl4C/6FTT/wDv3R/wrLwF/wBCpp//AH7o+o47/n7+Yf618K/9C/8ACP8AmfN//DQ3xB/vaX/4Dn/4qg/tC/EH+9pf/gOf/iq+kP8AhWXgL/oVNP8A+/dH/CsvAX/Qqaf/AN+6PqOO/wCfv5h/rXwr/wBC/wDCP+Z83D9oX4g/3tK/8B2/+Kpf+GhviD/e0r/wGP8A8VX0h/wrLwF/0Kmn/wDfuj/hWXgL/oVNP/790fUcd/z9/MP9a+Ff+hf+Ef8AM+b/APhoX4g/39K/8B2/+Ko/4aF+IX97S/8AwHb/AOKr6Q/4Vl4C/wChU0//AL90v/CsfAP/AEKth/3xR9Rx3/P38w/1r4V/6F/4R/zPm7/hoX4hf3tK/wDAdv8A4qj/AIaF+IP9/Sv/AAHb/wCKr6R/4Vl4C/6FXTz/ANs6T/hWXgL/AKFTT/8Av3R9Rx3/AD9/MP8AWvhX/oX/AIR/zPm//hoX4g/39K/8B2/+Ko/4aF+IX9/Sv/Adv/iq+kP+FZeAv+hU0/8A790v/CsvAX/Qqaf/AN+6PqOO/wCfv5h/rXwr/wBC/wDCP+Z83f8ADQvxC/v6V/4Dn/4qj/hob4g/3tK/8B2/+Kr6R/4Vn4C/6FXTv+/VJ/wrLwF/0Kmn/wDfuj6jjv8An7+Yf618K/8AQv8Awj/mfN//AA0L8Qv72lf+A5/+Ko/4aF+IX9/Sv/Ac/wDxVfSP/CsvAX/Qq6d/37o/4Vn4C/6FXTv+/VH1HHf8/fzD/WvhX/oX/hH/ADPm7/hoX4hf39K/8Bz/APFUf8NC/EL+/pX/AIDn/wCKr6R/4Vl4C/6FXTv+/VH/AArLwF/0Kunf9+6PqOO/5+/mH+tfCv8A0L/wj/mfN3/DQvxC/vaX/wCAzf8AxVH/AA0N8Qf72lf+A7f/ABVfSP8AwrPwH/0Kunf9+6T/AIVl4C/6FTT/APv3R9Sx3/P38w/1r4V/6F/4R/zPm/8A4aG+IP8Ae0r/AMB2/wDiqcP2hviDjrpP/gO3/wAVX0d/wrLwF/0Kmn/9+6X/AIVl4C/6FXTv+/VH1HHf8/fzF/rXwr/0L/wj/mfN5/aG+IPrpP8A4DN/8VR/w0N8QfXSf/AZv/iq+kP+FZ+A/wDoVdO/79UH4Z+A/wDoVdO/79UfUcd/z9/MP9a+Ff8AoX/hH/M+cP8Ahob4g+uk/wDgO3/xdH/DQ/xC/wCoT/4DN/8AFV9H/wDCsvAX/Qq6d/36o/4Vn4D/AOhV07/v1S+o47/n7+Y/9a+Ff+hf+Ef8z5w/4aG+IXrpH/gM3/xVH/DQ3xC9dI/8B2/+Kr6P/wCFZ+A/+hV07/v3R/wrPwH/ANCrp3/fun9Rx3/P38w/1r4V/wChf+Ef8z5w/wCGhviF66R/4DN/8VQf2hviF66T/wCAzf8AxVfR/wDwrPwH/wBCrp3/AH7o/wCFZ+A/+hV07/v3R9Rx3/P38w/1r4V/6F/4R/zPm/8A4aG+IX/UJ/8AAdv/AIuj/hob4hf9Qn/wHb/4uvpH/hWfgP8A6FXTv+/VH/Cs/Af/AEKunf8Afqj6hjf+f35h/rXwr/0L/wAI/wCZ83/8ND/EH/qE/wDgM3/xdL/w0N8Qf+oR/wCA7f8AxdfR3/Cs/Af/AEKunf8Afqj/AIVn4D/6FXTv+/dH1HHf8/fzD/WvhX/oX/hH/M+cP+GiPiD6aQf+3dv/AIuj/hoj4g/3dH/8B2/+Lr6QHwz8B/8AQq6b/wB+6D8M/Af/AEKum/8Afqj6jjf+f35i/wBauFv+hd+Ef8z5v/4aI+IP93R//Adv/i6P+GiPiD6aR/4Dt/8AF19If8Kz8B/9Crp3/fqj/hWfgP8A6FXTv+/VP6jjf+f35h/rXwt/0Lvwj/mfN/8Aw0R8Qf7uj/8AgO3/AMXR/wANEfEH+7o//gO3/wAVX0h/wrPwH/0Kunf9+qP+FZ+A/wDoVdO/79UfUcb/AM/vzD/Wvhb/AKF34R/zPnD/AIaI+IP93Rv/AAGb/wCLo/4aJ+IP93Rv/AZv/i6+j/8AhWfgP/oVdO/79Uf8Kz8B/wDQq6d/36pfUMb/AM/vzF/rVwt/0Lvwj/mfOH/DRPxB/u6N/wCAzf8AxdJ/w0T8Qf7ujf8AgM3/AMXX0gPhn4D/AOhV03/v1S/8K08B/wDQq6b/AN+qf1HG/wDP78xf61cL/wDQu/CJ83/8NE/ED+7ox/7dm/8Ai6yfFvxo8YeJvD9zoWpLpptbkAOYoCrgA54O419Tf8K08Cf9Crpv/fqopfhd4CmhaJ/C9hsPXahU/mOaTy/GNWdUunxZwzTmpwwDTTumuXS3Xc8X/Y0Yf21rvP8Ay7p/6EK+m16CuY8J+CfDfhe4mn0LSY7KScBZCrMcgfU106/dFejgsPLD0VTk9j4rifN6WcZlPF0otRlbffRW6XFooorrP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2Q==">
            <a:extLst>
              <a:ext uri="{FF2B5EF4-FFF2-40B4-BE49-F238E27FC236}">
                <a16:creationId xmlns:a16="http://schemas.microsoft.com/office/drawing/2014/main" id="{4E8D8DD0-35E7-4029-8247-3B7631B8824C}"/>
              </a:ext>
            </a:extLst>
          </p:cNvPr>
          <p:cNvSpPr>
            <a:spLocks noChangeAspect="1" noChangeArrowheads="1"/>
          </p:cNvSpPr>
          <p:nvPr/>
        </p:nvSpPr>
        <p:spPr bwMode="auto">
          <a:xfrm>
            <a:off x="2206752" y="3276600"/>
            <a:ext cx="4041648" cy="404164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2" descr="A close up of a logo&#10;&#10;Description generated with high confidence">
            <a:extLst>
              <a:ext uri="{FF2B5EF4-FFF2-40B4-BE49-F238E27FC236}">
                <a16:creationId xmlns:a16="http://schemas.microsoft.com/office/drawing/2014/main" id="{D350CA66-E682-43FC-8FA5-E52649B27531}"/>
              </a:ext>
            </a:extLst>
          </p:cNvPr>
          <p:cNvPicPr>
            <a:picLocks noChangeAspect="1"/>
          </p:cNvPicPr>
          <p:nvPr/>
        </p:nvPicPr>
        <p:blipFill>
          <a:blip r:embed="rId7"/>
          <a:stretch>
            <a:fillRect/>
          </a:stretch>
        </p:blipFill>
        <p:spPr>
          <a:xfrm>
            <a:off x="2767584" y="1529018"/>
            <a:ext cx="7083552" cy="5328982"/>
          </a:xfrm>
          <a:prstGeom prst="rect">
            <a:avLst/>
          </a:prstGeom>
        </p:spPr>
      </p:pic>
      <p:sp>
        <p:nvSpPr>
          <p:cNvPr id="10" name="Title 1">
            <a:extLst>
              <a:ext uri="{FF2B5EF4-FFF2-40B4-BE49-F238E27FC236}">
                <a16:creationId xmlns:a16="http://schemas.microsoft.com/office/drawing/2014/main" id="{D28A5232-BCFC-4CE3-9005-6534805CB913}"/>
              </a:ext>
            </a:extLst>
          </p:cNvPr>
          <p:cNvSpPr txBox="1">
            <a:spLocks/>
          </p:cNvSpPr>
          <p:nvPr/>
        </p:nvSpPr>
        <p:spPr>
          <a:xfrm>
            <a:off x="1152429" y="174980"/>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Arial" panose="020B0604020202020204" pitchFamily="34" charset="0"/>
                <a:ea typeface="+mj-lt"/>
                <a:cs typeface="Arial" panose="020B0604020202020204" pitchFamily="34" charset="0"/>
              </a:rPr>
              <a:t>Virtual Activity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9163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descr="A group of people in a forest&#10;&#10;Description generated with very high confidence">
            <a:extLst>
              <a:ext uri="{FF2B5EF4-FFF2-40B4-BE49-F238E27FC236}">
                <a16:creationId xmlns:a16="http://schemas.microsoft.com/office/drawing/2014/main" id="{6ED68FD7-E8EA-4AB9-A3BC-AACFCEC01E33}"/>
              </a:ext>
            </a:extLst>
          </p:cNvPr>
          <p:cNvPicPr>
            <a:picLocks noChangeAspect="1"/>
          </p:cNvPicPr>
          <p:nvPr/>
        </p:nvPicPr>
        <p:blipFill>
          <a:blip r:embed="rId3"/>
          <a:stretch>
            <a:fillRect/>
          </a:stretch>
        </p:blipFill>
        <p:spPr>
          <a:xfrm>
            <a:off x="6446222" y="1679519"/>
            <a:ext cx="5298729" cy="3484682"/>
          </a:xfrm>
          <a:prstGeom prst="rect">
            <a:avLst/>
          </a:prstGeom>
        </p:spPr>
      </p:pic>
      <p:pic>
        <p:nvPicPr>
          <p:cNvPr id="5" name="Picture 7" descr="A reptile on a dirt road&#10;&#10;Description generated with high confidence">
            <a:extLst>
              <a:ext uri="{FF2B5EF4-FFF2-40B4-BE49-F238E27FC236}">
                <a16:creationId xmlns:a16="http://schemas.microsoft.com/office/drawing/2014/main" id="{D969AA8E-79D9-4C6E-9606-40D4E343FEE1}"/>
              </a:ext>
            </a:extLst>
          </p:cNvPr>
          <p:cNvPicPr>
            <a:picLocks noChangeAspect="1"/>
          </p:cNvPicPr>
          <p:nvPr/>
        </p:nvPicPr>
        <p:blipFill>
          <a:blip r:embed="rId4"/>
          <a:stretch>
            <a:fillRect/>
          </a:stretch>
        </p:blipFill>
        <p:spPr>
          <a:xfrm>
            <a:off x="852647" y="542135"/>
            <a:ext cx="5337291" cy="2408329"/>
          </a:xfrm>
          <a:prstGeom prst="rect">
            <a:avLst/>
          </a:prstGeom>
        </p:spPr>
      </p:pic>
      <p:pic>
        <p:nvPicPr>
          <p:cNvPr id="6" name="Picture 8">
            <a:extLst>
              <a:ext uri="{FF2B5EF4-FFF2-40B4-BE49-F238E27FC236}">
                <a16:creationId xmlns:a16="http://schemas.microsoft.com/office/drawing/2014/main" id="{34B71264-72E8-499F-B2EC-188BE5855903}"/>
              </a:ext>
            </a:extLst>
          </p:cNvPr>
          <p:cNvPicPr>
            <a:picLocks noChangeAspect="1"/>
          </p:cNvPicPr>
          <p:nvPr/>
        </p:nvPicPr>
        <p:blipFill>
          <a:blip r:embed="rId5"/>
          <a:stretch>
            <a:fillRect/>
          </a:stretch>
        </p:blipFill>
        <p:spPr>
          <a:xfrm>
            <a:off x="1296803" y="3357980"/>
            <a:ext cx="4448977" cy="3319835"/>
          </a:xfrm>
          <a:prstGeom prst="rect">
            <a:avLst/>
          </a:prstGeom>
        </p:spPr>
      </p:pic>
      <p:sp>
        <p:nvSpPr>
          <p:cNvPr id="7" name="Title 1">
            <a:extLst>
              <a:ext uri="{FF2B5EF4-FFF2-40B4-BE49-F238E27FC236}">
                <a16:creationId xmlns:a16="http://schemas.microsoft.com/office/drawing/2014/main" id="{81260BCA-8A46-4A39-B60E-31FD971F26B4}"/>
              </a:ext>
            </a:extLst>
          </p:cNvPr>
          <p:cNvSpPr>
            <a:spLocks noGrp="1"/>
          </p:cNvSpPr>
          <p:nvPr>
            <p:ph type="title"/>
          </p:nvPr>
        </p:nvSpPr>
        <p:spPr>
          <a:xfrm>
            <a:off x="6189938" y="30550"/>
            <a:ext cx="6002062" cy="1814393"/>
          </a:xfrm>
        </p:spPr>
        <p:txBody>
          <a:bodyPr vert="horz" lIns="91440" tIns="45720" rIns="91440" bIns="45720" rtlCol="0" anchor="ctr">
            <a:noAutofit/>
          </a:bodyPr>
          <a:lstStyle/>
          <a:p>
            <a:endParaRPr lang="en-US" dirty="0">
              <a:solidFill>
                <a:schemeClr val="accent3"/>
              </a:solidFill>
              <a:latin typeface="Arial" panose="020B0604020202020204" pitchFamily="34" charset="0"/>
              <a:cs typeface="Arial" panose="020B0604020202020204" pitchFamily="34" charset="0"/>
            </a:endParaRPr>
          </a:p>
          <a:p>
            <a:pPr algn="ctr"/>
            <a:r>
              <a:rPr lang="en-US" dirty="0">
                <a:solidFill>
                  <a:schemeClr val="accent3"/>
                </a:solidFill>
                <a:latin typeface="Arial" panose="020B0604020202020204" pitchFamily="34" charset="0"/>
                <a:ea typeface="+mj-lt"/>
                <a:cs typeface="Arial" panose="020B0604020202020204" pitchFamily="34" charset="0"/>
              </a:rPr>
              <a:t>Trail Sign Game</a:t>
            </a:r>
            <a:br>
              <a:rPr lang="en-US" dirty="0">
                <a:solidFill>
                  <a:schemeClr val="accent3"/>
                </a:solidFill>
                <a:latin typeface="Arial" panose="020B0604020202020204" pitchFamily="34" charset="0"/>
                <a:ea typeface="+mj-lt"/>
                <a:cs typeface="Arial" panose="020B0604020202020204" pitchFamily="34" charset="0"/>
              </a:rPr>
            </a:br>
            <a:endParaRPr lang="en-US" dirty="0">
              <a:solidFill>
                <a:schemeClr val="accent3"/>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EA68DB61-0E2C-40AA-91E3-784C38D74E49}"/>
              </a:ext>
            </a:extLst>
          </p:cNvPr>
          <p:cNvSpPr/>
          <p:nvPr/>
        </p:nvSpPr>
        <p:spPr>
          <a:xfrm>
            <a:off x="6411762" y="6488668"/>
            <a:ext cx="4795441" cy="369332"/>
          </a:xfrm>
          <a:prstGeom prst="rect">
            <a:avLst/>
          </a:prstGeom>
        </p:spPr>
        <p:txBody>
          <a:bodyPr wrap="square">
            <a:spAutoFit/>
          </a:bodyPr>
          <a:lstStyle/>
          <a:p>
            <a:r>
              <a:rPr lang="en-US" dirty="0"/>
              <a:t>*</a:t>
            </a:r>
            <a:r>
              <a:rPr lang="en-US" b="1" dirty="0">
                <a:solidFill>
                  <a:srgbClr val="00B050"/>
                </a:solidFill>
              </a:rPr>
              <a:t>Click ‘Notes’ in the lower bar for ‘How to’</a:t>
            </a:r>
            <a:endParaRPr lang="en-US" b="1" dirty="0"/>
          </a:p>
        </p:txBody>
      </p:sp>
    </p:spTree>
    <p:extLst>
      <p:ext uri="{BB962C8B-B14F-4D97-AF65-F5344CB8AC3E}">
        <p14:creationId xmlns:p14="http://schemas.microsoft.com/office/powerpoint/2010/main" val="33612969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8CAD2DF-5BED-4147-8F15-585DCA315A48}"/>
              </a:ext>
            </a:extLst>
          </p:cNvPr>
          <p:cNvSpPr>
            <a:spLocks noGrp="1"/>
          </p:cNvSpPr>
          <p:nvPr>
            <p:ph type="title"/>
          </p:nvPr>
        </p:nvSpPr>
        <p:spPr>
          <a:xfrm>
            <a:off x="1172749" y="296900"/>
            <a:ext cx="10515600" cy="1325563"/>
          </a:xfrm>
        </p:spPr>
        <p:txBody>
          <a:bodyPr vert="horz" lIns="91440" tIns="45720" rIns="91440" bIns="45720" rtlCol="0" anchor="ctr">
            <a:noAutofit/>
          </a:bodyPr>
          <a:lstStyle/>
          <a:p>
            <a:pPr algn="ctr"/>
            <a:r>
              <a:rPr lang="en-US" dirty="0">
                <a:ea typeface="+mj-lt"/>
                <a:cs typeface="+mj-lt"/>
              </a:rPr>
              <a:t>Virtual Activity </a:t>
            </a:r>
            <a:endParaRPr lang="en-US" dirty="0"/>
          </a:p>
        </p:txBody>
      </p:sp>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214745" y="1974067"/>
            <a:ext cx="11276105" cy="4351338"/>
          </a:xfrm>
        </p:spPr>
        <p:txBody>
          <a:bodyPr vert="horz" lIns="91440" tIns="45720" rIns="91440" bIns="45720" rtlCol="0" anchor="t">
            <a:normAutofit/>
          </a:bodyPr>
          <a:lstStyle/>
          <a:p>
            <a:pPr>
              <a:buFont typeface="Arial"/>
              <a:buChar char="•"/>
            </a:pPr>
            <a:endParaRPr lang="en-US" sz="3600" b="1"/>
          </a:p>
          <a:p>
            <a:pPr>
              <a:buFont typeface="Arial"/>
              <a:buChar char="•"/>
            </a:pPr>
            <a:endParaRPr lang="en-US" sz="3600"/>
          </a:p>
          <a:p>
            <a:endParaRPr lang="en-US" sz="180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sp>
        <p:nvSpPr>
          <p:cNvPr id="8" name="Content Placeholder 2">
            <a:extLst>
              <a:ext uri="{FF2B5EF4-FFF2-40B4-BE49-F238E27FC236}">
                <a16:creationId xmlns:a16="http://schemas.microsoft.com/office/drawing/2014/main" id="{FD8301D0-E780-477A-B421-57915D832696}"/>
              </a:ext>
            </a:extLst>
          </p:cNvPr>
          <p:cNvSpPr txBox="1">
            <a:spLocks/>
          </p:cNvSpPr>
          <p:nvPr/>
        </p:nvSpPr>
        <p:spPr>
          <a:xfrm>
            <a:off x="927463" y="1595245"/>
            <a:ext cx="1078545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Origami</a:t>
            </a:r>
          </a:p>
          <a:p>
            <a:pPr marL="0" indent="0">
              <a:buFont typeface="Arial" panose="020B0604020202020204" pitchFamily="34" charset="0"/>
              <a:buNone/>
            </a:pPr>
            <a:endParaRPr lang="en-US" sz="3600" dirty="0"/>
          </a:p>
          <a:p>
            <a:r>
              <a:rPr lang="en-US" sz="2400" dirty="0"/>
              <a:t>The best way to learn how to do origami is watch someone else walk through the steps of making it. My favorite YouTube Channel that gives great step by step instructions is </a:t>
            </a:r>
            <a:r>
              <a:rPr lang="en-US" sz="2400" dirty="0">
                <a:hlinkClick r:id="rId4"/>
              </a:rPr>
              <a:t>PPO</a:t>
            </a:r>
            <a:r>
              <a:rPr lang="en-US" sz="2400" dirty="0"/>
              <a:t> pick one and have the girls have paper ready you can pause after each step to make sure everyone has that step done.</a:t>
            </a:r>
            <a:endParaRPr lang="en-US" sz="2400" dirty="0">
              <a:cs typeface="Calibri"/>
            </a:endParaRPr>
          </a:p>
          <a:p>
            <a:endParaRPr lang="en-US" sz="2400" dirty="0">
              <a:cs typeface="Calibri"/>
            </a:endParaRPr>
          </a:p>
          <a:p>
            <a:pPr marL="171450" indent="-171450">
              <a:buFont typeface="Arial"/>
              <a:buChar char="•"/>
            </a:pPr>
            <a:endParaRPr lang="en-US" sz="1800" dirty="0"/>
          </a:p>
        </p:txBody>
      </p:sp>
    </p:spTree>
    <p:extLst>
      <p:ext uri="{BB962C8B-B14F-4D97-AF65-F5344CB8AC3E}">
        <p14:creationId xmlns:p14="http://schemas.microsoft.com/office/powerpoint/2010/main" val="3442997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7197E-F70F-45CE-93C8-F95563AF66BA}"/>
              </a:ext>
            </a:extLst>
          </p:cNvPr>
          <p:cNvSpPr>
            <a:spLocks noGrp="1"/>
          </p:cNvSpPr>
          <p:nvPr>
            <p:ph type="title"/>
          </p:nvPr>
        </p:nvSpPr>
        <p:spPr>
          <a:xfrm>
            <a:off x="838200" y="2549375"/>
            <a:ext cx="10515600" cy="1325563"/>
          </a:xfrm>
        </p:spPr>
        <p:txBody>
          <a:bodyPr vert="horz" lIns="91440" tIns="45720" rIns="91440" bIns="45720" rtlCol="0" anchor="ctr">
            <a:noAutofit/>
          </a:bodyPr>
          <a:lstStyle/>
          <a:p>
            <a:endParaRPr lang="en-US" sz="6000" b="1" dirty="0"/>
          </a:p>
          <a:p>
            <a:pPr algn="ctr"/>
            <a:r>
              <a:rPr lang="en-US" sz="6000" b="1" dirty="0">
                <a:ea typeface="+mj-lt"/>
                <a:cs typeface="+mj-lt"/>
              </a:rPr>
              <a:t>Girl Scout Traditions</a:t>
            </a:r>
            <a:endParaRPr lang="en-US" sz="6000" b="1" dirty="0"/>
          </a:p>
          <a:p>
            <a:endParaRPr lang="en-US" sz="6000" b="1" dirty="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0" y="0"/>
            <a:ext cx="1447800" cy="1352550"/>
          </a:xfrm>
          <a:prstGeom prst="rect">
            <a:avLst/>
          </a:prstGeom>
        </p:spPr>
      </p:pic>
    </p:spTree>
    <p:extLst>
      <p:ext uri="{BB962C8B-B14F-4D97-AF65-F5344CB8AC3E}">
        <p14:creationId xmlns:p14="http://schemas.microsoft.com/office/powerpoint/2010/main" val="34681365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8DB96EF-10CB-4156-8C6C-B9EEA1A88896}"/>
              </a:ext>
            </a:extLst>
          </p:cNvPr>
          <p:cNvSpPr>
            <a:spLocks noGrp="1"/>
          </p:cNvSpPr>
          <p:nvPr>
            <p:ph type="title"/>
          </p:nvPr>
        </p:nvSpPr>
        <p:spPr>
          <a:xfrm>
            <a:off x="1172749" y="296900"/>
            <a:ext cx="10515600" cy="1325563"/>
          </a:xfrm>
        </p:spPr>
        <p:txBody>
          <a:bodyPr vert="horz" lIns="91440" tIns="45720" rIns="91440" bIns="45720" rtlCol="0" anchor="ctr">
            <a:noAutofit/>
          </a:bodyPr>
          <a:lstStyle/>
          <a:p>
            <a:pPr algn="ctr"/>
            <a:r>
              <a:rPr lang="en-US" dirty="0">
                <a:ea typeface="+mj-lt"/>
                <a:cs typeface="+mj-lt"/>
              </a:rPr>
              <a:t>Virtual Activity </a:t>
            </a:r>
            <a:endParaRPr lang="en-US" dirty="0"/>
          </a:p>
        </p:txBody>
      </p:sp>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214745" y="1974067"/>
            <a:ext cx="11276105" cy="4351338"/>
          </a:xfrm>
        </p:spPr>
        <p:txBody>
          <a:bodyPr vert="horz" lIns="91440" tIns="45720" rIns="91440" bIns="45720" rtlCol="0" anchor="t">
            <a:normAutofit/>
          </a:bodyPr>
          <a:lstStyle/>
          <a:p>
            <a:pPr>
              <a:buFont typeface="Arial"/>
              <a:buChar char="•"/>
            </a:pPr>
            <a:endParaRPr lang="en-US" sz="3600" b="1"/>
          </a:p>
          <a:p>
            <a:pPr>
              <a:buFont typeface="Arial"/>
              <a:buChar char="•"/>
            </a:pPr>
            <a:endParaRPr lang="en-US" sz="3600"/>
          </a:p>
          <a:p>
            <a:endParaRPr lang="en-US" sz="180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sp>
        <p:nvSpPr>
          <p:cNvPr id="8" name="Content Placeholder 2">
            <a:extLst>
              <a:ext uri="{FF2B5EF4-FFF2-40B4-BE49-F238E27FC236}">
                <a16:creationId xmlns:a16="http://schemas.microsoft.com/office/drawing/2014/main" id="{B68AD621-CE4E-43B5-87EF-75A64469219A}"/>
              </a:ext>
            </a:extLst>
          </p:cNvPr>
          <p:cNvSpPr txBox="1">
            <a:spLocks/>
          </p:cNvSpPr>
          <p:nvPr/>
        </p:nvSpPr>
        <p:spPr>
          <a:xfrm>
            <a:off x="927463" y="1595245"/>
            <a:ext cx="1078545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Create a comic</a:t>
            </a:r>
          </a:p>
          <a:p>
            <a:pPr marL="0" indent="0">
              <a:buFont typeface="Arial" panose="020B0604020202020204" pitchFamily="34" charset="0"/>
              <a:buNone/>
            </a:pPr>
            <a:endParaRPr lang="en-US" sz="3600" dirty="0"/>
          </a:p>
          <a:p>
            <a:r>
              <a:rPr lang="en-US" sz="2400" dirty="0"/>
              <a:t>Using </a:t>
            </a:r>
            <a:r>
              <a:rPr lang="en-US" sz="2400" dirty="0" err="1">
                <a:hlinkClick r:id="rId4"/>
              </a:rPr>
              <a:t>Pixton</a:t>
            </a:r>
            <a:r>
              <a:rPr lang="en-US" sz="2400" dirty="0"/>
              <a:t> website, girls can make their own avatar and create their very own comic strips.</a:t>
            </a:r>
          </a:p>
          <a:p>
            <a:endParaRPr lang="en-US" sz="2400" b="1" dirty="0">
              <a:cs typeface="Calibri"/>
            </a:endParaRPr>
          </a:p>
          <a:p>
            <a:pPr marL="171450" indent="-171450">
              <a:buFont typeface="Arial"/>
              <a:buChar char="•"/>
            </a:pPr>
            <a:endParaRPr lang="en-US" sz="1800" dirty="0"/>
          </a:p>
        </p:txBody>
      </p:sp>
    </p:spTree>
    <p:extLst>
      <p:ext uri="{BB962C8B-B14F-4D97-AF65-F5344CB8AC3E}">
        <p14:creationId xmlns:p14="http://schemas.microsoft.com/office/powerpoint/2010/main" val="22023163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0BE3D9E-566E-4523-9690-E2556D92B1C8}"/>
              </a:ext>
            </a:extLst>
          </p:cNvPr>
          <p:cNvSpPr>
            <a:spLocks noGrp="1"/>
          </p:cNvSpPr>
          <p:nvPr>
            <p:ph type="title"/>
          </p:nvPr>
        </p:nvSpPr>
        <p:spPr>
          <a:xfrm>
            <a:off x="1172749" y="296900"/>
            <a:ext cx="10515600" cy="1325563"/>
          </a:xfrm>
        </p:spPr>
        <p:txBody>
          <a:bodyPr vert="horz" lIns="91440" tIns="45720" rIns="91440" bIns="45720" rtlCol="0" anchor="ctr">
            <a:noAutofit/>
          </a:bodyPr>
          <a:lstStyle/>
          <a:p>
            <a:pPr algn="ctr"/>
            <a:r>
              <a:rPr lang="en-US" dirty="0">
                <a:ea typeface="+mj-lt"/>
                <a:cs typeface="+mj-lt"/>
              </a:rPr>
              <a:t>Virtual Activity </a:t>
            </a:r>
            <a:endParaRPr lang="en-US" dirty="0"/>
          </a:p>
        </p:txBody>
      </p:sp>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214745" y="1974067"/>
            <a:ext cx="11276105" cy="4351338"/>
          </a:xfrm>
        </p:spPr>
        <p:txBody>
          <a:bodyPr vert="horz" lIns="91440" tIns="45720" rIns="91440" bIns="45720" rtlCol="0" anchor="t">
            <a:normAutofit/>
          </a:bodyPr>
          <a:lstStyle/>
          <a:p>
            <a:pPr>
              <a:buFont typeface="Arial"/>
              <a:buChar char="•"/>
            </a:pPr>
            <a:endParaRPr lang="en-US" sz="3600" b="1"/>
          </a:p>
          <a:p>
            <a:pPr>
              <a:buFont typeface="Arial"/>
              <a:buChar char="•"/>
            </a:pPr>
            <a:endParaRPr lang="en-US" sz="3600"/>
          </a:p>
          <a:p>
            <a:endParaRPr lang="en-US" sz="180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sp>
        <p:nvSpPr>
          <p:cNvPr id="10" name="Content Placeholder 2">
            <a:extLst>
              <a:ext uri="{FF2B5EF4-FFF2-40B4-BE49-F238E27FC236}">
                <a16:creationId xmlns:a16="http://schemas.microsoft.com/office/drawing/2014/main" id="{C7074C22-4815-4248-9C8F-FA782DE96DD7}"/>
              </a:ext>
            </a:extLst>
          </p:cNvPr>
          <p:cNvSpPr txBox="1">
            <a:spLocks/>
          </p:cNvSpPr>
          <p:nvPr/>
        </p:nvSpPr>
        <p:spPr>
          <a:xfrm>
            <a:off x="927463" y="1595245"/>
            <a:ext cx="1078545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Digital Escape Room</a:t>
            </a:r>
          </a:p>
          <a:p>
            <a:pPr marL="0" indent="0">
              <a:buFont typeface="Arial" panose="020B0604020202020204" pitchFamily="34" charset="0"/>
              <a:buNone/>
            </a:pPr>
            <a:endParaRPr lang="en-US" sz="3600" dirty="0"/>
          </a:p>
          <a:p>
            <a:pPr marL="171450" indent="-171450">
              <a:buFont typeface="Arial"/>
              <a:buChar char="•"/>
            </a:pPr>
            <a:r>
              <a:rPr lang="en-US" sz="2400" dirty="0"/>
              <a:t>If you are looking for fun and easy digital escape rooms, but don’t want to pay for one, there are a number of free ones all over the web. </a:t>
            </a:r>
            <a:r>
              <a:rPr lang="en-US" sz="2400" dirty="0">
                <a:hlinkClick r:id="rId4"/>
              </a:rPr>
              <a:t>Kids Activities website</a:t>
            </a:r>
            <a:r>
              <a:rPr lang="en-US" sz="2400" dirty="0"/>
              <a:t> has compiled a pretty extensive list of ones to choose from.</a:t>
            </a:r>
          </a:p>
          <a:p>
            <a:pPr marL="171450" indent="-171450">
              <a:buFont typeface="Arial"/>
              <a:buChar char="•"/>
            </a:pPr>
            <a:endParaRPr lang="en-US" sz="1800" dirty="0"/>
          </a:p>
        </p:txBody>
      </p:sp>
    </p:spTree>
    <p:extLst>
      <p:ext uri="{BB962C8B-B14F-4D97-AF65-F5344CB8AC3E}">
        <p14:creationId xmlns:p14="http://schemas.microsoft.com/office/powerpoint/2010/main" val="40097443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5CEE69C-B398-4E62-AC4B-A4D13338EE20}"/>
              </a:ext>
            </a:extLst>
          </p:cNvPr>
          <p:cNvSpPr>
            <a:spLocks noGrp="1"/>
          </p:cNvSpPr>
          <p:nvPr>
            <p:ph type="title"/>
          </p:nvPr>
        </p:nvSpPr>
        <p:spPr>
          <a:xfrm>
            <a:off x="1172749" y="296900"/>
            <a:ext cx="10515600" cy="1325563"/>
          </a:xfrm>
        </p:spPr>
        <p:txBody>
          <a:bodyPr vert="horz" lIns="91440" tIns="45720" rIns="91440" bIns="45720" rtlCol="0" anchor="ctr">
            <a:noAutofit/>
          </a:bodyPr>
          <a:lstStyle/>
          <a:p>
            <a:pPr algn="ctr"/>
            <a:r>
              <a:rPr lang="en-US" dirty="0">
                <a:ea typeface="+mj-lt"/>
                <a:cs typeface="+mj-lt"/>
              </a:rPr>
              <a:t>Virtual Activity </a:t>
            </a:r>
            <a:endParaRPr lang="en-US" dirty="0"/>
          </a:p>
        </p:txBody>
      </p:sp>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214745" y="1974067"/>
            <a:ext cx="11276105" cy="4351338"/>
          </a:xfrm>
        </p:spPr>
        <p:txBody>
          <a:bodyPr vert="horz" lIns="91440" tIns="45720" rIns="91440" bIns="45720" rtlCol="0" anchor="t">
            <a:normAutofit/>
          </a:bodyPr>
          <a:lstStyle/>
          <a:p>
            <a:pPr>
              <a:buFont typeface="Arial"/>
              <a:buChar char="•"/>
            </a:pPr>
            <a:endParaRPr lang="en-US" sz="3600" b="1"/>
          </a:p>
          <a:p>
            <a:pPr>
              <a:buFont typeface="Arial"/>
              <a:buChar char="•"/>
            </a:pPr>
            <a:endParaRPr lang="en-US" sz="3600"/>
          </a:p>
          <a:p>
            <a:endParaRPr lang="en-US" sz="180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sp>
        <p:nvSpPr>
          <p:cNvPr id="8" name="Content Placeholder 2">
            <a:extLst>
              <a:ext uri="{FF2B5EF4-FFF2-40B4-BE49-F238E27FC236}">
                <a16:creationId xmlns:a16="http://schemas.microsoft.com/office/drawing/2014/main" id="{F6FBDCFB-BA25-44BB-9BD1-7BAAB8042D71}"/>
              </a:ext>
            </a:extLst>
          </p:cNvPr>
          <p:cNvSpPr txBox="1">
            <a:spLocks/>
          </p:cNvSpPr>
          <p:nvPr/>
        </p:nvSpPr>
        <p:spPr>
          <a:xfrm>
            <a:off x="927463" y="1595245"/>
            <a:ext cx="1078545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Yoga party</a:t>
            </a:r>
          </a:p>
          <a:p>
            <a:pPr marL="0" indent="0">
              <a:buFont typeface="Arial" panose="020B0604020202020204" pitchFamily="34" charset="0"/>
              <a:buNone/>
            </a:pPr>
            <a:endParaRPr lang="en-US" sz="3600" dirty="0"/>
          </a:p>
          <a:p>
            <a:pPr marL="171450" indent="-171450">
              <a:buFont typeface="Arial"/>
              <a:buChar char="•"/>
            </a:pPr>
            <a:r>
              <a:rPr lang="en-US" sz="2400" dirty="0"/>
              <a:t>Here are some </a:t>
            </a:r>
            <a:r>
              <a:rPr lang="en-US" sz="2400" dirty="0">
                <a:hlinkClick r:id="rId4"/>
              </a:rPr>
              <a:t>ideas for a yoga party</a:t>
            </a:r>
            <a:r>
              <a:rPr lang="en-US" sz="2400" dirty="0"/>
              <a:t>, there are ideas for fun patches, how to make the yoga event have a theme. If you don’t want to lead the yoga search YouTube for a short yoga session and play it during meeting.</a:t>
            </a:r>
          </a:p>
          <a:p>
            <a:pPr marL="171450" indent="-171450">
              <a:buFont typeface="Arial"/>
              <a:buChar char="•"/>
            </a:pPr>
            <a:endParaRPr lang="en-US" sz="1800" dirty="0"/>
          </a:p>
        </p:txBody>
      </p:sp>
    </p:spTree>
    <p:extLst>
      <p:ext uri="{BB962C8B-B14F-4D97-AF65-F5344CB8AC3E}">
        <p14:creationId xmlns:p14="http://schemas.microsoft.com/office/powerpoint/2010/main" val="9270886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F3959CB-87F1-430D-ADD7-700C786965D6}"/>
              </a:ext>
            </a:extLst>
          </p:cNvPr>
          <p:cNvSpPr>
            <a:spLocks noGrp="1"/>
          </p:cNvSpPr>
          <p:nvPr>
            <p:ph type="title"/>
          </p:nvPr>
        </p:nvSpPr>
        <p:spPr>
          <a:xfrm>
            <a:off x="1172749" y="296900"/>
            <a:ext cx="10515600" cy="1325563"/>
          </a:xfrm>
        </p:spPr>
        <p:txBody>
          <a:bodyPr vert="horz" lIns="91440" tIns="45720" rIns="91440" bIns="45720" rtlCol="0" anchor="ctr">
            <a:noAutofit/>
          </a:bodyPr>
          <a:lstStyle/>
          <a:p>
            <a:pPr algn="ctr"/>
            <a:r>
              <a:rPr lang="en-US" dirty="0">
                <a:ea typeface="+mj-lt"/>
                <a:cs typeface="+mj-lt"/>
              </a:rPr>
              <a:t>Virtual Activity </a:t>
            </a:r>
            <a:endParaRPr lang="en-US" dirty="0"/>
          </a:p>
        </p:txBody>
      </p:sp>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214745" y="1974067"/>
            <a:ext cx="11276105" cy="4351338"/>
          </a:xfrm>
        </p:spPr>
        <p:txBody>
          <a:bodyPr vert="horz" lIns="91440" tIns="45720" rIns="91440" bIns="45720" rtlCol="0" anchor="t">
            <a:normAutofit/>
          </a:bodyPr>
          <a:lstStyle/>
          <a:p>
            <a:pPr>
              <a:buFont typeface="Arial"/>
              <a:buChar char="•"/>
            </a:pPr>
            <a:endParaRPr lang="en-US" sz="3600" b="1"/>
          </a:p>
          <a:p>
            <a:pPr>
              <a:buFont typeface="Arial"/>
              <a:buChar char="•"/>
            </a:pPr>
            <a:endParaRPr lang="en-US" sz="3600"/>
          </a:p>
          <a:p>
            <a:endParaRPr lang="en-US" sz="180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pic>
        <p:nvPicPr>
          <p:cNvPr id="5" name="Picture 5" descr="A picture containing shape&#10;&#10;Description automatically generated">
            <a:extLst>
              <a:ext uri="{FF2B5EF4-FFF2-40B4-BE49-F238E27FC236}">
                <a16:creationId xmlns:a16="http://schemas.microsoft.com/office/drawing/2014/main" id="{AC6F0BDF-39A6-4B5C-A063-8B24518339A0}"/>
              </a:ext>
            </a:extLst>
          </p:cNvPr>
          <p:cNvPicPr>
            <a:picLocks noChangeAspect="1"/>
          </p:cNvPicPr>
          <p:nvPr/>
        </p:nvPicPr>
        <p:blipFill>
          <a:blip r:embed="rId4"/>
          <a:stretch>
            <a:fillRect/>
          </a:stretch>
        </p:blipFill>
        <p:spPr>
          <a:xfrm>
            <a:off x="7648832" y="1322611"/>
            <a:ext cx="3650873" cy="4723370"/>
          </a:xfrm>
          <a:prstGeom prst="rect">
            <a:avLst/>
          </a:prstGeom>
        </p:spPr>
      </p:pic>
      <p:sp>
        <p:nvSpPr>
          <p:cNvPr id="9" name="Content Placeholder 2">
            <a:extLst>
              <a:ext uri="{FF2B5EF4-FFF2-40B4-BE49-F238E27FC236}">
                <a16:creationId xmlns:a16="http://schemas.microsoft.com/office/drawing/2014/main" id="{7CD5955D-DB32-4D73-A8F5-22FE9BB4C3C4}"/>
              </a:ext>
            </a:extLst>
          </p:cNvPr>
          <p:cNvSpPr txBox="1">
            <a:spLocks/>
          </p:cNvSpPr>
          <p:nvPr/>
        </p:nvSpPr>
        <p:spPr>
          <a:xfrm>
            <a:off x="927463" y="1595245"/>
            <a:ext cx="6449521" cy="435133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Morse code with flashlights</a:t>
            </a:r>
          </a:p>
          <a:p>
            <a:pPr marL="0" indent="0">
              <a:buFont typeface="Arial" panose="020B0604020202020204" pitchFamily="34" charset="0"/>
              <a:buNone/>
            </a:pPr>
            <a:endParaRPr lang="en-US" sz="3600" dirty="0"/>
          </a:p>
          <a:p>
            <a:r>
              <a:rPr lang="en-US" sz="2400" dirty="0"/>
              <a:t>This could be focus of whole meeting. First share the history of Morse Code how it started this is a </a:t>
            </a:r>
            <a:r>
              <a:rPr lang="en-US" sz="2400" dirty="0">
                <a:hlinkClick r:id="rId5"/>
              </a:rPr>
              <a:t>great video</a:t>
            </a:r>
            <a:r>
              <a:rPr lang="en-US" sz="2400" dirty="0"/>
              <a:t> kid friendly explanation. Give Morse Code a try using flashlights. Maybe do their name or another short word for others to guess. Here is a Morse Code chart for letters and numbers.  Here is a </a:t>
            </a:r>
            <a:r>
              <a:rPr lang="en-US" sz="2400" dirty="0" err="1">
                <a:hlinkClick r:id="rId6"/>
              </a:rPr>
              <a:t>morse</a:t>
            </a:r>
            <a:r>
              <a:rPr lang="en-US" sz="2400" dirty="0">
                <a:hlinkClick r:id="rId6"/>
              </a:rPr>
              <a:t> code translator site</a:t>
            </a:r>
            <a:r>
              <a:rPr lang="en-US" sz="2400" dirty="0"/>
              <a:t> so you could watch Morse Code in action when you type words in. </a:t>
            </a:r>
          </a:p>
          <a:p>
            <a:endParaRPr lang="en-US" sz="2400" b="1" dirty="0">
              <a:cs typeface="Calibri"/>
            </a:endParaRPr>
          </a:p>
          <a:p>
            <a:pPr marL="171450" indent="-171450">
              <a:buFont typeface="Arial"/>
              <a:buChar char="•"/>
            </a:pPr>
            <a:endParaRPr lang="en-US" sz="1800" dirty="0"/>
          </a:p>
        </p:txBody>
      </p:sp>
    </p:spTree>
    <p:extLst>
      <p:ext uri="{BB962C8B-B14F-4D97-AF65-F5344CB8AC3E}">
        <p14:creationId xmlns:p14="http://schemas.microsoft.com/office/powerpoint/2010/main" val="4156903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3E3DB1C-9B77-4A66-88E4-7BA6CF3C163B}"/>
              </a:ext>
            </a:extLst>
          </p:cNvPr>
          <p:cNvSpPr>
            <a:spLocks noGrp="1"/>
          </p:cNvSpPr>
          <p:nvPr>
            <p:ph type="title"/>
          </p:nvPr>
        </p:nvSpPr>
        <p:spPr>
          <a:xfrm>
            <a:off x="1172749" y="296900"/>
            <a:ext cx="10515600" cy="1325563"/>
          </a:xfrm>
        </p:spPr>
        <p:txBody>
          <a:bodyPr vert="horz" lIns="91440" tIns="45720" rIns="91440" bIns="45720" rtlCol="0" anchor="ctr">
            <a:noAutofit/>
          </a:bodyPr>
          <a:lstStyle/>
          <a:p>
            <a:pPr algn="ctr"/>
            <a:r>
              <a:rPr lang="en-US" dirty="0">
                <a:ea typeface="+mj-lt"/>
                <a:cs typeface="+mj-lt"/>
              </a:rPr>
              <a:t>Virtual Activity </a:t>
            </a:r>
            <a:endParaRPr lang="en-US" dirty="0"/>
          </a:p>
        </p:txBody>
      </p:sp>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660444" y="1974067"/>
            <a:ext cx="11276105" cy="4351338"/>
          </a:xfrm>
        </p:spPr>
        <p:txBody>
          <a:bodyPr vert="horz" lIns="91440" tIns="45720" rIns="91440" bIns="45720" rtlCol="0" anchor="t">
            <a:normAutofit/>
          </a:bodyPr>
          <a:lstStyle/>
          <a:p>
            <a:pPr>
              <a:buFont typeface="Arial"/>
              <a:buChar char="•"/>
            </a:pPr>
            <a:endParaRPr lang="en-US" sz="3600" b="1"/>
          </a:p>
          <a:p>
            <a:pPr>
              <a:buFont typeface="Arial"/>
              <a:buChar char="•"/>
            </a:pPr>
            <a:endParaRPr lang="en-US" sz="3600"/>
          </a:p>
          <a:p>
            <a:endParaRPr lang="en-US" sz="180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sp>
        <p:nvSpPr>
          <p:cNvPr id="8" name="Content Placeholder 2">
            <a:extLst>
              <a:ext uri="{FF2B5EF4-FFF2-40B4-BE49-F238E27FC236}">
                <a16:creationId xmlns:a16="http://schemas.microsoft.com/office/drawing/2014/main" id="{107242D2-E49D-4455-A3D3-DEE3B8CFB88A}"/>
              </a:ext>
            </a:extLst>
          </p:cNvPr>
          <p:cNvSpPr txBox="1">
            <a:spLocks/>
          </p:cNvSpPr>
          <p:nvPr/>
        </p:nvSpPr>
        <p:spPr>
          <a:xfrm>
            <a:off x="927463" y="1595245"/>
            <a:ext cx="1078545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How to make slime</a:t>
            </a:r>
          </a:p>
          <a:p>
            <a:pPr marL="0" indent="0">
              <a:buFont typeface="Arial" panose="020B0604020202020204" pitchFamily="34" charset="0"/>
              <a:buNone/>
            </a:pPr>
            <a:endParaRPr lang="en-US" sz="3600" dirty="0"/>
          </a:p>
          <a:p>
            <a:pPr marL="171450" indent="-171450">
              <a:buFont typeface="Arial"/>
              <a:buChar char="•"/>
            </a:pPr>
            <a:r>
              <a:rPr lang="en-US" sz="2400" dirty="0"/>
              <a:t>This is a great activity you could do together as group. Make sure everyone has the supplies needed to make before hand. Or, ask each girl to find a recipe for slime online and make it before meeting. Then, each girl could take turns sharing how they made it, and the science behind the slime. </a:t>
            </a:r>
            <a:r>
              <a:rPr lang="en-US" sz="2400" dirty="0">
                <a:hlinkClick r:id="rId4"/>
              </a:rPr>
              <a:t>Here is an article to get you started</a:t>
            </a:r>
            <a:r>
              <a:rPr lang="en-US" sz="2400" dirty="0"/>
              <a:t>. There are so many recipes for slime the girls will have a blast learning about a new one.</a:t>
            </a:r>
          </a:p>
          <a:p>
            <a:pPr marL="171450" indent="-171450">
              <a:buFont typeface="Arial"/>
              <a:buChar char="•"/>
            </a:pPr>
            <a:endParaRPr lang="en-US" sz="1800" dirty="0"/>
          </a:p>
        </p:txBody>
      </p:sp>
    </p:spTree>
    <p:extLst>
      <p:ext uri="{BB962C8B-B14F-4D97-AF65-F5344CB8AC3E}">
        <p14:creationId xmlns:p14="http://schemas.microsoft.com/office/powerpoint/2010/main" val="28862000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7197E-F70F-45CE-93C8-F95563AF66BA}"/>
              </a:ext>
            </a:extLst>
          </p:cNvPr>
          <p:cNvSpPr>
            <a:spLocks noGrp="1"/>
          </p:cNvSpPr>
          <p:nvPr>
            <p:ph type="title"/>
          </p:nvPr>
        </p:nvSpPr>
        <p:spPr>
          <a:xfrm>
            <a:off x="826324" y="2279330"/>
            <a:ext cx="10515600" cy="1325563"/>
          </a:xfrm>
        </p:spPr>
        <p:txBody>
          <a:bodyPr vert="horz" lIns="91440" tIns="45720" rIns="91440" bIns="45720" rtlCol="0" anchor="ctr">
            <a:noAutofit/>
          </a:bodyPr>
          <a:lstStyle/>
          <a:p>
            <a:endParaRPr lang="en-US" b="1" dirty="0"/>
          </a:p>
          <a:p>
            <a:pPr algn="ctr"/>
            <a:r>
              <a:rPr lang="en-US" sz="6000" b="1" dirty="0">
                <a:ea typeface="+mj-lt"/>
                <a:cs typeface="+mj-lt"/>
              </a:rPr>
              <a:t>Scavenger Hunt</a:t>
            </a:r>
            <a:endParaRPr lang="en-US" sz="4800" b="1" dirty="0"/>
          </a:p>
          <a:p>
            <a:endParaRPr lang="en-US" b="1" dirty="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0" y="0"/>
            <a:ext cx="1447800" cy="1352550"/>
          </a:xfrm>
          <a:prstGeom prst="rect">
            <a:avLst/>
          </a:prstGeom>
        </p:spPr>
      </p:pic>
    </p:spTree>
    <p:extLst>
      <p:ext uri="{BB962C8B-B14F-4D97-AF65-F5344CB8AC3E}">
        <p14:creationId xmlns:p14="http://schemas.microsoft.com/office/powerpoint/2010/main" val="16100721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3944623-49BF-4F8D-9E83-8CB4AC2BF7D8}"/>
              </a:ext>
            </a:extLst>
          </p:cNvPr>
          <p:cNvSpPr>
            <a:spLocks noGrp="1"/>
          </p:cNvSpPr>
          <p:nvPr>
            <p:ph type="title"/>
          </p:nvPr>
        </p:nvSpPr>
        <p:spPr/>
        <p:txBody>
          <a:bodyPr/>
          <a:lstStyle/>
          <a:p>
            <a:pPr algn="ctr"/>
            <a:r>
              <a:rPr lang="en-US"/>
              <a:t>Scavenger Hunt!</a:t>
            </a:r>
          </a:p>
        </p:txBody>
      </p:sp>
      <p:sp>
        <p:nvSpPr>
          <p:cNvPr id="3" name="Content Placeholder 2">
            <a:extLst>
              <a:ext uri="{FF2B5EF4-FFF2-40B4-BE49-F238E27FC236}">
                <a16:creationId xmlns:a16="http://schemas.microsoft.com/office/drawing/2014/main" id="{4DA0F3F9-4482-4F7D-B056-BBF789BE759B}"/>
              </a:ext>
            </a:extLst>
          </p:cNvPr>
          <p:cNvSpPr>
            <a:spLocks noGrp="1"/>
          </p:cNvSpPr>
          <p:nvPr>
            <p:ph idx="1"/>
          </p:nvPr>
        </p:nvSpPr>
        <p:spPr>
          <a:xfrm>
            <a:off x="952500" y="629826"/>
            <a:ext cx="10287000" cy="2500448"/>
          </a:xfrm>
        </p:spPr>
        <p:txBody>
          <a:bodyPr>
            <a:normAutofit/>
          </a:bodyPr>
          <a:lstStyle/>
          <a:p>
            <a:pPr marL="45720" indent="0" algn="just">
              <a:buNone/>
            </a:pPr>
            <a:endParaRPr lang="en-US" sz="3600">
              <a:solidFill>
                <a:srgbClr val="00B0F0"/>
              </a:solidFill>
            </a:endParaRPr>
          </a:p>
          <a:p>
            <a:pPr marL="45720" indent="0" algn="ctr">
              <a:buNone/>
            </a:pPr>
            <a:endParaRPr lang="en-US" sz="2000">
              <a:solidFill>
                <a:srgbClr val="00B0F0"/>
              </a:solidFill>
            </a:endParaRPr>
          </a:p>
          <a:p>
            <a:pPr marL="45720" indent="0" algn="ctr">
              <a:buNone/>
            </a:pPr>
            <a:r>
              <a:rPr lang="en-US" sz="4800">
                <a:solidFill>
                  <a:srgbClr val="00B0F0"/>
                </a:solidFill>
              </a:rPr>
              <a:t>Find something…</a:t>
            </a:r>
          </a:p>
        </p:txBody>
      </p:sp>
      <p:pic>
        <p:nvPicPr>
          <p:cNvPr id="1026" name="Picture 2" descr="File:Solid brown.svg - Wikimedia Commons">
            <a:extLst>
              <a:ext uri="{FF2B5EF4-FFF2-40B4-BE49-F238E27FC236}">
                <a16:creationId xmlns:a16="http://schemas.microsoft.com/office/drawing/2014/main" id="{CC7678C7-CB7D-4156-BAA6-E6D2130340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919" y="2656164"/>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CCEBAFE-55B7-4117-AE82-B3F4F6FFBA80}"/>
              </a:ext>
            </a:extLst>
          </p:cNvPr>
          <p:cNvSpPr/>
          <p:nvPr/>
        </p:nvSpPr>
        <p:spPr>
          <a:xfrm>
            <a:off x="1399248" y="5061558"/>
            <a:ext cx="1656467" cy="584775"/>
          </a:xfrm>
          <a:prstGeom prst="rect">
            <a:avLst/>
          </a:prstGeom>
        </p:spPr>
        <p:txBody>
          <a:bodyPr wrap="square">
            <a:spAutoFit/>
          </a:bodyPr>
          <a:lstStyle/>
          <a:p>
            <a:pPr marL="45720" indent="0" algn="ctr">
              <a:buNone/>
            </a:pPr>
            <a:r>
              <a:rPr lang="en-US" sz="3200">
                <a:solidFill>
                  <a:srgbClr val="00B0F0"/>
                </a:solidFill>
              </a:rPr>
              <a:t>Brown</a:t>
            </a:r>
          </a:p>
        </p:txBody>
      </p:sp>
      <p:pic>
        <p:nvPicPr>
          <p:cNvPr id="8" name="Picture 4" descr="data:image/png;base64,iVBORw0KGgoAAAANSUhEUgAAARwAAACxCAMAAAAh3/JWAAAAA1BMVEUbqPBsarW2AAAASElEQVR4nO3BMQEAAADCoPVPbQ0PoAAAAAAAAAAAAAAAAAAAAAAAAAAAAAAAAAAAAAAAAAAAAAAAAAAAAAAAAAAAAAAAAIALA8UNAAFusnLHAAAAAElFTkSuQmCC">
            <a:extLst>
              <a:ext uri="{FF2B5EF4-FFF2-40B4-BE49-F238E27FC236}">
                <a16:creationId xmlns:a16="http://schemas.microsoft.com/office/drawing/2014/main" id="{40E7F113-94FA-4E55-AF51-CF5E744B54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833" y="2656163"/>
            <a:ext cx="2197502" cy="21431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560A0425-3241-4826-BB52-3B756BEB0088}"/>
              </a:ext>
            </a:extLst>
          </p:cNvPr>
          <p:cNvSpPr/>
          <p:nvPr/>
        </p:nvSpPr>
        <p:spPr>
          <a:xfrm>
            <a:off x="5008972" y="5018425"/>
            <a:ext cx="1656467" cy="584775"/>
          </a:xfrm>
          <a:prstGeom prst="rect">
            <a:avLst/>
          </a:prstGeom>
        </p:spPr>
        <p:txBody>
          <a:bodyPr wrap="square">
            <a:spAutoFit/>
          </a:bodyPr>
          <a:lstStyle/>
          <a:p>
            <a:pPr marL="45720" indent="0" algn="ctr">
              <a:buNone/>
            </a:pPr>
            <a:r>
              <a:rPr lang="en-US" sz="3200">
                <a:solidFill>
                  <a:srgbClr val="00B0F0"/>
                </a:solidFill>
              </a:rPr>
              <a:t>Blue</a:t>
            </a:r>
          </a:p>
        </p:txBody>
      </p:sp>
      <p:sp>
        <p:nvSpPr>
          <p:cNvPr id="13" name="Rectangle 12">
            <a:extLst>
              <a:ext uri="{FF2B5EF4-FFF2-40B4-BE49-F238E27FC236}">
                <a16:creationId xmlns:a16="http://schemas.microsoft.com/office/drawing/2014/main" id="{148C28FE-3E54-45FC-9730-44AE0A6795C2}"/>
              </a:ext>
            </a:extLst>
          </p:cNvPr>
          <p:cNvSpPr/>
          <p:nvPr/>
        </p:nvSpPr>
        <p:spPr>
          <a:xfrm>
            <a:off x="8741080" y="5076551"/>
            <a:ext cx="1656467" cy="584775"/>
          </a:xfrm>
          <a:prstGeom prst="rect">
            <a:avLst/>
          </a:prstGeom>
        </p:spPr>
        <p:txBody>
          <a:bodyPr wrap="square">
            <a:spAutoFit/>
          </a:bodyPr>
          <a:lstStyle/>
          <a:p>
            <a:pPr marL="45720" indent="0" algn="ctr">
              <a:buNone/>
            </a:pPr>
            <a:r>
              <a:rPr lang="en-US" sz="3200">
                <a:solidFill>
                  <a:srgbClr val="00B0F0"/>
                </a:solidFill>
              </a:rPr>
              <a:t>Green</a:t>
            </a:r>
          </a:p>
        </p:txBody>
      </p:sp>
      <p:sp>
        <p:nvSpPr>
          <p:cNvPr id="10" name="Rectangle 9">
            <a:extLst>
              <a:ext uri="{FF2B5EF4-FFF2-40B4-BE49-F238E27FC236}">
                <a16:creationId xmlns:a16="http://schemas.microsoft.com/office/drawing/2014/main" id="{FBE38A3F-5556-4A71-B505-5A02907CE031}"/>
              </a:ext>
            </a:extLst>
          </p:cNvPr>
          <p:cNvSpPr/>
          <p:nvPr/>
        </p:nvSpPr>
        <p:spPr>
          <a:xfrm>
            <a:off x="8414795" y="2656163"/>
            <a:ext cx="2309038" cy="21431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08493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6CD9-3E43-4213-BAB7-A91439C040FB}"/>
              </a:ext>
            </a:extLst>
          </p:cNvPr>
          <p:cNvSpPr>
            <a:spLocks noGrp="1"/>
          </p:cNvSpPr>
          <p:nvPr>
            <p:ph type="title"/>
          </p:nvPr>
        </p:nvSpPr>
        <p:spPr>
          <a:xfrm>
            <a:off x="8069878" y="2371236"/>
            <a:ext cx="3510023" cy="1837885"/>
          </a:xfrm>
        </p:spPr>
        <p:txBody>
          <a:bodyPr vert="horz" lIns="91440" tIns="45720" rIns="91440" bIns="45720" rtlCol="0" anchor="b">
            <a:normAutofit/>
          </a:bodyPr>
          <a:lstStyle/>
          <a:p>
            <a:pPr algn="ctr">
              <a:lnSpc>
                <a:spcPct val="85000"/>
              </a:lnSpc>
            </a:pPr>
            <a:r>
              <a:rPr lang="en-US" sz="3600" b="1" cap="all" dirty="0">
                <a:solidFill>
                  <a:schemeClr val="accent6"/>
                </a:solidFill>
              </a:rPr>
              <a:t>Time for a Scavenger Hunt!</a:t>
            </a:r>
          </a:p>
        </p:txBody>
      </p:sp>
      <p:pic>
        <p:nvPicPr>
          <p:cNvPr id="4" name="Picture 4" descr="A picture containing food&#10;&#10;Description generated with very high confidence">
            <a:extLst>
              <a:ext uri="{FF2B5EF4-FFF2-40B4-BE49-F238E27FC236}">
                <a16:creationId xmlns:a16="http://schemas.microsoft.com/office/drawing/2014/main" id="{4011F72D-A0F5-4D96-814F-37E1D071E3B5}"/>
              </a:ext>
            </a:extLst>
          </p:cNvPr>
          <p:cNvPicPr>
            <a:picLocks noGrp="1" noChangeAspect="1"/>
          </p:cNvPicPr>
          <p:nvPr>
            <p:ph idx="1"/>
          </p:nvPr>
        </p:nvPicPr>
        <p:blipFill rotWithShape="1">
          <a:blip r:embed="rId3"/>
          <a:srcRect l="17488" t="5447" r="14213" b="10838"/>
          <a:stretch/>
        </p:blipFill>
        <p:spPr>
          <a:xfrm>
            <a:off x="482152" y="243840"/>
            <a:ext cx="7329963" cy="6381309"/>
          </a:xfrm>
          <a:prstGeom prst="rect">
            <a:avLst/>
          </a:prstGeom>
        </p:spPr>
      </p:pic>
      <p:sp>
        <p:nvSpPr>
          <p:cNvPr id="5" name="TextBox 4">
            <a:extLst>
              <a:ext uri="{FF2B5EF4-FFF2-40B4-BE49-F238E27FC236}">
                <a16:creationId xmlns:a16="http://schemas.microsoft.com/office/drawing/2014/main" id="{A98C285E-D2AA-4475-8388-E87B44D4BE44}"/>
              </a:ext>
            </a:extLst>
          </p:cNvPr>
          <p:cNvSpPr txBox="1"/>
          <p:nvPr/>
        </p:nvSpPr>
        <p:spPr>
          <a:xfrm>
            <a:off x="2343015" y="2160065"/>
            <a:ext cx="3227294" cy="424731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q"/>
            </a:pPr>
            <a:endParaRPr lang="en-US" b="1" dirty="0">
              <a:solidFill>
                <a:srgbClr val="FFFFFF"/>
              </a:solidFill>
              <a:latin typeface="+mj-lt"/>
            </a:endParaRPr>
          </a:p>
          <a:p>
            <a:pPr marL="285750" indent="-285750">
              <a:buFont typeface="Wingdings"/>
              <a:buChar char="q"/>
            </a:pPr>
            <a:endParaRPr lang="en-US" b="1" dirty="0">
              <a:solidFill>
                <a:srgbClr val="FFFFFF"/>
              </a:solidFill>
              <a:latin typeface="+mj-lt"/>
            </a:endParaRPr>
          </a:p>
          <a:p>
            <a:pPr marL="285750" indent="-285750">
              <a:buFont typeface="Wingdings"/>
              <a:buChar char="q"/>
            </a:pPr>
            <a:r>
              <a:rPr lang="en-US" b="1" dirty="0">
                <a:solidFill>
                  <a:srgbClr val="FFFFFF"/>
                </a:solidFill>
                <a:latin typeface="+mj-lt"/>
              </a:rPr>
              <a:t>Spoon</a:t>
            </a:r>
            <a:endParaRPr lang="en-US" dirty="0">
              <a:solidFill>
                <a:srgbClr val="FFFFFF"/>
              </a:solidFill>
              <a:latin typeface="+mj-lt"/>
            </a:endParaRPr>
          </a:p>
          <a:p>
            <a:pPr marL="285750" indent="-285750">
              <a:buFont typeface="Wingdings"/>
              <a:buChar char="q"/>
            </a:pPr>
            <a:endParaRPr lang="en-US" b="1" dirty="0">
              <a:solidFill>
                <a:srgbClr val="FFFFFF"/>
              </a:solidFill>
              <a:latin typeface="+mj-lt"/>
            </a:endParaRPr>
          </a:p>
          <a:p>
            <a:pPr marL="285750" indent="-285750">
              <a:buFont typeface="Wingdings"/>
              <a:buChar char="q"/>
            </a:pPr>
            <a:r>
              <a:rPr lang="en-US" b="1" dirty="0">
                <a:solidFill>
                  <a:srgbClr val="FFFFFF"/>
                </a:solidFill>
                <a:latin typeface="+mj-lt"/>
              </a:rPr>
              <a:t>Pair of clean socks on your hands!</a:t>
            </a:r>
          </a:p>
          <a:p>
            <a:endParaRPr lang="en-US" b="1" dirty="0">
              <a:solidFill>
                <a:srgbClr val="FFFFFF"/>
              </a:solidFill>
              <a:latin typeface="+mj-lt"/>
            </a:endParaRPr>
          </a:p>
          <a:p>
            <a:pPr marL="285750" indent="-285750">
              <a:buFont typeface="Wingdings"/>
              <a:buChar char="q"/>
            </a:pPr>
            <a:r>
              <a:rPr lang="en-US" b="1" dirty="0">
                <a:solidFill>
                  <a:srgbClr val="FFFFFF"/>
                </a:solidFill>
                <a:latin typeface="+mj-lt"/>
              </a:rPr>
              <a:t>Brown crayon or marker</a:t>
            </a:r>
          </a:p>
          <a:p>
            <a:pPr marL="285750" indent="-285750">
              <a:buFont typeface="Wingdings"/>
              <a:buChar char="q"/>
            </a:pPr>
            <a:endParaRPr lang="en-US" b="1" dirty="0">
              <a:solidFill>
                <a:srgbClr val="FFFFFF"/>
              </a:solidFill>
              <a:latin typeface="+mj-lt"/>
            </a:endParaRPr>
          </a:p>
          <a:p>
            <a:pPr marL="285750" indent="-285750">
              <a:buFont typeface="Wingdings"/>
              <a:buChar char="q"/>
            </a:pPr>
            <a:r>
              <a:rPr lang="en-US" b="1" dirty="0">
                <a:solidFill>
                  <a:srgbClr val="FFFFFF"/>
                </a:solidFill>
                <a:latin typeface="+mj-lt"/>
              </a:rPr>
              <a:t>Headband or hat</a:t>
            </a:r>
          </a:p>
          <a:p>
            <a:pPr marL="285750" indent="-285750">
              <a:buFont typeface="Wingdings"/>
              <a:buChar char="q"/>
            </a:pPr>
            <a:endParaRPr lang="en-US" b="1" dirty="0">
              <a:solidFill>
                <a:srgbClr val="FFFFFF"/>
              </a:solidFill>
              <a:latin typeface="+mj-lt"/>
            </a:endParaRPr>
          </a:p>
          <a:p>
            <a:pPr marL="285750" indent="-285750">
              <a:buFont typeface="Wingdings"/>
              <a:buChar char="q"/>
            </a:pPr>
            <a:r>
              <a:rPr lang="en-US" b="1" dirty="0">
                <a:solidFill>
                  <a:srgbClr val="FFFFFF"/>
                </a:solidFill>
                <a:latin typeface="+mj-lt"/>
              </a:rPr>
              <a:t>Towel</a:t>
            </a:r>
          </a:p>
          <a:p>
            <a:pPr marL="285750" indent="-285750">
              <a:buFont typeface="Wingdings"/>
              <a:buChar char="q"/>
            </a:pPr>
            <a:endParaRPr lang="en-US" b="1" dirty="0">
              <a:solidFill>
                <a:srgbClr val="FFFFFF"/>
              </a:solidFill>
              <a:latin typeface="+mj-lt"/>
            </a:endParaRPr>
          </a:p>
          <a:p>
            <a:pPr marL="285750" indent="-285750">
              <a:buFont typeface="Wingdings"/>
              <a:buChar char="q"/>
            </a:pPr>
            <a:r>
              <a:rPr lang="en-US" b="1" dirty="0">
                <a:solidFill>
                  <a:srgbClr val="FFFFFF"/>
                </a:solidFill>
                <a:latin typeface="+mj-lt"/>
              </a:rPr>
              <a:t>Girl Scout vest or sash!</a:t>
            </a:r>
          </a:p>
          <a:p>
            <a:endParaRPr lang="en-US" dirty="0">
              <a:solidFill>
                <a:srgbClr val="FFFFFF"/>
              </a:solidFill>
              <a:latin typeface="+mj-lt"/>
            </a:endParaRPr>
          </a:p>
        </p:txBody>
      </p:sp>
    </p:spTree>
    <p:extLst>
      <p:ext uri="{BB962C8B-B14F-4D97-AF65-F5344CB8AC3E}">
        <p14:creationId xmlns:p14="http://schemas.microsoft.com/office/powerpoint/2010/main" val="19828170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6CD9-3E43-4213-BAB7-A91439C040FB}"/>
              </a:ext>
            </a:extLst>
          </p:cNvPr>
          <p:cNvSpPr>
            <a:spLocks noGrp="1"/>
          </p:cNvSpPr>
          <p:nvPr>
            <p:ph type="title"/>
          </p:nvPr>
        </p:nvSpPr>
        <p:spPr>
          <a:xfrm>
            <a:off x="8069878" y="2371236"/>
            <a:ext cx="3510023" cy="1837885"/>
          </a:xfrm>
        </p:spPr>
        <p:txBody>
          <a:bodyPr vert="horz" lIns="91440" tIns="45720" rIns="91440" bIns="45720" rtlCol="0" anchor="b">
            <a:normAutofit/>
          </a:bodyPr>
          <a:lstStyle/>
          <a:p>
            <a:pPr algn="ctr">
              <a:lnSpc>
                <a:spcPct val="85000"/>
              </a:lnSpc>
            </a:pPr>
            <a:r>
              <a:rPr lang="en-US" sz="3600" b="1" cap="all" dirty="0">
                <a:solidFill>
                  <a:schemeClr val="accent3"/>
                </a:solidFill>
              </a:rPr>
              <a:t>Time for a Scavenger Hunt!</a:t>
            </a:r>
          </a:p>
        </p:txBody>
      </p:sp>
      <p:pic>
        <p:nvPicPr>
          <p:cNvPr id="4" name="Picture 4" descr="A picture containing food&#10;&#10;Description generated with very high confidence">
            <a:extLst>
              <a:ext uri="{FF2B5EF4-FFF2-40B4-BE49-F238E27FC236}">
                <a16:creationId xmlns:a16="http://schemas.microsoft.com/office/drawing/2014/main" id="{4011F72D-A0F5-4D96-814F-37E1D071E3B5}"/>
              </a:ext>
            </a:extLst>
          </p:cNvPr>
          <p:cNvPicPr>
            <a:picLocks noGrp="1" noChangeAspect="1"/>
          </p:cNvPicPr>
          <p:nvPr>
            <p:ph idx="1"/>
          </p:nvPr>
        </p:nvPicPr>
        <p:blipFill rotWithShape="1">
          <a:blip r:embed="rId3"/>
          <a:srcRect l="17488" t="5447" r="14213" b="10838"/>
          <a:stretch/>
        </p:blipFill>
        <p:spPr>
          <a:xfrm>
            <a:off x="231140" y="243840"/>
            <a:ext cx="7329963" cy="6381309"/>
          </a:xfrm>
          <a:prstGeom prst="rect">
            <a:avLst/>
          </a:prstGeom>
        </p:spPr>
      </p:pic>
      <p:sp>
        <p:nvSpPr>
          <p:cNvPr id="6" name="TextBox 5">
            <a:extLst>
              <a:ext uri="{FF2B5EF4-FFF2-40B4-BE49-F238E27FC236}">
                <a16:creationId xmlns:a16="http://schemas.microsoft.com/office/drawing/2014/main" id="{F6A8D5AE-6C35-4E60-9287-6F915F1B0E35}"/>
              </a:ext>
            </a:extLst>
          </p:cNvPr>
          <p:cNvSpPr txBox="1"/>
          <p:nvPr/>
        </p:nvSpPr>
        <p:spPr>
          <a:xfrm>
            <a:off x="2105340" y="1902003"/>
            <a:ext cx="3274186" cy="452431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q"/>
            </a:pPr>
            <a:endParaRPr lang="en-US" b="1" dirty="0">
              <a:solidFill>
                <a:srgbClr val="FFFFFF"/>
              </a:solidFill>
              <a:latin typeface="+mj-lt"/>
            </a:endParaRPr>
          </a:p>
          <a:p>
            <a:pPr marL="285750" indent="-285750">
              <a:buFont typeface="Wingdings"/>
              <a:buChar char="q"/>
            </a:pPr>
            <a:endParaRPr lang="en-US" b="1" dirty="0">
              <a:solidFill>
                <a:srgbClr val="FFFFFF"/>
              </a:solidFill>
              <a:latin typeface="+mj-lt"/>
            </a:endParaRPr>
          </a:p>
          <a:p>
            <a:pPr marL="285750" indent="-285750">
              <a:buFont typeface="Wingdings"/>
              <a:buChar char="q"/>
            </a:pPr>
            <a:r>
              <a:rPr lang="en-US" b="1" dirty="0">
                <a:solidFill>
                  <a:srgbClr val="FFFFFF"/>
                </a:solidFill>
                <a:latin typeface="+mj-lt"/>
              </a:rPr>
              <a:t>Stuffed animal</a:t>
            </a:r>
            <a:endParaRPr lang="en-US" dirty="0">
              <a:solidFill>
                <a:srgbClr val="FFFFFF"/>
              </a:solidFill>
              <a:latin typeface="+mj-lt"/>
            </a:endParaRPr>
          </a:p>
          <a:p>
            <a:pPr marL="285750" indent="-285750">
              <a:buFont typeface="Wingdings"/>
              <a:buChar char="q"/>
            </a:pPr>
            <a:endParaRPr lang="en-US" b="1" dirty="0">
              <a:solidFill>
                <a:srgbClr val="FFFFFF"/>
              </a:solidFill>
              <a:latin typeface="+mj-lt"/>
            </a:endParaRPr>
          </a:p>
          <a:p>
            <a:pPr marL="285750" indent="-285750">
              <a:buFont typeface="Wingdings"/>
              <a:buChar char="q"/>
            </a:pPr>
            <a:r>
              <a:rPr lang="en-US" b="1" dirty="0">
                <a:solidFill>
                  <a:srgbClr val="FFFFFF"/>
                </a:solidFill>
                <a:latin typeface="+mj-lt"/>
              </a:rPr>
              <a:t>Something for cleaning</a:t>
            </a:r>
          </a:p>
          <a:p>
            <a:pPr marL="285750" indent="-285750">
              <a:buFont typeface="Wingdings"/>
              <a:buChar char="q"/>
            </a:pPr>
            <a:endParaRPr lang="en-US" b="1" dirty="0">
              <a:solidFill>
                <a:srgbClr val="FFFFFF"/>
              </a:solidFill>
              <a:latin typeface="+mj-lt"/>
            </a:endParaRPr>
          </a:p>
          <a:p>
            <a:pPr marL="285750" indent="-285750">
              <a:buFont typeface="Wingdings"/>
              <a:buChar char="q"/>
            </a:pPr>
            <a:r>
              <a:rPr lang="en-US" b="1" dirty="0">
                <a:solidFill>
                  <a:srgbClr val="FFFFFF"/>
                </a:solidFill>
                <a:latin typeface="+mj-lt"/>
              </a:rPr>
              <a:t>Sunglasses or gloves</a:t>
            </a:r>
          </a:p>
          <a:p>
            <a:pPr marL="285750" indent="-285750">
              <a:buFont typeface="Wingdings"/>
              <a:buChar char="q"/>
            </a:pPr>
            <a:endParaRPr lang="en-US" b="1" dirty="0">
              <a:solidFill>
                <a:srgbClr val="FFFFFF"/>
              </a:solidFill>
              <a:latin typeface="+mj-lt"/>
            </a:endParaRPr>
          </a:p>
          <a:p>
            <a:pPr marL="285750" indent="-285750">
              <a:buFont typeface="Wingdings"/>
              <a:buChar char="q"/>
            </a:pPr>
            <a:r>
              <a:rPr lang="en-US" b="1" dirty="0">
                <a:solidFill>
                  <a:srgbClr val="FFFFFF"/>
                </a:solidFill>
                <a:latin typeface="+mj-lt"/>
              </a:rPr>
              <a:t>a coin</a:t>
            </a:r>
          </a:p>
          <a:p>
            <a:pPr marL="285750" indent="-285750">
              <a:buFont typeface="Wingdings"/>
              <a:buChar char="q"/>
            </a:pPr>
            <a:endParaRPr lang="en-US" b="1" dirty="0">
              <a:solidFill>
                <a:srgbClr val="FFFFFF"/>
              </a:solidFill>
              <a:latin typeface="+mj-lt"/>
            </a:endParaRPr>
          </a:p>
          <a:p>
            <a:pPr marL="285750" indent="-285750">
              <a:buFont typeface="Wingdings"/>
              <a:buChar char="q"/>
            </a:pPr>
            <a:r>
              <a:rPr lang="en-US" b="1" dirty="0">
                <a:solidFill>
                  <a:srgbClr val="FFFFFF"/>
                </a:solidFill>
                <a:latin typeface="+mj-lt"/>
              </a:rPr>
              <a:t>Something that's silly</a:t>
            </a:r>
          </a:p>
          <a:p>
            <a:pPr marL="285750" indent="-285750">
              <a:buFont typeface="Wingdings"/>
              <a:buChar char="q"/>
            </a:pPr>
            <a:endParaRPr lang="en-US" b="1" dirty="0">
              <a:solidFill>
                <a:srgbClr val="FFFFFF"/>
              </a:solidFill>
              <a:latin typeface="+mj-lt"/>
            </a:endParaRPr>
          </a:p>
          <a:p>
            <a:pPr marL="285750" indent="-285750">
              <a:buFont typeface="Wingdings"/>
              <a:buChar char="q"/>
            </a:pPr>
            <a:r>
              <a:rPr lang="en-US" b="1" dirty="0">
                <a:solidFill>
                  <a:srgbClr val="FFFFFF"/>
                </a:solidFill>
                <a:latin typeface="+mj-lt"/>
              </a:rPr>
              <a:t>Something that makes music</a:t>
            </a:r>
          </a:p>
          <a:p>
            <a:pPr marL="285750" indent="-285750">
              <a:buFont typeface="Wingdings"/>
              <a:buChar char="q"/>
            </a:pPr>
            <a:endParaRPr lang="en-US" b="1" dirty="0">
              <a:solidFill>
                <a:srgbClr val="FFFFFF"/>
              </a:solidFill>
              <a:latin typeface="+mj-lt"/>
            </a:endParaRPr>
          </a:p>
          <a:p>
            <a:pPr marL="285750" indent="-285750">
              <a:buFont typeface="Wingdings"/>
              <a:buChar char="q"/>
            </a:pPr>
            <a:endParaRPr lang="en-US" b="1" dirty="0">
              <a:solidFill>
                <a:srgbClr val="FFFFFF"/>
              </a:solidFill>
              <a:latin typeface="+mj-lt"/>
            </a:endParaRPr>
          </a:p>
        </p:txBody>
      </p:sp>
    </p:spTree>
    <p:extLst>
      <p:ext uri="{BB962C8B-B14F-4D97-AF65-F5344CB8AC3E}">
        <p14:creationId xmlns:p14="http://schemas.microsoft.com/office/powerpoint/2010/main" val="11864715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6CD9-3E43-4213-BAB7-A91439C040FB}"/>
              </a:ext>
            </a:extLst>
          </p:cNvPr>
          <p:cNvSpPr>
            <a:spLocks noGrp="1"/>
          </p:cNvSpPr>
          <p:nvPr>
            <p:ph type="title"/>
          </p:nvPr>
        </p:nvSpPr>
        <p:spPr>
          <a:xfrm>
            <a:off x="8069878" y="2371236"/>
            <a:ext cx="3510023" cy="1837885"/>
          </a:xfrm>
        </p:spPr>
        <p:txBody>
          <a:bodyPr vert="horz" lIns="91440" tIns="45720" rIns="91440" bIns="45720" rtlCol="0" anchor="b">
            <a:normAutofit/>
          </a:bodyPr>
          <a:lstStyle/>
          <a:p>
            <a:pPr algn="ctr">
              <a:lnSpc>
                <a:spcPct val="85000"/>
              </a:lnSpc>
            </a:pPr>
            <a:r>
              <a:rPr lang="en-US" sz="3600" b="1" cap="all" dirty="0">
                <a:solidFill>
                  <a:schemeClr val="accent3"/>
                </a:solidFill>
              </a:rPr>
              <a:t>Time for a Scavenger Hunt!</a:t>
            </a:r>
          </a:p>
        </p:txBody>
      </p:sp>
      <p:pic>
        <p:nvPicPr>
          <p:cNvPr id="4" name="Picture 4" descr="A picture containing food&#10;&#10;Description generated with very high confidence">
            <a:extLst>
              <a:ext uri="{FF2B5EF4-FFF2-40B4-BE49-F238E27FC236}">
                <a16:creationId xmlns:a16="http://schemas.microsoft.com/office/drawing/2014/main" id="{4011F72D-A0F5-4D96-814F-37E1D071E3B5}"/>
              </a:ext>
            </a:extLst>
          </p:cNvPr>
          <p:cNvPicPr>
            <a:picLocks noGrp="1" noChangeAspect="1"/>
          </p:cNvPicPr>
          <p:nvPr>
            <p:ph idx="1"/>
          </p:nvPr>
        </p:nvPicPr>
        <p:blipFill rotWithShape="1">
          <a:blip r:embed="rId3"/>
          <a:srcRect l="17488" t="5447" r="14213" b="10838"/>
          <a:stretch/>
        </p:blipFill>
        <p:spPr>
          <a:xfrm>
            <a:off x="149253" y="230192"/>
            <a:ext cx="7329963" cy="6381309"/>
          </a:xfrm>
          <a:prstGeom prst="rect">
            <a:avLst/>
          </a:prstGeom>
        </p:spPr>
      </p:pic>
      <p:sp>
        <p:nvSpPr>
          <p:cNvPr id="6" name="TextBox 5">
            <a:extLst>
              <a:ext uri="{FF2B5EF4-FFF2-40B4-BE49-F238E27FC236}">
                <a16:creationId xmlns:a16="http://schemas.microsoft.com/office/drawing/2014/main" id="{F6A8D5AE-6C35-4E60-9287-6F915F1B0E35}"/>
              </a:ext>
            </a:extLst>
          </p:cNvPr>
          <p:cNvSpPr txBox="1"/>
          <p:nvPr/>
        </p:nvSpPr>
        <p:spPr>
          <a:xfrm>
            <a:off x="2056740" y="1631029"/>
            <a:ext cx="3227294" cy="480131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q"/>
            </a:pPr>
            <a:endParaRPr lang="en-US" b="1" dirty="0">
              <a:solidFill>
                <a:srgbClr val="FFFFFF"/>
              </a:solidFill>
              <a:latin typeface="+mj-lt"/>
            </a:endParaRPr>
          </a:p>
          <a:p>
            <a:pPr marL="285750" indent="-285750">
              <a:buFont typeface="Wingdings"/>
              <a:buChar char="q"/>
            </a:pPr>
            <a:endParaRPr lang="en-US" b="1" dirty="0">
              <a:solidFill>
                <a:srgbClr val="FFFFFF"/>
              </a:solidFill>
              <a:latin typeface="+mj-lt"/>
            </a:endParaRPr>
          </a:p>
          <a:p>
            <a:pPr marL="285750" indent="-285750">
              <a:buFont typeface="Wingdings"/>
              <a:buChar char="q"/>
            </a:pPr>
            <a:r>
              <a:rPr lang="en-US" b="1" dirty="0">
                <a:solidFill>
                  <a:srgbClr val="FFFFFF"/>
                </a:solidFill>
                <a:latin typeface="+mj-lt"/>
              </a:rPr>
              <a:t>Something orange</a:t>
            </a:r>
            <a:endParaRPr lang="en-US" dirty="0">
              <a:solidFill>
                <a:srgbClr val="FFFFFF"/>
              </a:solidFill>
              <a:latin typeface="+mj-lt"/>
            </a:endParaRPr>
          </a:p>
          <a:p>
            <a:pPr marL="285750" indent="-285750">
              <a:buFont typeface="Wingdings"/>
              <a:buChar char="q"/>
            </a:pPr>
            <a:endParaRPr lang="en-US" b="1" dirty="0">
              <a:solidFill>
                <a:srgbClr val="FFFFFF"/>
              </a:solidFill>
              <a:latin typeface="+mj-lt"/>
            </a:endParaRPr>
          </a:p>
          <a:p>
            <a:pPr marL="285750" indent="-285750">
              <a:buFont typeface="Wingdings"/>
              <a:buChar char="q"/>
            </a:pPr>
            <a:r>
              <a:rPr lang="en-US" b="1" dirty="0">
                <a:solidFill>
                  <a:srgbClr val="FFFFFF"/>
                </a:solidFill>
                <a:latin typeface="+mj-lt"/>
              </a:rPr>
              <a:t>Something soft</a:t>
            </a:r>
          </a:p>
          <a:p>
            <a:endParaRPr lang="en-US" b="1" dirty="0">
              <a:solidFill>
                <a:srgbClr val="FFFFFF"/>
              </a:solidFill>
              <a:latin typeface="+mj-lt"/>
            </a:endParaRPr>
          </a:p>
          <a:p>
            <a:pPr marL="285750" indent="-285750">
              <a:buFont typeface="Wingdings"/>
              <a:buChar char="q"/>
            </a:pPr>
            <a:r>
              <a:rPr lang="en-US" b="1" dirty="0">
                <a:solidFill>
                  <a:srgbClr val="FFFFFF"/>
                </a:solidFill>
                <a:latin typeface="+mj-lt"/>
              </a:rPr>
              <a:t>Something with spots</a:t>
            </a:r>
          </a:p>
          <a:p>
            <a:pPr marL="285750" indent="-285750">
              <a:buFont typeface="Wingdings"/>
              <a:buChar char="q"/>
            </a:pPr>
            <a:endParaRPr lang="en-US" b="1" dirty="0">
              <a:solidFill>
                <a:srgbClr val="FFFFFF"/>
              </a:solidFill>
              <a:latin typeface="+mj-lt"/>
            </a:endParaRPr>
          </a:p>
          <a:p>
            <a:pPr marL="285750" indent="-285750">
              <a:buFont typeface="Wingdings"/>
              <a:buChar char="q"/>
            </a:pPr>
            <a:r>
              <a:rPr lang="en-US" b="1" dirty="0">
                <a:solidFill>
                  <a:srgbClr val="FFFFFF"/>
                </a:solidFill>
                <a:latin typeface="+mj-lt"/>
              </a:rPr>
              <a:t>Something with eyes</a:t>
            </a:r>
          </a:p>
          <a:p>
            <a:pPr marL="285750" indent="-285750">
              <a:buFont typeface="Wingdings"/>
              <a:buChar char="q"/>
            </a:pPr>
            <a:endParaRPr lang="en-US" b="1" dirty="0">
              <a:solidFill>
                <a:srgbClr val="FFFFFF"/>
              </a:solidFill>
              <a:latin typeface="+mj-lt"/>
            </a:endParaRPr>
          </a:p>
          <a:p>
            <a:pPr marL="285750" indent="-285750">
              <a:buFont typeface="Wingdings"/>
              <a:buChar char="q"/>
            </a:pPr>
            <a:r>
              <a:rPr lang="en-US" b="1" dirty="0">
                <a:solidFill>
                  <a:srgbClr val="FFFFFF"/>
                </a:solidFill>
                <a:latin typeface="+mj-lt"/>
              </a:rPr>
              <a:t>Something that makes you happy</a:t>
            </a:r>
          </a:p>
          <a:p>
            <a:pPr marL="285750" indent="-285750">
              <a:buFont typeface="Wingdings"/>
              <a:buChar char="q"/>
            </a:pPr>
            <a:endParaRPr lang="en-US" b="1" dirty="0">
              <a:solidFill>
                <a:srgbClr val="FFFFFF"/>
              </a:solidFill>
              <a:latin typeface="+mj-lt"/>
            </a:endParaRPr>
          </a:p>
          <a:p>
            <a:pPr marL="285750" indent="-285750">
              <a:buFont typeface="Wingdings"/>
              <a:buChar char="q"/>
            </a:pPr>
            <a:r>
              <a:rPr lang="en-US" b="1" dirty="0">
                <a:solidFill>
                  <a:srgbClr val="FFFFFF"/>
                </a:solidFill>
                <a:latin typeface="+mj-lt"/>
              </a:rPr>
              <a:t>Something that starts with the same letter as your name</a:t>
            </a:r>
          </a:p>
          <a:p>
            <a:endParaRPr lang="en-US" dirty="0">
              <a:solidFill>
                <a:srgbClr val="FFFFFF"/>
              </a:solidFill>
              <a:latin typeface="+mj-lt"/>
            </a:endParaRPr>
          </a:p>
        </p:txBody>
      </p:sp>
    </p:spTree>
    <p:extLst>
      <p:ext uri="{BB962C8B-B14F-4D97-AF65-F5344CB8AC3E}">
        <p14:creationId xmlns:p14="http://schemas.microsoft.com/office/powerpoint/2010/main" val="1325313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C6A1F-B908-4BD2-95CB-E6D952B15078}"/>
              </a:ext>
            </a:extLst>
          </p:cNvPr>
          <p:cNvSpPr>
            <a:spLocks noGrp="1"/>
          </p:cNvSpPr>
          <p:nvPr>
            <p:ph type="title"/>
          </p:nvPr>
        </p:nvSpPr>
        <p:spPr>
          <a:xfrm>
            <a:off x="0" y="-87256"/>
            <a:ext cx="3007958" cy="1356360"/>
          </a:xfrm>
        </p:spPr>
        <p:txBody>
          <a:bodyPr>
            <a:normAutofit/>
          </a:bodyPr>
          <a:lstStyle/>
          <a:p>
            <a:r>
              <a:rPr lang="en-US" sz="4000" dirty="0" err="1">
                <a:solidFill>
                  <a:schemeClr val="accent3"/>
                </a:solidFill>
              </a:rPr>
              <a:t>Kaper</a:t>
            </a:r>
            <a:r>
              <a:rPr lang="en-US" sz="4000" dirty="0">
                <a:solidFill>
                  <a:schemeClr val="accent3"/>
                </a:solidFill>
              </a:rPr>
              <a:t> Chart</a:t>
            </a:r>
          </a:p>
        </p:txBody>
      </p:sp>
      <p:pic>
        <p:nvPicPr>
          <p:cNvPr id="4" name="Picture 4" descr="A picture containing umbrella&#10;&#10;Description automatically generated">
            <a:extLst>
              <a:ext uri="{FF2B5EF4-FFF2-40B4-BE49-F238E27FC236}">
                <a16:creationId xmlns:a16="http://schemas.microsoft.com/office/drawing/2014/main" id="{57D81311-D8F5-423E-9C08-E31A88D291B7}"/>
              </a:ext>
            </a:extLst>
          </p:cNvPr>
          <p:cNvPicPr>
            <a:picLocks noGrp="1" noChangeAspect="1"/>
          </p:cNvPicPr>
          <p:nvPr>
            <p:ph idx="1"/>
          </p:nvPr>
        </p:nvPicPr>
        <p:blipFill rotWithShape="1">
          <a:blip r:embed="rId3"/>
          <a:srcRect l="49896" t="19800" r="209" b="17304"/>
          <a:stretch/>
        </p:blipFill>
        <p:spPr>
          <a:xfrm>
            <a:off x="4309573" y="1745130"/>
            <a:ext cx="3082059" cy="4877341"/>
          </a:xfrm>
        </p:spPr>
      </p:pic>
      <p:pic>
        <p:nvPicPr>
          <p:cNvPr id="3" name="Picture 4" descr="A picture containing drawing&#10;&#10;Description automatically generated">
            <a:extLst>
              <a:ext uri="{FF2B5EF4-FFF2-40B4-BE49-F238E27FC236}">
                <a16:creationId xmlns:a16="http://schemas.microsoft.com/office/drawing/2014/main" id="{7691B734-F3DB-49C8-8C66-95F8187536EC}"/>
              </a:ext>
            </a:extLst>
          </p:cNvPr>
          <p:cNvPicPr>
            <a:picLocks noChangeAspect="1"/>
          </p:cNvPicPr>
          <p:nvPr/>
        </p:nvPicPr>
        <p:blipFill>
          <a:blip r:embed="rId4"/>
          <a:stretch>
            <a:fillRect/>
          </a:stretch>
        </p:blipFill>
        <p:spPr>
          <a:xfrm>
            <a:off x="7278881" y="882090"/>
            <a:ext cx="1863969" cy="1751135"/>
          </a:xfrm>
          <a:prstGeom prst="rect">
            <a:avLst/>
          </a:prstGeom>
          <a:ln>
            <a:noFill/>
          </a:ln>
        </p:spPr>
      </p:pic>
      <p:sp>
        <p:nvSpPr>
          <p:cNvPr id="6" name="TextBox 5">
            <a:extLst>
              <a:ext uri="{FF2B5EF4-FFF2-40B4-BE49-F238E27FC236}">
                <a16:creationId xmlns:a16="http://schemas.microsoft.com/office/drawing/2014/main" id="{1D9A2144-FD33-40CC-A3C2-689B75BADEE0}"/>
              </a:ext>
            </a:extLst>
          </p:cNvPr>
          <p:cNvSpPr txBox="1"/>
          <p:nvPr/>
        </p:nvSpPr>
        <p:spPr>
          <a:xfrm>
            <a:off x="7335475" y="538472"/>
            <a:ext cx="178581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7030A0"/>
                </a:solidFill>
              </a:rPr>
              <a:t>Sally May Jones</a:t>
            </a:r>
          </a:p>
        </p:txBody>
      </p:sp>
      <p:pic>
        <p:nvPicPr>
          <p:cNvPr id="7" name="Picture 4" descr="A picture containing drawing&#10;&#10;Description automatically generated">
            <a:extLst>
              <a:ext uri="{FF2B5EF4-FFF2-40B4-BE49-F238E27FC236}">
                <a16:creationId xmlns:a16="http://schemas.microsoft.com/office/drawing/2014/main" id="{B5F2DDD7-49E3-4906-87A1-FE8195CCFDF8}"/>
              </a:ext>
            </a:extLst>
          </p:cNvPr>
          <p:cNvPicPr>
            <a:picLocks noChangeAspect="1"/>
          </p:cNvPicPr>
          <p:nvPr/>
        </p:nvPicPr>
        <p:blipFill>
          <a:blip r:embed="rId4"/>
          <a:stretch>
            <a:fillRect/>
          </a:stretch>
        </p:blipFill>
        <p:spPr>
          <a:xfrm>
            <a:off x="8158111" y="2738243"/>
            <a:ext cx="1863969" cy="1751135"/>
          </a:xfrm>
          <a:prstGeom prst="rect">
            <a:avLst/>
          </a:prstGeom>
          <a:ln>
            <a:noFill/>
          </a:ln>
        </p:spPr>
      </p:pic>
      <p:sp>
        <p:nvSpPr>
          <p:cNvPr id="8" name="TextBox 7">
            <a:extLst>
              <a:ext uri="{FF2B5EF4-FFF2-40B4-BE49-F238E27FC236}">
                <a16:creationId xmlns:a16="http://schemas.microsoft.com/office/drawing/2014/main" id="{3E156EB7-8639-4531-836C-35068FD30F10}"/>
              </a:ext>
            </a:extLst>
          </p:cNvPr>
          <p:cNvSpPr txBox="1"/>
          <p:nvPr/>
        </p:nvSpPr>
        <p:spPr>
          <a:xfrm>
            <a:off x="9963441" y="3371778"/>
            <a:ext cx="178581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7030A0"/>
                </a:solidFill>
              </a:rPr>
              <a:t>Sally May Jones</a:t>
            </a:r>
          </a:p>
        </p:txBody>
      </p:sp>
      <p:pic>
        <p:nvPicPr>
          <p:cNvPr id="9" name="Picture 4" descr="A picture containing drawing&#10;&#10;Description automatically generated">
            <a:extLst>
              <a:ext uri="{FF2B5EF4-FFF2-40B4-BE49-F238E27FC236}">
                <a16:creationId xmlns:a16="http://schemas.microsoft.com/office/drawing/2014/main" id="{B76C936C-7C66-4BB5-AEA5-5F300A628C03}"/>
              </a:ext>
            </a:extLst>
          </p:cNvPr>
          <p:cNvPicPr>
            <a:picLocks noChangeAspect="1"/>
          </p:cNvPicPr>
          <p:nvPr/>
        </p:nvPicPr>
        <p:blipFill>
          <a:blip r:embed="rId4"/>
          <a:stretch>
            <a:fillRect/>
          </a:stretch>
        </p:blipFill>
        <p:spPr>
          <a:xfrm>
            <a:off x="2452880" y="843012"/>
            <a:ext cx="1863969" cy="1751135"/>
          </a:xfrm>
          <a:prstGeom prst="rect">
            <a:avLst/>
          </a:prstGeom>
          <a:ln>
            <a:noFill/>
          </a:ln>
        </p:spPr>
      </p:pic>
      <p:pic>
        <p:nvPicPr>
          <p:cNvPr id="11" name="Picture 4" descr="A picture containing drawing&#10;&#10;Description automatically generated">
            <a:extLst>
              <a:ext uri="{FF2B5EF4-FFF2-40B4-BE49-F238E27FC236}">
                <a16:creationId xmlns:a16="http://schemas.microsoft.com/office/drawing/2014/main" id="{4B61399C-F4F4-4384-8D84-21BC689D0FFB}"/>
              </a:ext>
            </a:extLst>
          </p:cNvPr>
          <p:cNvPicPr>
            <a:picLocks noChangeAspect="1"/>
          </p:cNvPicPr>
          <p:nvPr/>
        </p:nvPicPr>
        <p:blipFill>
          <a:blip r:embed="rId4"/>
          <a:stretch>
            <a:fillRect/>
          </a:stretch>
        </p:blipFill>
        <p:spPr>
          <a:xfrm>
            <a:off x="1221957" y="2581936"/>
            <a:ext cx="1863969" cy="1751135"/>
          </a:xfrm>
          <a:prstGeom prst="rect">
            <a:avLst/>
          </a:prstGeom>
          <a:ln>
            <a:noFill/>
          </a:ln>
        </p:spPr>
      </p:pic>
      <p:sp>
        <p:nvSpPr>
          <p:cNvPr id="12" name="TextBox 11">
            <a:extLst>
              <a:ext uri="{FF2B5EF4-FFF2-40B4-BE49-F238E27FC236}">
                <a16:creationId xmlns:a16="http://schemas.microsoft.com/office/drawing/2014/main" id="{83EFEFA8-0A4B-44F6-BB1B-B697EC28AF02}"/>
              </a:ext>
            </a:extLst>
          </p:cNvPr>
          <p:cNvSpPr txBox="1"/>
          <p:nvPr/>
        </p:nvSpPr>
        <p:spPr>
          <a:xfrm>
            <a:off x="1224668" y="4260882"/>
            <a:ext cx="178581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7030A0"/>
                </a:solidFill>
              </a:rPr>
              <a:t>Sally May Jones</a:t>
            </a:r>
          </a:p>
        </p:txBody>
      </p:sp>
      <p:pic>
        <p:nvPicPr>
          <p:cNvPr id="13" name="Picture 4" descr="A picture containing drawing&#10;&#10;Description automatically generated">
            <a:extLst>
              <a:ext uri="{FF2B5EF4-FFF2-40B4-BE49-F238E27FC236}">
                <a16:creationId xmlns:a16="http://schemas.microsoft.com/office/drawing/2014/main" id="{05927938-1D7C-4E82-A601-3439EA3FC8A0}"/>
              </a:ext>
            </a:extLst>
          </p:cNvPr>
          <p:cNvPicPr>
            <a:picLocks noChangeAspect="1"/>
          </p:cNvPicPr>
          <p:nvPr/>
        </p:nvPicPr>
        <p:blipFill>
          <a:blip r:embed="rId4"/>
          <a:stretch>
            <a:fillRect/>
          </a:stretch>
        </p:blipFill>
        <p:spPr>
          <a:xfrm>
            <a:off x="6927188" y="4486935"/>
            <a:ext cx="1863969" cy="1751135"/>
          </a:xfrm>
          <a:prstGeom prst="rect">
            <a:avLst/>
          </a:prstGeom>
          <a:ln>
            <a:noFill/>
          </a:ln>
        </p:spPr>
      </p:pic>
      <p:sp>
        <p:nvSpPr>
          <p:cNvPr id="14" name="TextBox 13">
            <a:extLst>
              <a:ext uri="{FF2B5EF4-FFF2-40B4-BE49-F238E27FC236}">
                <a16:creationId xmlns:a16="http://schemas.microsoft.com/office/drawing/2014/main" id="{8B695CA7-C765-49E5-A405-D3D22A5908B6}"/>
              </a:ext>
            </a:extLst>
          </p:cNvPr>
          <p:cNvSpPr txBox="1"/>
          <p:nvPr/>
        </p:nvSpPr>
        <p:spPr>
          <a:xfrm>
            <a:off x="7099705" y="6230857"/>
            <a:ext cx="178581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7030A0"/>
                </a:solidFill>
              </a:rPr>
              <a:t>Sally May Jones</a:t>
            </a:r>
          </a:p>
        </p:txBody>
      </p:sp>
      <p:pic>
        <p:nvPicPr>
          <p:cNvPr id="15" name="Picture 4" descr="A picture containing drawing&#10;&#10;Description automatically generated">
            <a:extLst>
              <a:ext uri="{FF2B5EF4-FFF2-40B4-BE49-F238E27FC236}">
                <a16:creationId xmlns:a16="http://schemas.microsoft.com/office/drawing/2014/main" id="{72CC96A0-B859-4C31-8400-F40E735D4B75}"/>
              </a:ext>
            </a:extLst>
          </p:cNvPr>
          <p:cNvPicPr>
            <a:picLocks noChangeAspect="1"/>
          </p:cNvPicPr>
          <p:nvPr/>
        </p:nvPicPr>
        <p:blipFill>
          <a:blip r:embed="rId4"/>
          <a:stretch>
            <a:fillRect/>
          </a:stretch>
        </p:blipFill>
        <p:spPr>
          <a:xfrm>
            <a:off x="2345419" y="4526013"/>
            <a:ext cx="1863969" cy="1751135"/>
          </a:xfrm>
          <a:prstGeom prst="rect">
            <a:avLst/>
          </a:prstGeom>
          <a:ln>
            <a:noFill/>
          </a:ln>
        </p:spPr>
      </p:pic>
      <p:sp>
        <p:nvSpPr>
          <p:cNvPr id="16" name="TextBox 15">
            <a:extLst>
              <a:ext uri="{FF2B5EF4-FFF2-40B4-BE49-F238E27FC236}">
                <a16:creationId xmlns:a16="http://schemas.microsoft.com/office/drawing/2014/main" id="{A078178D-F701-463D-B61F-0F651A7A4C74}"/>
              </a:ext>
            </a:extLst>
          </p:cNvPr>
          <p:cNvSpPr txBox="1"/>
          <p:nvPr/>
        </p:nvSpPr>
        <p:spPr>
          <a:xfrm>
            <a:off x="2382229" y="6234695"/>
            <a:ext cx="178581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7030A0"/>
                </a:solidFill>
              </a:rPr>
              <a:t>Sally May Jones</a:t>
            </a:r>
          </a:p>
        </p:txBody>
      </p:sp>
      <p:pic>
        <p:nvPicPr>
          <p:cNvPr id="17" name="Picture 4" descr="A picture containing drawing&#10;&#10;Description automatically generated">
            <a:extLst>
              <a:ext uri="{FF2B5EF4-FFF2-40B4-BE49-F238E27FC236}">
                <a16:creationId xmlns:a16="http://schemas.microsoft.com/office/drawing/2014/main" id="{1AE13EFD-E56B-4C51-97FA-FE56F6D64E99}"/>
              </a:ext>
            </a:extLst>
          </p:cNvPr>
          <p:cNvPicPr>
            <a:picLocks noChangeAspect="1"/>
          </p:cNvPicPr>
          <p:nvPr/>
        </p:nvPicPr>
        <p:blipFill>
          <a:blip r:embed="rId4"/>
          <a:stretch>
            <a:fillRect/>
          </a:stretch>
        </p:blipFill>
        <p:spPr>
          <a:xfrm>
            <a:off x="4846342" y="256858"/>
            <a:ext cx="1863969" cy="1751135"/>
          </a:xfrm>
          <a:prstGeom prst="rect">
            <a:avLst/>
          </a:prstGeom>
          <a:ln>
            <a:noFill/>
          </a:ln>
        </p:spPr>
      </p:pic>
      <p:sp>
        <p:nvSpPr>
          <p:cNvPr id="18" name="TextBox 17">
            <a:extLst>
              <a:ext uri="{FF2B5EF4-FFF2-40B4-BE49-F238E27FC236}">
                <a16:creationId xmlns:a16="http://schemas.microsoft.com/office/drawing/2014/main" id="{AF86794D-9EF0-463A-8D9F-15A8ABC12606}"/>
              </a:ext>
            </a:extLst>
          </p:cNvPr>
          <p:cNvSpPr txBox="1"/>
          <p:nvPr/>
        </p:nvSpPr>
        <p:spPr>
          <a:xfrm>
            <a:off x="5064827" y="0"/>
            <a:ext cx="178581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rgbClr val="7030A0"/>
                </a:solidFill>
              </a:rPr>
              <a:t>Sally May Jones</a:t>
            </a:r>
          </a:p>
        </p:txBody>
      </p:sp>
      <p:sp>
        <p:nvSpPr>
          <p:cNvPr id="5" name="TextBox 4">
            <a:extLst>
              <a:ext uri="{FF2B5EF4-FFF2-40B4-BE49-F238E27FC236}">
                <a16:creationId xmlns:a16="http://schemas.microsoft.com/office/drawing/2014/main" id="{C44C25D2-3667-4C02-AC98-1F2ABF402D95}"/>
              </a:ext>
            </a:extLst>
          </p:cNvPr>
          <p:cNvSpPr txBox="1"/>
          <p:nvPr/>
        </p:nvSpPr>
        <p:spPr>
          <a:xfrm>
            <a:off x="7006691" y="5166916"/>
            <a:ext cx="1757855" cy="338554"/>
          </a:xfrm>
          <a:prstGeom prst="rect">
            <a:avLst/>
          </a:prstGeom>
          <a:solidFill>
            <a:schemeClr val="accent6">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00FF00"/>
                </a:solidFill>
              </a:rPr>
              <a:t>Promise Leader</a:t>
            </a:r>
          </a:p>
        </p:txBody>
      </p:sp>
      <p:sp>
        <p:nvSpPr>
          <p:cNvPr id="19" name="TextBox 18">
            <a:extLst>
              <a:ext uri="{FF2B5EF4-FFF2-40B4-BE49-F238E27FC236}">
                <a16:creationId xmlns:a16="http://schemas.microsoft.com/office/drawing/2014/main" id="{9A076D99-F79B-4892-B5E2-AEC840B39BA6}"/>
              </a:ext>
            </a:extLst>
          </p:cNvPr>
          <p:cNvSpPr txBox="1"/>
          <p:nvPr/>
        </p:nvSpPr>
        <p:spPr>
          <a:xfrm>
            <a:off x="8443053" y="3393912"/>
            <a:ext cx="1345479" cy="338554"/>
          </a:xfrm>
          <a:prstGeom prst="rect">
            <a:avLst/>
          </a:prstGeom>
          <a:solidFill>
            <a:schemeClr val="accent6">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00FF00"/>
                </a:solidFill>
              </a:rPr>
              <a:t>Law Leader</a:t>
            </a:r>
          </a:p>
        </p:txBody>
      </p:sp>
      <p:sp>
        <p:nvSpPr>
          <p:cNvPr id="20" name="TextBox 19">
            <a:extLst>
              <a:ext uri="{FF2B5EF4-FFF2-40B4-BE49-F238E27FC236}">
                <a16:creationId xmlns:a16="http://schemas.microsoft.com/office/drawing/2014/main" id="{8DA43CDD-50BE-4D16-B05C-D24F1DAFC713}"/>
              </a:ext>
            </a:extLst>
          </p:cNvPr>
          <p:cNvSpPr txBox="1"/>
          <p:nvPr/>
        </p:nvSpPr>
        <p:spPr>
          <a:xfrm>
            <a:off x="7514433" y="1418433"/>
            <a:ext cx="1399267" cy="584775"/>
          </a:xfrm>
          <a:prstGeom prst="rect">
            <a:avLst/>
          </a:prstGeom>
          <a:solidFill>
            <a:schemeClr val="accent6">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rgbClr val="00FF00"/>
                </a:solidFill>
              </a:rPr>
              <a:t>Attendance Taker</a:t>
            </a:r>
          </a:p>
        </p:txBody>
      </p:sp>
      <p:sp>
        <p:nvSpPr>
          <p:cNvPr id="21" name="TextBox 20">
            <a:extLst>
              <a:ext uri="{FF2B5EF4-FFF2-40B4-BE49-F238E27FC236}">
                <a16:creationId xmlns:a16="http://schemas.microsoft.com/office/drawing/2014/main" id="{4A594643-1F57-4C81-AF35-54B66785F383}"/>
              </a:ext>
            </a:extLst>
          </p:cNvPr>
          <p:cNvSpPr txBox="1"/>
          <p:nvPr/>
        </p:nvSpPr>
        <p:spPr>
          <a:xfrm>
            <a:off x="5246207" y="910226"/>
            <a:ext cx="1076538" cy="338554"/>
          </a:xfrm>
          <a:prstGeom prst="rect">
            <a:avLst/>
          </a:prstGeom>
          <a:solidFill>
            <a:schemeClr val="accent6">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rgbClr val="00FF00"/>
                </a:solidFill>
              </a:rPr>
              <a:t>Reporter</a:t>
            </a:r>
          </a:p>
        </p:txBody>
      </p:sp>
      <p:sp>
        <p:nvSpPr>
          <p:cNvPr id="22" name="TextBox 21">
            <a:extLst>
              <a:ext uri="{FF2B5EF4-FFF2-40B4-BE49-F238E27FC236}">
                <a16:creationId xmlns:a16="http://schemas.microsoft.com/office/drawing/2014/main" id="{9B88A3B9-C96A-422B-99F2-8B8D090A046C}"/>
              </a:ext>
            </a:extLst>
          </p:cNvPr>
          <p:cNvSpPr txBox="1"/>
          <p:nvPr/>
        </p:nvSpPr>
        <p:spPr>
          <a:xfrm>
            <a:off x="2550614" y="1514570"/>
            <a:ext cx="1668207" cy="307777"/>
          </a:xfrm>
          <a:prstGeom prst="rect">
            <a:avLst/>
          </a:prstGeom>
          <a:solidFill>
            <a:schemeClr val="accent6">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00FF00"/>
                </a:solidFill>
              </a:rPr>
              <a:t>Supplies Checker</a:t>
            </a:r>
          </a:p>
        </p:txBody>
      </p:sp>
      <p:sp>
        <p:nvSpPr>
          <p:cNvPr id="23" name="TextBox 22">
            <a:extLst>
              <a:ext uri="{FF2B5EF4-FFF2-40B4-BE49-F238E27FC236}">
                <a16:creationId xmlns:a16="http://schemas.microsoft.com/office/drawing/2014/main" id="{42D09235-A85D-439A-8102-A31CB32776B5}"/>
              </a:ext>
            </a:extLst>
          </p:cNvPr>
          <p:cNvSpPr txBox="1"/>
          <p:nvPr/>
        </p:nvSpPr>
        <p:spPr>
          <a:xfrm>
            <a:off x="1386129" y="3220648"/>
            <a:ext cx="1506844" cy="338554"/>
          </a:xfrm>
          <a:prstGeom prst="rect">
            <a:avLst/>
          </a:prstGeom>
          <a:solidFill>
            <a:schemeClr val="accent6">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00FF00"/>
                </a:solidFill>
              </a:rPr>
              <a:t>Chat Monitor</a:t>
            </a:r>
          </a:p>
        </p:txBody>
      </p:sp>
      <p:sp>
        <p:nvSpPr>
          <p:cNvPr id="24" name="TextBox 23">
            <a:extLst>
              <a:ext uri="{FF2B5EF4-FFF2-40B4-BE49-F238E27FC236}">
                <a16:creationId xmlns:a16="http://schemas.microsoft.com/office/drawing/2014/main" id="{96ADD990-BF35-4615-8218-EFBFE6CE3AB8}"/>
              </a:ext>
            </a:extLst>
          </p:cNvPr>
          <p:cNvSpPr txBox="1"/>
          <p:nvPr/>
        </p:nvSpPr>
        <p:spPr>
          <a:xfrm>
            <a:off x="2695903" y="4946971"/>
            <a:ext cx="1184115" cy="738664"/>
          </a:xfrm>
          <a:prstGeom prst="rect">
            <a:avLst/>
          </a:prstGeom>
          <a:solidFill>
            <a:schemeClr val="accent6">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00FF00"/>
                </a:solidFill>
              </a:rPr>
              <a:t>Friendship Squeeze Starter</a:t>
            </a:r>
          </a:p>
        </p:txBody>
      </p:sp>
      <p:pic>
        <p:nvPicPr>
          <p:cNvPr id="25" name="Picture 4" descr="A picture containing drawing&#10;&#10;Description automatically generated">
            <a:extLst>
              <a:ext uri="{FF2B5EF4-FFF2-40B4-BE49-F238E27FC236}">
                <a16:creationId xmlns:a16="http://schemas.microsoft.com/office/drawing/2014/main" id="{04F02C7E-7E2A-4F6B-A660-029F93340D2B}"/>
              </a:ext>
            </a:extLst>
          </p:cNvPr>
          <p:cNvPicPr>
            <a:picLocks noChangeAspect="1"/>
          </p:cNvPicPr>
          <p:nvPr/>
        </p:nvPicPr>
        <p:blipFill>
          <a:blip r:embed="rId4"/>
          <a:stretch>
            <a:fillRect/>
          </a:stretch>
        </p:blipFill>
        <p:spPr>
          <a:xfrm>
            <a:off x="9833822" y="1276537"/>
            <a:ext cx="1863969" cy="1751135"/>
          </a:xfrm>
          <a:prstGeom prst="rect">
            <a:avLst/>
          </a:prstGeom>
          <a:ln>
            <a:noFill/>
          </a:ln>
        </p:spPr>
      </p:pic>
      <p:sp>
        <p:nvSpPr>
          <p:cNvPr id="26" name="TextBox 25">
            <a:extLst>
              <a:ext uri="{FF2B5EF4-FFF2-40B4-BE49-F238E27FC236}">
                <a16:creationId xmlns:a16="http://schemas.microsoft.com/office/drawing/2014/main" id="{87485D2E-A560-4586-A806-C4411FA66B8A}"/>
              </a:ext>
            </a:extLst>
          </p:cNvPr>
          <p:cNvSpPr txBox="1"/>
          <p:nvPr/>
        </p:nvSpPr>
        <p:spPr>
          <a:xfrm>
            <a:off x="10239704" y="1785986"/>
            <a:ext cx="1058608" cy="584775"/>
          </a:xfrm>
          <a:prstGeom prst="rect">
            <a:avLst/>
          </a:prstGeom>
          <a:solidFill>
            <a:schemeClr val="accent6">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rgbClr val="00FF00"/>
                </a:solidFill>
              </a:rPr>
              <a:t>Clean up Captain</a:t>
            </a:r>
          </a:p>
        </p:txBody>
      </p:sp>
      <p:sp>
        <p:nvSpPr>
          <p:cNvPr id="27" name="TextBox 26">
            <a:extLst>
              <a:ext uri="{FF2B5EF4-FFF2-40B4-BE49-F238E27FC236}">
                <a16:creationId xmlns:a16="http://schemas.microsoft.com/office/drawing/2014/main" id="{F3DB7DAE-6C14-4529-85B3-F90F11DF65E1}"/>
              </a:ext>
            </a:extLst>
          </p:cNvPr>
          <p:cNvSpPr txBox="1"/>
          <p:nvPr/>
        </p:nvSpPr>
        <p:spPr>
          <a:xfrm>
            <a:off x="9836628" y="906025"/>
            <a:ext cx="178581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7030A0"/>
                </a:solidFill>
              </a:rPr>
              <a:t>Sally May Jones</a:t>
            </a:r>
          </a:p>
        </p:txBody>
      </p:sp>
      <p:pic>
        <p:nvPicPr>
          <p:cNvPr id="28" name="Picture 4" descr="A picture containing drawing&#10;&#10;Description automatically generated">
            <a:extLst>
              <a:ext uri="{FF2B5EF4-FFF2-40B4-BE49-F238E27FC236}">
                <a16:creationId xmlns:a16="http://schemas.microsoft.com/office/drawing/2014/main" id="{7F6D91D7-D3C8-4D06-9A29-834019E78FA2}"/>
              </a:ext>
            </a:extLst>
          </p:cNvPr>
          <p:cNvPicPr>
            <a:picLocks noChangeAspect="1"/>
          </p:cNvPicPr>
          <p:nvPr/>
        </p:nvPicPr>
        <p:blipFill>
          <a:blip r:embed="rId4"/>
          <a:stretch>
            <a:fillRect/>
          </a:stretch>
        </p:blipFill>
        <p:spPr>
          <a:xfrm>
            <a:off x="9607635" y="4361429"/>
            <a:ext cx="1863969" cy="1751135"/>
          </a:xfrm>
          <a:prstGeom prst="rect">
            <a:avLst/>
          </a:prstGeom>
          <a:ln>
            <a:noFill/>
          </a:ln>
        </p:spPr>
      </p:pic>
      <p:sp>
        <p:nvSpPr>
          <p:cNvPr id="29" name="TextBox 28">
            <a:extLst>
              <a:ext uri="{FF2B5EF4-FFF2-40B4-BE49-F238E27FC236}">
                <a16:creationId xmlns:a16="http://schemas.microsoft.com/office/drawing/2014/main" id="{F9907659-6914-402E-A075-32F9F2FEA322}"/>
              </a:ext>
            </a:extLst>
          </p:cNvPr>
          <p:cNvSpPr txBox="1"/>
          <p:nvPr/>
        </p:nvSpPr>
        <p:spPr>
          <a:xfrm>
            <a:off x="9839538" y="5005551"/>
            <a:ext cx="1426161" cy="338554"/>
          </a:xfrm>
          <a:prstGeom prst="rect">
            <a:avLst/>
          </a:prstGeom>
          <a:solidFill>
            <a:schemeClr val="accent6">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00FF00"/>
                </a:solidFill>
              </a:rPr>
              <a:t>Song Leader</a:t>
            </a:r>
          </a:p>
        </p:txBody>
      </p:sp>
      <p:sp>
        <p:nvSpPr>
          <p:cNvPr id="30" name="TextBox 29">
            <a:extLst>
              <a:ext uri="{FF2B5EF4-FFF2-40B4-BE49-F238E27FC236}">
                <a16:creationId xmlns:a16="http://schemas.microsoft.com/office/drawing/2014/main" id="{2F010152-CB73-4D96-A1FE-461771435869}"/>
              </a:ext>
            </a:extLst>
          </p:cNvPr>
          <p:cNvSpPr txBox="1"/>
          <p:nvPr/>
        </p:nvSpPr>
        <p:spPr>
          <a:xfrm>
            <a:off x="9676570" y="6043260"/>
            <a:ext cx="178581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7030A0"/>
                </a:solidFill>
              </a:rPr>
              <a:t>Sally May Jones</a:t>
            </a:r>
          </a:p>
        </p:txBody>
      </p:sp>
      <p:sp>
        <p:nvSpPr>
          <p:cNvPr id="31" name="TextBox 30">
            <a:extLst>
              <a:ext uri="{FF2B5EF4-FFF2-40B4-BE49-F238E27FC236}">
                <a16:creationId xmlns:a16="http://schemas.microsoft.com/office/drawing/2014/main" id="{A416C815-2CB4-4F26-BE0E-7F4CDF783187}"/>
              </a:ext>
            </a:extLst>
          </p:cNvPr>
          <p:cNvSpPr txBox="1"/>
          <p:nvPr/>
        </p:nvSpPr>
        <p:spPr>
          <a:xfrm>
            <a:off x="12194345" y="305389"/>
            <a:ext cx="178581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7030A0"/>
                </a:solidFill>
              </a:rPr>
              <a:t>Sally May Jones</a:t>
            </a:r>
          </a:p>
        </p:txBody>
      </p:sp>
      <p:sp>
        <p:nvSpPr>
          <p:cNvPr id="32" name="TextBox 31">
            <a:extLst>
              <a:ext uri="{FF2B5EF4-FFF2-40B4-BE49-F238E27FC236}">
                <a16:creationId xmlns:a16="http://schemas.microsoft.com/office/drawing/2014/main" id="{0B2867C6-B6A7-412A-972E-2788C18C2C7C}"/>
              </a:ext>
            </a:extLst>
          </p:cNvPr>
          <p:cNvSpPr txBox="1"/>
          <p:nvPr/>
        </p:nvSpPr>
        <p:spPr>
          <a:xfrm>
            <a:off x="12194345" y="655013"/>
            <a:ext cx="178581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7030A0"/>
                </a:solidFill>
              </a:rPr>
              <a:t>Sally May Jones</a:t>
            </a:r>
          </a:p>
        </p:txBody>
      </p:sp>
      <p:sp>
        <p:nvSpPr>
          <p:cNvPr id="33" name="TextBox 32">
            <a:extLst>
              <a:ext uri="{FF2B5EF4-FFF2-40B4-BE49-F238E27FC236}">
                <a16:creationId xmlns:a16="http://schemas.microsoft.com/office/drawing/2014/main" id="{2E370E21-1557-4DE1-8389-6D5C493B12F3}"/>
              </a:ext>
            </a:extLst>
          </p:cNvPr>
          <p:cNvSpPr txBox="1"/>
          <p:nvPr/>
        </p:nvSpPr>
        <p:spPr>
          <a:xfrm>
            <a:off x="12194345" y="1022565"/>
            <a:ext cx="178581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7030A0"/>
                </a:solidFill>
              </a:rPr>
              <a:t>Sally May Jones</a:t>
            </a:r>
          </a:p>
        </p:txBody>
      </p:sp>
      <p:sp>
        <p:nvSpPr>
          <p:cNvPr id="34" name="TextBox 33">
            <a:extLst>
              <a:ext uri="{FF2B5EF4-FFF2-40B4-BE49-F238E27FC236}">
                <a16:creationId xmlns:a16="http://schemas.microsoft.com/office/drawing/2014/main" id="{9304144E-EFF1-4888-B0ED-D7A000F0B571}"/>
              </a:ext>
            </a:extLst>
          </p:cNvPr>
          <p:cNvSpPr txBox="1"/>
          <p:nvPr/>
        </p:nvSpPr>
        <p:spPr>
          <a:xfrm>
            <a:off x="12194345" y="1327366"/>
            <a:ext cx="178581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7030A0"/>
                </a:solidFill>
              </a:rPr>
              <a:t>Sally May Jones</a:t>
            </a:r>
          </a:p>
        </p:txBody>
      </p:sp>
      <p:pic>
        <p:nvPicPr>
          <p:cNvPr id="35" name="Picture 4" descr="A picture containing drawing&#10;&#10;Description automatically generated">
            <a:extLst>
              <a:ext uri="{FF2B5EF4-FFF2-40B4-BE49-F238E27FC236}">
                <a16:creationId xmlns:a16="http://schemas.microsoft.com/office/drawing/2014/main" id="{2BD1F1B9-B74C-4422-BE46-9AFEE727B8B4}"/>
              </a:ext>
            </a:extLst>
          </p:cNvPr>
          <p:cNvPicPr>
            <a:picLocks noChangeAspect="1"/>
          </p:cNvPicPr>
          <p:nvPr/>
        </p:nvPicPr>
        <p:blipFill>
          <a:blip r:embed="rId4"/>
          <a:stretch>
            <a:fillRect/>
          </a:stretch>
        </p:blipFill>
        <p:spPr>
          <a:xfrm>
            <a:off x="12986314" y="3168108"/>
            <a:ext cx="1863969" cy="1751135"/>
          </a:xfrm>
          <a:prstGeom prst="rect">
            <a:avLst/>
          </a:prstGeom>
          <a:ln>
            <a:noFill/>
          </a:ln>
        </p:spPr>
      </p:pic>
      <p:sp>
        <p:nvSpPr>
          <p:cNvPr id="36" name="TextBox 35">
            <a:extLst>
              <a:ext uri="{FF2B5EF4-FFF2-40B4-BE49-F238E27FC236}">
                <a16:creationId xmlns:a16="http://schemas.microsoft.com/office/drawing/2014/main" id="{4AD5A1D9-4A86-4E4A-BFA8-B7F807212611}"/>
              </a:ext>
            </a:extLst>
          </p:cNvPr>
          <p:cNvSpPr txBox="1"/>
          <p:nvPr/>
        </p:nvSpPr>
        <p:spPr>
          <a:xfrm>
            <a:off x="13318859" y="3812231"/>
            <a:ext cx="1239256" cy="338554"/>
          </a:xfrm>
          <a:prstGeom prst="rect">
            <a:avLst/>
          </a:prstGeom>
          <a:solidFill>
            <a:schemeClr val="accent6">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rgbClr val="00FF00"/>
                </a:solidFill>
              </a:rPr>
              <a:t>Joke Teller</a:t>
            </a:r>
            <a:endParaRPr lang="en-US" sz="1600" dirty="0"/>
          </a:p>
        </p:txBody>
      </p:sp>
      <p:pic>
        <p:nvPicPr>
          <p:cNvPr id="37" name="Picture 4" descr="A picture containing drawing&#10;&#10;Description automatically generated">
            <a:extLst>
              <a:ext uri="{FF2B5EF4-FFF2-40B4-BE49-F238E27FC236}">
                <a16:creationId xmlns:a16="http://schemas.microsoft.com/office/drawing/2014/main" id="{534CFFC3-2BAD-4124-A43B-BE15A12A098C}"/>
              </a:ext>
            </a:extLst>
          </p:cNvPr>
          <p:cNvPicPr>
            <a:picLocks noChangeAspect="1"/>
          </p:cNvPicPr>
          <p:nvPr/>
        </p:nvPicPr>
        <p:blipFill>
          <a:blip r:embed="rId4"/>
          <a:stretch>
            <a:fillRect/>
          </a:stretch>
        </p:blipFill>
        <p:spPr>
          <a:xfrm>
            <a:off x="12362859" y="4899926"/>
            <a:ext cx="1863969" cy="1751135"/>
          </a:xfrm>
          <a:prstGeom prst="rect">
            <a:avLst/>
          </a:prstGeom>
          <a:ln>
            <a:noFill/>
          </a:ln>
        </p:spPr>
      </p:pic>
      <p:sp>
        <p:nvSpPr>
          <p:cNvPr id="38" name="TextBox 37">
            <a:extLst>
              <a:ext uri="{FF2B5EF4-FFF2-40B4-BE49-F238E27FC236}">
                <a16:creationId xmlns:a16="http://schemas.microsoft.com/office/drawing/2014/main" id="{922CC900-2D66-4B77-B996-8A90A1A6DFC1}"/>
              </a:ext>
            </a:extLst>
          </p:cNvPr>
          <p:cNvSpPr txBox="1"/>
          <p:nvPr/>
        </p:nvSpPr>
        <p:spPr>
          <a:xfrm>
            <a:off x="12468508" y="5573737"/>
            <a:ext cx="1625202" cy="338554"/>
          </a:xfrm>
          <a:prstGeom prst="rect">
            <a:avLst/>
          </a:prstGeom>
          <a:solidFill>
            <a:schemeClr val="accent6">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b="1" dirty="0">
              <a:solidFill>
                <a:srgbClr val="00FF00"/>
              </a:solidFill>
            </a:endParaRPr>
          </a:p>
        </p:txBody>
      </p:sp>
      <p:sp>
        <p:nvSpPr>
          <p:cNvPr id="39" name="TextBox 38">
            <a:extLst>
              <a:ext uri="{FF2B5EF4-FFF2-40B4-BE49-F238E27FC236}">
                <a16:creationId xmlns:a16="http://schemas.microsoft.com/office/drawing/2014/main" id="{187475DF-EFF1-4848-9C8E-30951FDDEE2C}"/>
              </a:ext>
            </a:extLst>
          </p:cNvPr>
          <p:cNvSpPr txBox="1"/>
          <p:nvPr/>
        </p:nvSpPr>
        <p:spPr>
          <a:xfrm>
            <a:off x="2640043" y="2554978"/>
            <a:ext cx="178581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rgbClr val="7030A0"/>
                </a:solidFill>
              </a:rPr>
              <a:t>Sally May Jones</a:t>
            </a:r>
          </a:p>
        </p:txBody>
      </p:sp>
      <p:sp>
        <p:nvSpPr>
          <p:cNvPr id="40" name="Rectangle 39">
            <a:extLst>
              <a:ext uri="{FF2B5EF4-FFF2-40B4-BE49-F238E27FC236}">
                <a16:creationId xmlns:a16="http://schemas.microsoft.com/office/drawing/2014/main" id="{F5927D99-E09D-45BA-87DE-A68E89DEC716}"/>
              </a:ext>
            </a:extLst>
          </p:cNvPr>
          <p:cNvSpPr/>
          <p:nvPr/>
        </p:nvSpPr>
        <p:spPr>
          <a:xfrm>
            <a:off x="106496" y="6488668"/>
            <a:ext cx="4821103" cy="369332"/>
          </a:xfrm>
          <a:prstGeom prst="rect">
            <a:avLst/>
          </a:prstGeom>
        </p:spPr>
        <p:txBody>
          <a:bodyPr wrap="square">
            <a:spAutoFit/>
          </a:bodyPr>
          <a:lstStyle/>
          <a:p>
            <a:r>
              <a:rPr lang="en-US" dirty="0"/>
              <a:t>*</a:t>
            </a:r>
            <a:r>
              <a:rPr lang="en-US" b="1" dirty="0">
                <a:solidFill>
                  <a:srgbClr val="00B050"/>
                </a:solidFill>
              </a:rPr>
              <a:t>Click ‘Notes’ in the lower bar for ‘How to’</a:t>
            </a:r>
            <a:endParaRPr lang="en-US" b="1" dirty="0"/>
          </a:p>
        </p:txBody>
      </p:sp>
    </p:spTree>
    <p:extLst>
      <p:ext uri="{BB962C8B-B14F-4D97-AF65-F5344CB8AC3E}">
        <p14:creationId xmlns:p14="http://schemas.microsoft.com/office/powerpoint/2010/main" val="33622279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6CD9-3E43-4213-BAB7-A91439C040FB}"/>
              </a:ext>
            </a:extLst>
          </p:cNvPr>
          <p:cNvSpPr>
            <a:spLocks noGrp="1"/>
          </p:cNvSpPr>
          <p:nvPr>
            <p:ph type="title"/>
          </p:nvPr>
        </p:nvSpPr>
        <p:spPr>
          <a:xfrm>
            <a:off x="8069878" y="2371236"/>
            <a:ext cx="3510023" cy="1837885"/>
          </a:xfrm>
        </p:spPr>
        <p:txBody>
          <a:bodyPr vert="horz" lIns="91440" tIns="45720" rIns="91440" bIns="45720" rtlCol="0" anchor="b">
            <a:normAutofit/>
          </a:bodyPr>
          <a:lstStyle/>
          <a:p>
            <a:pPr algn="ctr">
              <a:lnSpc>
                <a:spcPct val="85000"/>
              </a:lnSpc>
            </a:pPr>
            <a:r>
              <a:rPr lang="en-US" sz="3600" b="1" cap="all" dirty="0">
                <a:solidFill>
                  <a:schemeClr val="accent3"/>
                </a:solidFill>
              </a:rPr>
              <a:t>Time for a Scavenger Hunt!</a:t>
            </a:r>
          </a:p>
        </p:txBody>
      </p:sp>
      <p:pic>
        <p:nvPicPr>
          <p:cNvPr id="4" name="Picture 4" descr="A picture containing food&#10;&#10;Description generated with very high confidence">
            <a:extLst>
              <a:ext uri="{FF2B5EF4-FFF2-40B4-BE49-F238E27FC236}">
                <a16:creationId xmlns:a16="http://schemas.microsoft.com/office/drawing/2014/main" id="{4011F72D-A0F5-4D96-814F-37E1D071E3B5}"/>
              </a:ext>
            </a:extLst>
          </p:cNvPr>
          <p:cNvPicPr>
            <a:picLocks noGrp="1" noChangeAspect="1"/>
          </p:cNvPicPr>
          <p:nvPr>
            <p:ph idx="1"/>
          </p:nvPr>
        </p:nvPicPr>
        <p:blipFill rotWithShape="1">
          <a:blip r:embed="rId3"/>
          <a:srcRect l="17488" t="5447" r="14213" b="10838"/>
          <a:stretch/>
        </p:blipFill>
        <p:spPr>
          <a:xfrm>
            <a:off x="231140" y="243840"/>
            <a:ext cx="7329963" cy="6381309"/>
          </a:xfrm>
          <a:prstGeom prst="rect">
            <a:avLst/>
          </a:prstGeom>
        </p:spPr>
      </p:pic>
      <p:sp>
        <p:nvSpPr>
          <p:cNvPr id="6" name="TextBox 5">
            <a:extLst>
              <a:ext uri="{FF2B5EF4-FFF2-40B4-BE49-F238E27FC236}">
                <a16:creationId xmlns:a16="http://schemas.microsoft.com/office/drawing/2014/main" id="{F6A8D5AE-6C35-4E60-9287-6F915F1B0E35}"/>
              </a:ext>
            </a:extLst>
          </p:cNvPr>
          <p:cNvSpPr txBox="1"/>
          <p:nvPr/>
        </p:nvSpPr>
        <p:spPr>
          <a:xfrm>
            <a:off x="2265355" y="1591281"/>
            <a:ext cx="3356247" cy="480131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q"/>
            </a:pPr>
            <a:endParaRPr lang="en-US" b="1" dirty="0">
              <a:solidFill>
                <a:srgbClr val="FFFFFF"/>
              </a:solidFill>
              <a:latin typeface="+mj-lt"/>
            </a:endParaRPr>
          </a:p>
          <a:p>
            <a:pPr marL="285750" indent="-285750">
              <a:buFont typeface="Wingdings"/>
              <a:buChar char="q"/>
            </a:pPr>
            <a:endParaRPr lang="en-US" b="1" dirty="0">
              <a:solidFill>
                <a:srgbClr val="FFFFFF"/>
              </a:solidFill>
              <a:latin typeface="+mj-lt"/>
            </a:endParaRPr>
          </a:p>
          <a:p>
            <a:pPr marL="285750" indent="-285750">
              <a:buFont typeface="Wingdings"/>
              <a:buChar char="q"/>
            </a:pPr>
            <a:r>
              <a:rPr lang="en-US" b="1" dirty="0">
                <a:solidFill>
                  <a:srgbClr val="FFFFFF"/>
                </a:solidFill>
                <a:latin typeface="+mj-lt"/>
              </a:rPr>
              <a:t>Something for sports</a:t>
            </a:r>
            <a:endParaRPr lang="en-US" dirty="0">
              <a:solidFill>
                <a:srgbClr val="FFFFFF"/>
              </a:solidFill>
              <a:latin typeface="+mj-lt"/>
            </a:endParaRPr>
          </a:p>
          <a:p>
            <a:pPr marL="285750" indent="-285750">
              <a:buFont typeface="Wingdings"/>
              <a:buChar char="q"/>
            </a:pPr>
            <a:endParaRPr lang="en-US" b="1" dirty="0">
              <a:solidFill>
                <a:srgbClr val="FFFFFF"/>
              </a:solidFill>
              <a:latin typeface="+mj-lt"/>
            </a:endParaRPr>
          </a:p>
          <a:p>
            <a:pPr marL="285750" indent="-285750">
              <a:buFont typeface="Wingdings"/>
              <a:buChar char="q"/>
            </a:pPr>
            <a:r>
              <a:rPr lang="en-US" b="1" dirty="0">
                <a:solidFill>
                  <a:srgbClr val="FFFFFF"/>
                </a:solidFill>
                <a:latin typeface="+mj-lt"/>
              </a:rPr>
              <a:t>Something with a zipper</a:t>
            </a:r>
          </a:p>
          <a:p>
            <a:endParaRPr lang="en-US" b="1" dirty="0">
              <a:solidFill>
                <a:srgbClr val="FFFFFF"/>
              </a:solidFill>
              <a:latin typeface="+mj-lt"/>
            </a:endParaRPr>
          </a:p>
          <a:p>
            <a:pPr marL="285750" indent="-285750">
              <a:buFont typeface="Wingdings"/>
              <a:buChar char="q"/>
            </a:pPr>
            <a:r>
              <a:rPr lang="en-US" b="1" dirty="0">
                <a:solidFill>
                  <a:srgbClr val="FFFFFF"/>
                </a:solidFill>
                <a:latin typeface="+mj-lt"/>
              </a:rPr>
              <a:t>A picture of someone special</a:t>
            </a:r>
          </a:p>
          <a:p>
            <a:pPr marL="285750" indent="-285750">
              <a:buFont typeface="Wingdings"/>
              <a:buChar char="q"/>
            </a:pPr>
            <a:endParaRPr lang="en-US" b="1" dirty="0">
              <a:solidFill>
                <a:srgbClr val="FFFFFF"/>
              </a:solidFill>
              <a:latin typeface="+mj-lt"/>
            </a:endParaRPr>
          </a:p>
          <a:p>
            <a:pPr marL="285750" indent="-285750">
              <a:buFont typeface="Wingdings"/>
              <a:buChar char="q"/>
            </a:pPr>
            <a:r>
              <a:rPr lang="en-US" b="1" dirty="0">
                <a:solidFill>
                  <a:srgbClr val="FFFFFF"/>
                </a:solidFill>
                <a:latin typeface="+mj-lt"/>
              </a:rPr>
              <a:t>Something with ears</a:t>
            </a:r>
          </a:p>
          <a:p>
            <a:pPr marL="285750" indent="-285750">
              <a:buFont typeface="Wingdings"/>
              <a:buChar char="q"/>
            </a:pPr>
            <a:endParaRPr lang="en-US" b="1" dirty="0">
              <a:solidFill>
                <a:srgbClr val="FFFFFF"/>
              </a:solidFill>
              <a:latin typeface="+mj-lt"/>
            </a:endParaRPr>
          </a:p>
          <a:p>
            <a:pPr marL="285750" indent="-285750">
              <a:buFont typeface="Wingdings"/>
              <a:buChar char="q"/>
            </a:pPr>
            <a:r>
              <a:rPr lang="en-US" b="1" dirty="0">
                <a:solidFill>
                  <a:srgbClr val="FFFFFF"/>
                </a:solidFill>
                <a:latin typeface="+mj-lt"/>
              </a:rPr>
              <a:t>Something purple</a:t>
            </a:r>
          </a:p>
          <a:p>
            <a:pPr marL="285750" indent="-285750">
              <a:buFont typeface="Wingdings"/>
              <a:buChar char="q"/>
            </a:pPr>
            <a:endParaRPr lang="en-US" b="1" dirty="0">
              <a:solidFill>
                <a:srgbClr val="FFFFFF"/>
              </a:solidFill>
              <a:latin typeface="+mj-lt"/>
            </a:endParaRPr>
          </a:p>
          <a:p>
            <a:pPr marL="285750" indent="-285750">
              <a:buFont typeface="Wingdings"/>
              <a:buChar char="q"/>
            </a:pPr>
            <a:r>
              <a:rPr lang="en-US" b="1" dirty="0">
                <a:solidFill>
                  <a:srgbClr val="FFFFFF"/>
                </a:solidFill>
                <a:latin typeface="+mj-lt"/>
              </a:rPr>
              <a:t>Something that relates to math or science</a:t>
            </a:r>
          </a:p>
          <a:p>
            <a:br>
              <a:rPr lang="en-US" b="1" dirty="0">
                <a:solidFill>
                  <a:srgbClr val="FFFFFF"/>
                </a:solidFill>
                <a:latin typeface="+mj-lt"/>
              </a:rPr>
            </a:br>
            <a:r>
              <a:rPr lang="en-US" b="1" dirty="0">
                <a:solidFill>
                  <a:srgbClr val="FFFFFF"/>
                </a:solidFill>
                <a:latin typeface="+mj-lt"/>
              </a:rPr>
              <a:t>  </a:t>
            </a:r>
            <a:endParaRPr lang="en-US" dirty="0">
              <a:solidFill>
                <a:srgbClr val="FFFFFF"/>
              </a:solidFill>
              <a:latin typeface="+mj-lt"/>
            </a:endParaRPr>
          </a:p>
        </p:txBody>
      </p:sp>
    </p:spTree>
    <p:extLst>
      <p:ext uri="{BB962C8B-B14F-4D97-AF65-F5344CB8AC3E}">
        <p14:creationId xmlns:p14="http://schemas.microsoft.com/office/powerpoint/2010/main" val="27771841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6CD9-3E43-4213-BAB7-A91439C040FB}"/>
              </a:ext>
            </a:extLst>
          </p:cNvPr>
          <p:cNvSpPr>
            <a:spLocks noGrp="1"/>
          </p:cNvSpPr>
          <p:nvPr>
            <p:ph type="title"/>
          </p:nvPr>
        </p:nvSpPr>
        <p:spPr>
          <a:xfrm>
            <a:off x="8069878" y="2371236"/>
            <a:ext cx="3510023" cy="1837885"/>
          </a:xfrm>
        </p:spPr>
        <p:txBody>
          <a:bodyPr vert="horz" lIns="91440" tIns="45720" rIns="91440" bIns="45720" rtlCol="0" anchor="b">
            <a:normAutofit/>
          </a:bodyPr>
          <a:lstStyle/>
          <a:p>
            <a:pPr algn="ctr">
              <a:lnSpc>
                <a:spcPct val="85000"/>
              </a:lnSpc>
            </a:pPr>
            <a:r>
              <a:rPr lang="en-US" sz="3800" b="1" cap="all" dirty="0">
                <a:solidFill>
                  <a:schemeClr val="bg1"/>
                </a:solidFill>
              </a:rPr>
              <a:t>Time for a Scavenger Hunt!</a:t>
            </a:r>
          </a:p>
        </p:txBody>
      </p:sp>
      <p:pic>
        <p:nvPicPr>
          <p:cNvPr id="4" name="Picture 4" descr="A picture containing food&#10;&#10;Description generated with very high confidence">
            <a:extLst>
              <a:ext uri="{FF2B5EF4-FFF2-40B4-BE49-F238E27FC236}">
                <a16:creationId xmlns:a16="http://schemas.microsoft.com/office/drawing/2014/main" id="{4011F72D-A0F5-4D96-814F-37E1D071E3B5}"/>
              </a:ext>
            </a:extLst>
          </p:cNvPr>
          <p:cNvPicPr>
            <a:picLocks noGrp="1" noChangeAspect="1"/>
          </p:cNvPicPr>
          <p:nvPr>
            <p:ph idx="1"/>
          </p:nvPr>
        </p:nvPicPr>
        <p:blipFill rotWithShape="1">
          <a:blip r:embed="rId3"/>
          <a:srcRect l="17488" t="5447" r="14213" b="10838"/>
          <a:stretch/>
        </p:blipFill>
        <p:spPr>
          <a:xfrm>
            <a:off x="231140" y="243840"/>
            <a:ext cx="7329963" cy="6381309"/>
          </a:xfrm>
          <a:prstGeom prst="rect">
            <a:avLst/>
          </a:prstGeom>
        </p:spPr>
      </p:pic>
      <p:sp>
        <p:nvSpPr>
          <p:cNvPr id="6" name="TextBox 5">
            <a:extLst>
              <a:ext uri="{FF2B5EF4-FFF2-40B4-BE49-F238E27FC236}">
                <a16:creationId xmlns:a16="http://schemas.microsoft.com/office/drawing/2014/main" id="{F6A8D5AE-6C35-4E60-9287-6F915F1B0E35}"/>
              </a:ext>
            </a:extLst>
          </p:cNvPr>
          <p:cNvSpPr txBox="1"/>
          <p:nvPr/>
        </p:nvSpPr>
        <p:spPr>
          <a:xfrm>
            <a:off x="1842146" y="2134584"/>
            <a:ext cx="3936484" cy="424731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q"/>
            </a:pPr>
            <a:endParaRPr lang="en-US" b="1" dirty="0">
              <a:solidFill>
                <a:srgbClr val="FFFFFF"/>
              </a:solidFill>
              <a:latin typeface="+mj-lt"/>
            </a:endParaRPr>
          </a:p>
          <a:p>
            <a:pPr marL="285750" indent="-285750">
              <a:buFont typeface="Wingdings"/>
              <a:buChar char="q"/>
            </a:pPr>
            <a:endParaRPr lang="en-US" b="1" dirty="0">
              <a:solidFill>
                <a:srgbClr val="FFFFFF"/>
              </a:solidFill>
              <a:latin typeface="+mj-lt"/>
            </a:endParaRPr>
          </a:p>
          <a:p>
            <a:pPr marL="285750" indent="-285750">
              <a:buFont typeface="Wingdings"/>
              <a:buChar char="q"/>
            </a:pPr>
            <a:r>
              <a:rPr lang="en-US" b="1" dirty="0">
                <a:solidFill>
                  <a:srgbClr val="FFFFFF"/>
                </a:solidFill>
                <a:latin typeface="+mj-lt"/>
              </a:rPr>
              <a:t>something with a funny face</a:t>
            </a:r>
          </a:p>
          <a:p>
            <a:pPr marL="285750" indent="-285750">
              <a:buFont typeface="Wingdings"/>
              <a:buChar char="q"/>
            </a:pPr>
            <a:endParaRPr lang="en-US" b="1" dirty="0">
              <a:solidFill>
                <a:srgbClr val="FFFFFF"/>
              </a:solidFill>
              <a:latin typeface="+mj-lt"/>
            </a:endParaRPr>
          </a:p>
          <a:p>
            <a:pPr marL="285750" indent="-285750">
              <a:buFont typeface="Wingdings"/>
              <a:buChar char="q"/>
            </a:pPr>
            <a:r>
              <a:rPr lang="en-US" b="1" dirty="0">
                <a:solidFill>
                  <a:srgbClr val="FFFFFF"/>
                </a:solidFill>
                <a:latin typeface="+mj-lt"/>
              </a:rPr>
              <a:t>Something made from paper</a:t>
            </a:r>
          </a:p>
          <a:p>
            <a:endParaRPr lang="en-US" b="1" dirty="0">
              <a:solidFill>
                <a:srgbClr val="FFFFFF"/>
              </a:solidFill>
              <a:latin typeface="+mj-lt"/>
            </a:endParaRPr>
          </a:p>
          <a:p>
            <a:pPr marL="285750" indent="-285750">
              <a:buFont typeface="Wingdings"/>
              <a:buChar char="q"/>
            </a:pPr>
            <a:r>
              <a:rPr lang="en-US" b="1" dirty="0">
                <a:solidFill>
                  <a:srgbClr val="FFFFFF"/>
                </a:solidFill>
                <a:latin typeface="+mj-lt"/>
              </a:rPr>
              <a:t>Something starting with L</a:t>
            </a:r>
          </a:p>
          <a:p>
            <a:pPr marL="285750" indent="-285750">
              <a:buFont typeface="Wingdings"/>
              <a:buChar char="q"/>
            </a:pPr>
            <a:endParaRPr lang="en-US" b="1" dirty="0">
              <a:solidFill>
                <a:srgbClr val="FFFFFF"/>
              </a:solidFill>
              <a:latin typeface="+mj-lt"/>
            </a:endParaRPr>
          </a:p>
          <a:p>
            <a:pPr marL="285750" indent="-285750">
              <a:buFont typeface="Wingdings"/>
              <a:buChar char="q"/>
            </a:pPr>
            <a:r>
              <a:rPr lang="en-US" b="1" dirty="0">
                <a:solidFill>
                  <a:srgbClr val="FFFFFF"/>
                </a:solidFill>
                <a:latin typeface="+mj-lt"/>
              </a:rPr>
              <a:t>A belt or scarf</a:t>
            </a:r>
          </a:p>
          <a:p>
            <a:pPr marL="285750" indent="-285750">
              <a:buFont typeface="Wingdings"/>
              <a:buChar char="q"/>
            </a:pPr>
            <a:endParaRPr lang="en-US" b="1" dirty="0">
              <a:solidFill>
                <a:srgbClr val="FFFFFF"/>
              </a:solidFill>
              <a:latin typeface="+mj-lt"/>
            </a:endParaRPr>
          </a:p>
          <a:p>
            <a:pPr marL="285750" indent="-285750">
              <a:buFont typeface="Wingdings"/>
              <a:buChar char="q"/>
            </a:pPr>
            <a:r>
              <a:rPr lang="en-US" b="1" dirty="0">
                <a:solidFill>
                  <a:srgbClr val="FFFFFF"/>
                </a:solidFill>
                <a:latin typeface="+mj-lt"/>
              </a:rPr>
              <a:t>a game</a:t>
            </a:r>
          </a:p>
          <a:p>
            <a:pPr marL="285750" indent="-285750">
              <a:buFont typeface="Wingdings"/>
              <a:buChar char="q"/>
            </a:pPr>
            <a:endParaRPr lang="en-US" b="1" dirty="0">
              <a:solidFill>
                <a:srgbClr val="FFFFFF"/>
              </a:solidFill>
              <a:latin typeface="+mj-lt"/>
            </a:endParaRPr>
          </a:p>
          <a:p>
            <a:pPr marL="285750" indent="-285750">
              <a:buFont typeface="Wingdings"/>
              <a:buChar char="q"/>
            </a:pPr>
            <a:r>
              <a:rPr lang="en-US" b="1" dirty="0">
                <a:solidFill>
                  <a:srgbClr val="FFFFFF"/>
                </a:solidFill>
                <a:latin typeface="+mj-lt"/>
              </a:rPr>
              <a:t>Something you need on a hike</a:t>
            </a:r>
          </a:p>
          <a:p>
            <a:br>
              <a:rPr lang="en-US" b="1" dirty="0">
                <a:solidFill>
                  <a:srgbClr val="FFFFFF"/>
                </a:solidFill>
                <a:latin typeface="+mj-lt"/>
              </a:rPr>
            </a:br>
            <a:r>
              <a:rPr lang="en-US" b="1" dirty="0">
                <a:solidFill>
                  <a:srgbClr val="FFFFFF"/>
                </a:solidFill>
                <a:latin typeface="+mj-lt"/>
              </a:rPr>
              <a:t>  </a:t>
            </a:r>
            <a:endParaRPr lang="en-US" dirty="0">
              <a:solidFill>
                <a:srgbClr val="FFFFFF"/>
              </a:solidFill>
              <a:latin typeface="+mj-lt"/>
            </a:endParaRPr>
          </a:p>
        </p:txBody>
      </p:sp>
    </p:spTree>
    <p:extLst>
      <p:ext uri="{BB962C8B-B14F-4D97-AF65-F5344CB8AC3E}">
        <p14:creationId xmlns:p14="http://schemas.microsoft.com/office/powerpoint/2010/main" val="1304193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6CD9-3E43-4213-BAB7-A91439C040FB}"/>
              </a:ext>
            </a:extLst>
          </p:cNvPr>
          <p:cNvSpPr>
            <a:spLocks noGrp="1"/>
          </p:cNvSpPr>
          <p:nvPr>
            <p:ph type="title"/>
          </p:nvPr>
        </p:nvSpPr>
        <p:spPr>
          <a:xfrm>
            <a:off x="8389825" y="-487054"/>
            <a:ext cx="3358294" cy="3622844"/>
          </a:xfrm>
        </p:spPr>
        <p:txBody>
          <a:bodyPr vert="horz" lIns="91440" tIns="45720" rIns="91440" bIns="45720" rtlCol="0" anchor="b">
            <a:normAutofit/>
          </a:bodyPr>
          <a:lstStyle/>
          <a:p>
            <a:pPr algn="ctr">
              <a:lnSpc>
                <a:spcPct val="85000"/>
              </a:lnSpc>
            </a:pPr>
            <a:r>
              <a:rPr lang="en-US" sz="3800" b="1" cap="all">
                <a:solidFill>
                  <a:srgbClr val="FFFFFF"/>
                </a:solidFill>
              </a:rPr>
              <a:t>Time for a Scavenger Hunt!</a:t>
            </a:r>
          </a:p>
        </p:txBody>
      </p:sp>
      <p:sp>
        <p:nvSpPr>
          <p:cNvPr id="6" name="Content Placeholder 2">
            <a:extLst>
              <a:ext uri="{FF2B5EF4-FFF2-40B4-BE49-F238E27FC236}">
                <a16:creationId xmlns:a16="http://schemas.microsoft.com/office/drawing/2014/main" id="{95B8F0C3-5173-48C3-8E5D-92F93FB868AE}"/>
              </a:ext>
            </a:extLst>
          </p:cNvPr>
          <p:cNvSpPr>
            <a:spLocks noGrp="1"/>
          </p:cNvSpPr>
          <p:nvPr>
            <p:ph idx="1"/>
          </p:nvPr>
        </p:nvSpPr>
        <p:spPr>
          <a:xfrm>
            <a:off x="391886" y="848254"/>
            <a:ext cx="5902036" cy="2265608"/>
          </a:xfrm>
        </p:spPr>
        <p:txBody>
          <a:bodyPr>
            <a:normAutofit/>
          </a:bodyPr>
          <a:lstStyle/>
          <a:p>
            <a:pPr marL="0" indent="0" algn="ctr">
              <a:buNone/>
            </a:pPr>
            <a:r>
              <a:rPr lang="en-US" sz="4400" dirty="0">
                <a:solidFill>
                  <a:srgbClr val="7030A0"/>
                </a:solidFill>
                <a:latin typeface="+mj-lt"/>
              </a:rPr>
              <a:t>You have 2 minutes!</a:t>
            </a:r>
          </a:p>
          <a:p>
            <a:pPr marL="0" indent="0" algn="ctr">
              <a:buNone/>
            </a:pPr>
            <a:r>
              <a:rPr lang="en-US" sz="4400" dirty="0">
                <a:solidFill>
                  <a:srgbClr val="7030A0"/>
                </a:solidFill>
                <a:latin typeface="+mj-lt"/>
              </a:rPr>
              <a:t>How many can</a:t>
            </a:r>
          </a:p>
          <a:p>
            <a:pPr marL="0" indent="0" algn="ctr">
              <a:buNone/>
            </a:pPr>
            <a:r>
              <a:rPr lang="en-US" sz="4400" dirty="0">
                <a:solidFill>
                  <a:srgbClr val="7030A0"/>
                </a:solidFill>
                <a:latin typeface="+mj-lt"/>
              </a:rPr>
              <a:t> you find….</a:t>
            </a:r>
          </a:p>
        </p:txBody>
      </p:sp>
      <p:pic>
        <p:nvPicPr>
          <p:cNvPr id="7" name="Picture 6">
            <a:extLst>
              <a:ext uri="{FF2B5EF4-FFF2-40B4-BE49-F238E27FC236}">
                <a16:creationId xmlns:a16="http://schemas.microsoft.com/office/drawing/2014/main" id="{A8DA98B2-BAEF-469D-9C2F-41F7B53D2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1581" y="134373"/>
            <a:ext cx="5396538" cy="5599521"/>
          </a:xfrm>
          <a:prstGeom prst="rect">
            <a:avLst/>
          </a:prstGeom>
          <a:effectLst>
            <a:outerShdw blurRad="76200" dir="13500000" sy="23000" kx="1200000" algn="br" rotWithShape="0">
              <a:prstClr val="black">
                <a:alpha val="20000"/>
              </a:prstClr>
            </a:outerShdw>
          </a:effectLst>
        </p:spPr>
      </p:pic>
      <p:sp>
        <p:nvSpPr>
          <p:cNvPr id="8" name="TextBox 7">
            <a:extLst>
              <a:ext uri="{FF2B5EF4-FFF2-40B4-BE49-F238E27FC236}">
                <a16:creationId xmlns:a16="http://schemas.microsoft.com/office/drawing/2014/main" id="{39F11741-926A-45CE-BA9B-CA2CB52F4015}"/>
              </a:ext>
            </a:extLst>
          </p:cNvPr>
          <p:cNvSpPr txBox="1"/>
          <p:nvPr/>
        </p:nvSpPr>
        <p:spPr>
          <a:xfrm>
            <a:off x="7213600" y="1237076"/>
            <a:ext cx="4409440" cy="400110"/>
          </a:xfrm>
          <a:prstGeom prst="rect">
            <a:avLst/>
          </a:prstGeom>
          <a:noFill/>
        </p:spPr>
        <p:txBody>
          <a:bodyPr wrap="square" rtlCol="0" anchor="t">
            <a:spAutoFit/>
          </a:bodyPr>
          <a:lstStyle/>
          <a:p>
            <a:r>
              <a:rPr lang="en-US" sz="2000" b="1">
                <a:latin typeface="Arial"/>
                <a:cs typeface="Arial"/>
              </a:rPr>
              <a:t>Something clear</a:t>
            </a:r>
            <a:endParaRPr lang="en-US" sz="20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8D97021-27C9-480C-8AA5-9C857128CCCF}"/>
              </a:ext>
            </a:extLst>
          </p:cNvPr>
          <p:cNvSpPr txBox="1"/>
          <p:nvPr/>
        </p:nvSpPr>
        <p:spPr>
          <a:xfrm>
            <a:off x="7213599" y="1883325"/>
            <a:ext cx="4409439" cy="400110"/>
          </a:xfrm>
          <a:prstGeom prst="rect">
            <a:avLst/>
          </a:prstGeom>
          <a:noFill/>
        </p:spPr>
        <p:txBody>
          <a:bodyPr wrap="square" rtlCol="0" anchor="t">
            <a:spAutoFit/>
          </a:bodyPr>
          <a:lstStyle/>
          <a:p>
            <a:r>
              <a:rPr lang="en-US" sz="2000" b="1">
                <a:latin typeface="Arial"/>
                <a:cs typeface="Arial"/>
              </a:rPr>
              <a:t>Something you take to camp</a:t>
            </a:r>
            <a:endParaRPr lang="en-US" sz="2000" b="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F086B07-1782-49C0-930F-306A8A60A055}"/>
              </a:ext>
            </a:extLst>
          </p:cNvPr>
          <p:cNvSpPr txBox="1"/>
          <p:nvPr/>
        </p:nvSpPr>
        <p:spPr>
          <a:xfrm>
            <a:off x="7320020" y="2526399"/>
            <a:ext cx="3770722" cy="400110"/>
          </a:xfrm>
          <a:prstGeom prst="rect">
            <a:avLst/>
          </a:prstGeom>
          <a:noFill/>
        </p:spPr>
        <p:txBody>
          <a:bodyPr wrap="square" rtlCol="0" anchor="t">
            <a:spAutoFit/>
          </a:bodyPr>
          <a:lstStyle/>
          <a:p>
            <a:r>
              <a:rPr lang="en-US" sz="2000" b="1">
                <a:latin typeface="Arial"/>
                <a:cs typeface="Arial"/>
              </a:rPr>
              <a:t>Something you use at night</a:t>
            </a:r>
            <a:endParaRPr lang="en-US" sz="2000" b="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5A9A4F2-E326-4141-8FB7-FA9FD2AB26FE}"/>
              </a:ext>
            </a:extLst>
          </p:cNvPr>
          <p:cNvSpPr txBox="1"/>
          <p:nvPr/>
        </p:nvSpPr>
        <p:spPr>
          <a:xfrm>
            <a:off x="7320020" y="3139108"/>
            <a:ext cx="3770722" cy="400110"/>
          </a:xfrm>
          <a:prstGeom prst="rect">
            <a:avLst/>
          </a:prstGeom>
          <a:noFill/>
        </p:spPr>
        <p:txBody>
          <a:bodyPr wrap="square" lIns="91440" tIns="45720" rIns="91440" bIns="45720" rtlCol="0" anchor="t">
            <a:spAutoFit/>
          </a:bodyPr>
          <a:lstStyle/>
          <a:p>
            <a:r>
              <a:rPr lang="en-US" sz="2000" b="1">
                <a:latin typeface="Arial"/>
                <a:cs typeface="Arial"/>
              </a:rPr>
              <a:t>Something made of plastic</a:t>
            </a:r>
            <a:endParaRPr lang="en-US" sz="2000" b="1">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6BB7B238-AF98-478F-AF85-1891E714CBAD}"/>
              </a:ext>
            </a:extLst>
          </p:cNvPr>
          <p:cNvSpPr txBox="1"/>
          <p:nvPr/>
        </p:nvSpPr>
        <p:spPr>
          <a:xfrm>
            <a:off x="7320020" y="3803978"/>
            <a:ext cx="3770722" cy="400110"/>
          </a:xfrm>
          <a:prstGeom prst="rect">
            <a:avLst/>
          </a:prstGeom>
          <a:noFill/>
        </p:spPr>
        <p:txBody>
          <a:bodyPr wrap="square" rtlCol="0" anchor="t">
            <a:spAutoFit/>
          </a:bodyPr>
          <a:lstStyle/>
          <a:p>
            <a:r>
              <a:rPr lang="en-US" sz="2000" b="1">
                <a:latin typeface="Arial"/>
                <a:cs typeface="Arial"/>
              </a:rPr>
              <a:t>Something square</a:t>
            </a:r>
            <a:endParaRPr lang="en-US" sz="2000" b="1">
              <a:latin typeface="Arial" panose="020B0604020202020204" pitchFamily="34" charset="0"/>
              <a:cs typeface="Arial" panose="020B0604020202020204" pitchFamily="34" charset="0"/>
            </a:endParaRPr>
          </a:p>
        </p:txBody>
      </p:sp>
      <p:pic>
        <p:nvPicPr>
          <p:cNvPr id="2050" name="Picture 2" descr="Blond indented girl with eye in magnifying glass - License ...">
            <a:extLst>
              <a:ext uri="{FF2B5EF4-FFF2-40B4-BE49-F238E27FC236}">
                <a16:creationId xmlns:a16="http://schemas.microsoft.com/office/drawing/2014/main" id="{EF85D3C0-182C-4D5E-8C0C-960C30B3BF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248"/>
          <a:stretch/>
        </p:blipFill>
        <p:spPr bwMode="auto">
          <a:xfrm rot="20939675">
            <a:off x="375979" y="3524509"/>
            <a:ext cx="4427516" cy="27390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2" name="Picture 4" descr="File:Checkmark.svg - Wikimedia Commons">
            <a:extLst>
              <a:ext uri="{FF2B5EF4-FFF2-40B4-BE49-F238E27FC236}">
                <a16:creationId xmlns:a16="http://schemas.microsoft.com/office/drawing/2014/main" id="{75F10E83-2A6B-4E11-B6D8-39462BF6BE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3233" y="988072"/>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File:Checkmark.svg - Wikimedia Commons">
            <a:extLst>
              <a:ext uri="{FF2B5EF4-FFF2-40B4-BE49-F238E27FC236}">
                <a16:creationId xmlns:a16="http://schemas.microsoft.com/office/drawing/2014/main" id="{4C61C56C-7DC2-4A90-97E9-3957FF1F2E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9433" y="1657055"/>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File:Checkmark.svg - Wikimedia Commons">
            <a:extLst>
              <a:ext uri="{FF2B5EF4-FFF2-40B4-BE49-F238E27FC236}">
                <a16:creationId xmlns:a16="http://schemas.microsoft.com/office/drawing/2014/main" id="{5E4C5849-23EE-4A43-898D-3392970B2A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9433" y="2319795"/>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File:Checkmark.svg - Wikimedia Commons">
            <a:extLst>
              <a:ext uri="{FF2B5EF4-FFF2-40B4-BE49-F238E27FC236}">
                <a16:creationId xmlns:a16="http://schemas.microsoft.com/office/drawing/2014/main" id="{E6C7E9D2-82E5-416D-B270-4AE92F0F0C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9433" y="3024063"/>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File:Checkmark.svg - Wikimedia Commons">
            <a:extLst>
              <a:ext uri="{FF2B5EF4-FFF2-40B4-BE49-F238E27FC236}">
                <a16:creationId xmlns:a16="http://schemas.microsoft.com/office/drawing/2014/main" id="{0053D4A4-A8A9-4CD5-BF97-E6AC11BB78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0143" y="3657762"/>
            <a:ext cx="862378" cy="76687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513DBCD-35E5-4DC5-8149-2579A4652A09}"/>
              </a:ext>
            </a:extLst>
          </p:cNvPr>
          <p:cNvSpPr txBox="1"/>
          <p:nvPr/>
        </p:nvSpPr>
        <p:spPr>
          <a:xfrm>
            <a:off x="7320019" y="4508468"/>
            <a:ext cx="3770722" cy="400110"/>
          </a:xfrm>
          <a:prstGeom prst="rect">
            <a:avLst/>
          </a:prstGeom>
          <a:noFill/>
        </p:spPr>
        <p:txBody>
          <a:bodyPr wrap="square" lIns="91440" tIns="45720" rIns="91440" bIns="45720" rtlCol="0" anchor="t">
            <a:spAutoFit/>
          </a:bodyPr>
          <a:lstStyle/>
          <a:p>
            <a:r>
              <a:rPr lang="en-US" sz="2000" b="1">
                <a:latin typeface="Arial"/>
                <a:cs typeface="Arial"/>
              </a:rPr>
              <a:t>Something blue</a:t>
            </a:r>
            <a:endParaRPr lang="en-US" sz="2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24564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6CD9-3E43-4213-BAB7-A91439C040FB}"/>
              </a:ext>
            </a:extLst>
          </p:cNvPr>
          <p:cNvSpPr>
            <a:spLocks noGrp="1"/>
          </p:cNvSpPr>
          <p:nvPr>
            <p:ph type="title"/>
          </p:nvPr>
        </p:nvSpPr>
        <p:spPr>
          <a:xfrm>
            <a:off x="8389825" y="-487054"/>
            <a:ext cx="3358294" cy="3622844"/>
          </a:xfrm>
        </p:spPr>
        <p:txBody>
          <a:bodyPr vert="horz" lIns="91440" tIns="45720" rIns="91440" bIns="45720" rtlCol="0" anchor="b">
            <a:normAutofit/>
          </a:bodyPr>
          <a:lstStyle/>
          <a:p>
            <a:pPr algn="ctr">
              <a:lnSpc>
                <a:spcPct val="85000"/>
              </a:lnSpc>
            </a:pPr>
            <a:r>
              <a:rPr lang="en-US" sz="3800" b="1" cap="all" dirty="0">
                <a:solidFill>
                  <a:srgbClr val="FFFFFF"/>
                </a:solidFill>
              </a:rPr>
              <a:t>Time for a Scavenger Hunt!</a:t>
            </a:r>
          </a:p>
        </p:txBody>
      </p:sp>
      <p:sp>
        <p:nvSpPr>
          <p:cNvPr id="22" name="Content Placeholder 2">
            <a:extLst>
              <a:ext uri="{FF2B5EF4-FFF2-40B4-BE49-F238E27FC236}">
                <a16:creationId xmlns:a16="http://schemas.microsoft.com/office/drawing/2014/main" id="{DCEDC455-9C47-47D5-A2C4-4D9A952E8638}"/>
              </a:ext>
            </a:extLst>
          </p:cNvPr>
          <p:cNvSpPr>
            <a:spLocks noGrp="1"/>
          </p:cNvSpPr>
          <p:nvPr>
            <p:ph idx="1"/>
          </p:nvPr>
        </p:nvSpPr>
        <p:spPr>
          <a:xfrm>
            <a:off x="391886" y="848254"/>
            <a:ext cx="5902036" cy="2265608"/>
          </a:xfrm>
        </p:spPr>
        <p:txBody>
          <a:bodyPr>
            <a:normAutofit/>
          </a:bodyPr>
          <a:lstStyle/>
          <a:p>
            <a:pPr marL="0" indent="0" algn="ctr">
              <a:buNone/>
            </a:pPr>
            <a:r>
              <a:rPr lang="en-US" sz="4400" dirty="0">
                <a:solidFill>
                  <a:srgbClr val="7030A0"/>
                </a:solidFill>
                <a:latin typeface="+mj-lt"/>
              </a:rPr>
              <a:t>You have 2 minutes!</a:t>
            </a:r>
          </a:p>
          <a:p>
            <a:pPr marL="0" indent="0" algn="ctr">
              <a:buNone/>
            </a:pPr>
            <a:r>
              <a:rPr lang="en-US" sz="4400" dirty="0">
                <a:solidFill>
                  <a:srgbClr val="7030A0"/>
                </a:solidFill>
                <a:latin typeface="+mj-lt"/>
              </a:rPr>
              <a:t>How many can</a:t>
            </a:r>
          </a:p>
          <a:p>
            <a:pPr marL="0" indent="0" algn="ctr">
              <a:buNone/>
            </a:pPr>
            <a:r>
              <a:rPr lang="en-US" sz="4400" dirty="0">
                <a:solidFill>
                  <a:srgbClr val="7030A0"/>
                </a:solidFill>
                <a:latin typeface="+mj-lt"/>
              </a:rPr>
              <a:t> you find….</a:t>
            </a:r>
          </a:p>
        </p:txBody>
      </p:sp>
      <p:pic>
        <p:nvPicPr>
          <p:cNvPr id="7" name="Picture 6">
            <a:extLst>
              <a:ext uri="{FF2B5EF4-FFF2-40B4-BE49-F238E27FC236}">
                <a16:creationId xmlns:a16="http://schemas.microsoft.com/office/drawing/2014/main" id="{A8DA98B2-BAEF-469D-9C2F-41F7B53D2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1581" y="134373"/>
            <a:ext cx="5396538" cy="5599521"/>
          </a:xfrm>
          <a:prstGeom prst="rect">
            <a:avLst/>
          </a:prstGeom>
          <a:effectLst>
            <a:outerShdw blurRad="76200" dir="13500000" sy="23000" kx="1200000" algn="br" rotWithShape="0">
              <a:prstClr val="black">
                <a:alpha val="20000"/>
              </a:prstClr>
            </a:outerShdw>
          </a:effectLst>
        </p:spPr>
      </p:pic>
      <p:sp>
        <p:nvSpPr>
          <p:cNvPr id="8" name="TextBox 7">
            <a:extLst>
              <a:ext uri="{FF2B5EF4-FFF2-40B4-BE49-F238E27FC236}">
                <a16:creationId xmlns:a16="http://schemas.microsoft.com/office/drawing/2014/main" id="{39F11741-926A-45CE-BA9B-CA2CB52F4015}"/>
              </a:ext>
            </a:extLst>
          </p:cNvPr>
          <p:cNvSpPr txBox="1"/>
          <p:nvPr/>
        </p:nvSpPr>
        <p:spPr>
          <a:xfrm>
            <a:off x="7213600" y="1237076"/>
            <a:ext cx="4409440" cy="400110"/>
          </a:xfrm>
          <a:prstGeom prst="rect">
            <a:avLst/>
          </a:prstGeom>
          <a:noFill/>
        </p:spPr>
        <p:txBody>
          <a:bodyPr wrap="square" lIns="91440" tIns="45720" rIns="91440" bIns="45720" rtlCol="0" anchor="t">
            <a:spAutoFit/>
          </a:bodyPr>
          <a:lstStyle/>
          <a:p>
            <a:r>
              <a:rPr lang="en-US" sz="2000" b="1" dirty="0">
                <a:latin typeface="Arial"/>
                <a:cs typeface="Arial"/>
              </a:rPr>
              <a:t>Starting that makes you happy</a:t>
            </a:r>
            <a:endParaRPr lang="en-US" sz="20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8D97021-27C9-480C-8AA5-9C857128CCCF}"/>
              </a:ext>
            </a:extLst>
          </p:cNvPr>
          <p:cNvSpPr txBox="1"/>
          <p:nvPr/>
        </p:nvSpPr>
        <p:spPr>
          <a:xfrm>
            <a:off x="7213599" y="1883325"/>
            <a:ext cx="4409439" cy="400110"/>
          </a:xfrm>
          <a:prstGeom prst="rect">
            <a:avLst/>
          </a:prstGeom>
          <a:noFill/>
        </p:spPr>
        <p:txBody>
          <a:bodyPr wrap="square" rtlCol="0" anchor="t">
            <a:spAutoFit/>
          </a:bodyPr>
          <a:lstStyle/>
          <a:p>
            <a:r>
              <a:rPr lang="en-US" sz="2000" b="1" dirty="0">
                <a:latin typeface="Arial"/>
                <a:cs typeface="Arial"/>
              </a:rPr>
              <a:t>Something you use during the day</a:t>
            </a:r>
            <a:endParaRPr lang="en-US" sz="20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F086B07-1782-49C0-930F-306A8A60A055}"/>
              </a:ext>
            </a:extLst>
          </p:cNvPr>
          <p:cNvSpPr txBox="1"/>
          <p:nvPr/>
        </p:nvSpPr>
        <p:spPr>
          <a:xfrm>
            <a:off x="7320020" y="2526399"/>
            <a:ext cx="3770722" cy="400110"/>
          </a:xfrm>
          <a:prstGeom prst="rect">
            <a:avLst/>
          </a:prstGeom>
          <a:noFill/>
        </p:spPr>
        <p:txBody>
          <a:bodyPr wrap="square" lIns="91440" tIns="45720" rIns="91440" bIns="45720" rtlCol="0" anchor="t">
            <a:spAutoFit/>
          </a:bodyPr>
          <a:lstStyle/>
          <a:p>
            <a:r>
              <a:rPr lang="en-US" sz="2000" b="1" dirty="0">
                <a:latin typeface="Arial"/>
                <a:cs typeface="Arial"/>
              </a:rPr>
              <a:t>Something you use for class</a:t>
            </a:r>
            <a:endParaRPr lang="en-US" sz="2000" b="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5A9A4F2-E326-4141-8FB7-FA9FD2AB26FE}"/>
              </a:ext>
            </a:extLst>
          </p:cNvPr>
          <p:cNvSpPr txBox="1"/>
          <p:nvPr/>
        </p:nvSpPr>
        <p:spPr>
          <a:xfrm>
            <a:off x="7320020" y="3067222"/>
            <a:ext cx="4302684" cy="707886"/>
          </a:xfrm>
          <a:prstGeom prst="rect">
            <a:avLst/>
          </a:prstGeom>
          <a:noFill/>
        </p:spPr>
        <p:txBody>
          <a:bodyPr wrap="square" lIns="91440" tIns="45720" rIns="91440" bIns="45720" rtlCol="0" anchor="t">
            <a:spAutoFit/>
          </a:bodyPr>
          <a:lstStyle/>
          <a:p>
            <a:r>
              <a:rPr lang="en-US" sz="2000" b="1" dirty="0">
                <a:latin typeface="Arial"/>
                <a:cs typeface="Arial"/>
              </a:rPr>
              <a:t>Something that doesn’t make noise</a:t>
            </a:r>
            <a:endParaRPr lang="en-US" sz="2000" b="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6BB7B238-AF98-478F-AF85-1891E714CBAD}"/>
              </a:ext>
            </a:extLst>
          </p:cNvPr>
          <p:cNvSpPr txBox="1"/>
          <p:nvPr/>
        </p:nvSpPr>
        <p:spPr>
          <a:xfrm>
            <a:off x="7320020" y="3803978"/>
            <a:ext cx="3770722" cy="400110"/>
          </a:xfrm>
          <a:prstGeom prst="rect">
            <a:avLst/>
          </a:prstGeom>
          <a:noFill/>
        </p:spPr>
        <p:txBody>
          <a:bodyPr wrap="square" lIns="91440" tIns="45720" rIns="91440" bIns="45720" rtlCol="0" anchor="t">
            <a:spAutoFit/>
          </a:bodyPr>
          <a:lstStyle/>
          <a:p>
            <a:r>
              <a:rPr lang="en-US" sz="2000" b="1" dirty="0">
                <a:latin typeface="Arial"/>
                <a:cs typeface="Arial"/>
              </a:rPr>
              <a:t>Something round</a:t>
            </a:r>
            <a:endParaRPr lang="en-US" sz="2000" b="1" dirty="0">
              <a:latin typeface="Arial" panose="020B0604020202020204" pitchFamily="34" charset="0"/>
              <a:cs typeface="Arial" panose="020B0604020202020204" pitchFamily="34" charset="0"/>
            </a:endParaRPr>
          </a:p>
        </p:txBody>
      </p:sp>
      <p:pic>
        <p:nvPicPr>
          <p:cNvPr id="2050" name="Picture 2" descr="Blond indented girl with eye in magnifying glass - License ...">
            <a:extLst>
              <a:ext uri="{FF2B5EF4-FFF2-40B4-BE49-F238E27FC236}">
                <a16:creationId xmlns:a16="http://schemas.microsoft.com/office/drawing/2014/main" id="{EF85D3C0-182C-4D5E-8C0C-960C30B3BF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248"/>
          <a:stretch/>
        </p:blipFill>
        <p:spPr bwMode="auto">
          <a:xfrm rot="20939675">
            <a:off x="375979" y="3524509"/>
            <a:ext cx="4427516" cy="27390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2" name="Picture 4" descr="File:Checkmark.svg - Wikimedia Commons">
            <a:extLst>
              <a:ext uri="{FF2B5EF4-FFF2-40B4-BE49-F238E27FC236}">
                <a16:creationId xmlns:a16="http://schemas.microsoft.com/office/drawing/2014/main" id="{75F10E83-2A6B-4E11-B6D8-39462BF6BE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3233" y="988072"/>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File:Checkmark.svg - Wikimedia Commons">
            <a:extLst>
              <a:ext uri="{FF2B5EF4-FFF2-40B4-BE49-F238E27FC236}">
                <a16:creationId xmlns:a16="http://schemas.microsoft.com/office/drawing/2014/main" id="{4C61C56C-7DC2-4A90-97E9-3957FF1F2E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9433" y="1657055"/>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File:Checkmark.svg - Wikimedia Commons">
            <a:extLst>
              <a:ext uri="{FF2B5EF4-FFF2-40B4-BE49-F238E27FC236}">
                <a16:creationId xmlns:a16="http://schemas.microsoft.com/office/drawing/2014/main" id="{5E4C5849-23EE-4A43-898D-3392970B2A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9433" y="2319795"/>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File:Checkmark.svg - Wikimedia Commons">
            <a:extLst>
              <a:ext uri="{FF2B5EF4-FFF2-40B4-BE49-F238E27FC236}">
                <a16:creationId xmlns:a16="http://schemas.microsoft.com/office/drawing/2014/main" id="{E6C7E9D2-82E5-416D-B270-4AE92F0F0C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9433" y="3024063"/>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File:Checkmark.svg - Wikimedia Commons">
            <a:extLst>
              <a:ext uri="{FF2B5EF4-FFF2-40B4-BE49-F238E27FC236}">
                <a16:creationId xmlns:a16="http://schemas.microsoft.com/office/drawing/2014/main" id="{0053D4A4-A8A9-4CD5-BF97-E6AC11BB78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0143" y="3657762"/>
            <a:ext cx="862378" cy="76687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A1CC86F-5E07-49A3-967F-1BA4AAF7A27E}"/>
              </a:ext>
            </a:extLst>
          </p:cNvPr>
          <p:cNvSpPr txBox="1"/>
          <p:nvPr/>
        </p:nvSpPr>
        <p:spPr>
          <a:xfrm>
            <a:off x="7348774" y="4465336"/>
            <a:ext cx="3770722" cy="400110"/>
          </a:xfrm>
          <a:prstGeom prst="rect">
            <a:avLst/>
          </a:prstGeom>
          <a:noFill/>
        </p:spPr>
        <p:txBody>
          <a:bodyPr wrap="square" lIns="91440" tIns="45720" rIns="91440" bIns="45720" rtlCol="0" anchor="t">
            <a:spAutoFit/>
          </a:bodyPr>
          <a:lstStyle/>
          <a:p>
            <a:r>
              <a:rPr lang="en-US" sz="2000" b="1" dirty="0">
                <a:latin typeface="Arial"/>
                <a:cs typeface="Arial"/>
              </a:rPr>
              <a:t>Something soft</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05944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6CD9-3E43-4213-BAB7-A91439C040FB}"/>
              </a:ext>
            </a:extLst>
          </p:cNvPr>
          <p:cNvSpPr>
            <a:spLocks noGrp="1"/>
          </p:cNvSpPr>
          <p:nvPr>
            <p:ph type="title"/>
          </p:nvPr>
        </p:nvSpPr>
        <p:spPr>
          <a:xfrm>
            <a:off x="2293825" y="-257016"/>
            <a:ext cx="3358294" cy="3622844"/>
          </a:xfrm>
        </p:spPr>
        <p:txBody>
          <a:bodyPr vert="horz" lIns="91440" tIns="45720" rIns="91440" bIns="45720" rtlCol="0" anchor="b">
            <a:normAutofit/>
          </a:bodyPr>
          <a:lstStyle/>
          <a:p>
            <a:pPr algn="ctr">
              <a:lnSpc>
                <a:spcPct val="85000"/>
              </a:lnSpc>
            </a:pPr>
            <a:r>
              <a:rPr lang="en-US" sz="3800" b="1" cap="all">
                <a:solidFill>
                  <a:srgbClr val="FFFFFF"/>
                </a:solidFill>
              </a:rPr>
              <a:t>Time for a Scavenger Hunt!</a:t>
            </a:r>
          </a:p>
        </p:txBody>
      </p:sp>
      <p:sp>
        <p:nvSpPr>
          <p:cNvPr id="23" name="Content Placeholder 2">
            <a:extLst>
              <a:ext uri="{FF2B5EF4-FFF2-40B4-BE49-F238E27FC236}">
                <a16:creationId xmlns:a16="http://schemas.microsoft.com/office/drawing/2014/main" id="{37624494-FC30-47BC-B55E-266489A3126F}"/>
              </a:ext>
            </a:extLst>
          </p:cNvPr>
          <p:cNvSpPr>
            <a:spLocks noGrp="1"/>
          </p:cNvSpPr>
          <p:nvPr>
            <p:ph idx="1"/>
          </p:nvPr>
        </p:nvSpPr>
        <p:spPr>
          <a:xfrm>
            <a:off x="5628904" y="503869"/>
            <a:ext cx="5902036" cy="2265608"/>
          </a:xfrm>
        </p:spPr>
        <p:txBody>
          <a:bodyPr>
            <a:normAutofit/>
          </a:bodyPr>
          <a:lstStyle/>
          <a:p>
            <a:pPr marL="0" indent="0" algn="ctr">
              <a:buNone/>
            </a:pPr>
            <a:r>
              <a:rPr lang="en-US" sz="4400" dirty="0">
                <a:solidFill>
                  <a:srgbClr val="7030A0"/>
                </a:solidFill>
                <a:latin typeface="+mj-lt"/>
              </a:rPr>
              <a:t>You have 2 minutes!</a:t>
            </a:r>
          </a:p>
          <a:p>
            <a:pPr marL="0" indent="0" algn="ctr">
              <a:buNone/>
            </a:pPr>
            <a:r>
              <a:rPr lang="en-US" sz="4400" dirty="0">
                <a:solidFill>
                  <a:srgbClr val="7030A0"/>
                </a:solidFill>
                <a:latin typeface="+mj-lt"/>
              </a:rPr>
              <a:t>How many can</a:t>
            </a:r>
          </a:p>
          <a:p>
            <a:pPr marL="0" indent="0" algn="ctr">
              <a:buNone/>
            </a:pPr>
            <a:r>
              <a:rPr lang="en-US" sz="4400" dirty="0">
                <a:solidFill>
                  <a:srgbClr val="7030A0"/>
                </a:solidFill>
                <a:latin typeface="+mj-lt"/>
              </a:rPr>
              <a:t> you find….</a:t>
            </a:r>
          </a:p>
        </p:txBody>
      </p:sp>
      <p:pic>
        <p:nvPicPr>
          <p:cNvPr id="7" name="Picture 6">
            <a:extLst>
              <a:ext uri="{FF2B5EF4-FFF2-40B4-BE49-F238E27FC236}">
                <a16:creationId xmlns:a16="http://schemas.microsoft.com/office/drawing/2014/main" id="{A8DA98B2-BAEF-469D-9C2F-41F7B53D2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1" y="364411"/>
            <a:ext cx="5396538" cy="5599521"/>
          </a:xfrm>
          <a:prstGeom prst="rect">
            <a:avLst/>
          </a:prstGeom>
          <a:effectLst>
            <a:outerShdw blurRad="76200" dir="13500000" sy="23000" kx="1200000" algn="br" rotWithShape="0">
              <a:prstClr val="black">
                <a:alpha val="20000"/>
              </a:prstClr>
            </a:outerShdw>
          </a:effectLst>
        </p:spPr>
      </p:pic>
      <p:sp>
        <p:nvSpPr>
          <p:cNvPr id="8" name="TextBox 7">
            <a:extLst>
              <a:ext uri="{FF2B5EF4-FFF2-40B4-BE49-F238E27FC236}">
                <a16:creationId xmlns:a16="http://schemas.microsoft.com/office/drawing/2014/main" id="{39F11741-926A-45CE-BA9B-CA2CB52F4015}"/>
              </a:ext>
            </a:extLst>
          </p:cNvPr>
          <p:cNvSpPr txBox="1"/>
          <p:nvPr/>
        </p:nvSpPr>
        <p:spPr>
          <a:xfrm>
            <a:off x="1224020" y="1467114"/>
            <a:ext cx="3770722"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Headband or Hat</a:t>
            </a:r>
          </a:p>
        </p:txBody>
      </p:sp>
      <p:sp>
        <p:nvSpPr>
          <p:cNvPr id="9" name="TextBox 8">
            <a:extLst>
              <a:ext uri="{FF2B5EF4-FFF2-40B4-BE49-F238E27FC236}">
                <a16:creationId xmlns:a16="http://schemas.microsoft.com/office/drawing/2014/main" id="{08D97021-27C9-480C-8AA5-9C857128CCCF}"/>
              </a:ext>
            </a:extLst>
          </p:cNvPr>
          <p:cNvSpPr txBox="1"/>
          <p:nvPr/>
        </p:nvSpPr>
        <p:spPr>
          <a:xfrm>
            <a:off x="1224020" y="2113363"/>
            <a:ext cx="3770722"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Something ROUND</a:t>
            </a:r>
          </a:p>
        </p:txBody>
      </p:sp>
      <p:sp>
        <p:nvSpPr>
          <p:cNvPr id="10" name="TextBox 9">
            <a:extLst>
              <a:ext uri="{FF2B5EF4-FFF2-40B4-BE49-F238E27FC236}">
                <a16:creationId xmlns:a16="http://schemas.microsoft.com/office/drawing/2014/main" id="{EF086B07-1782-49C0-930F-306A8A60A055}"/>
              </a:ext>
            </a:extLst>
          </p:cNvPr>
          <p:cNvSpPr txBox="1"/>
          <p:nvPr/>
        </p:nvSpPr>
        <p:spPr>
          <a:xfrm>
            <a:off x="1224020" y="2756437"/>
            <a:ext cx="3770722" cy="400110"/>
          </a:xfrm>
          <a:prstGeom prst="rect">
            <a:avLst/>
          </a:prstGeom>
          <a:noFill/>
        </p:spPr>
        <p:txBody>
          <a:bodyPr wrap="square" lIns="91440" tIns="45720" rIns="91440" bIns="45720" rtlCol="0" anchor="t">
            <a:spAutoFit/>
          </a:bodyPr>
          <a:lstStyle/>
          <a:p>
            <a:r>
              <a:rPr lang="en-US" sz="2000" b="1">
                <a:latin typeface="Arial"/>
                <a:cs typeface="Arial"/>
              </a:rPr>
              <a:t>Something Yellow</a:t>
            </a:r>
          </a:p>
        </p:txBody>
      </p:sp>
      <p:sp>
        <p:nvSpPr>
          <p:cNvPr id="11" name="TextBox 10">
            <a:extLst>
              <a:ext uri="{FF2B5EF4-FFF2-40B4-BE49-F238E27FC236}">
                <a16:creationId xmlns:a16="http://schemas.microsoft.com/office/drawing/2014/main" id="{25A9A4F2-E326-4141-8FB7-FA9FD2AB26FE}"/>
              </a:ext>
            </a:extLst>
          </p:cNvPr>
          <p:cNvSpPr txBox="1"/>
          <p:nvPr/>
        </p:nvSpPr>
        <p:spPr>
          <a:xfrm>
            <a:off x="1224020" y="3369146"/>
            <a:ext cx="3770722"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Stuffed Animal</a:t>
            </a:r>
          </a:p>
        </p:txBody>
      </p:sp>
      <p:sp>
        <p:nvSpPr>
          <p:cNvPr id="12" name="TextBox 11">
            <a:extLst>
              <a:ext uri="{FF2B5EF4-FFF2-40B4-BE49-F238E27FC236}">
                <a16:creationId xmlns:a16="http://schemas.microsoft.com/office/drawing/2014/main" id="{6BB7B238-AF98-478F-AF85-1891E714CBAD}"/>
              </a:ext>
            </a:extLst>
          </p:cNvPr>
          <p:cNvSpPr txBox="1"/>
          <p:nvPr/>
        </p:nvSpPr>
        <p:spPr>
          <a:xfrm>
            <a:off x="1224020" y="4034016"/>
            <a:ext cx="3770722"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Or Your Pet</a:t>
            </a:r>
          </a:p>
        </p:txBody>
      </p:sp>
      <p:sp>
        <p:nvSpPr>
          <p:cNvPr id="13" name="TextBox 12">
            <a:extLst>
              <a:ext uri="{FF2B5EF4-FFF2-40B4-BE49-F238E27FC236}">
                <a16:creationId xmlns:a16="http://schemas.microsoft.com/office/drawing/2014/main" id="{27B724A0-6A98-4C58-B756-2BAA1FC279F0}"/>
              </a:ext>
            </a:extLst>
          </p:cNvPr>
          <p:cNvSpPr txBox="1"/>
          <p:nvPr/>
        </p:nvSpPr>
        <p:spPr>
          <a:xfrm>
            <a:off x="1224020" y="4775312"/>
            <a:ext cx="3770722" cy="400110"/>
          </a:xfrm>
          <a:prstGeom prst="rect">
            <a:avLst/>
          </a:prstGeom>
          <a:noFill/>
        </p:spPr>
        <p:txBody>
          <a:bodyPr wrap="square" lIns="91440" tIns="45720" rIns="91440" bIns="45720" rtlCol="0" anchor="t">
            <a:spAutoFit/>
          </a:bodyPr>
          <a:lstStyle/>
          <a:p>
            <a:r>
              <a:rPr lang="en-US" sz="2000" b="1">
                <a:latin typeface="Arial"/>
                <a:cs typeface="Arial"/>
              </a:rPr>
              <a:t>A Napkin</a:t>
            </a:r>
          </a:p>
        </p:txBody>
      </p:sp>
      <p:pic>
        <p:nvPicPr>
          <p:cNvPr id="2050" name="Picture 2" descr="Blond indented girl with eye in magnifying glass - License ...">
            <a:extLst>
              <a:ext uri="{FF2B5EF4-FFF2-40B4-BE49-F238E27FC236}">
                <a16:creationId xmlns:a16="http://schemas.microsoft.com/office/drawing/2014/main" id="{EF85D3C0-182C-4D5E-8C0C-960C30B3BF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248"/>
          <a:stretch/>
        </p:blipFill>
        <p:spPr bwMode="auto">
          <a:xfrm rot="1020000">
            <a:off x="6644507" y="3337603"/>
            <a:ext cx="4427516" cy="27390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2" name="Picture 4" descr="File:Checkmark.svg - Wikimedia Commons">
            <a:extLst>
              <a:ext uri="{FF2B5EF4-FFF2-40B4-BE49-F238E27FC236}">
                <a16:creationId xmlns:a16="http://schemas.microsoft.com/office/drawing/2014/main" id="{75F10E83-2A6B-4E11-B6D8-39462BF6BE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233" y="1218110"/>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File:Checkmark.svg - Wikimedia Commons">
            <a:extLst>
              <a:ext uri="{FF2B5EF4-FFF2-40B4-BE49-F238E27FC236}">
                <a16:creationId xmlns:a16="http://schemas.microsoft.com/office/drawing/2014/main" id="{4C61C56C-7DC2-4A90-97E9-3957FF1F2E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433" y="1887093"/>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File:Checkmark.svg - Wikimedia Commons">
            <a:extLst>
              <a:ext uri="{FF2B5EF4-FFF2-40B4-BE49-F238E27FC236}">
                <a16:creationId xmlns:a16="http://schemas.microsoft.com/office/drawing/2014/main" id="{5E4C5849-23EE-4A43-898D-3392970B2A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433" y="2549833"/>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File:Checkmark.svg - Wikimedia Commons">
            <a:extLst>
              <a:ext uri="{FF2B5EF4-FFF2-40B4-BE49-F238E27FC236}">
                <a16:creationId xmlns:a16="http://schemas.microsoft.com/office/drawing/2014/main" id="{E6C7E9D2-82E5-416D-B270-4AE92F0F0C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433" y="3254101"/>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File:Checkmark.svg - Wikimedia Commons">
            <a:extLst>
              <a:ext uri="{FF2B5EF4-FFF2-40B4-BE49-F238E27FC236}">
                <a16:creationId xmlns:a16="http://schemas.microsoft.com/office/drawing/2014/main" id="{0053D4A4-A8A9-4CD5-BF97-E6AC11BB78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43" y="3887800"/>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File:Checkmark.svg - Wikimedia Commons">
            <a:extLst>
              <a:ext uri="{FF2B5EF4-FFF2-40B4-BE49-F238E27FC236}">
                <a16:creationId xmlns:a16="http://schemas.microsoft.com/office/drawing/2014/main" id="{F348EEA1-1BF0-4FF8-807A-E53FEB03ED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433" y="4521499"/>
            <a:ext cx="862378" cy="766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9082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6CD9-3E43-4213-BAB7-A91439C040FB}"/>
              </a:ext>
            </a:extLst>
          </p:cNvPr>
          <p:cNvSpPr>
            <a:spLocks noGrp="1"/>
          </p:cNvSpPr>
          <p:nvPr>
            <p:ph type="title"/>
          </p:nvPr>
        </p:nvSpPr>
        <p:spPr>
          <a:xfrm>
            <a:off x="2394467" y="-170752"/>
            <a:ext cx="3358294" cy="3622844"/>
          </a:xfrm>
        </p:spPr>
        <p:txBody>
          <a:bodyPr vert="horz" lIns="91440" tIns="45720" rIns="91440" bIns="45720" rtlCol="0" anchor="b">
            <a:normAutofit/>
          </a:bodyPr>
          <a:lstStyle/>
          <a:p>
            <a:pPr algn="ctr">
              <a:lnSpc>
                <a:spcPct val="85000"/>
              </a:lnSpc>
            </a:pPr>
            <a:r>
              <a:rPr lang="en-US" sz="3800" b="1" cap="all">
                <a:solidFill>
                  <a:srgbClr val="FFFFFF"/>
                </a:solidFill>
              </a:rPr>
              <a:t>Time for a Scavenger Hunt!</a:t>
            </a:r>
          </a:p>
        </p:txBody>
      </p:sp>
      <p:sp>
        <p:nvSpPr>
          <p:cNvPr id="23" name="Content Placeholder 2">
            <a:extLst>
              <a:ext uri="{FF2B5EF4-FFF2-40B4-BE49-F238E27FC236}">
                <a16:creationId xmlns:a16="http://schemas.microsoft.com/office/drawing/2014/main" id="{703F21D9-365A-461A-87DB-427D7685C297}"/>
              </a:ext>
            </a:extLst>
          </p:cNvPr>
          <p:cNvSpPr>
            <a:spLocks noGrp="1"/>
          </p:cNvSpPr>
          <p:nvPr>
            <p:ph idx="1"/>
          </p:nvPr>
        </p:nvSpPr>
        <p:spPr>
          <a:xfrm>
            <a:off x="5474525" y="3983339"/>
            <a:ext cx="5902036" cy="2265608"/>
          </a:xfrm>
        </p:spPr>
        <p:txBody>
          <a:bodyPr>
            <a:normAutofit/>
          </a:bodyPr>
          <a:lstStyle/>
          <a:p>
            <a:pPr marL="0" indent="0" algn="ctr">
              <a:buNone/>
            </a:pPr>
            <a:r>
              <a:rPr lang="en-US" sz="4400" dirty="0">
                <a:solidFill>
                  <a:srgbClr val="7030A0"/>
                </a:solidFill>
                <a:latin typeface="+mj-lt"/>
              </a:rPr>
              <a:t>You have 2 minutes!</a:t>
            </a:r>
          </a:p>
          <a:p>
            <a:pPr marL="0" indent="0" algn="ctr">
              <a:buNone/>
            </a:pPr>
            <a:r>
              <a:rPr lang="en-US" sz="4400" dirty="0">
                <a:solidFill>
                  <a:srgbClr val="7030A0"/>
                </a:solidFill>
                <a:latin typeface="+mj-lt"/>
              </a:rPr>
              <a:t>How many can</a:t>
            </a:r>
          </a:p>
          <a:p>
            <a:pPr marL="0" indent="0" algn="ctr">
              <a:buNone/>
            </a:pPr>
            <a:r>
              <a:rPr lang="en-US" sz="4400" dirty="0">
                <a:solidFill>
                  <a:srgbClr val="7030A0"/>
                </a:solidFill>
                <a:latin typeface="+mj-lt"/>
              </a:rPr>
              <a:t> you find….</a:t>
            </a:r>
          </a:p>
        </p:txBody>
      </p:sp>
      <p:pic>
        <p:nvPicPr>
          <p:cNvPr id="7" name="Picture 6">
            <a:extLst>
              <a:ext uri="{FF2B5EF4-FFF2-40B4-BE49-F238E27FC236}">
                <a16:creationId xmlns:a16="http://schemas.microsoft.com/office/drawing/2014/main" id="{A8DA98B2-BAEF-469D-9C2F-41F7B53D2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222" y="450675"/>
            <a:ext cx="5396538" cy="5599521"/>
          </a:xfrm>
          <a:prstGeom prst="rect">
            <a:avLst/>
          </a:prstGeom>
          <a:effectLst>
            <a:outerShdw blurRad="76200" dir="13500000" sy="23000" kx="1200000" algn="br" rotWithShape="0">
              <a:prstClr val="black">
                <a:alpha val="20000"/>
              </a:prstClr>
            </a:outerShdw>
          </a:effectLst>
        </p:spPr>
      </p:pic>
      <p:sp>
        <p:nvSpPr>
          <p:cNvPr id="8" name="TextBox 7">
            <a:extLst>
              <a:ext uri="{FF2B5EF4-FFF2-40B4-BE49-F238E27FC236}">
                <a16:creationId xmlns:a16="http://schemas.microsoft.com/office/drawing/2014/main" id="{39F11741-926A-45CE-BA9B-CA2CB52F4015}"/>
              </a:ext>
            </a:extLst>
          </p:cNvPr>
          <p:cNvSpPr txBox="1"/>
          <p:nvPr/>
        </p:nvSpPr>
        <p:spPr>
          <a:xfrm>
            <a:off x="1267153" y="3537453"/>
            <a:ext cx="3770722" cy="400110"/>
          </a:xfrm>
          <a:prstGeom prst="rect">
            <a:avLst/>
          </a:prstGeom>
          <a:noFill/>
        </p:spPr>
        <p:txBody>
          <a:bodyPr wrap="square" lIns="91440" tIns="45720" rIns="91440" bIns="45720" rtlCol="0" anchor="t">
            <a:spAutoFit/>
          </a:bodyPr>
          <a:lstStyle/>
          <a:p>
            <a:r>
              <a:rPr lang="en-US" sz="2000" b="1">
                <a:latin typeface="Arial"/>
                <a:cs typeface="Arial"/>
              </a:rPr>
              <a:t>Something with lots of colors</a:t>
            </a:r>
            <a:endParaRPr lang="en-US" sz="20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8D97021-27C9-480C-8AA5-9C857128CCCF}"/>
              </a:ext>
            </a:extLst>
          </p:cNvPr>
          <p:cNvSpPr txBox="1"/>
          <p:nvPr/>
        </p:nvSpPr>
        <p:spPr>
          <a:xfrm>
            <a:off x="1267153" y="2846608"/>
            <a:ext cx="3770722" cy="400110"/>
          </a:xfrm>
          <a:prstGeom prst="rect">
            <a:avLst/>
          </a:prstGeom>
          <a:noFill/>
        </p:spPr>
        <p:txBody>
          <a:bodyPr wrap="square" lIns="91440" tIns="45720" rIns="91440" bIns="45720" rtlCol="0" anchor="t">
            <a:spAutoFit/>
          </a:bodyPr>
          <a:lstStyle/>
          <a:p>
            <a:r>
              <a:rPr lang="en-US" sz="2000" b="1">
                <a:latin typeface="Arial"/>
                <a:cs typeface="Arial"/>
              </a:rPr>
              <a:t>Something found in nature</a:t>
            </a:r>
            <a:endParaRPr lang="en-US" sz="2000" b="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F086B07-1782-49C0-930F-306A8A60A055}"/>
              </a:ext>
            </a:extLst>
          </p:cNvPr>
          <p:cNvSpPr txBox="1"/>
          <p:nvPr/>
        </p:nvSpPr>
        <p:spPr>
          <a:xfrm>
            <a:off x="1267153" y="2238852"/>
            <a:ext cx="3770722" cy="400110"/>
          </a:xfrm>
          <a:prstGeom prst="rect">
            <a:avLst/>
          </a:prstGeom>
          <a:noFill/>
        </p:spPr>
        <p:txBody>
          <a:bodyPr wrap="square" rtlCol="0" anchor="t">
            <a:spAutoFit/>
          </a:bodyPr>
          <a:lstStyle/>
          <a:p>
            <a:r>
              <a:rPr lang="en-US" sz="2000" b="1">
                <a:latin typeface="Arial"/>
                <a:cs typeface="Arial"/>
              </a:rPr>
              <a:t>Something clean</a:t>
            </a:r>
            <a:endParaRPr lang="en-US" sz="2000" b="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5A9A4F2-E326-4141-8FB7-FA9FD2AB26FE}"/>
              </a:ext>
            </a:extLst>
          </p:cNvPr>
          <p:cNvSpPr txBox="1"/>
          <p:nvPr/>
        </p:nvSpPr>
        <p:spPr>
          <a:xfrm>
            <a:off x="1324662" y="1571976"/>
            <a:ext cx="3770722" cy="400110"/>
          </a:xfrm>
          <a:prstGeom prst="rect">
            <a:avLst/>
          </a:prstGeom>
          <a:noFill/>
        </p:spPr>
        <p:txBody>
          <a:bodyPr wrap="square" lIns="91440" tIns="45720" rIns="91440" bIns="45720" rtlCol="0" anchor="t">
            <a:spAutoFit/>
          </a:bodyPr>
          <a:lstStyle/>
          <a:p>
            <a:r>
              <a:rPr lang="en-US" sz="2000" b="1">
                <a:latin typeface="Arial"/>
                <a:cs typeface="Arial"/>
              </a:rPr>
              <a:t>Something purple</a:t>
            </a:r>
            <a:endParaRPr lang="en-US" sz="2000" b="1">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6BB7B238-AF98-478F-AF85-1891E714CBAD}"/>
              </a:ext>
            </a:extLst>
          </p:cNvPr>
          <p:cNvSpPr txBox="1"/>
          <p:nvPr/>
        </p:nvSpPr>
        <p:spPr>
          <a:xfrm>
            <a:off x="1324662" y="4220921"/>
            <a:ext cx="3770722" cy="400110"/>
          </a:xfrm>
          <a:prstGeom prst="rect">
            <a:avLst/>
          </a:prstGeom>
          <a:noFill/>
        </p:spPr>
        <p:txBody>
          <a:bodyPr wrap="square" lIns="91440" tIns="45720" rIns="91440" bIns="45720" rtlCol="0" anchor="t">
            <a:spAutoFit/>
          </a:bodyPr>
          <a:lstStyle/>
          <a:p>
            <a:r>
              <a:rPr lang="en-US" sz="2000" b="1">
                <a:latin typeface="Arial"/>
                <a:cs typeface="Arial"/>
              </a:rPr>
              <a:t>Something that starts with 'D'</a:t>
            </a:r>
            <a:endParaRPr lang="en-US" sz="2000" b="1">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27B724A0-6A98-4C58-B756-2BAA1FC279F0}"/>
              </a:ext>
            </a:extLst>
          </p:cNvPr>
          <p:cNvSpPr txBox="1"/>
          <p:nvPr/>
        </p:nvSpPr>
        <p:spPr>
          <a:xfrm>
            <a:off x="1324662" y="4861576"/>
            <a:ext cx="3934007" cy="400110"/>
          </a:xfrm>
          <a:prstGeom prst="rect">
            <a:avLst/>
          </a:prstGeom>
          <a:noFill/>
        </p:spPr>
        <p:txBody>
          <a:bodyPr wrap="square" lIns="91440" tIns="45720" rIns="91440" bIns="45720" rtlCol="0" anchor="t">
            <a:spAutoFit/>
          </a:bodyPr>
          <a:lstStyle/>
          <a:p>
            <a:r>
              <a:rPr lang="en-US" sz="2000" b="1">
                <a:latin typeface="Arial"/>
                <a:cs typeface="Arial"/>
              </a:rPr>
              <a:t>Something that has a letter 'B'</a:t>
            </a:r>
            <a:endParaRPr lang="en-US" sz="2000" b="1">
              <a:latin typeface="Arial" panose="020B0604020202020204" pitchFamily="34" charset="0"/>
              <a:cs typeface="Arial" panose="020B0604020202020204" pitchFamily="34" charset="0"/>
            </a:endParaRPr>
          </a:p>
        </p:txBody>
      </p:sp>
      <p:pic>
        <p:nvPicPr>
          <p:cNvPr id="2050" name="Picture 2" descr="Blond indented girl with eye in magnifying glass - License ...">
            <a:extLst>
              <a:ext uri="{FF2B5EF4-FFF2-40B4-BE49-F238E27FC236}">
                <a16:creationId xmlns:a16="http://schemas.microsoft.com/office/drawing/2014/main" id="{EF85D3C0-182C-4D5E-8C0C-960C30B3BF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248"/>
          <a:stretch/>
        </p:blipFill>
        <p:spPr bwMode="auto">
          <a:xfrm rot="660000">
            <a:off x="6500734" y="605905"/>
            <a:ext cx="4427516" cy="27390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2" name="Picture 4" descr="File:Checkmark.svg - Wikimedia Commons">
            <a:extLst>
              <a:ext uri="{FF2B5EF4-FFF2-40B4-BE49-F238E27FC236}">
                <a16:creationId xmlns:a16="http://schemas.microsoft.com/office/drawing/2014/main" id="{75F10E83-2A6B-4E11-B6D8-39462BF6BE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875" y="1304374"/>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File:Checkmark.svg - Wikimedia Commons">
            <a:extLst>
              <a:ext uri="{FF2B5EF4-FFF2-40B4-BE49-F238E27FC236}">
                <a16:creationId xmlns:a16="http://schemas.microsoft.com/office/drawing/2014/main" id="{4C61C56C-7DC2-4A90-97E9-3957FF1F2E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075" y="1973357"/>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File:Checkmark.svg - Wikimedia Commons">
            <a:extLst>
              <a:ext uri="{FF2B5EF4-FFF2-40B4-BE49-F238E27FC236}">
                <a16:creationId xmlns:a16="http://schemas.microsoft.com/office/drawing/2014/main" id="{5E4C5849-23EE-4A43-898D-3392970B2A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075" y="2636097"/>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File:Checkmark.svg - Wikimedia Commons">
            <a:extLst>
              <a:ext uri="{FF2B5EF4-FFF2-40B4-BE49-F238E27FC236}">
                <a16:creationId xmlns:a16="http://schemas.microsoft.com/office/drawing/2014/main" id="{E6C7E9D2-82E5-416D-B270-4AE92F0F0C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075" y="3340365"/>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File:Checkmark.svg - Wikimedia Commons">
            <a:extLst>
              <a:ext uri="{FF2B5EF4-FFF2-40B4-BE49-F238E27FC236}">
                <a16:creationId xmlns:a16="http://schemas.microsoft.com/office/drawing/2014/main" id="{0053D4A4-A8A9-4CD5-BF97-E6AC11BB78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784" y="3974064"/>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File:Checkmark.svg - Wikimedia Commons">
            <a:extLst>
              <a:ext uri="{FF2B5EF4-FFF2-40B4-BE49-F238E27FC236}">
                <a16:creationId xmlns:a16="http://schemas.microsoft.com/office/drawing/2014/main" id="{F348EEA1-1BF0-4FF8-807A-E53FEB03ED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075" y="4607763"/>
            <a:ext cx="862378" cy="766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1909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6CD9-3E43-4213-BAB7-A91439C040FB}"/>
              </a:ext>
            </a:extLst>
          </p:cNvPr>
          <p:cNvSpPr>
            <a:spLocks noGrp="1"/>
          </p:cNvSpPr>
          <p:nvPr>
            <p:ph type="title"/>
          </p:nvPr>
        </p:nvSpPr>
        <p:spPr>
          <a:xfrm>
            <a:off x="8389825" y="-487054"/>
            <a:ext cx="3358294" cy="3622844"/>
          </a:xfrm>
        </p:spPr>
        <p:txBody>
          <a:bodyPr vert="horz" lIns="91440" tIns="45720" rIns="91440" bIns="45720" rtlCol="0" anchor="b">
            <a:normAutofit/>
          </a:bodyPr>
          <a:lstStyle/>
          <a:p>
            <a:pPr algn="ctr">
              <a:lnSpc>
                <a:spcPct val="85000"/>
              </a:lnSpc>
            </a:pPr>
            <a:r>
              <a:rPr lang="en-US" sz="3800" b="1" cap="all">
                <a:solidFill>
                  <a:srgbClr val="FFFFFF"/>
                </a:solidFill>
              </a:rPr>
              <a:t>Time for a Scavenger Hunt!</a:t>
            </a:r>
          </a:p>
        </p:txBody>
      </p:sp>
      <p:sp>
        <p:nvSpPr>
          <p:cNvPr id="17" name="Content Placeholder 2">
            <a:extLst>
              <a:ext uri="{FF2B5EF4-FFF2-40B4-BE49-F238E27FC236}">
                <a16:creationId xmlns:a16="http://schemas.microsoft.com/office/drawing/2014/main" id="{A3A18C4C-7E11-4BB4-988B-B2F52F280EA1}"/>
              </a:ext>
            </a:extLst>
          </p:cNvPr>
          <p:cNvSpPr>
            <a:spLocks noGrp="1"/>
          </p:cNvSpPr>
          <p:nvPr>
            <p:ph idx="1"/>
          </p:nvPr>
        </p:nvSpPr>
        <p:spPr>
          <a:xfrm>
            <a:off x="320634" y="741376"/>
            <a:ext cx="5902036" cy="2265608"/>
          </a:xfrm>
        </p:spPr>
        <p:txBody>
          <a:bodyPr>
            <a:normAutofit/>
          </a:bodyPr>
          <a:lstStyle/>
          <a:p>
            <a:pPr marL="0" indent="0" algn="ctr">
              <a:buNone/>
            </a:pPr>
            <a:r>
              <a:rPr lang="en-US" sz="4400" dirty="0">
                <a:solidFill>
                  <a:srgbClr val="7030A0"/>
                </a:solidFill>
                <a:latin typeface="+mj-lt"/>
              </a:rPr>
              <a:t>You have 2 minutes!</a:t>
            </a:r>
          </a:p>
          <a:p>
            <a:pPr marL="0" indent="0" algn="ctr">
              <a:buNone/>
            </a:pPr>
            <a:r>
              <a:rPr lang="en-US" sz="4400" dirty="0">
                <a:solidFill>
                  <a:srgbClr val="7030A0"/>
                </a:solidFill>
                <a:latin typeface="+mj-lt"/>
              </a:rPr>
              <a:t>How many can</a:t>
            </a:r>
          </a:p>
          <a:p>
            <a:pPr marL="0" indent="0" algn="ctr">
              <a:buNone/>
            </a:pPr>
            <a:r>
              <a:rPr lang="en-US" sz="4400" dirty="0">
                <a:solidFill>
                  <a:srgbClr val="7030A0"/>
                </a:solidFill>
                <a:latin typeface="+mj-lt"/>
              </a:rPr>
              <a:t> you find….</a:t>
            </a:r>
          </a:p>
        </p:txBody>
      </p:sp>
      <p:pic>
        <p:nvPicPr>
          <p:cNvPr id="7" name="Picture 6">
            <a:extLst>
              <a:ext uri="{FF2B5EF4-FFF2-40B4-BE49-F238E27FC236}">
                <a16:creationId xmlns:a16="http://schemas.microsoft.com/office/drawing/2014/main" id="{A8DA98B2-BAEF-469D-9C2F-41F7B53D2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1581" y="134373"/>
            <a:ext cx="5396538" cy="5599521"/>
          </a:xfrm>
          <a:prstGeom prst="rect">
            <a:avLst/>
          </a:prstGeom>
          <a:effectLst>
            <a:outerShdw blurRad="76200" dir="13500000" sy="23000" kx="1200000" algn="br" rotWithShape="0">
              <a:prstClr val="black">
                <a:alpha val="20000"/>
              </a:prstClr>
            </a:outerShdw>
          </a:effectLst>
        </p:spPr>
      </p:pic>
      <p:sp>
        <p:nvSpPr>
          <p:cNvPr id="9" name="TextBox 8">
            <a:extLst>
              <a:ext uri="{FF2B5EF4-FFF2-40B4-BE49-F238E27FC236}">
                <a16:creationId xmlns:a16="http://schemas.microsoft.com/office/drawing/2014/main" id="{08D97021-27C9-480C-8AA5-9C857128CCCF}"/>
              </a:ext>
            </a:extLst>
          </p:cNvPr>
          <p:cNvSpPr txBox="1"/>
          <p:nvPr/>
        </p:nvSpPr>
        <p:spPr>
          <a:xfrm>
            <a:off x="7213599" y="1883325"/>
            <a:ext cx="4409439" cy="400110"/>
          </a:xfrm>
          <a:prstGeom prst="rect">
            <a:avLst/>
          </a:prstGeom>
          <a:noFill/>
        </p:spPr>
        <p:txBody>
          <a:bodyPr wrap="square" lIns="91440" tIns="45720" rIns="91440" bIns="45720" rtlCol="0" anchor="t">
            <a:spAutoFit/>
          </a:bodyPr>
          <a:lstStyle/>
          <a:p>
            <a:endParaRPr lang="en-US" sz="2000" b="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F086B07-1782-49C0-930F-306A8A60A055}"/>
              </a:ext>
            </a:extLst>
          </p:cNvPr>
          <p:cNvSpPr txBox="1"/>
          <p:nvPr/>
        </p:nvSpPr>
        <p:spPr>
          <a:xfrm>
            <a:off x="7320020" y="2526399"/>
            <a:ext cx="3770722" cy="400110"/>
          </a:xfrm>
          <a:prstGeom prst="rect">
            <a:avLst/>
          </a:prstGeom>
          <a:noFill/>
        </p:spPr>
        <p:txBody>
          <a:bodyPr wrap="square" lIns="91440" tIns="45720" rIns="91440" bIns="45720" rtlCol="0" anchor="t">
            <a:spAutoFit/>
          </a:bodyPr>
          <a:lstStyle/>
          <a:p>
            <a:endParaRPr lang="en-US" sz="2000" b="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5A9A4F2-E326-4141-8FB7-FA9FD2AB26FE}"/>
              </a:ext>
            </a:extLst>
          </p:cNvPr>
          <p:cNvSpPr txBox="1"/>
          <p:nvPr/>
        </p:nvSpPr>
        <p:spPr>
          <a:xfrm>
            <a:off x="7320020" y="3139108"/>
            <a:ext cx="3770722" cy="400110"/>
          </a:xfrm>
          <a:prstGeom prst="rect">
            <a:avLst/>
          </a:prstGeom>
          <a:noFill/>
        </p:spPr>
        <p:txBody>
          <a:bodyPr wrap="square" lIns="91440" tIns="45720" rIns="91440" bIns="45720" rtlCol="0" anchor="t">
            <a:spAutoFit/>
          </a:bodyPr>
          <a:lstStyle/>
          <a:p>
            <a:endParaRPr lang="en-US" sz="2000" b="1">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6BB7B238-AF98-478F-AF85-1891E714CBAD}"/>
              </a:ext>
            </a:extLst>
          </p:cNvPr>
          <p:cNvSpPr txBox="1"/>
          <p:nvPr/>
        </p:nvSpPr>
        <p:spPr>
          <a:xfrm>
            <a:off x="7320020" y="3803978"/>
            <a:ext cx="3770722" cy="400110"/>
          </a:xfrm>
          <a:prstGeom prst="rect">
            <a:avLst/>
          </a:prstGeom>
          <a:noFill/>
        </p:spPr>
        <p:txBody>
          <a:bodyPr wrap="square" lIns="91440" tIns="45720" rIns="91440" bIns="45720" rtlCol="0" anchor="t">
            <a:spAutoFit/>
          </a:bodyPr>
          <a:lstStyle/>
          <a:p>
            <a:endParaRPr lang="en-US" sz="2000" b="1">
              <a:latin typeface="Arial" panose="020B0604020202020204" pitchFamily="34" charset="0"/>
              <a:cs typeface="Arial" panose="020B0604020202020204" pitchFamily="34" charset="0"/>
            </a:endParaRPr>
          </a:p>
        </p:txBody>
      </p:sp>
      <p:pic>
        <p:nvPicPr>
          <p:cNvPr id="2050" name="Picture 2" descr="Blond indented girl with eye in magnifying glass - License ...">
            <a:extLst>
              <a:ext uri="{FF2B5EF4-FFF2-40B4-BE49-F238E27FC236}">
                <a16:creationId xmlns:a16="http://schemas.microsoft.com/office/drawing/2014/main" id="{EF85D3C0-182C-4D5E-8C0C-960C30B3BF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248"/>
          <a:stretch/>
        </p:blipFill>
        <p:spPr bwMode="auto">
          <a:xfrm rot="20939675">
            <a:off x="375979" y="3524509"/>
            <a:ext cx="4427516" cy="27390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2" name="Picture 4" descr="File:Checkmark.svg - Wikimedia Commons">
            <a:extLst>
              <a:ext uri="{FF2B5EF4-FFF2-40B4-BE49-F238E27FC236}">
                <a16:creationId xmlns:a16="http://schemas.microsoft.com/office/drawing/2014/main" id="{75F10E83-2A6B-4E11-B6D8-39462BF6BE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3233" y="988072"/>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File:Checkmark.svg - Wikimedia Commons">
            <a:extLst>
              <a:ext uri="{FF2B5EF4-FFF2-40B4-BE49-F238E27FC236}">
                <a16:creationId xmlns:a16="http://schemas.microsoft.com/office/drawing/2014/main" id="{4C61C56C-7DC2-4A90-97E9-3957FF1F2E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9433" y="1657055"/>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File:Checkmark.svg - Wikimedia Commons">
            <a:extLst>
              <a:ext uri="{FF2B5EF4-FFF2-40B4-BE49-F238E27FC236}">
                <a16:creationId xmlns:a16="http://schemas.microsoft.com/office/drawing/2014/main" id="{5E4C5849-23EE-4A43-898D-3392970B2A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9433" y="2319795"/>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File:Checkmark.svg - Wikimedia Commons">
            <a:extLst>
              <a:ext uri="{FF2B5EF4-FFF2-40B4-BE49-F238E27FC236}">
                <a16:creationId xmlns:a16="http://schemas.microsoft.com/office/drawing/2014/main" id="{E6C7E9D2-82E5-416D-B270-4AE92F0F0C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9433" y="3024063"/>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File:Checkmark.svg - Wikimedia Commons">
            <a:extLst>
              <a:ext uri="{FF2B5EF4-FFF2-40B4-BE49-F238E27FC236}">
                <a16:creationId xmlns:a16="http://schemas.microsoft.com/office/drawing/2014/main" id="{0053D4A4-A8A9-4CD5-BF97-E6AC11BB78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0143" y="3657762"/>
            <a:ext cx="862378" cy="766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352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7197E-F70F-45CE-93C8-F95563AF66BA}"/>
              </a:ext>
            </a:extLst>
          </p:cNvPr>
          <p:cNvSpPr>
            <a:spLocks noGrp="1"/>
          </p:cNvSpPr>
          <p:nvPr>
            <p:ph type="title"/>
          </p:nvPr>
        </p:nvSpPr>
        <p:spPr>
          <a:xfrm>
            <a:off x="861951" y="2421834"/>
            <a:ext cx="10515600" cy="1325563"/>
          </a:xfrm>
        </p:spPr>
        <p:txBody>
          <a:bodyPr vert="horz" lIns="91440" tIns="45720" rIns="91440" bIns="45720" rtlCol="0" anchor="ctr">
            <a:noAutofit/>
          </a:bodyPr>
          <a:lstStyle/>
          <a:p>
            <a:endParaRPr lang="en-US" b="1" dirty="0"/>
          </a:p>
          <a:p>
            <a:pPr algn="ctr"/>
            <a:r>
              <a:rPr lang="en-US" sz="6000" b="1" dirty="0">
                <a:ea typeface="+mj-lt"/>
                <a:cs typeface="+mj-lt"/>
              </a:rPr>
              <a:t>Girl Scout Songs</a:t>
            </a:r>
            <a:endParaRPr lang="en-US" sz="4800" b="1" dirty="0"/>
          </a:p>
          <a:p>
            <a:endParaRPr lang="en-US" b="1" dirty="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87581" y="0"/>
            <a:ext cx="1447800" cy="1352550"/>
          </a:xfrm>
          <a:prstGeom prst="rect">
            <a:avLst/>
          </a:prstGeom>
        </p:spPr>
      </p:pic>
    </p:spTree>
    <p:extLst>
      <p:ext uri="{BB962C8B-B14F-4D97-AF65-F5344CB8AC3E}">
        <p14:creationId xmlns:p14="http://schemas.microsoft.com/office/powerpoint/2010/main" val="24641769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C9280B-DDD9-4074-B340-F46913DBC26B}"/>
              </a:ext>
            </a:extLst>
          </p:cNvPr>
          <p:cNvSpPr>
            <a:spLocks noGrp="1"/>
          </p:cNvSpPr>
          <p:nvPr>
            <p:ph type="title"/>
          </p:nvPr>
        </p:nvSpPr>
        <p:spPr>
          <a:xfrm>
            <a:off x="571562" y="279270"/>
            <a:ext cx="10515600" cy="1325563"/>
          </a:xfrm>
        </p:spPr>
        <p:txBody>
          <a:bodyPr/>
          <a:lstStyle/>
          <a:p>
            <a:pPr algn="ctr"/>
            <a:r>
              <a:rPr lang="en-US" dirty="0"/>
              <a:t>Closing Song</a:t>
            </a:r>
          </a:p>
        </p:txBody>
      </p:sp>
      <p:sp>
        <p:nvSpPr>
          <p:cNvPr id="5" name="Rectangle 4">
            <a:extLst>
              <a:ext uri="{FF2B5EF4-FFF2-40B4-BE49-F238E27FC236}">
                <a16:creationId xmlns:a16="http://schemas.microsoft.com/office/drawing/2014/main" id="{1C63325D-D763-4F88-98C5-9BA7D83518EF}"/>
              </a:ext>
            </a:extLst>
          </p:cNvPr>
          <p:cNvSpPr/>
          <p:nvPr/>
        </p:nvSpPr>
        <p:spPr>
          <a:xfrm>
            <a:off x="1756005" y="1574798"/>
            <a:ext cx="8228012" cy="486301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84CC1FF-C5FB-47F8-91C9-1A8D13668293}"/>
              </a:ext>
            </a:extLst>
          </p:cNvPr>
          <p:cNvSpPr txBox="1"/>
          <p:nvPr/>
        </p:nvSpPr>
        <p:spPr>
          <a:xfrm>
            <a:off x="2606145" y="2022152"/>
            <a:ext cx="8009467" cy="4448013"/>
          </a:xfrm>
          <a:prstGeom prst="rect">
            <a:avLst/>
          </a:prstGeom>
          <a:noFill/>
        </p:spPr>
        <p:txBody>
          <a:bodyPr wrap="square" lIns="91440" tIns="45720" rIns="91440" bIns="45720" rtlCol="0" anchor="t">
            <a:spAutoFit/>
          </a:bodyPr>
          <a:lstStyle/>
          <a:p>
            <a:pPr>
              <a:lnSpc>
                <a:spcPct val="150000"/>
              </a:lnSpc>
            </a:pPr>
            <a:r>
              <a:rPr lang="en-US" sz="3200" b="1" i="1" dirty="0"/>
              <a:t>Make new friends </a:t>
            </a:r>
            <a:endParaRPr lang="en-US" sz="3200" b="1" dirty="0"/>
          </a:p>
          <a:p>
            <a:pPr>
              <a:lnSpc>
                <a:spcPct val="150000"/>
              </a:lnSpc>
            </a:pPr>
            <a:r>
              <a:rPr lang="en-US" sz="3200" b="1" i="1" dirty="0"/>
              <a:t>But keep the old </a:t>
            </a:r>
            <a:endParaRPr lang="en-US" sz="3200" b="1" dirty="0"/>
          </a:p>
          <a:p>
            <a:pPr>
              <a:lnSpc>
                <a:spcPct val="150000"/>
              </a:lnSpc>
            </a:pPr>
            <a:r>
              <a:rPr lang="en-US" sz="3200" b="1" i="1" dirty="0"/>
              <a:t>One is silver and the other's gold </a:t>
            </a:r>
            <a:endParaRPr lang="en-US" sz="3200" b="1" dirty="0"/>
          </a:p>
          <a:p>
            <a:pPr>
              <a:lnSpc>
                <a:spcPct val="150000"/>
              </a:lnSpc>
            </a:pPr>
            <a:r>
              <a:rPr lang="en-US" sz="3200" b="1" i="1" dirty="0"/>
              <a:t>A circle is round </a:t>
            </a:r>
            <a:endParaRPr lang="en-US" sz="3200" b="1" dirty="0"/>
          </a:p>
          <a:p>
            <a:pPr>
              <a:lnSpc>
                <a:spcPct val="150000"/>
              </a:lnSpc>
            </a:pPr>
            <a:r>
              <a:rPr lang="en-US" sz="3200" b="1" i="1" dirty="0"/>
              <a:t>It has no end </a:t>
            </a:r>
            <a:endParaRPr lang="en-US" sz="3200" b="1" dirty="0"/>
          </a:p>
          <a:p>
            <a:pPr>
              <a:lnSpc>
                <a:spcPct val="150000"/>
              </a:lnSpc>
            </a:pPr>
            <a:r>
              <a:rPr lang="en-US" sz="3200" b="1" i="1" dirty="0"/>
              <a:t>That's how long I want to be your friend</a:t>
            </a:r>
            <a:endParaRPr lang="en-US" b="1" dirty="0"/>
          </a:p>
        </p:txBody>
      </p:sp>
      <p:pic>
        <p:nvPicPr>
          <p:cNvPr id="1026" name="Picture 2" descr="Musician clipart kindergarten music, Musician kindergarten music ...">
            <a:extLst>
              <a:ext uri="{FF2B5EF4-FFF2-40B4-BE49-F238E27FC236}">
                <a16:creationId xmlns:a16="http://schemas.microsoft.com/office/drawing/2014/main" id="{A723AAC3-4F59-449C-B09D-86FC8AB3C5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859" y="0"/>
            <a:ext cx="3423973" cy="23681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aisy Girl Scouts">
            <a:extLst>
              <a:ext uri="{FF2B5EF4-FFF2-40B4-BE49-F238E27FC236}">
                <a16:creationId xmlns:a16="http://schemas.microsoft.com/office/drawing/2014/main" id="{75F770A4-CD43-4449-B109-7425557195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89392">
            <a:off x="8306963" y="541696"/>
            <a:ext cx="3756866" cy="1559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005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C9280B-DDD9-4074-B340-F46913DBC26B}"/>
              </a:ext>
            </a:extLst>
          </p:cNvPr>
          <p:cNvSpPr>
            <a:spLocks noGrp="1"/>
          </p:cNvSpPr>
          <p:nvPr>
            <p:ph type="title"/>
          </p:nvPr>
        </p:nvSpPr>
        <p:spPr>
          <a:xfrm>
            <a:off x="341524" y="34855"/>
            <a:ext cx="10946921" cy="1325563"/>
          </a:xfrm>
        </p:spPr>
        <p:txBody>
          <a:bodyPr/>
          <a:lstStyle/>
          <a:p>
            <a:pPr algn="ctr"/>
            <a:r>
              <a:rPr lang="en-US" dirty="0"/>
              <a:t>Closing Song</a:t>
            </a:r>
          </a:p>
        </p:txBody>
      </p:sp>
      <p:sp>
        <p:nvSpPr>
          <p:cNvPr id="3" name="TextBox 2">
            <a:extLst>
              <a:ext uri="{FF2B5EF4-FFF2-40B4-BE49-F238E27FC236}">
                <a16:creationId xmlns:a16="http://schemas.microsoft.com/office/drawing/2014/main" id="{F84CC1FF-C5FB-47F8-91C9-1A8D13668293}"/>
              </a:ext>
            </a:extLst>
          </p:cNvPr>
          <p:cNvSpPr txBox="1"/>
          <p:nvPr/>
        </p:nvSpPr>
        <p:spPr>
          <a:xfrm>
            <a:off x="3972165" y="1303283"/>
            <a:ext cx="8181995" cy="5186676"/>
          </a:xfrm>
          <a:prstGeom prst="rect">
            <a:avLst/>
          </a:prstGeom>
          <a:noFill/>
        </p:spPr>
        <p:txBody>
          <a:bodyPr wrap="square" lIns="91440" tIns="45720" rIns="91440" bIns="45720" rtlCol="0" anchor="t">
            <a:spAutoFit/>
          </a:bodyPr>
          <a:lstStyle/>
          <a:p>
            <a:pPr>
              <a:lnSpc>
                <a:spcPct val="150000"/>
              </a:lnSpc>
            </a:pPr>
            <a:r>
              <a:rPr lang="en-US" sz="3200" i="1"/>
              <a:t>I'm a little Daisy </a:t>
            </a:r>
            <a:br>
              <a:rPr lang="en-US" sz="2400"/>
            </a:br>
            <a:r>
              <a:rPr lang="en-US" sz="3200" i="1"/>
              <a:t>dressed in blue </a:t>
            </a:r>
            <a:br>
              <a:rPr lang="en-US" sz="1600"/>
            </a:br>
            <a:r>
              <a:rPr lang="en-US" sz="3200" i="1"/>
              <a:t>I am a Girl Scout </a:t>
            </a:r>
            <a:br>
              <a:rPr lang="en-US" sz="2400"/>
            </a:br>
            <a:r>
              <a:rPr lang="en-US" sz="3200" i="1"/>
              <a:t>you are too </a:t>
            </a:r>
            <a:br>
              <a:rPr lang="en-US" sz="2400"/>
            </a:br>
            <a:r>
              <a:rPr lang="en-US" sz="3200" i="1"/>
              <a:t>When I go to meetings </a:t>
            </a:r>
            <a:br>
              <a:rPr lang="en-US" sz="2400"/>
            </a:br>
            <a:r>
              <a:rPr lang="en-US" sz="3200" i="1"/>
              <a:t>I sing and shout </a:t>
            </a:r>
            <a:br>
              <a:rPr lang="en-US" sz="2400"/>
            </a:br>
            <a:r>
              <a:rPr lang="en-US" sz="3200" i="1"/>
              <a:t>I love being a Daisy Girl Scout</a:t>
            </a:r>
            <a:endParaRPr lang="en-US" sz="1600"/>
          </a:p>
        </p:txBody>
      </p:sp>
      <p:pic>
        <p:nvPicPr>
          <p:cNvPr id="1026" name="Picture 2" descr="Musician clipart kindergarten music, Musician kindergarten music ...">
            <a:extLst>
              <a:ext uri="{FF2B5EF4-FFF2-40B4-BE49-F238E27FC236}">
                <a16:creationId xmlns:a16="http://schemas.microsoft.com/office/drawing/2014/main" id="{A723AAC3-4F59-449C-B09D-86FC8AB3C5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1" y="276684"/>
            <a:ext cx="3423973" cy="23681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aisy Girl Scouts">
            <a:extLst>
              <a:ext uri="{FF2B5EF4-FFF2-40B4-BE49-F238E27FC236}">
                <a16:creationId xmlns:a16="http://schemas.microsoft.com/office/drawing/2014/main" id="{75F770A4-CD43-4449-B109-7425557195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89392">
            <a:off x="8306963" y="541696"/>
            <a:ext cx="3756866" cy="155945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D7E2989-1153-489A-8611-6AB52A00940F}"/>
              </a:ext>
            </a:extLst>
          </p:cNvPr>
          <p:cNvSpPr/>
          <p:nvPr/>
        </p:nvSpPr>
        <p:spPr>
          <a:xfrm>
            <a:off x="106496" y="6488668"/>
            <a:ext cx="4795441" cy="369332"/>
          </a:xfrm>
          <a:prstGeom prst="rect">
            <a:avLst/>
          </a:prstGeom>
        </p:spPr>
        <p:txBody>
          <a:bodyPr wrap="square">
            <a:spAutoFit/>
          </a:bodyPr>
          <a:lstStyle/>
          <a:p>
            <a:r>
              <a:rPr lang="en-US" dirty="0"/>
              <a:t>*</a:t>
            </a:r>
            <a:r>
              <a:rPr lang="en-US" b="1" dirty="0">
                <a:solidFill>
                  <a:srgbClr val="00B050"/>
                </a:solidFill>
              </a:rPr>
              <a:t>Click ‘Notes’ in the lower bar for ‘How to’</a:t>
            </a:r>
            <a:endParaRPr lang="en-US" b="1" dirty="0"/>
          </a:p>
        </p:txBody>
      </p:sp>
    </p:spTree>
    <p:extLst>
      <p:ext uri="{BB962C8B-B14F-4D97-AF65-F5344CB8AC3E}">
        <p14:creationId xmlns:p14="http://schemas.microsoft.com/office/powerpoint/2010/main" val="3829613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C9280B-DDD9-4074-B340-F46913DBC26B}"/>
              </a:ext>
            </a:extLst>
          </p:cNvPr>
          <p:cNvSpPr>
            <a:spLocks noGrp="1"/>
          </p:cNvSpPr>
          <p:nvPr>
            <p:ph type="title"/>
          </p:nvPr>
        </p:nvSpPr>
        <p:spPr>
          <a:xfrm>
            <a:off x="267128" y="88237"/>
            <a:ext cx="11640620" cy="1325563"/>
          </a:xfrm>
        </p:spPr>
        <p:txBody>
          <a:bodyPr>
            <a:noAutofit/>
          </a:bodyPr>
          <a:lstStyle/>
          <a:p>
            <a:pPr algn="ctr"/>
            <a:r>
              <a:rPr lang="en-US" dirty="0">
                <a:solidFill>
                  <a:schemeClr val="tx2"/>
                </a:solidFill>
              </a:rPr>
              <a:t>Rededication </a:t>
            </a:r>
            <a:r>
              <a:rPr lang="en-US" b="1" i="1" dirty="0">
                <a:solidFill>
                  <a:schemeClr val="tx2"/>
                </a:solidFill>
              </a:rPr>
              <a:t>Scavenger Hunt!! </a:t>
            </a:r>
            <a:r>
              <a:rPr lang="en-US" b="1" i="1" dirty="0">
                <a:solidFill>
                  <a:schemeClr val="accent3"/>
                </a:solidFill>
              </a:rPr>
              <a:t> </a:t>
            </a:r>
            <a:endParaRPr lang="en-US" dirty="0"/>
          </a:p>
        </p:txBody>
      </p:sp>
      <p:sp>
        <p:nvSpPr>
          <p:cNvPr id="3" name="TextBox 1">
            <a:extLst>
              <a:ext uri="{FF2B5EF4-FFF2-40B4-BE49-F238E27FC236}">
                <a16:creationId xmlns:a16="http://schemas.microsoft.com/office/drawing/2014/main" id="{28AC8580-43CB-4E17-9802-C7B3B999E6E0}"/>
              </a:ext>
            </a:extLst>
          </p:cNvPr>
          <p:cNvSpPr txBox="1"/>
          <p:nvPr/>
        </p:nvSpPr>
        <p:spPr>
          <a:xfrm>
            <a:off x="532825" y="1134308"/>
            <a:ext cx="10881360" cy="526297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mj-lt"/>
              <a:buAutoNum type="arabicPeriod"/>
            </a:pPr>
            <a:r>
              <a:rPr lang="en-US" sz="2800" b="1" i="1">
                <a:solidFill>
                  <a:schemeClr val="accent1">
                    <a:lumMod val="60000"/>
                    <a:lumOff val="40000"/>
                  </a:schemeClr>
                </a:solidFill>
              </a:rPr>
              <a:t> Get a bowl</a:t>
            </a:r>
          </a:p>
          <a:p>
            <a:pPr marL="457200" indent="-457200">
              <a:buFont typeface="+mj-lt"/>
              <a:buAutoNum type="arabicPeriod"/>
            </a:pPr>
            <a:r>
              <a:rPr lang="en-US" sz="2800" b="1" i="1">
                <a:solidFill>
                  <a:schemeClr val="accent1">
                    <a:lumMod val="60000"/>
                    <a:lumOff val="40000"/>
                  </a:schemeClr>
                </a:solidFill>
              </a:rPr>
              <a:t>And then add as many of these food items as you can find!!</a:t>
            </a:r>
          </a:p>
          <a:p>
            <a:pPr marL="1257300" lvl="2" indent="-342900">
              <a:buFont typeface="+mj-lt"/>
              <a:buAutoNum type="arabicPeriod"/>
            </a:pPr>
            <a:r>
              <a:rPr lang="en-US" sz="2800">
                <a:solidFill>
                  <a:schemeClr val="accent1">
                    <a:lumMod val="75000"/>
                  </a:schemeClr>
                </a:solidFill>
              </a:rPr>
              <a:t>CHEX CEREAL </a:t>
            </a:r>
          </a:p>
          <a:p>
            <a:pPr marL="1257300" lvl="2" indent="-342900">
              <a:buFont typeface="+mj-lt"/>
              <a:buAutoNum type="arabicPeriod"/>
            </a:pPr>
            <a:r>
              <a:rPr lang="en-US" sz="2800">
                <a:solidFill>
                  <a:schemeClr val="accent1">
                    <a:lumMod val="75000"/>
                  </a:schemeClr>
                </a:solidFill>
              </a:rPr>
              <a:t> POPCORN  </a:t>
            </a:r>
          </a:p>
          <a:p>
            <a:pPr marL="1257300" lvl="2" indent="-342900">
              <a:buFont typeface="+mj-lt"/>
              <a:buAutoNum type="arabicPeriod"/>
            </a:pPr>
            <a:r>
              <a:rPr lang="en-US" sz="2800">
                <a:solidFill>
                  <a:schemeClr val="accent1">
                    <a:lumMod val="75000"/>
                  </a:schemeClr>
                </a:solidFill>
              </a:rPr>
              <a:t> MARSHMALLOWS </a:t>
            </a:r>
          </a:p>
          <a:p>
            <a:pPr marL="1257300" lvl="2" indent="-342900">
              <a:buFont typeface="+mj-lt"/>
              <a:buAutoNum type="arabicPeriod"/>
            </a:pPr>
            <a:r>
              <a:rPr lang="en-US" sz="2800">
                <a:solidFill>
                  <a:schemeClr val="accent1">
                    <a:lumMod val="75000"/>
                  </a:schemeClr>
                </a:solidFill>
              </a:rPr>
              <a:t> CHEERIOS </a:t>
            </a:r>
          </a:p>
          <a:p>
            <a:pPr marL="1257300" lvl="2" indent="-342900">
              <a:buFont typeface="+mj-lt"/>
              <a:buAutoNum type="arabicPeriod"/>
            </a:pPr>
            <a:r>
              <a:rPr lang="en-US" sz="2800">
                <a:solidFill>
                  <a:schemeClr val="accent1">
                    <a:lumMod val="75000"/>
                  </a:schemeClr>
                </a:solidFill>
              </a:rPr>
              <a:t> PRETZEL STICKS </a:t>
            </a:r>
          </a:p>
          <a:p>
            <a:pPr marL="1257300" lvl="2" indent="-342900">
              <a:buFont typeface="+mj-lt"/>
              <a:buAutoNum type="arabicPeriod"/>
            </a:pPr>
            <a:r>
              <a:rPr lang="en-US" sz="2800">
                <a:solidFill>
                  <a:schemeClr val="accent1">
                    <a:lumMod val="75000"/>
                  </a:schemeClr>
                </a:solidFill>
              </a:rPr>
              <a:t> RAISINS  </a:t>
            </a:r>
          </a:p>
          <a:p>
            <a:pPr marL="1257300" lvl="2" indent="-342900">
              <a:buFont typeface="+mj-lt"/>
              <a:buAutoNum type="arabicPeriod"/>
            </a:pPr>
            <a:r>
              <a:rPr lang="en-US" sz="2800">
                <a:solidFill>
                  <a:schemeClr val="accent1">
                    <a:lumMod val="75000"/>
                  </a:schemeClr>
                </a:solidFill>
              </a:rPr>
              <a:t> THIN MINTS   </a:t>
            </a:r>
          </a:p>
          <a:p>
            <a:pPr marL="1257300" lvl="2" indent="-342900">
              <a:buFont typeface="+mj-lt"/>
              <a:buAutoNum type="arabicPeriod"/>
            </a:pPr>
            <a:r>
              <a:rPr lang="en-US" sz="2800">
                <a:solidFill>
                  <a:schemeClr val="accent1">
                    <a:lumMod val="75000"/>
                  </a:schemeClr>
                </a:solidFill>
              </a:rPr>
              <a:t>GOLDFISH </a:t>
            </a:r>
          </a:p>
          <a:p>
            <a:pPr marL="1257300" lvl="2" indent="-342900">
              <a:buFont typeface="+mj-lt"/>
              <a:buAutoNum type="arabicPeriod"/>
            </a:pPr>
            <a:r>
              <a:rPr lang="en-US" sz="2800">
                <a:solidFill>
                  <a:schemeClr val="accent1">
                    <a:lumMod val="75000"/>
                  </a:schemeClr>
                </a:solidFill>
              </a:rPr>
              <a:t>GUMMI BEARS  </a:t>
            </a:r>
          </a:p>
          <a:p>
            <a:pPr marL="1257300" lvl="2" indent="-342900">
              <a:buFont typeface="+mj-lt"/>
              <a:buAutoNum type="arabicPeriod"/>
            </a:pPr>
            <a:r>
              <a:rPr lang="en-US" sz="2800">
                <a:solidFill>
                  <a:schemeClr val="accent1">
                    <a:lumMod val="75000"/>
                  </a:schemeClr>
                </a:solidFill>
              </a:rPr>
              <a:t> M&amp;M's</a:t>
            </a:r>
          </a:p>
        </p:txBody>
      </p:sp>
      <p:pic>
        <p:nvPicPr>
          <p:cNvPr id="5" name="Picture 4">
            <a:extLst>
              <a:ext uri="{FF2B5EF4-FFF2-40B4-BE49-F238E27FC236}">
                <a16:creationId xmlns:a16="http://schemas.microsoft.com/office/drawing/2014/main" id="{62641054-1E43-4F46-B693-8EF2D3FBFB2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29738" r="57297"/>
          <a:stretch/>
        </p:blipFill>
        <p:spPr>
          <a:xfrm>
            <a:off x="5852976" y="2328157"/>
            <a:ext cx="1241154" cy="1100843"/>
          </a:xfrm>
          <a:prstGeom prst="rect">
            <a:avLst/>
          </a:prstGeom>
        </p:spPr>
      </p:pic>
      <p:pic>
        <p:nvPicPr>
          <p:cNvPr id="8" name="Picture 7">
            <a:extLst>
              <a:ext uri="{FF2B5EF4-FFF2-40B4-BE49-F238E27FC236}">
                <a16:creationId xmlns:a16="http://schemas.microsoft.com/office/drawing/2014/main" id="{80F21A73-57F3-4945-A8C2-CB6B2944DA45}"/>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r="26655"/>
          <a:stretch/>
        </p:blipFill>
        <p:spPr>
          <a:xfrm>
            <a:off x="7697571" y="2298601"/>
            <a:ext cx="1241154" cy="1127704"/>
          </a:xfrm>
          <a:prstGeom prst="rect">
            <a:avLst/>
          </a:prstGeom>
        </p:spPr>
      </p:pic>
      <p:pic>
        <p:nvPicPr>
          <p:cNvPr id="10" name="Picture 9">
            <a:extLst>
              <a:ext uri="{FF2B5EF4-FFF2-40B4-BE49-F238E27FC236}">
                <a16:creationId xmlns:a16="http://schemas.microsoft.com/office/drawing/2014/main" id="{B44D2009-6C27-4059-B105-2DE1E49C8A16}"/>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l="13962" r="7757" b="3961"/>
          <a:stretch/>
        </p:blipFill>
        <p:spPr>
          <a:xfrm>
            <a:off x="9321986" y="2331455"/>
            <a:ext cx="1241155" cy="1142036"/>
          </a:xfrm>
          <a:prstGeom prst="rect">
            <a:avLst/>
          </a:prstGeom>
        </p:spPr>
      </p:pic>
      <p:pic>
        <p:nvPicPr>
          <p:cNvPr id="13" name="Picture 12">
            <a:extLst>
              <a:ext uri="{FF2B5EF4-FFF2-40B4-BE49-F238E27FC236}">
                <a16:creationId xmlns:a16="http://schemas.microsoft.com/office/drawing/2014/main" id="{F361B1B4-5166-4CD9-84AE-76B86EBDE5A2}"/>
              </a:ext>
            </a:extLst>
          </p:cNvPr>
          <p:cNvPicPr>
            <a:picLocks noChangeAspect="1"/>
          </p:cNvPicPr>
          <p:nvPr/>
        </p:nvPicPr>
        <p:blipFill rotWithShape="1">
          <a:blip r:embed="rId9">
            <a:extLst>
              <a:ext uri="{837473B0-CC2E-450A-ABE3-18F120FF3D39}">
                <a1611:picAttrSrcUrl xmlns:a1611="http://schemas.microsoft.com/office/drawing/2016/11/main" r:id="rId10"/>
              </a:ext>
            </a:extLst>
          </a:blip>
          <a:srcRect r="24115"/>
          <a:stretch/>
        </p:blipFill>
        <p:spPr>
          <a:xfrm>
            <a:off x="5887870" y="3671168"/>
            <a:ext cx="1195759" cy="1181818"/>
          </a:xfrm>
          <a:prstGeom prst="rect">
            <a:avLst/>
          </a:prstGeom>
        </p:spPr>
      </p:pic>
      <p:pic>
        <p:nvPicPr>
          <p:cNvPr id="16" name="Picture 15">
            <a:extLst>
              <a:ext uri="{FF2B5EF4-FFF2-40B4-BE49-F238E27FC236}">
                <a16:creationId xmlns:a16="http://schemas.microsoft.com/office/drawing/2014/main" id="{FD9C2EA1-018C-4499-83CA-262808E501AA}"/>
              </a:ext>
            </a:extLst>
          </p:cNvPr>
          <p:cNvPicPr>
            <a:picLocks noChangeAspect="1"/>
          </p:cNvPicPr>
          <p:nvPr/>
        </p:nvPicPr>
        <p:blipFill rotWithShape="1">
          <a:blip r:embed="rId11">
            <a:extLst>
              <a:ext uri="{837473B0-CC2E-450A-ABE3-18F120FF3D39}">
                <a1611:picAttrSrcUrl xmlns:a1611="http://schemas.microsoft.com/office/drawing/2016/11/main" r:id="rId12"/>
              </a:ext>
            </a:extLst>
          </a:blip>
          <a:srcRect l="20986" t="5786" r="13717" b="11698"/>
          <a:stretch/>
        </p:blipFill>
        <p:spPr>
          <a:xfrm>
            <a:off x="7692650" y="3720196"/>
            <a:ext cx="1246075" cy="1181819"/>
          </a:xfrm>
          <a:prstGeom prst="rect">
            <a:avLst/>
          </a:prstGeom>
        </p:spPr>
      </p:pic>
      <p:pic>
        <p:nvPicPr>
          <p:cNvPr id="19" name="Picture 18">
            <a:extLst>
              <a:ext uri="{FF2B5EF4-FFF2-40B4-BE49-F238E27FC236}">
                <a16:creationId xmlns:a16="http://schemas.microsoft.com/office/drawing/2014/main" id="{A8D95470-7D3B-40DC-A55C-D3D4EC956E7F}"/>
              </a:ext>
            </a:extLst>
          </p:cNvPr>
          <p:cNvPicPr>
            <a:picLocks noChangeAspect="1"/>
          </p:cNvPicPr>
          <p:nvPr/>
        </p:nvPicPr>
        <p:blipFill rotWithShape="1">
          <a:blip r:embed="rId13">
            <a:extLst>
              <a:ext uri="{837473B0-CC2E-450A-ABE3-18F120FF3D39}">
                <a1611:picAttrSrcUrl xmlns:a1611="http://schemas.microsoft.com/office/drawing/2016/11/main" r:id="rId14"/>
              </a:ext>
            </a:extLst>
          </a:blip>
          <a:srcRect l="11606" t="10315" r="20961" b="15438"/>
          <a:stretch/>
        </p:blipFill>
        <p:spPr>
          <a:xfrm>
            <a:off x="9378869" y="3753571"/>
            <a:ext cx="1322599" cy="1181817"/>
          </a:xfrm>
          <a:prstGeom prst="rect">
            <a:avLst/>
          </a:prstGeom>
        </p:spPr>
      </p:pic>
      <p:pic>
        <p:nvPicPr>
          <p:cNvPr id="22" name="Picture 21">
            <a:extLst>
              <a:ext uri="{FF2B5EF4-FFF2-40B4-BE49-F238E27FC236}">
                <a16:creationId xmlns:a16="http://schemas.microsoft.com/office/drawing/2014/main" id="{C820ACA8-5B0A-46A1-A11F-73650FE11701}"/>
              </a:ext>
            </a:extLst>
          </p:cNvPr>
          <p:cNvPicPr>
            <a:picLocks noChangeAspect="1"/>
          </p:cNvPicPr>
          <p:nvPr/>
        </p:nvPicPr>
        <p:blipFill rotWithShape="1">
          <a:blip r:embed="rId15">
            <a:extLst>
              <a:ext uri="{837473B0-CC2E-450A-ABE3-18F120FF3D39}">
                <a1611:picAttrSrcUrl xmlns:a1611="http://schemas.microsoft.com/office/drawing/2016/11/main" r:id="rId16"/>
              </a:ext>
            </a:extLst>
          </a:blip>
          <a:srcRect l="13027" t="6667" r="23827" b="10943"/>
          <a:stretch/>
        </p:blipFill>
        <p:spPr>
          <a:xfrm>
            <a:off x="10926451" y="3781270"/>
            <a:ext cx="1265549" cy="1100843"/>
          </a:xfrm>
          <a:prstGeom prst="rect">
            <a:avLst/>
          </a:prstGeom>
        </p:spPr>
      </p:pic>
      <p:pic>
        <p:nvPicPr>
          <p:cNvPr id="25" name="Picture 24">
            <a:extLst>
              <a:ext uri="{FF2B5EF4-FFF2-40B4-BE49-F238E27FC236}">
                <a16:creationId xmlns:a16="http://schemas.microsoft.com/office/drawing/2014/main" id="{09CDCBA1-C82D-46CA-9530-726AC5F9A8BD}"/>
              </a:ext>
            </a:extLst>
          </p:cNvPr>
          <p:cNvPicPr>
            <a:picLocks noChangeAspect="1"/>
          </p:cNvPicPr>
          <p:nvPr/>
        </p:nvPicPr>
        <p:blipFill>
          <a:blip r:embed="rId17">
            <a:extLst>
              <a:ext uri="{837473B0-CC2E-450A-ABE3-18F120FF3D39}">
                <a1611:picAttrSrcUrl xmlns:a1611="http://schemas.microsoft.com/office/drawing/2016/11/main" r:id="rId18"/>
              </a:ext>
            </a:extLst>
          </a:blip>
          <a:stretch>
            <a:fillRect/>
          </a:stretch>
        </p:blipFill>
        <p:spPr>
          <a:xfrm>
            <a:off x="5852976" y="5110960"/>
            <a:ext cx="1195759" cy="1028353"/>
          </a:xfrm>
          <a:prstGeom prst="rect">
            <a:avLst/>
          </a:prstGeom>
        </p:spPr>
      </p:pic>
      <p:pic>
        <p:nvPicPr>
          <p:cNvPr id="28" name="Picture 27">
            <a:extLst>
              <a:ext uri="{FF2B5EF4-FFF2-40B4-BE49-F238E27FC236}">
                <a16:creationId xmlns:a16="http://schemas.microsoft.com/office/drawing/2014/main" id="{78C41938-AD75-4C04-A84F-4E43B38DC8EC}"/>
              </a:ext>
            </a:extLst>
          </p:cNvPr>
          <p:cNvPicPr>
            <a:picLocks noChangeAspect="1"/>
          </p:cNvPicPr>
          <p:nvPr/>
        </p:nvPicPr>
        <p:blipFill>
          <a:blip r:embed="rId19">
            <a:extLst>
              <a:ext uri="{837473B0-CC2E-450A-ABE3-18F120FF3D39}">
                <a1611:picAttrSrcUrl xmlns:a1611="http://schemas.microsoft.com/office/drawing/2016/11/main" r:id="rId20"/>
              </a:ext>
            </a:extLst>
          </a:blip>
          <a:stretch>
            <a:fillRect/>
          </a:stretch>
        </p:blipFill>
        <p:spPr>
          <a:xfrm>
            <a:off x="7692650" y="5074714"/>
            <a:ext cx="1146712" cy="1100843"/>
          </a:xfrm>
          <a:prstGeom prst="rect">
            <a:avLst/>
          </a:prstGeom>
        </p:spPr>
      </p:pic>
      <p:pic>
        <p:nvPicPr>
          <p:cNvPr id="31" name="Picture 30">
            <a:extLst>
              <a:ext uri="{FF2B5EF4-FFF2-40B4-BE49-F238E27FC236}">
                <a16:creationId xmlns:a16="http://schemas.microsoft.com/office/drawing/2014/main" id="{237A89C0-A646-41DA-A683-7F4A25CD26E5}"/>
              </a:ext>
            </a:extLst>
          </p:cNvPr>
          <p:cNvPicPr>
            <a:picLocks noChangeAspect="1"/>
          </p:cNvPicPr>
          <p:nvPr/>
        </p:nvPicPr>
        <p:blipFill rotWithShape="1">
          <a:blip r:embed="rId21">
            <a:extLst>
              <a:ext uri="{837473B0-CC2E-450A-ABE3-18F120FF3D39}">
                <a1611:picAttrSrcUrl xmlns:a1611="http://schemas.microsoft.com/office/drawing/2016/11/main" r:id="rId22"/>
              </a:ext>
            </a:extLst>
          </a:blip>
          <a:srcRect r="35648"/>
          <a:stretch/>
        </p:blipFill>
        <p:spPr>
          <a:xfrm>
            <a:off x="9512519" y="5181336"/>
            <a:ext cx="1055298" cy="1084712"/>
          </a:xfrm>
          <a:prstGeom prst="rect">
            <a:avLst/>
          </a:prstGeom>
        </p:spPr>
      </p:pic>
      <p:sp>
        <p:nvSpPr>
          <p:cNvPr id="2" name="Rectangle 1">
            <a:extLst>
              <a:ext uri="{FF2B5EF4-FFF2-40B4-BE49-F238E27FC236}">
                <a16:creationId xmlns:a16="http://schemas.microsoft.com/office/drawing/2014/main" id="{6A2724FA-D8C2-4B67-A9DC-A543B53D6CFC}"/>
              </a:ext>
            </a:extLst>
          </p:cNvPr>
          <p:cNvSpPr/>
          <p:nvPr/>
        </p:nvSpPr>
        <p:spPr>
          <a:xfrm>
            <a:off x="106496" y="6377844"/>
            <a:ext cx="4821103" cy="369332"/>
          </a:xfrm>
          <a:prstGeom prst="rect">
            <a:avLst/>
          </a:prstGeom>
        </p:spPr>
        <p:txBody>
          <a:bodyPr wrap="square">
            <a:spAutoFit/>
          </a:bodyPr>
          <a:lstStyle/>
          <a:p>
            <a:r>
              <a:rPr lang="en-US" dirty="0"/>
              <a:t>*</a:t>
            </a:r>
            <a:r>
              <a:rPr lang="en-US" b="1" dirty="0">
                <a:solidFill>
                  <a:srgbClr val="00B050"/>
                </a:solidFill>
              </a:rPr>
              <a:t>Click ‘Notes’ in the lower bar for ‘How to’</a:t>
            </a:r>
            <a:endParaRPr lang="en-US" b="1" dirty="0"/>
          </a:p>
        </p:txBody>
      </p:sp>
    </p:spTree>
    <p:extLst>
      <p:ext uri="{BB962C8B-B14F-4D97-AF65-F5344CB8AC3E}">
        <p14:creationId xmlns:p14="http://schemas.microsoft.com/office/powerpoint/2010/main" val="29050601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C9280B-DDD9-4074-B340-F46913DBC26B}"/>
              </a:ext>
            </a:extLst>
          </p:cNvPr>
          <p:cNvSpPr>
            <a:spLocks noGrp="1"/>
          </p:cNvSpPr>
          <p:nvPr>
            <p:ph type="title"/>
          </p:nvPr>
        </p:nvSpPr>
        <p:spPr>
          <a:xfrm>
            <a:off x="-21" y="0"/>
            <a:ext cx="12191106" cy="1325563"/>
          </a:xfrm>
        </p:spPr>
        <p:txBody>
          <a:bodyPr/>
          <a:lstStyle/>
          <a:p>
            <a:pPr algn="ctr"/>
            <a:r>
              <a:rPr lang="en-US" dirty="0"/>
              <a:t>Super California Surfer</a:t>
            </a:r>
          </a:p>
        </p:txBody>
      </p:sp>
      <p:sp>
        <p:nvSpPr>
          <p:cNvPr id="2" name="TextBox 1">
            <a:extLst>
              <a:ext uri="{FF2B5EF4-FFF2-40B4-BE49-F238E27FC236}">
                <a16:creationId xmlns:a16="http://schemas.microsoft.com/office/drawing/2014/main" id="{3EED297E-1092-418B-8A75-2062E62CE307}"/>
              </a:ext>
            </a:extLst>
          </p:cNvPr>
          <p:cNvSpPr txBox="1"/>
          <p:nvPr/>
        </p:nvSpPr>
        <p:spPr>
          <a:xfrm>
            <a:off x="3534830" y="1012338"/>
            <a:ext cx="5289755" cy="5855449"/>
          </a:xfrm>
          <a:prstGeom prst="rect">
            <a:avLst/>
          </a:prstGeom>
          <a:solidFill>
            <a:schemeClr val="tx2">
              <a:lumMod val="20000"/>
              <a:lumOff val="80000"/>
            </a:schemeClr>
          </a:solidFill>
        </p:spPr>
        <p:txBody>
          <a:bodyPr wrap="square" rtlCol="0">
            <a:spAutoFit/>
          </a:bodyPr>
          <a:lstStyle/>
          <a:p>
            <a:br>
              <a:rPr lang="en-US" sz="1450" dirty="0">
                <a:solidFill>
                  <a:srgbClr val="0070C0"/>
                </a:solidFill>
              </a:rPr>
            </a:br>
            <a:r>
              <a:rPr lang="en-US" sz="2000" dirty="0">
                <a:solidFill>
                  <a:srgbClr val="0070C0"/>
                </a:solidFill>
              </a:rPr>
              <a:t>Because I was afraid to surf</a:t>
            </a:r>
            <a:br>
              <a:rPr lang="en-US" sz="2000" dirty="0">
                <a:solidFill>
                  <a:srgbClr val="0070C0"/>
                </a:solidFill>
              </a:rPr>
            </a:br>
            <a:r>
              <a:rPr lang="en-US" sz="2000" dirty="0">
                <a:solidFill>
                  <a:srgbClr val="0070C0"/>
                </a:solidFill>
              </a:rPr>
              <a:t>When I was just a lass,</a:t>
            </a:r>
            <a:br>
              <a:rPr lang="en-US" sz="2000" dirty="0">
                <a:solidFill>
                  <a:srgbClr val="0070C0"/>
                </a:solidFill>
              </a:rPr>
            </a:br>
            <a:r>
              <a:rPr lang="en-US" sz="2000" dirty="0">
                <a:solidFill>
                  <a:srgbClr val="0070C0"/>
                </a:solidFill>
              </a:rPr>
              <a:t>My father took my board away</a:t>
            </a:r>
            <a:br>
              <a:rPr lang="en-US" sz="2000" dirty="0">
                <a:solidFill>
                  <a:srgbClr val="0070C0"/>
                </a:solidFill>
              </a:rPr>
            </a:br>
            <a:r>
              <a:rPr lang="en-US" sz="2000" dirty="0">
                <a:solidFill>
                  <a:srgbClr val="0070C0"/>
                </a:solidFill>
              </a:rPr>
              <a:t>And told me I was bad.</a:t>
            </a:r>
            <a:br>
              <a:rPr lang="en-US" sz="2000" dirty="0">
                <a:solidFill>
                  <a:srgbClr val="0070C0"/>
                </a:solidFill>
              </a:rPr>
            </a:br>
            <a:r>
              <a:rPr lang="en-US" sz="2000" dirty="0">
                <a:solidFill>
                  <a:srgbClr val="0070C0"/>
                </a:solidFill>
              </a:rPr>
              <a:t>But when I learned the word</a:t>
            </a:r>
            <a:br>
              <a:rPr lang="en-US" sz="2000" dirty="0">
                <a:solidFill>
                  <a:srgbClr val="0070C0"/>
                </a:solidFill>
              </a:rPr>
            </a:br>
            <a:r>
              <a:rPr lang="en-US" sz="2000" dirty="0">
                <a:solidFill>
                  <a:srgbClr val="0070C0"/>
                </a:solidFill>
              </a:rPr>
              <a:t>That every surfer knows,</a:t>
            </a:r>
            <a:br>
              <a:rPr lang="en-US" sz="2000" dirty="0">
                <a:solidFill>
                  <a:srgbClr val="0070C0"/>
                </a:solidFill>
              </a:rPr>
            </a:br>
            <a:r>
              <a:rPr lang="en-US" sz="2000" dirty="0">
                <a:solidFill>
                  <a:srgbClr val="0070C0"/>
                </a:solidFill>
              </a:rPr>
              <a:t>The longest word you ever heard,</a:t>
            </a:r>
            <a:br>
              <a:rPr lang="en-US" sz="2000" dirty="0">
                <a:solidFill>
                  <a:srgbClr val="0070C0"/>
                </a:solidFill>
              </a:rPr>
            </a:br>
            <a:r>
              <a:rPr lang="en-US" sz="2000" dirty="0">
                <a:solidFill>
                  <a:srgbClr val="0070C0"/>
                </a:solidFill>
              </a:rPr>
              <a:t>And this is how it goes...</a:t>
            </a:r>
            <a:br>
              <a:rPr lang="en-US" sz="2000" dirty="0">
                <a:solidFill>
                  <a:srgbClr val="0070C0"/>
                </a:solidFill>
              </a:rPr>
            </a:br>
            <a:br>
              <a:rPr lang="en-US" sz="2000" dirty="0">
                <a:solidFill>
                  <a:srgbClr val="0070C0"/>
                </a:solidFill>
              </a:rPr>
            </a:br>
            <a:r>
              <a:rPr lang="en-US" sz="2000" dirty="0">
                <a:solidFill>
                  <a:srgbClr val="0070C0"/>
                </a:solidFill>
              </a:rPr>
              <a:t>Super California surfer, expert of the ocean.</a:t>
            </a:r>
            <a:br>
              <a:rPr lang="en-US" sz="2000" dirty="0">
                <a:solidFill>
                  <a:srgbClr val="0070C0"/>
                </a:solidFill>
              </a:rPr>
            </a:br>
            <a:r>
              <a:rPr lang="en-US" sz="2000" dirty="0">
                <a:solidFill>
                  <a:srgbClr val="0070C0"/>
                </a:solidFill>
              </a:rPr>
              <a:t>Even though the most of them</a:t>
            </a:r>
            <a:br>
              <a:rPr lang="en-US" sz="2000" dirty="0">
                <a:solidFill>
                  <a:srgbClr val="0070C0"/>
                </a:solidFill>
              </a:rPr>
            </a:br>
            <a:r>
              <a:rPr lang="en-US" sz="2000" dirty="0">
                <a:solidFill>
                  <a:srgbClr val="0070C0"/>
                </a:solidFill>
              </a:rPr>
              <a:t>Do not use suntan lotion.</a:t>
            </a:r>
            <a:br>
              <a:rPr lang="en-US" sz="2000" dirty="0">
                <a:solidFill>
                  <a:srgbClr val="0070C0"/>
                </a:solidFill>
              </a:rPr>
            </a:br>
            <a:r>
              <a:rPr lang="en-US" sz="2000" dirty="0">
                <a:solidFill>
                  <a:srgbClr val="0070C0"/>
                </a:solidFill>
              </a:rPr>
              <a:t>When they hit the waves too hard</a:t>
            </a:r>
            <a:br>
              <a:rPr lang="en-US" sz="2000" dirty="0">
                <a:solidFill>
                  <a:srgbClr val="0070C0"/>
                </a:solidFill>
              </a:rPr>
            </a:br>
            <a:r>
              <a:rPr lang="en-US" sz="2000" dirty="0">
                <a:solidFill>
                  <a:srgbClr val="0070C0"/>
                </a:solidFill>
              </a:rPr>
              <a:t>They always cause a motion.</a:t>
            </a:r>
          </a:p>
          <a:p>
            <a:r>
              <a:rPr lang="en-US" sz="2000" dirty="0">
                <a:solidFill>
                  <a:srgbClr val="0070C0"/>
                </a:solidFill>
              </a:rPr>
              <a:t>Super California surfer, expert of the ocean!</a:t>
            </a:r>
            <a:br>
              <a:rPr lang="en-US" sz="2000" dirty="0">
                <a:solidFill>
                  <a:srgbClr val="0070C0"/>
                </a:solidFill>
              </a:rPr>
            </a:br>
            <a:br>
              <a:rPr lang="en-US" sz="2000" dirty="0">
                <a:solidFill>
                  <a:srgbClr val="0070C0"/>
                </a:solidFill>
              </a:rPr>
            </a:br>
            <a:r>
              <a:rPr lang="en-US" sz="2000" dirty="0">
                <a:solidFill>
                  <a:srgbClr val="0070C0"/>
                </a:solidFill>
              </a:rPr>
              <a:t>Um </a:t>
            </a:r>
            <a:r>
              <a:rPr lang="en-US" sz="2000" dirty="0" err="1">
                <a:solidFill>
                  <a:srgbClr val="0070C0"/>
                </a:solidFill>
              </a:rPr>
              <a:t>didle</a:t>
            </a:r>
            <a:r>
              <a:rPr lang="en-US" sz="2000" dirty="0">
                <a:solidFill>
                  <a:srgbClr val="0070C0"/>
                </a:solidFill>
              </a:rPr>
              <a:t> </a:t>
            </a:r>
            <a:r>
              <a:rPr lang="en-US" sz="2000" dirty="0" err="1">
                <a:solidFill>
                  <a:srgbClr val="0070C0"/>
                </a:solidFill>
              </a:rPr>
              <a:t>iddle</a:t>
            </a:r>
            <a:r>
              <a:rPr lang="en-US" sz="2000" dirty="0">
                <a:solidFill>
                  <a:srgbClr val="0070C0"/>
                </a:solidFill>
              </a:rPr>
              <a:t> </a:t>
            </a:r>
            <a:r>
              <a:rPr lang="en-US" sz="2000" dirty="0" err="1">
                <a:solidFill>
                  <a:srgbClr val="0070C0"/>
                </a:solidFill>
              </a:rPr>
              <a:t>iddle</a:t>
            </a:r>
            <a:r>
              <a:rPr lang="en-US" sz="2000" dirty="0">
                <a:solidFill>
                  <a:srgbClr val="0070C0"/>
                </a:solidFill>
              </a:rPr>
              <a:t> um diddle lie,</a:t>
            </a:r>
            <a:br>
              <a:rPr lang="en-US" sz="2000" dirty="0">
                <a:solidFill>
                  <a:srgbClr val="0070C0"/>
                </a:solidFill>
              </a:rPr>
            </a:br>
            <a:r>
              <a:rPr lang="en-US" sz="2000" dirty="0">
                <a:solidFill>
                  <a:srgbClr val="0070C0"/>
                </a:solidFill>
              </a:rPr>
              <a:t>Um </a:t>
            </a:r>
            <a:r>
              <a:rPr lang="en-US" sz="2000" dirty="0" err="1">
                <a:solidFill>
                  <a:srgbClr val="0070C0"/>
                </a:solidFill>
              </a:rPr>
              <a:t>didle</a:t>
            </a:r>
            <a:r>
              <a:rPr lang="en-US" sz="2000" dirty="0">
                <a:solidFill>
                  <a:srgbClr val="0070C0"/>
                </a:solidFill>
              </a:rPr>
              <a:t> </a:t>
            </a:r>
            <a:r>
              <a:rPr lang="en-US" sz="2000" dirty="0" err="1">
                <a:solidFill>
                  <a:srgbClr val="0070C0"/>
                </a:solidFill>
              </a:rPr>
              <a:t>iddle</a:t>
            </a:r>
            <a:r>
              <a:rPr lang="en-US" sz="2000" dirty="0">
                <a:solidFill>
                  <a:srgbClr val="0070C0"/>
                </a:solidFill>
              </a:rPr>
              <a:t> </a:t>
            </a:r>
            <a:r>
              <a:rPr lang="en-US" sz="2000" dirty="0" err="1">
                <a:solidFill>
                  <a:srgbClr val="0070C0"/>
                </a:solidFill>
              </a:rPr>
              <a:t>iddle</a:t>
            </a:r>
            <a:r>
              <a:rPr lang="en-US" sz="2000" dirty="0">
                <a:solidFill>
                  <a:srgbClr val="0070C0"/>
                </a:solidFill>
              </a:rPr>
              <a:t> um diddle lie!</a:t>
            </a:r>
            <a:endParaRPr lang="en-US" sz="1450" dirty="0">
              <a:solidFill>
                <a:srgbClr val="0070C0"/>
              </a:solidFill>
            </a:endParaRPr>
          </a:p>
        </p:txBody>
      </p:sp>
      <p:sp>
        <p:nvSpPr>
          <p:cNvPr id="5" name="Rectangle 4">
            <a:extLst>
              <a:ext uri="{FF2B5EF4-FFF2-40B4-BE49-F238E27FC236}">
                <a16:creationId xmlns:a16="http://schemas.microsoft.com/office/drawing/2014/main" id="{975F3E41-67F6-499F-B03C-E40BD845AAA8}"/>
              </a:ext>
            </a:extLst>
          </p:cNvPr>
          <p:cNvSpPr/>
          <p:nvPr/>
        </p:nvSpPr>
        <p:spPr>
          <a:xfrm>
            <a:off x="-98221" y="0"/>
            <a:ext cx="4795441" cy="369332"/>
          </a:xfrm>
          <a:prstGeom prst="rect">
            <a:avLst/>
          </a:prstGeom>
        </p:spPr>
        <p:txBody>
          <a:bodyPr wrap="square">
            <a:spAutoFit/>
          </a:bodyPr>
          <a:lstStyle/>
          <a:p>
            <a:r>
              <a:rPr lang="en-US" dirty="0"/>
              <a:t>*</a:t>
            </a:r>
            <a:r>
              <a:rPr lang="en-US" b="1" dirty="0">
                <a:solidFill>
                  <a:srgbClr val="00B050"/>
                </a:solidFill>
              </a:rPr>
              <a:t>Click ‘Notes’ in the lower bar for ‘How to’</a:t>
            </a:r>
            <a:endParaRPr lang="en-US" b="1" dirty="0"/>
          </a:p>
        </p:txBody>
      </p:sp>
    </p:spTree>
    <p:extLst>
      <p:ext uri="{BB962C8B-B14F-4D97-AF65-F5344CB8AC3E}">
        <p14:creationId xmlns:p14="http://schemas.microsoft.com/office/powerpoint/2010/main" val="3169529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9A1C4-8688-4C22-887C-50387F7FF97B}"/>
              </a:ext>
            </a:extLst>
          </p:cNvPr>
          <p:cNvSpPr>
            <a:spLocks noGrp="1"/>
          </p:cNvSpPr>
          <p:nvPr>
            <p:ph type="title"/>
          </p:nvPr>
        </p:nvSpPr>
        <p:spPr>
          <a:xfrm>
            <a:off x="171450" y="297089"/>
            <a:ext cx="10515600" cy="1325563"/>
          </a:xfrm>
        </p:spPr>
        <p:txBody>
          <a:bodyPr/>
          <a:lstStyle/>
          <a:p>
            <a:r>
              <a:rPr lang="en-US" dirty="0">
                <a:latin typeface="Arial Rounded MT Bold"/>
                <a:cs typeface="Calibri Light"/>
              </a:rPr>
              <a:t>Princess Pat</a:t>
            </a:r>
            <a:endParaRPr lang="en-US" dirty="0">
              <a:cs typeface="Calibri Light"/>
            </a:endParaRPr>
          </a:p>
        </p:txBody>
      </p:sp>
      <p:sp>
        <p:nvSpPr>
          <p:cNvPr id="3" name="TextBox 2">
            <a:extLst>
              <a:ext uri="{FF2B5EF4-FFF2-40B4-BE49-F238E27FC236}">
                <a16:creationId xmlns:a16="http://schemas.microsoft.com/office/drawing/2014/main" id="{64E401CF-6692-440D-97AD-2A8C43548296}"/>
              </a:ext>
            </a:extLst>
          </p:cNvPr>
          <p:cNvSpPr txBox="1"/>
          <p:nvPr/>
        </p:nvSpPr>
        <p:spPr>
          <a:xfrm>
            <a:off x="166008" y="1526722"/>
            <a:ext cx="4620986"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Click </a:t>
            </a:r>
            <a:r>
              <a:rPr lang="en-US" dirty="0">
                <a:ea typeface="+mn-lt"/>
                <a:cs typeface="+mn-lt"/>
              </a:rPr>
              <a:t>The princess pat, (the princess pat)</a:t>
            </a:r>
            <a:br>
              <a:rPr lang="en-US">
                <a:ea typeface="+mn-lt"/>
                <a:cs typeface="+mn-lt"/>
              </a:rPr>
            </a:br>
            <a:r>
              <a:rPr lang="en-US" dirty="0">
                <a:ea typeface="+mn-lt"/>
                <a:cs typeface="+mn-lt"/>
              </a:rPr>
              <a:t>Lived in a tree, (lived in a tree)</a:t>
            </a:r>
            <a:br>
              <a:rPr lang="en-US">
                <a:ea typeface="+mn-lt"/>
                <a:cs typeface="+mn-lt"/>
              </a:rPr>
            </a:br>
            <a:r>
              <a:rPr lang="en-US" dirty="0">
                <a:ea typeface="+mn-lt"/>
                <a:cs typeface="+mn-lt"/>
              </a:rPr>
              <a:t>She sailed across, (she sailed across)</a:t>
            </a:r>
            <a:br>
              <a:rPr lang="en-US">
                <a:ea typeface="+mn-lt"/>
                <a:cs typeface="+mn-lt"/>
              </a:rPr>
            </a:br>
            <a:r>
              <a:rPr lang="en-US" dirty="0">
                <a:ea typeface="+mn-lt"/>
                <a:cs typeface="+mn-lt"/>
              </a:rPr>
              <a:t>The seven Seas, (the seven seas)</a:t>
            </a:r>
            <a:br>
              <a:rPr lang="en-US">
                <a:ea typeface="+mn-lt"/>
                <a:cs typeface="+mn-lt"/>
              </a:rPr>
            </a:br>
            <a:r>
              <a:rPr lang="en-US" dirty="0">
                <a:ea typeface="+mn-lt"/>
                <a:cs typeface="+mn-lt"/>
              </a:rPr>
              <a:t>She sailed across, (she sailed across)</a:t>
            </a:r>
            <a:br>
              <a:rPr lang="en-US">
                <a:ea typeface="+mn-lt"/>
                <a:cs typeface="+mn-lt"/>
              </a:rPr>
            </a:br>
            <a:r>
              <a:rPr lang="en-US" dirty="0">
                <a:ea typeface="+mn-lt"/>
                <a:cs typeface="+mn-lt"/>
              </a:rPr>
              <a:t>The channel two, (the channel two)</a:t>
            </a:r>
            <a:br>
              <a:rPr lang="en-US">
                <a:ea typeface="+mn-lt"/>
                <a:cs typeface="+mn-lt"/>
              </a:rPr>
            </a:br>
            <a:r>
              <a:rPr lang="en-US" dirty="0">
                <a:ea typeface="+mn-lt"/>
                <a:cs typeface="+mn-lt"/>
              </a:rPr>
              <a:t>And she took with her, (and she took with her)</a:t>
            </a:r>
            <a:br>
              <a:rPr lang="en-US">
                <a:ea typeface="+mn-lt"/>
                <a:cs typeface="+mn-lt"/>
              </a:rPr>
            </a:br>
            <a:r>
              <a:rPr lang="en-US" dirty="0">
                <a:ea typeface="+mn-lt"/>
                <a:cs typeface="+mn-lt"/>
              </a:rPr>
              <a:t>A rick-a-bamboo, (a rick-a-bamboo)</a:t>
            </a:r>
            <a:br>
              <a:rPr lang="en-US">
                <a:ea typeface="+mn-lt"/>
                <a:cs typeface="+mn-lt"/>
              </a:rPr>
            </a:br>
            <a:r>
              <a:rPr lang="en-US" dirty="0">
                <a:ea typeface="+mn-lt"/>
                <a:cs typeface="+mn-lt"/>
              </a:rPr>
              <a:t>A rick-a-bamboo, (a rick-a-bamboo)</a:t>
            </a:r>
            <a:br>
              <a:rPr lang="en-US">
                <a:ea typeface="+mn-lt"/>
                <a:cs typeface="+mn-lt"/>
              </a:rPr>
            </a:br>
            <a:br>
              <a:rPr lang="en-US">
                <a:ea typeface="+mn-lt"/>
                <a:cs typeface="+mn-lt"/>
              </a:rPr>
            </a:br>
            <a:r>
              <a:rPr lang="en-US" dirty="0">
                <a:ea typeface="+mn-lt"/>
                <a:cs typeface="+mn-lt"/>
              </a:rPr>
              <a:t>Now what is that? (now what is that?)</a:t>
            </a:r>
            <a:br>
              <a:rPr lang="en-US">
                <a:ea typeface="+mn-lt"/>
                <a:cs typeface="+mn-lt"/>
              </a:rPr>
            </a:br>
            <a:r>
              <a:rPr lang="en-US" dirty="0">
                <a:ea typeface="+mn-lt"/>
                <a:cs typeface="+mn-lt"/>
              </a:rPr>
              <a:t>Its something made, (it's something made)</a:t>
            </a:r>
            <a:br>
              <a:rPr lang="en-US">
                <a:ea typeface="+mn-lt"/>
                <a:cs typeface="+mn-lt"/>
              </a:rPr>
            </a:br>
            <a:r>
              <a:rPr lang="en-US" dirty="0">
                <a:ea typeface="+mn-lt"/>
                <a:cs typeface="+mn-lt"/>
              </a:rPr>
              <a:t>By the princess pat, (by the princess pat)</a:t>
            </a:r>
            <a:br>
              <a:rPr lang="en-US">
                <a:ea typeface="+mn-lt"/>
                <a:cs typeface="+mn-lt"/>
              </a:rPr>
            </a:br>
            <a:r>
              <a:rPr lang="en-US" dirty="0">
                <a:ea typeface="+mn-lt"/>
                <a:cs typeface="+mn-lt"/>
              </a:rPr>
              <a:t>Its red and gold, (its red and gold)</a:t>
            </a:r>
            <a:br>
              <a:rPr lang="en-US">
                <a:ea typeface="+mn-lt"/>
                <a:cs typeface="+mn-lt"/>
              </a:rPr>
            </a:br>
            <a:r>
              <a:rPr lang="en-US" dirty="0">
                <a:ea typeface="+mn-lt"/>
                <a:cs typeface="+mn-lt"/>
              </a:rPr>
              <a:t>And purple too, (and purple too)</a:t>
            </a:r>
            <a:br>
              <a:rPr lang="en-US">
                <a:ea typeface="+mn-lt"/>
                <a:cs typeface="+mn-lt"/>
              </a:rPr>
            </a:br>
            <a:r>
              <a:rPr lang="en-US" dirty="0">
                <a:ea typeface="+mn-lt"/>
                <a:cs typeface="+mn-lt"/>
              </a:rPr>
              <a:t>That's why it's called, (that's why it's called)</a:t>
            </a:r>
            <a:br>
              <a:rPr lang="en-US">
                <a:ea typeface="+mn-lt"/>
                <a:cs typeface="+mn-lt"/>
              </a:rPr>
            </a:br>
            <a:r>
              <a:rPr lang="en-US" dirty="0">
                <a:ea typeface="+mn-lt"/>
                <a:cs typeface="+mn-lt"/>
              </a:rPr>
              <a:t>A rick-a-bamboo, (a rick-a-bamboo)</a:t>
            </a:r>
            <a:br>
              <a:rPr lang="en-US">
                <a:ea typeface="+mn-lt"/>
                <a:cs typeface="+mn-lt"/>
              </a:rPr>
            </a:br>
            <a:r>
              <a:rPr lang="en-US" dirty="0">
                <a:ea typeface="+mn-lt"/>
                <a:cs typeface="+mn-lt"/>
              </a:rPr>
              <a:t>A rick-a-bamboo, (a rick-a-bamboo)</a:t>
            </a:r>
            <a:br>
              <a:rPr lang="en-US">
                <a:ea typeface="+mn-lt"/>
                <a:cs typeface="+mn-lt"/>
              </a:rPr>
            </a:br>
            <a:br>
              <a:rPr lang="en-US">
                <a:ea typeface="+mn-lt"/>
                <a:cs typeface="+mn-lt"/>
              </a:rPr>
            </a:br>
            <a:endParaRPr lang="en-US">
              <a:cs typeface="Calibri"/>
            </a:endParaRPr>
          </a:p>
        </p:txBody>
      </p:sp>
      <p:sp>
        <p:nvSpPr>
          <p:cNvPr id="4" name="TextBox 3">
            <a:extLst>
              <a:ext uri="{FF2B5EF4-FFF2-40B4-BE49-F238E27FC236}">
                <a16:creationId xmlns:a16="http://schemas.microsoft.com/office/drawing/2014/main" id="{9FBBAEE3-C87F-4236-89D7-B96CCF96F6E7}"/>
              </a:ext>
            </a:extLst>
          </p:cNvPr>
          <p:cNvSpPr txBox="1"/>
          <p:nvPr/>
        </p:nvSpPr>
        <p:spPr>
          <a:xfrm>
            <a:off x="6255204" y="1615169"/>
            <a:ext cx="4974771"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Now Captain Jack, (now captain Jack)</a:t>
            </a:r>
            <a:br>
              <a:rPr lang="en-US">
                <a:ea typeface="+mn-lt"/>
                <a:cs typeface="+mn-lt"/>
              </a:rPr>
            </a:br>
            <a:r>
              <a:rPr lang="en-US" dirty="0">
                <a:ea typeface="+mn-lt"/>
                <a:cs typeface="+mn-lt"/>
              </a:rPr>
              <a:t>Had a mighty fine crew (had a mighty fine crew)</a:t>
            </a:r>
            <a:br>
              <a:rPr lang="en-US">
                <a:ea typeface="+mn-lt"/>
                <a:cs typeface="+mn-lt"/>
              </a:rPr>
            </a:br>
            <a:r>
              <a:rPr lang="en-US" dirty="0">
                <a:ea typeface="+mn-lt"/>
                <a:cs typeface="+mn-lt"/>
              </a:rPr>
              <a:t>He sailed across, (he sailed across)</a:t>
            </a:r>
            <a:br>
              <a:rPr lang="en-US">
                <a:ea typeface="+mn-lt"/>
                <a:cs typeface="+mn-lt"/>
              </a:rPr>
            </a:br>
            <a:r>
              <a:rPr lang="en-US" dirty="0">
                <a:ea typeface="+mn-lt"/>
                <a:cs typeface="+mn-lt"/>
              </a:rPr>
              <a:t>The channel two, (the channel two)</a:t>
            </a:r>
            <a:br>
              <a:rPr lang="en-US">
                <a:ea typeface="+mn-lt"/>
                <a:cs typeface="+mn-lt"/>
              </a:rPr>
            </a:br>
            <a:r>
              <a:rPr lang="en-US" dirty="0">
                <a:ea typeface="+mn-lt"/>
                <a:cs typeface="+mn-lt"/>
              </a:rPr>
              <a:t>But his ship sank, (but his ship sank)</a:t>
            </a:r>
            <a:br>
              <a:rPr lang="en-US">
                <a:ea typeface="+mn-lt"/>
                <a:cs typeface="+mn-lt"/>
              </a:rPr>
            </a:br>
            <a:r>
              <a:rPr lang="en-US" dirty="0">
                <a:ea typeface="+mn-lt"/>
                <a:cs typeface="+mn-lt"/>
              </a:rPr>
              <a:t>And yours will too, (and yours will too)</a:t>
            </a:r>
            <a:br>
              <a:rPr lang="en-US">
                <a:ea typeface="+mn-lt"/>
                <a:cs typeface="+mn-lt"/>
              </a:rPr>
            </a:br>
            <a:r>
              <a:rPr lang="en-US" dirty="0">
                <a:ea typeface="+mn-lt"/>
                <a:cs typeface="+mn-lt"/>
              </a:rPr>
              <a:t>If you don't take, (if you don't take)</a:t>
            </a:r>
            <a:br>
              <a:rPr lang="en-US">
                <a:ea typeface="+mn-lt"/>
                <a:cs typeface="+mn-lt"/>
              </a:rPr>
            </a:br>
            <a:r>
              <a:rPr lang="en-US" dirty="0">
                <a:ea typeface="+mn-lt"/>
                <a:cs typeface="+mn-lt"/>
              </a:rPr>
              <a:t>A rick-a-bamboo (a rick-a-bamboo)</a:t>
            </a:r>
            <a:br>
              <a:rPr lang="en-US">
                <a:ea typeface="+mn-lt"/>
                <a:cs typeface="+mn-lt"/>
              </a:rPr>
            </a:br>
            <a:r>
              <a:rPr lang="en-US" dirty="0">
                <a:ea typeface="+mn-lt"/>
                <a:cs typeface="+mn-lt"/>
              </a:rPr>
              <a:t>A rick-a-bamboo, (a rick-a-bamboo)</a:t>
            </a:r>
            <a:br>
              <a:rPr lang="en-US">
                <a:ea typeface="+mn-lt"/>
                <a:cs typeface="+mn-lt"/>
              </a:rPr>
            </a:br>
            <a:br>
              <a:rPr lang="en-US">
                <a:ea typeface="+mn-lt"/>
                <a:cs typeface="+mn-lt"/>
              </a:rPr>
            </a:br>
            <a:r>
              <a:rPr lang="en-US" dirty="0">
                <a:ea typeface="+mn-lt"/>
                <a:cs typeface="+mn-lt"/>
              </a:rPr>
              <a:t>Now what is that? (now what is that?)</a:t>
            </a:r>
            <a:br>
              <a:rPr lang="en-US">
                <a:ea typeface="+mn-lt"/>
                <a:cs typeface="+mn-lt"/>
              </a:rPr>
            </a:br>
            <a:r>
              <a:rPr lang="en-US" dirty="0">
                <a:ea typeface="+mn-lt"/>
                <a:cs typeface="+mn-lt"/>
              </a:rPr>
              <a:t>Its something made, (it's something made)</a:t>
            </a:r>
            <a:br>
              <a:rPr lang="en-US">
                <a:ea typeface="+mn-lt"/>
                <a:cs typeface="+mn-lt"/>
              </a:rPr>
            </a:br>
            <a:r>
              <a:rPr lang="en-US" dirty="0">
                <a:ea typeface="+mn-lt"/>
                <a:cs typeface="+mn-lt"/>
              </a:rPr>
              <a:t>By the princess pat, (by the princess pat)</a:t>
            </a:r>
            <a:br>
              <a:rPr lang="en-US">
                <a:ea typeface="+mn-lt"/>
                <a:cs typeface="+mn-lt"/>
              </a:rPr>
            </a:br>
            <a:r>
              <a:rPr lang="en-US" dirty="0">
                <a:ea typeface="+mn-lt"/>
                <a:cs typeface="+mn-lt"/>
              </a:rPr>
              <a:t>Its red and gold, (its red and gold)</a:t>
            </a:r>
            <a:br>
              <a:rPr lang="en-US">
                <a:ea typeface="+mn-lt"/>
                <a:cs typeface="+mn-lt"/>
              </a:rPr>
            </a:br>
            <a:r>
              <a:rPr lang="en-US" dirty="0">
                <a:ea typeface="+mn-lt"/>
                <a:cs typeface="+mn-lt"/>
              </a:rPr>
              <a:t>And purple too, (and purple too)</a:t>
            </a:r>
            <a:br>
              <a:rPr lang="en-US">
                <a:ea typeface="+mn-lt"/>
                <a:cs typeface="+mn-lt"/>
              </a:rPr>
            </a:br>
            <a:r>
              <a:rPr lang="en-US" dirty="0">
                <a:ea typeface="+mn-lt"/>
                <a:cs typeface="+mn-lt"/>
              </a:rPr>
              <a:t>That's why it's called, (that's why it's called)</a:t>
            </a:r>
            <a:br>
              <a:rPr lang="en-US">
                <a:ea typeface="+mn-lt"/>
                <a:cs typeface="+mn-lt"/>
              </a:rPr>
            </a:br>
            <a:r>
              <a:rPr lang="en-US" dirty="0">
                <a:ea typeface="+mn-lt"/>
                <a:cs typeface="+mn-lt"/>
              </a:rPr>
              <a:t>A rick-a-bamboo, (a rick-a-bamboo)</a:t>
            </a:r>
            <a:br>
              <a:rPr lang="en-US">
                <a:ea typeface="+mn-lt"/>
                <a:cs typeface="+mn-lt"/>
              </a:rPr>
            </a:br>
            <a:r>
              <a:rPr lang="en-US" dirty="0">
                <a:ea typeface="+mn-lt"/>
                <a:cs typeface="+mn-lt"/>
              </a:rPr>
              <a:t>A rick-a-bamboo, (a rick-a-bamboo)to add text</a:t>
            </a:r>
          </a:p>
          <a:p>
            <a:pPr algn="l"/>
            <a:endParaRPr lang="en-US">
              <a:cs typeface="Calibri"/>
            </a:endParaRPr>
          </a:p>
        </p:txBody>
      </p:sp>
    </p:spTree>
    <p:extLst>
      <p:ext uri="{BB962C8B-B14F-4D97-AF65-F5344CB8AC3E}">
        <p14:creationId xmlns:p14="http://schemas.microsoft.com/office/powerpoint/2010/main" val="6139373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49395-2906-498E-A98A-DB6C9F0EF892}"/>
              </a:ext>
            </a:extLst>
          </p:cNvPr>
          <p:cNvSpPr>
            <a:spLocks noGrp="1"/>
          </p:cNvSpPr>
          <p:nvPr>
            <p:ph type="title"/>
          </p:nvPr>
        </p:nvSpPr>
        <p:spPr>
          <a:xfrm>
            <a:off x="185057" y="106589"/>
            <a:ext cx="10515600" cy="1325563"/>
          </a:xfrm>
        </p:spPr>
        <p:txBody>
          <a:bodyPr/>
          <a:lstStyle/>
          <a:p>
            <a:r>
              <a:rPr lang="en-US">
                <a:latin typeface="Arial Rounded MT Bold"/>
              </a:rPr>
              <a:t>The Moose Song</a:t>
            </a:r>
            <a:endParaRPr lang="en-US"/>
          </a:p>
        </p:txBody>
      </p:sp>
      <p:sp>
        <p:nvSpPr>
          <p:cNvPr id="3" name="TextBox 2">
            <a:extLst>
              <a:ext uri="{FF2B5EF4-FFF2-40B4-BE49-F238E27FC236}">
                <a16:creationId xmlns:a16="http://schemas.microsoft.com/office/drawing/2014/main" id="{9FFD0FFB-0E63-4870-8CB0-06F122C105A1}"/>
              </a:ext>
            </a:extLst>
          </p:cNvPr>
          <p:cNvSpPr txBox="1"/>
          <p:nvPr/>
        </p:nvSpPr>
        <p:spPr>
          <a:xfrm>
            <a:off x="928007" y="1431471"/>
            <a:ext cx="5587092"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ea typeface="+mn-lt"/>
              <a:cs typeface="+mn-lt"/>
            </a:endParaRPr>
          </a:p>
          <a:p>
            <a:r>
              <a:rPr lang="en-US" sz="2000">
                <a:ea typeface="+mn-lt"/>
                <a:cs typeface="+mn-lt"/>
              </a:rPr>
              <a:t>There was a great big moose!</a:t>
            </a:r>
            <a:endParaRPr lang="en-US" sz="2000">
              <a:cs typeface="Calibri"/>
            </a:endParaRPr>
          </a:p>
          <a:p>
            <a:r>
              <a:rPr lang="en-US" sz="2000">
                <a:ea typeface="+mn-lt"/>
                <a:cs typeface="+mn-lt"/>
              </a:rPr>
              <a:t>He liked to drink a lot of juice.</a:t>
            </a:r>
            <a:endParaRPr lang="en-US" sz="2000">
              <a:cs typeface="Calibri"/>
            </a:endParaRPr>
          </a:p>
          <a:p>
            <a:r>
              <a:rPr lang="en-US" sz="2000">
                <a:ea typeface="+mn-lt"/>
                <a:cs typeface="+mn-lt"/>
              </a:rPr>
              <a:t>There was a great big moose!</a:t>
            </a:r>
            <a:endParaRPr lang="en-US" sz="2000">
              <a:cs typeface="Calibri"/>
            </a:endParaRPr>
          </a:p>
          <a:p>
            <a:r>
              <a:rPr lang="en-US" sz="2000">
                <a:ea typeface="+mn-lt"/>
                <a:cs typeface="+mn-lt"/>
              </a:rPr>
              <a:t>He liked to drink a lot of juice.</a:t>
            </a:r>
            <a:endParaRPr lang="en-US" sz="2000">
              <a:cs typeface="Calibri"/>
            </a:endParaRPr>
          </a:p>
          <a:p>
            <a:r>
              <a:rPr lang="en-US" sz="2000">
                <a:ea typeface="+mn-lt"/>
                <a:cs typeface="+mn-lt"/>
              </a:rPr>
              <a:t>Singin’ oh way oh</a:t>
            </a:r>
            <a:endParaRPr lang="en-US" sz="2000">
              <a:cs typeface="Calibri"/>
            </a:endParaRPr>
          </a:p>
          <a:p>
            <a:r>
              <a:rPr lang="en-US" sz="2000">
                <a:ea typeface="+mn-lt"/>
                <a:cs typeface="+mn-lt"/>
              </a:rPr>
              <a:t>Way oh way oh way oh way oh</a:t>
            </a:r>
            <a:endParaRPr lang="en-US" sz="2000">
              <a:cs typeface="Calibri"/>
            </a:endParaRPr>
          </a:p>
          <a:p>
            <a:r>
              <a:rPr lang="en-US" sz="2000">
                <a:ea typeface="+mn-lt"/>
                <a:cs typeface="+mn-lt"/>
              </a:rPr>
              <a:t>Way oh way oh</a:t>
            </a:r>
            <a:endParaRPr lang="en-US" sz="2000">
              <a:cs typeface="Calibri"/>
            </a:endParaRPr>
          </a:p>
          <a:p>
            <a:r>
              <a:rPr lang="en-US" sz="2000">
                <a:ea typeface="+mn-lt"/>
                <a:cs typeface="+mn-lt"/>
              </a:rPr>
              <a:t>Way oh way oh way oh way oh</a:t>
            </a:r>
            <a:endParaRPr lang="en-US" sz="2000">
              <a:cs typeface="Calibri"/>
            </a:endParaRPr>
          </a:p>
          <a:p>
            <a:r>
              <a:rPr lang="en-US" sz="2000">
                <a:ea typeface="+mn-lt"/>
                <a:cs typeface="+mn-lt"/>
              </a:rPr>
              <a:t>The moose’s name was Fred.</a:t>
            </a:r>
            <a:endParaRPr lang="en-US" sz="2000">
              <a:cs typeface="Calibri"/>
            </a:endParaRPr>
          </a:p>
          <a:p>
            <a:r>
              <a:rPr lang="en-US" sz="2000">
                <a:ea typeface="+mn-lt"/>
                <a:cs typeface="+mn-lt"/>
              </a:rPr>
              <a:t>He liked to drink his juice in bed.</a:t>
            </a:r>
            <a:endParaRPr lang="en-US" sz="2000">
              <a:cs typeface="Calibri"/>
            </a:endParaRPr>
          </a:p>
          <a:p>
            <a:r>
              <a:rPr lang="en-US" sz="2000">
                <a:ea typeface="+mn-lt"/>
                <a:cs typeface="+mn-lt"/>
              </a:rPr>
              <a:t>The moose’s name was Fred.</a:t>
            </a:r>
            <a:endParaRPr lang="en-US" sz="2000">
              <a:cs typeface="Calibri"/>
            </a:endParaRPr>
          </a:p>
          <a:p>
            <a:r>
              <a:rPr lang="en-US" sz="2000">
                <a:ea typeface="+mn-lt"/>
                <a:cs typeface="+mn-lt"/>
              </a:rPr>
              <a:t>He liked to drink his juice in bed.</a:t>
            </a:r>
            <a:endParaRPr lang="en-US" sz="2000">
              <a:cs typeface="Calibri"/>
            </a:endParaRPr>
          </a:p>
          <a:p>
            <a:r>
              <a:rPr lang="en-US" sz="2000">
                <a:ea typeface="+mn-lt"/>
                <a:cs typeface="+mn-lt"/>
              </a:rPr>
              <a:t>Singin’ oh way oh</a:t>
            </a:r>
            <a:endParaRPr lang="en-US" sz="2000">
              <a:cs typeface="Calibri"/>
            </a:endParaRPr>
          </a:p>
          <a:p>
            <a:r>
              <a:rPr lang="en-US" sz="2000">
                <a:ea typeface="+mn-lt"/>
                <a:cs typeface="+mn-lt"/>
              </a:rPr>
              <a:t>Way oh way oh way oh way oh</a:t>
            </a:r>
            <a:endParaRPr lang="en-US" sz="2000">
              <a:cs typeface="Calibri"/>
            </a:endParaRPr>
          </a:p>
          <a:p>
            <a:r>
              <a:rPr lang="en-US" sz="2000">
                <a:ea typeface="+mn-lt"/>
                <a:cs typeface="+mn-lt"/>
              </a:rPr>
              <a:t>Way oh way oh</a:t>
            </a:r>
            <a:endParaRPr lang="en-US" sz="2000">
              <a:cs typeface="Calibri"/>
            </a:endParaRPr>
          </a:p>
          <a:p>
            <a:r>
              <a:rPr lang="en-US" sz="2000">
                <a:ea typeface="+mn-lt"/>
                <a:cs typeface="+mn-lt"/>
              </a:rPr>
              <a:t>Way oh way oh way oh way oh</a:t>
            </a:r>
            <a:endParaRPr lang="en-US" sz="2000">
              <a:cs typeface="Calibri"/>
            </a:endParaRPr>
          </a:p>
          <a:p>
            <a:endParaRPr lang="en-US" sz="2000">
              <a:cs typeface="Calibri"/>
            </a:endParaRPr>
          </a:p>
        </p:txBody>
      </p:sp>
      <p:sp>
        <p:nvSpPr>
          <p:cNvPr id="4" name="TextBox 3">
            <a:extLst>
              <a:ext uri="{FF2B5EF4-FFF2-40B4-BE49-F238E27FC236}">
                <a16:creationId xmlns:a16="http://schemas.microsoft.com/office/drawing/2014/main" id="{7F7E008B-6096-4F70-8457-B0F21A66FCA1}"/>
              </a:ext>
            </a:extLst>
          </p:cNvPr>
          <p:cNvSpPr txBox="1"/>
          <p:nvPr/>
        </p:nvSpPr>
        <p:spPr>
          <a:xfrm>
            <a:off x="7357382" y="192813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5" name="TextBox 4">
            <a:extLst>
              <a:ext uri="{FF2B5EF4-FFF2-40B4-BE49-F238E27FC236}">
                <a16:creationId xmlns:a16="http://schemas.microsoft.com/office/drawing/2014/main" id="{53CC9AD9-39F6-42D7-B444-352B2427772F}"/>
              </a:ext>
            </a:extLst>
          </p:cNvPr>
          <p:cNvSpPr txBox="1"/>
          <p:nvPr/>
        </p:nvSpPr>
        <p:spPr>
          <a:xfrm>
            <a:off x="6330043" y="1485899"/>
            <a:ext cx="5750378"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ea typeface="+mn-lt"/>
              <a:cs typeface="+mn-lt"/>
            </a:endParaRPr>
          </a:p>
          <a:p>
            <a:r>
              <a:rPr lang="en-US" sz="2000">
                <a:ea typeface="+mn-lt"/>
                <a:cs typeface="+mn-lt"/>
              </a:rPr>
              <a:t>He drank his juice with care,</a:t>
            </a:r>
            <a:endParaRPr lang="en-US"/>
          </a:p>
          <a:p>
            <a:r>
              <a:rPr lang="en-US" sz="2000">
                <a:ea typeface="+mn-lt"/>
                <a:cs typeface="+mn-lt"/>
              </a:rPr>
              <a:t>but he spilled some in his hair.</a:t>
            </a:r>
          </a:p>
          <a:p>
            <a:r>
              <a:rPr lang="en-US" sz="2000">
                <a:ea typeface="+mn-lt"/>
                <a:cs typeface="+mn-lt"/>
              </a:rPr>
              <a:t>He drank his juice with care,</a:t>
            </a:r>
            <a:endParaRPr lang="en-US">
              <a:cs typeface="Calibri"/>
            </a:endParaRPr>
          </a:p>
          <a:p>
            <a:r>
              <a:rPr lang="en-US" sz="2000">
                <a:ea typeface="+mn-lt"/>
                <a:cs typeface="+mn-lt"/>
              </a:rPr>
              <a:t>but he spilled some in his hair.</a:t>
            </a:r>
          </a:p>
          <a:p>
            <a:r>
              <a:rPr lang="en-US" sz="2000">
                <a:ea typeface="+mn-lt"/>
                <a:cs typeface="+mn-lt"/>
              </a:rPr>
              <a:t>He drank his juice with care,</a:t>
            </a:r>
          </a:p>
          <a:p>
            <a:r>
              <a:rPr lang="en-US" sz="2000">
                <a:ea typeface="+mn-lt"/>
                <a:cs typeface="+mn-lt"/>
              </a:rPr>
              <a:t>but he spilled some in his hair.</a:t>
            </a:r>
          </a:p>
          <a:p>
            <a:r>
              <a:rPr lang="en-US" sz="2000">
                <a:ea typeface="+mn-lt"/>
                <a:cs typeface="+mn-lt"/>
              </a:rPr>
              <a:t>Singin’ oh way oh</a:t>
            </a:r>
          </a:p>
          <a:p>
            <a:r>
              <a:rPr lang="en-US" sz="2000">
                <a:ea typeface="+mn-lt"/>
                <a:cs typeface="+mn-lt"/>
              </a:rPr>
              <a:t>Way oh way oh way oh way oh</a:t>
            </a:r>
          </a:p>
          <a:p>
            <a:r>
              <a:rPr lang="en-US" sz="2000">
                <a:ea typeface="+mn-lt"/>
                <a:cs typeface="+mn-lt"/>
              </a:rPr>
              <a:t>Way oh way oh</a:t>
            </a:r>
          </a:p>
          <a:p>
            <a:r>
              <a:rPr lang="en-US" sz="2000">
                <a:ea typeface="+mn-lt"/>
                <a:cs typeface="+mn-lt"/>
              </a:rPr>
              <a:t>Way oh way oh way oh way oh</a:t>
            </a:r>
          </a:p>
          <a:p>
            <a:r>
              <a:rPr lang="en-US" sz="2000">
                <a:ea typeface="+mn-lt"/>
                <a:cs typeface="+mn-lt"/>
              </a:rPr>
              <a:t>Now he’s a sticky moose</a:t>
            </a:r>
          </a:p>
          <a:p>
            <a:r>
              <a:rPr lang="en-US" sz="2000">
                <a:ea typeface="+mn-lt"/>
                <a:cs typeface="+mn-lt"/>
              </a:rPr>
              <a:t>Because he’s all covered in juice!</a:t>
            </a:r>
          </a:p>
          <a:p>
            <a:r>
              <a:rPr lang="en-US" sz="2000">
                <a:ea typeface="+mn-lt"/>
                <a:cs typeface="+mn-lt"/>
              </a:rPr>
              <a:t>Singin’ oh way oh</a:t>
            </a:r>
          </a:p>
          <a:p>
            <a:r>
              <a:rPr lang="en-US" sz="2000">
                <a:ea typeface="+mn-lt"/>
                <a:cs typeface="+mn-lt"/>
              </a:rPr>
              <a:t>Way oh way oh way oh way oh</a:t>
            </a:r>
          </a:p>
          <a:p>
            <a:r>
              <a:rPr lang="en-US" sz="2000">
                <a:ea typeface="+mn-lt"/>
                <a:cs typeface="+mn-lt"/>
              </a:rPr>
              <a:t>Way oh way oh</a:t>
            </a:r>
          </a:p>
          <a:p>
            <a:r>
              <a:rPr lang="en-US" sz="2000">
                <a:ea typeface="+mn-lt"/>
                <a:cs typeface="+mn-lt"/>
              </a:rPr>
              <a:t>Way oh way oh way oh way oh</a:t>
            </a:r>
          </a:p>
          <a:p>
            <a:pPr algn="l"/>
            <a:endParaRPr lang="en-US" sz="2000">
              <a:cs typeface="Calibri"/>
            </a:endParaRPr>
          </a:p>
        </p:txBody>
      </p:sp>
    </p:spTree>
    <p:extLst>
      <p:ext uri="{BB962C8B-B14F-4D97-AF65-F5344CB8AC3E}">
        <p14:creationId xmlns:p14="http://schemas.microsoft.com/office/powerpoint/2010/main" val="15966882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CCF4C-3B30-4EF6-A86F-8CC730ED786F}"/>
              </a:ext>
            </a:extLst>
          </p:cNvPr>
          <p:cNvSpPr>
            <a:spLocks noGrp="1"/>
          </p:cNvSpPr>
          <p:nvPr>
            <p:ph type="title"/>
          </p:nvPr>
        </p:nvSpPr>
        <p:spPr>
          <a:xfrm>
            <a:off x="185058" y="133804"/>
            <a:ext cx="11168742" cy="1584098"/>
          </a:xfrm>
        </p:spPr>
        <p:txBody>
          <a:bodyPr/>
          <a:lstStyle/>
          <a:p>
            <a:r>
              <a:rPr lang="en-US">
                <a:latin typeface="Arial Rounded MT Bold"/>
              </a:rPr>
              <a:t>Kookaburra</a:t>
            </a:r>
          </a:p>
        </p:txBody>
      </p:sp>
      <p:sp>
        <p:nvSpPr>
          <p:cNvPr id="3" name="TextBox 2">
            <a:extLst>
              <a:ext uri="{FF2B5EF4-FFF2-40B4-BE49-F238E27FC236}">
                <a16:creationId xmlns:a16="http://schemas.microsoft.com/office/drawing/2014/main" id="{391E7DC0-7EB1-4CD0-BCD2-63D90BDF0B28}"/>
              </a:ext>
            </a:extLst>
          </p:cNvPr>
          <p:cNvSpPr txBox="1"/>
          <p:nvPr/>
        </p:nvSpPr>
        <p:spPr>
          <a:xfrm>
            <a:off x="57151" y="1540329"/>
            <a:ext cx="52469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4" name="TextBox 3">
            <a:extLst>
              <a:ext uri="{FF2B5EF4-FFF2-40B4-BE49-F238E27FC236}">
                <a16:creationId xmlns:a16="http://schemas.microsoft.com/office/drawing/2014/main" id="{F3D43F92-BAFF-4121-8078-A118B031DA83}"/>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5" name="TextBox 4">
            <a:extLst>
              <a:ext uri="{FF2B5EF4-FFF2-40B4-BE49-F238E27FC236}">
                <a16:creationId xmlns:a16="http://schemas.microsoft.com/office/drawing/2014/main" id="{6A1783E2-CFA8-43FB-B8B5-CE89D790D107}"/>
              </a:ext>
            </a:extLst>
          </p:cNvPr>
          <p:cNvSpPr txBox="1"/>
          <p:nvPr/>
        </p:nvSpPr>
        <p:spPr>
          <a:xfrm>
            <a:off x="5037365" y="1186543"/>
            <a:ext cx="73832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6" name="TextBox 5">
            <a:extLst>
              <a:ext uri="{FF2B5EF4-FFF2-40B4-BE49-F238E27FC236}">
                <a16:creationId xmlns:a16="http://schemas.microsoft.com/office/drawing/2014/main" id="{F0DE7591-9B08-42E0-AEE4-3ADB8479C192}"/>
              </a:ext>
            </a:extLst>
          </p:cNvPr>
          <p:cNvSpPr txBox="1"/>
          <p:nvPr/>
        </p:nvSpPr>
        <p:spPr>
          <a:xfrm>
            <a:off x="261258" y="1717222"/>
            <a:ext cx="6607627"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mn-lt"/>
                <a:cs typeface="+mn-lt"/>
              </a:rPr>
              <a:t>Kookaburra sits on the old gum tree,</a:t>
            </a:r>
            <a:br>
              <a:rPr lang="en-US" sz="2400">
                <a:ea typeface="+mn-lt"/>
                <a:cs typeface="+mn-lt"/>
              </a:rPr>
            </a:br>
            <a:r>
              <a:rPr lang="en-US" sz="2400">
                <a:ea typeface="+mn-lt"/>
                <a:cs typeface="+mn-lt"/>
              </a:rPr>
              <a:t>Merry </a:t>
            </a:r>
            <a:r>
              <a:rPr lang="en-US" sz="2400" err="1">
                <a:ea typeface="+mn-lt"/>
                <a:cs typeface="+mn-lt"/>
              </a:rPr>
              <a:t>merry</a:t>
            </a:r>
            <a:r>
              <a:rPr lang="en-US" sz="2400">
                <a:ea typeface="+mn-lt"/>
                <a:cs typeface="+mn-lt"/>
              </a:rPr>
              <a:t> king of the bush is he.</a:t>
            </a:r>
            <a:br>
              <a:rPr lang="en-US" sz="2400">
                <a:ea typeface="+mn-lt"/>
                <a:cs typeface="+mn-lt"/>
              </a:rPr>
            </a:br>
            <a:r>
              <a:rPr lang="en-US" sz="2400">
                <a:ea typeface="+mn-lt"/>
                <a:cs typeface="+mn-lt"/>
              </a:rPr>
              <a:t>Laugh, Kookaburra, laugh, Kookaburra,</a:t>
            </a:r>
            <a:br>
              <a:rPr lang="en-US" sz="2400">
                <a:ea typeface="+mn-lt"/>
                <a:cs typeface="+mn-lt"/>
              </a:rPr>
            </a:br>
            <a:r>
              <a:rPr lang="en-US" sz="2400">
                <a:ea typeface="+mn-lt"/>
                <a:cs typeface="+mn-lt"/>
              </a:rPr>
              <a:t>Gay your life must be! </a:t>
            </a:r>
          </a:p>
          <a:p>
            <a:r>
              <a:rPr lang="en-US" sz="2400">
                <a:ea typeface="+mn-lt"/>
                <a:cs typeface="+mn-lt"/>
              </a:rPr>
              <a:t>Kookaburra sits in the old gum tree</a:t>
            </a:r>
            <a:br>
              <a:rPr lang="en-US" sz="2400">
                <a:ea typeface="+mn-lt"/>
                <a:cs typeface="+mn-lt"/>
              </a:rPr>
            </a:br>
            <a:r>
              <a:rPr lang="en-US" sz="2400">
                <a:ea typeface="+mn-lt"/>
                <a:cs typeface="+mn-lt"/>
              </a:rPr>
              <a:t>Eating all the gumdrops he can see</a:t>
            </a:r>
            <a:br>
              <a:rPr lang="en-US" sz="2400">
                <a:ea typeface="+mn-lt"/>
                <a:cs typeface="+mn-lt"/>
              </a:rPr>
            </a:br>
            <a:r>
              <a:rPr lang="en-US" sz="2400">
                <a:ea typeface="+mn-lt"/>
                <a:cs typeface="+mn-lt"/>
              </a:rPr>
              <a:t>Stop, Kookaburra, Stop, Kookaburra</a:t>
            </a:r>
            <a:br>
              <a:rPr lang="en-US" sz="2400">
                <a:ea typeface="+mn-lt"/>
                <a:cs typeface="+mn-lt"/>
              </a:rPr>
            </a:br>
            <a:r>
              <a:rPr lang="en-US" sz="2400">
                <a:ea typeface="+mn-lt"/>
                <a:cs typeface="+mn-lt"/>
              </a:rPr>
              <a:t>Leave some there for me.</a:t>
            </a:r>
          </a:p>
          <a:p>
            <a:r>
              <a:rPr lang="en-US" sz="2400">
                <a:ea typeface="+mn-lt"/>
                <a:cs typeface="+mn-lt"/>
              </a:rPr>
              <a:t>Kookaburra sits in the old gum tree,</a:t>
            </a:r>
            <a:br>
              <a:rPr lang="en-US" sz="2400">
                <a:ea typeface="+mn-lt"/>
                <a:cs typeface="+mn-lt"/>
              </a:rPr>
            </a:br>
            <a:r>
              <a:rPr lang="en-US" sz="2400">
                <a:ea typeface="+mn-lt"/>
                <a:cs typeface="+mn-lt"/>
              </a:rPr>
              <a:t>Counting all the monkeys he can see</a:t>
            </a:r>
            <a:br>
              <a:rPr lang="en-US" sz="2400">
                <a:ea typeface="+mn-lt"/>
                <a:cs typeface="+mn-lt"/>
              </a:rPr>
            </a:br>
            <a:r>
              <a:rPr lang="en-US" sz="2400">
                <a:ea typeface="+mn-lt"/>
                <a:cs typeface="+mn-lt"/>
              </a:rPr>
              <a:t>Stop, Kookaburra, Stop, Kookaburra,</a:t>
            </a:r>
            <a:br>
              <a:rPr lang="en-US" sz="2400">
                <a:ea typeface="+mn-lt"/>
                <a:cs typeface="+mn-lt"/>
              </a:rPr>
            </a:br>
            <a:r>
              <a:rPr lang="en-US" sz="2400">
                <a:ea typeface="+mn-lt"/>
                <a:cs typeface="+mn-lt"/>
              </a:rPr>
              <a:t>That's no monkey, that's me.</a:t>
            </a:r>
          </a:p>
          <a:p>
            <a:pPr algn="l"/>
            <a:endParaRPr lang="en-US" sz="2400">
              <a:cs typeface="Calibri"/>
            </a:endParaRPr>
          </a:p>
        </p:txBody>
      </p:sp>
    </p:spTree>
    <p:extLst>
      <p:ext uri="{BB962C8B-B14F-4D97-AF65-F5344CB8AC3E}">
        <p14:creationId xmlns:p14="http://schemas.microsoft.com/office/powerpoint/2010/main" val="9646255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D276A-6B14-4BA0-9B49-4667829CF5AA}"/>
              </a:ext>
            </a:extLst>
          </p:cNvPr>
          <p:cNvSpPr>
            <a:spLocks noGrp="1"/>
          </p:cNvSpPr>
          <p:nvPr>
            <p:ph type="title"/>
          </p:nvPr>
        </p:nvSpPr>
        <p:spPr>
          <a:xfrm>
            <a:off x="103414" y="174625"/>
            <a:ext cx="10515600" cy="1325563"/>
          </a:xfrm>
        </p:spPr>
        <p:txBody>
          <a:bodyPr/>
          <a:lstStyle/>
          <a:p>
            <a:r>
              <a:rPr lang="en-US" dirty="0">
                <a:latin typeface="Arial Rounded MT Bold"/>
              </a:rPr>
              <a:t>The Little Green Frog</a:t>
            </a:r>
            <a:endParaRPr lang="en-US" dirty="0"/>
          </a:p>
        </p:txBody>
      </p:sp>
      <p:sp>
        <p:nvSpPr>
          <p:cNvPr id="3" name="TextBox 2">
            <a:extLst>
              <a:ext uri="{FF2B5EF4-FFF2-40B4-BE49-F238E27FC236}">
                <a16:creationId xmlns:a16="http://schemas.microsoft.com/office/drawing/2014/main" id="{05B1489A-B147-4728-9C5C-D3A6AB50D9CB}"/>
              </a:ext>
            </a:extLst>
          </p:cNvPr>
          <p:cNvSpPr txBox="1"/>
          <p:nvPr/>
        </p:nvSpPr>
        <p:spPr>
          <a:xfrm>
            <a:off x="329293" y="1594758"/>
            <a:ext cx="6199413"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err="1">
                <a:ea typeface="+mn-lt"/>
                <a:cs typeface="+mn-lt"/>
              </a:rPr>
              <a:t>MmmAck</a:t>
            </a:r>
            <a:r>
              <a:rPr lang="en-US" sz="2000">
                <a:ea typeface="+mn-lt"/>
                <a:cs typeface="+mn-lt"/>
              </a:rPr>
              <a:t> went the little green frog one day,</a:t>
            </a:r>
            <a:br>
              <a:rPr lang="en-US" sz="2000">
                <a:ea typeface="+mn-lt"/>
                <a:cs typeface="+mn-lt"/>
              </a:rPr>
            </a:br>
            <a:r>
              <a:rPr lang="en-US" sz="2000" err="1">
                <a:ea typeface="+mn-lt"/>
                <a:cs typeface="+mn-lt"/>
              </a:rPr>
              <a:t>MmmAck</a:t>
            </a:r>
            <a:r>
              <a:rPr lang="en-US" sz="2000">
                <a:ea typeface="+mn-lt"/>
                <a:cs typeface="+mn-lt"/>
              </a:rPr>
              <a:t> went the little green frog.</a:t>
            </a:r>
            <a:br>
              <a:rPr lang="en-US" sz="2000">
                <a:ea typeface="+mn-lt"/>
                <a:cs typeface="+mn-lt"/>
              </a:rPr>
            </a:br>
            <a:r>
              <a:rPr lang="en-US" sz="2000" err="1">
                <a:ea typeface="+mn-lt"/>
                <a:cs typeface="+mn-lt"/>
              </a:rPr>
              <a:t>Mmmack</a:t>
            </a:r>
            <a:r>
              <a:rPr lang="en-US" sz="2000">
                <a:ea typeface="+mn-lt"/>
                <a:cs typeface="+mn-lt"/>
              </a:rPr>
              <a:t> went the little green frog one day,</a:t>
            </a:r>
            <a:br>
              <a:rPr lang="en-US" sz="2000">
                <a:ea typeface="+mn-lt"/>
                <a:cs typeface="+mn-lt"/>
              </a:rPr>
            </a:br>
            <a:r>
              <a:rPr lang="en-US" sz="2000">
                <a:ea typeface="+mn-lt"/>
                <a:cs typeface="+mn-lt"/>
              </a:rPr>
              <a:t>And his eyes went </a:t>
            </a:r>
            <a:r>
              <a:rPr lang="en-US" sz="2000" err="1">
                <a:ea typeface="+mn-lt"/>
                <a:cs typeface="+mn-lt"/>
              </a:rPr>
              <a:t>MmmAck</a:t>
            </a:r>
            <a:r>
              <a:rPr lang="en-US" sz="2000">
                <a:ea typeface="+mn-lt"/>
                <a:cs typeface="+mn-lt"/>
              </a:rPr>
              <a:t> </a:t>
            </a:r>
            <a:r>
              <a:rPr lang="en-US" sz="2000" err="1">
                <a:ea typeface="+mn-lt"/>
                <a:cs typeface="+mn-lt"/>
              </a:rPr>
              <a:t>MmmAck</a:t>
            </a:r>
            <a:r>
              <a:rPr lang="en-US" sz="2000">
                <a:ea typeface="+mn-lt"/>
                <a:cs typeface="+mn-lt"/>
              </a:rPr>
              <a:t> </a:t>
            </a:r>
            <a:r>
              <a:rPr lang="en-US" sz="2000" err="1">
                <a:ea typeface="+mn-lt"/>
                <a:cs typeface="+mn-lt"/>
              </a:rPr>
              <a:t>MmmAck</a:t>
            </a:r>
            <a:r>
              <a:rPr lang="en-US" sz="2000">
                <a:ea typeface="+mn-lt"/>
                <a:cs typeface="+mn-lt"/>
              </a:rPr>
              <a:t> </a:t>
            </a:r>
            <a:r>
              <a:rPr lang="en-US" sz="2000" err="1">
                <a:ea typeface="+mn-lt"/>
                <a:cs typeface="+mn-lt"/>
              </a:rPr>
              <a:t>MmmAckAck</a:t>
            </a:r>
            <a:br>
              <a:rPr lang="en-US" sz="2000">
                <a:ea typeface="+mn-lt"/>
                <a:cs typeface="+mn-lt"/>
              </a:rPr>
            </a:br>
            <a:br>
              <a:rPr lang="en-US" sz="2000">
                <a:ea typeface="+mn-lt"/>
                <a:cs typeface="+mn-lt"/>
              </a:rPr>
            </a:br>
            <a:r>
              <a:rPr lang="en-US" sz="2000">
                <a:ea typeface="+mn-lt"/>
                <a:cs typeface="+mn-lt"/>
              </a:rPr>
              <a:t>All the other frogs go </a:t>
            </a:r>
            <a:r>
              <a:rPr lang="en-US" sz="2000" err="1">
                <a:ea typeface="+mn-lt"/>
                <a:cs typeface="+mn-lt"/>
              </a:rPr>
              <a:t>Fo</a:t>
            </a:r>
            <a:r>
              <a:rPr lang="en-US" sz="2000">
                <a:ea typeface="+mn-lt"/>
                <a:cs typeface="+mn-lt"/>
              </a:rPr>
              <a:t> de o de o de o de o</a:t>
            </a:r>
            <a:br>
              <a:rPr lang="en-US" sz="2000">
                <a:ea typeface="+mn-lt"/>
                <a:cs typeface="+mn-lt"/>
              </a:rPr>
            </a:br>
            <a:r>
              <a:rPr lang="en-US" sz="2000" err="1">
                <a:ea typeface="+mn-lt"/>
                <a:cs typeface="+mn-lt"/>
              </a:rPr>
              <a:t>Fo</a:t>
            </a:r>
            <a:r>
              <a:rPr lang="en-US" sz="2000">
                <a:ea typeface="+mn-lt"/>
                <a:cs typeface="+mn-lt"/>
              </a:rPr>
              <a:t> de o de o de o, </a:t>
            </a:r>
            <a:r>
              <a:rPr lang="en-US" sz="2000" err="1">
                <a:ea typeface="+mn-lt"/>
                <a:cs typeface="+mn-lt"/>
              </a:rPr>
              <a:t>Fo</a:t>
            </a:r>
            <a:r>
              <a:rPr lang="en-US" sz="2000">
                <a:ea typeface="+mn-lt"/>
                <a:cs typeface="+mn-lt"/>
              </a:rPr>
              <a:t> de o de o de o</a:t>
            </a:r>
            <a:br>
              <a:rPr lang="en-US" sz="2000">
                <a:ea typeface="+mn-lt"/>
                <a:cs typeface="+mn-lt"/>
              </a:rPr>
            </a:br>
            <a:r>
              <a:rPr lang="en-US" sz="2000">
                <a:ea typeface="+mn-lt"/>
                <a:cs typeface="+mn-lt"/>
              </a:rPr>
              <a:t>All the other frogs go </a:t>
            </a:r>
            <a:r>
              <a:rPr lang="en-US" sz="2000" err="1">
                <a:ea typeface="+mn-lt"/>
                <a:cs typeface="+mn-lt"/>
              </a:rPr>
              <a:t>Fo</a:t>
            </a:r>
            <a:r>
              <a:rPr lang="en-US" sz="2000">
                <a:ea typeface="+mn-lt"/>
                <a:cs typeface="+mn-lt"/>
              </a:rPr>
              <a:t> de o de o de o de o</a:t>
            </a:r>
            <a:br>
              <a:rPr lang="en-US" sz="2000">
                <a:ea typeface="+mn-lt"/>
                <a:cs typeface="+mn-lt"/>
              </a:rPr>
            </a:br>
            <a:br>
              <a:rPr lang="en-US" sz="2000">
                <a:ea typeface="+mn-lt"/>
                <a:cs typeface="+mn-lt"/>
              </a:rPr>
            </a:br>
            <a:r>
              <a:rPr lang="en-US" sz="2000">
                <a:ea typeface="+mn-lt"/>
                <a:cs typeface="+mn-lt"/>
              </a:rPr>
              <a:t>But the little green frog goes </a:t>
            </a:r>
            <a:r>
              <a:rPr lang="en-US" sz="2000" err="1">
                <a:ea typeface="+mn-lt"/>
                <a:cs typeface="+mn-lt"/>
              </a:rPr>
              <a:t>Mmmack</a:t>
            </a:r>
            <a:r>
              <a:rPr lang="en-US" sz="2000">
                <a:ea typeface="+mn-lt"/>
                <a:cs typeface="+mn-lt"/>
              </a:rPr>
              <a:t> </a:t>
            </a:r>
            <a:r>
              <a:rPr lang="en-US" sz="2000" err="1">
                <a:ea typeface="+mn-lt"/>
                <a:cs typeface="+mn-lt"/>
              </a:rPr>
              <a:t>Mmmack</a:t>
            </a:r>
            <a:br>
              <a:rPr lang="en-US" sz="2000">
                <a:ea typeface="+mn-lt"/>
                <a:cs typeface="+mn-lt"/>
              </a:rPr>
            </a:br>
            <a:r>
              <a:rPr lang="en-US" sz="2000" err="1">
                <a:ea typeface="+mn-lt"/>
                <a:cs typeface="+mn-lt"/>
              </a:rPr>
              <a:t>Mmmackack</a:t>
            </a:r>
            <a:endParaRPr lang="en-US" sz="2000" err="1"/>
          </a:p>
          <a:p>
            <a:br>
              <a:rPr lang="en-US"/>
            </a:br>
            <a:endParaRPr lang="en-US"/>
          </a:p>
        </p:txBody>
      </p:sp>
    </p:spTree>
    <p:extLst>
      <p:ext uri="{BB962C8B-B14F-4D97-AF65-F5344CB8AC3E}">
        <p14:creationId xmlns:p14="http://schemas.microsoft.com/office/powerpoint/2010/main" val="5966211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8BCF9-246E-4D11-A89E-2CFEE8C7A27C}"/>
              </a:ext>
            </a:extLst>
          </p:cNvPr>
          <p:cNvSpPr>
            <a:spLocks noGrp="1"/>
          </p:cNvSpPr>
          <p:nvPr>
            <p:ph type="title"/>
          </p:nvPr>
        </p:nvSpPr>
        <p:spPr>
          <a:xfrm>
            <a:off x="130629" y="38554"/>
            <a:ext cx="11223171" cy="1679348"/>
          </a:xfrm>
        </p:spPr>
        <p:txBody>
          <a:bodyPr/>
          <a:lstStyle/>
          <a:p>
            <a:r>
              <a:rPr lang="en-US">
                <a:latin typeface="Arial Rounded MT Bold"/>
              </a:rPr>
              <a:t>Boom Chika Boom</a:t>
            </a:r>
          </a:p>
        </p:txBody>
      </p:sp>
      <p:sp>
        <p:nvSpPr>
          <p:cNvPr id="3" name="TextBox 2">
            <a:extLst>
              <a:ext uri="{FF2B5EF4-FFF2-40B4-BE49-F238E27FC236}">
                <a16:creationId xmlns:a16="http://schemas.microsoft.com/office/drawing/2014/main" id="{F1679147-2003-46DE-B101-890A089A830D}"/>
              </a:ext>
            </a:extLst>
          </p:cNvPr>
          <p:cNvSpPr txBox="1"/>
          <p:nvPr/>
        </p:nvSpPr>
        <p:spPr>
          <a:xfrm>
            <a:off x="247650" y="1717222"/>
            <a:ext cx="4988378" cy="43724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400">
                <a:ea typeface="+mn-lt"/>
                <a:cs typeface="+mn-lt"/>
              </a:rPr>
              <a:t>I said A Boom Chicka Boom (repeat) </a:t>
            </a:r>
          </a:p>
          <a:p>
            <a:pPr>
              <a:lnSpc>
                <a:spcPct val="90000"/>
              </a:lnSpc>
              <a:spcBef>
                <a:spcPts val="1000"/>
              </a:spcBef>
            </a:pPr>
            <a:r>
              <a:rPr lang="en-US" sz="2400">
                <a:ea typeface="+mn-lt"/>
                <a:cs typeface="+mn-lt"/>
              </a:rPr>
              <a:t>I said A Boom Chicka Boom (repeat) </a:t>
            </a:r>
          </a:p>
          <a:p>
            <a:pPr>
              <a:lnSpc>
                <a:spcPct val="90000"/>
              </a:lnSpc>
              <a:spcBef>
                <a:spcPts val="1000"/>
              </a:spcBef>
            </a:pPr>
            <a:r>
              <a:rPr lang="en-US" sz="2400">
                <a:ea typeface="+mn-lt"/>
                <a:cs typeface="+mn-lt"/>
              </a:rPr>
              <a:t>I said Boom A Chicka Rocka Chicka Rocka Chicka Boom (repeat)</a:t>
            </a:r>
            <a:br>
              <a:rPr lang="en-US" sz="2400">
                <a:ea typeface="+mn-lt"/>
                <a:cs typeface="+mn-lt"/>
              </a:rPr>
            </a:br>
            <a:r>
              <a:rPr lang="en-US" sz="2400">
                <a:ea typeface="+mn-lt"/>
                <a:cs typeface="+mn-lt"/>
              </a:rPr>
              <a:t>Uh Huh! (repeat)</a:t>
            </a:r>
          </a:p>
          <a:p>
            <a:pPr>
              <a:lnSpc>
                <a:spcPct val="90000"/>
              </a:lnSpc>
              <a:spcBef>
                <a:spcPts val="1000"/>
              </a:spcBef>
            </a:pPr>
            <a:r>
              <a:rPr lang="en-US" sz="2400">
                <a:ea typeface="+mn-lt"/>
                <a:cs typeface="+mn-lt"/>
              </a:rPr>
              <a:t>Oh Yeah! (repeat)</a:t>
            </a:r>
          </a:p>
          <a:p>
            <a:pPr>
              <a:lnSpc>
                <a:spcPct val="90000"/>
              </a:lnSpc>
              <a:spcBef>
                <a:spcPts val="1000"/>
              </a:spcBef>
            </a:pPr>
            <a:r>
              <a:rPr lang="en-US" sz="2400">
                <a:ea typeface="+mn-lt"/>
                <a:cs typeface="+mn-lt"/>
              </a:rPr>
              <a:t>One more time (repeat)</a:t>
            </a:r>
          </a:p>
          <a:p>
            <a:pPr algn="l"/>
            <a:endParaRPr lang="en-US">
              <a:cs typeface="Calibri"/>
            </a:endParaRPr>
          </a:p>
          <a:p>
            <a:r>
              <a:rPr lang="en-US">
                <a:cs typeface="Calibri"/>
              </a:rPr>
              <a:t>1) Baby Style</a:t>
            </a:r>
          </a:p>
          <a:p>
            <a:r>
              <a:rPr lang="en-US">
                <a:cs typeface="Calibri"/>
              </a:rPr>
              <a:t>2) Under water style</a:t>
            </a:r>
          </a:p>
          <a:p>
            <a:r>
              <a:rPr lang="en-US">
                <a:cs typeface="Calibri"/>
              </a:rPr>
              <a:t>3) Really fast</a:t>
            </a:r>
          </a:p>
        </p:txBody>
      </p:sp>
    </p:spTree>
    <p:extLst>
      <p:ext uri="{BB962C8B-B14F-4D97-AF65-F5344CB8AC3E}">
        <p14:creationId xmlns:p14="http://schemas.microsoft.com/office/powerpoint/2010/main" val="92774081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70408-2529-40A0-848B-055CBB5A4119}"/>
              </a:ext>
            </a:extLst>
          </p:cNvPr>
          <p:cNvSpPr>
            <a:spLocks noGrp="1"/>
          </p:cNvSpPr>
          <p:nvPr>
            <p:ph type="title"/>
          </p:nvPr>
        </p:nvSpPr>
        <p:spPr/>
        <p:txBody>
          <a:bodyPr/>
          <a:lstStyle/>
          <a:p>
            <a:r>
              <a:rPr lang="en-US">
                <a:latin typeface="Arial Rounded MT Bold"/>
              </a:rPr>
              <a:t>Way Up in the Sky</a:t>
            </a:r>
            <a:endParaRPr lang="en-US"/>
          </a:p>
        </p:txBody>
      </p:sp>
      <p:sp>
        <p:nvSpPr>
          <p:cNvPr id="3" name="TextBox 2">
            <a:extLst>
              <a:ext uri="{FF2B5EF4-FFF2-40B4-BE49-F238E27FC236}">
                <a16:creationId xmlns:a16="http://schemas.microsoft.com/office/drawing/2014/main" id="{ACB8FA5B-688D-4A25-926A-5C6B50EA5488}"/>
              </a:ext>
            </a:extLst>
          </p:cNvPr>
          <p:cNvSpPr txBox="1"/>
          <p:nvPr/>
        </p:nvSpPr>
        <p:spPr>
          <a:xfrm>
            <a:off x="179614" y="1758043"/>
            <a:ext cx="7560128"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mn-lt"/>
                <a:cs typeface="+mn-lt"/>
              </a:rPr>
              <a:t>Way up in the sky, the big birdies fly </a:t>
            </a:r>
          </a:p>
          <a:p>
            <a:r>
              <a:rPr lang="en-US" sz="2400">
                <a:ea typeface="+mn-lt"/>
                <a:cs typeface="+mn-lt"/>
              </a:rPr>
              <a:t>While down in the nest, the little ones rest </a:t>
            </a:r>
          </a:p>
          <a:p>
            <a:r>
              <a:rPr lang="en-US" sz="2400">
                <a:ea typeface="+mn-lt"/>
                <a:cs typeface="+mn-lt"/>
              </a:rPr>
              <a:t>With a wing on the left *tweet*, and a wing on the right *tweet* </a:t>
            </a:r>
          </a:p>
          <a:p>
            <a:endParaRPr lang="en-US" sz="2400">
              <a:ea typeface="+mn-lt"/>
              <a:cs typeface="+mn-lt"/>
            </a:endParaRPr>
          </a:p>
          <a:p>
            <a:r>
              <a:rPr lang="en-US" sz="2400">
                <a:ea typeface="+mn-lt"/>
                <a:cs typeface="+mn-lt"/>
              </a:rPr>
              <a:t>The baby birds sleep all through the night </a:t>
            </a:r>
            <a:endParaRPr lang="en-US"/>
          </a:p>
          <a:p>
            <a:r>
              <a:rPr lang="en-US" sz="2400">
                <a:ea typeface="+mn-lt"/>
                <a:cs typeface="+mn-lt"/>
              </a:rPr>
              <a:t>SHHHH you mustn't wake the baby birdies! </a:t>
            </a:r>
          </a:p>
          <a:p>
            <a:r>
              <a:rPr lang="en-US" sz="2400">
                <a:ea typeface="+mn-lt"/>
                <a:cs typeface="+mn-lt"/>
              </a:rPr>
              <a:t>  </a:t>
            </a:r>
          </a:p>
          <a:p>
            <a:r>
              <a:rPr lang="en-US" sz="2400">
                <a:ea typeface="+mn-lt"/>
                <a:cs typeface="+mn-lt"/>
              </a:rPr>
              <a:t>The bright sun comes up, the dew falls away </a:t>
            </a:r>
          </a:p>
          <a:p>
            <a:r>
              <a:rPr lang="en-US" sz="2400">
                <a:ea typeface="+mn-lt"/>
                <a:cs typeface="+mn-lt"/>
              </a:rPr>
              <a:t>Good morning! good morning! the little birds say </a:t>
            </a:r>
          </a:p>
          <a:p>
            <a:pPr algn="l"/>
            <a:endParaRPr lang="en-US">
              <a:cs typeface="Calibri"/>
            </a:endParaRPr>
          </a:p>
        </p:txBody>
      </p:sp>
    </p:spTree>
    <p:extLst>
      <p:ext uri="{BB962C8B-B14F-4D97-AF65-F5344CB8AC3E}">
        <p14:creationId xmlns:p14="http://schemas.microsoft.com/office/powerpoint/2010/main" val="32154154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AD22DD0-700D-4090-A242-FD8A1CE12CF5}"/>
              </a:ext>
            </a:extLst>
          </p:cNvPr>
          <p:cNvSpPr txBox="1">
            <a:spLocks/>
          </p:cNvSpPr>
          <p:nvPr/>
        </p:nvSpPr>
        <p:spPr>
          <a:xfrm>
            <a:off x="832784" y="218486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hlinkClick r:id="rId3"/>
              </a:rPr>
              <a:t>Other Girl Scout Songs</a:t>
            </a:r>
            <a:endParaRPr lang="en-US" dirty="0"/>
          </a:p>
        </p:txBody>
      </p:sp>
    </p:spTree>
    <p:extLst>
      <p:ext uri="{BB962C8B-B14F-4D97-AF65-F5344CB8AC3E}">
        <p14:creationId xmlns:p14="http://schemas.microsoft.com/office/powerpoint/2010/main" val="21816316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C9280B-DDD9-4074-B340-F46913DBC26B}"/>
              </a:ext>
            </a:extLst>
          </p:cNvPr>
          <p:cNvSpPr>
            <a:spLocks noGrp="1"/>
          </p:cNvSpPr>
          <p:nvPr>
            <p:ph type="title"/>
          </p:nvPr>
        </p:nvSpPr>
        <p:spPr>
          <a:xfrm>
            <a:off x="571562" y="279270"/>
            <a:ext cx="10515600" cy="1325563"/>
          </a:xfrm>
        </p:spPr>
        <p:txBody>
          <a:bodyPr/>
          <a:lstStyle/>
          <a:p>
            <a:pPr algn="ctr"/>
            <a:r>
              <a:rPr lang="en-US" dirty="0"/>
              <a:t>Closing Song</a:t>
            </a:r>
          </a:p>
        </p:txBody>
      </p:sp>
      <p:pic>
        <p:nvPicPr>
          <p:cNvPr id="1026" name="Picture 2" descr="Musician clipart kindergarten music, Musician kindergarten music ...">
            <a:extLst>
              <a:ext uri="{FF2B5EF4-FFF2-40B4-BE49-F238E27FC236}">
                <a16:creationId xmlns:a16="http://schemas.microsoft.com/office/drawing/2014/main" id="{A723AAC3-4F59-449C-B09D-86FC8AB3C5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58" y="118533"/>
            <a:ext cx="3423973" cy="23681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aisy Girl Scouts">
            <a:extLst>
              <a:ext uri="{FF2B5EF4-FFF2-40B4-BE49-F238E27FC236}">
                <a16:creationId xmlns:a16="http://schemas.microsoft.com/office/drawing/2014/main" id="{75F770A4-CD43-4449-B109-7425557195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89392">
            <a:off x="8306963" y="541696"/>
            <a:ext cx="3756866" cy="1559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2777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7197E-F70F-45CE-93C8-F95563AF66BA}"/>
              </a:ext>
            </a:extLst>
          </p:cNvPr>
          <p:cNvSpPr>
            <a:spLocks noGrp="1"/>
          </p:cNvSpPr>
          <p:nvPr>
            <p:ph type="title"/>
          </p:nvPr>
        </p:nvSpPr>
        <p:spPr>
          <a:xfrm>
            <a:off x="802574" y="2355332"/>
            <a:ext cx="10515600" cy="1325563"/>
          </a:xfrm>
        </p:spPr>
        <p:txBody>
          <a:bodyPr vert="horz" lIns="91440" tIns="45720" rIns="91440" bIns="45720" rtlCol="0" anchor="ctr">
            <a:noAutofit/>
          </a:bodyPr>
          <a:lstStyle/>
          <a:p>
            <a:endParaRPr lang="en-US" sz="6000" b="1" dirty="0"/>
          </a:p>
          <a:p>
            <a:pPr algn="ctr"/>
            <a:r>
              <a:rPr lang="en-US" sz="6000" b="1" dirty="0">
                <a:ea typeface="+mj-lt"/>
                <a:cs typeface="+mj-lt"/>
              </a:rPr>
              <a:t>Letters to Brownies</a:t>
            </a:r>
            <a:endParaRPr lang="en-US" sz="6000" b="1" dirty="0"/>
          </a:p>
          <a:p>
            <a:endParaRPr lang="en-US" sz="6000" b="1" dirty="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0" y="0"/>
            <a:ext cx="1447800" cy="1352550"/>
          </a:xfrm>
          <a:prstGeom prst="rect">
            <a:avLst/>
          </a:prstGeom>
        </p:spPr>
      </p:pic>
    </p:spTree>
    <p:extLst>
      <p:ext uri="{BB962C8B-B14F-4D97-AF65-F5344CB8AC3E}">
        <p14:creationId xmlns:p14="http://schemas.microsoft.com/office/powerpoint/2010/main" val="2745514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115BA-5048-480D-99AC-8445A7F3E898}"/>
              </a:ext>
            </a:extLst>
          </p:cNvPr>
          <p:cNvSpPr>
            <a:spLocks noGrp="1"/>
          </p:cNvSpPr>
          <p:nvPr>
            <p:ph type="title"/>
          </p:nvPr>
        </p:nvSpPr>
        <p:spPr>
          <a:xfrm>
            <a:off x="0" y="-868"/>
            <a:ext cx="12192000" cy="1356360"/>
          </a:xfrm>
        </p:spPr>
        <p:txBody>
          <a:bodyPr/>
          <a:lstStyle/>
          <a:p>
            <a:pPr algn="ctr"/>
            <a:r>
              <a:rPr lang="en-US" dirty="0">
                <a:solidFill>
                  <a:schemeClr val="bg1"/>
                </a:solidFill>
                <a:latin typeface="Arial" panose="020B0604020202020204" pitchFamily="34" charset="0"/>
                <a:cs typeface="Arial" panose="020B0604020202020204" pitchFamily="34" charset="0"/>
              </a:rPr>
              <a:t>Brownie Rededication Ceremony</a:t>
            </a:r>
          </a:p>
        </p:txBody>
      </p:sp>
      <p:sp>
        <p:nvSpPr>
          <p:cNvPr id="6" name="TextBox 1">
            <a:extLst>
              <a:ext uri="{FF2B5EF4-FFF2-40B4-BE49-F238E27FC236}">
                <a16:creationId xmlns:a16="http://schemas.microsoft.com/office/drawing/2014/main" id="{1AD018FD-2D21-473D-9D5F-0DC916A15ACF}"/>
              </a:ext>
            </a:extLst>
          </p:cNvPr>
          <p:cNvSpPr txBox="1"/>
          <p:nvPr/>
        </p:nvSpPr>
        <p:spPr>
          <a:xfrm>
            <a:off x="1452880" y="1173977"/>
            <a:ext cx="10739120" cy="181588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i="1" dirty="0">
                <a:solidFill>
                  <a:schemeClr val="accent3"/>
                </a:solidFill>
                <a:latin typeface="Arial" panose="020B0604020202020204" pitchFamily="34" charset="0"/>
                <a:cs typeface="Arial" panose="020B0604020202020204" pitchFamily="34" charset="0"/>
              </a:rPr>
              <a:t>Scavenger Hunt!!  Go find three items:</a:t>
            </a:r>
          </a:p>
          <a:p>
            <a:pPr lvl="2"/>
            <a:r>
              <a:rPr lang="en-US" sz="2800" i="1" dirty="0">
                <a:solidFill>
                  <a:schemeClr val="accent3"/>
                </a:solidFill>
                <a:latin typeface="Arial" panose="020B0604020202020204" pitchFamily="34" charset="0"/>
                <a:cs typeface="Arial" panose="020B0604020202020204" pitchFamily="34" charset="0"/>
              </a:rPr>
              <a:t>1. A mirror or a photo of yourself</a:t>
            </a:r>
          </a:p>
          <a:p>
            <a:pPr lvl="2"/>
            <a:r>
              <a:rPr lang="en-US" sz="2800" i="1" dirty="0">
                <a:solidFill>
                  <a:schemeClr val="accent3"/>
                </a:solidFill>
                <a:latin typeface="Arial" panose="020B0604020202020204" pitchFamily="34" charset="0"/>
                <a:cs typeface="Arial" panose="020B0604020202020204" pitchFamily="34" charset="0"/>
              </a:rPr>
              <a:t>2. A stuffed animal or older sibling</a:t>
            </a:r>
          </a:p>
          <a:p>
            <a:pPr lvl="2"/>
            <a:r>
              <a:rPr lang="en-US" sz="2800" i="1" dirty="0">
                <a:solidFill>
                  <a:schemeClr val="accent3"/>
                </a:solidFill>
                <a:latin typeface="Arial" panose="020B0604020202020204" pitchFamily="34" charset="0"/>
                <a:cs typeface="Arial" panose="020B0604020202020204" pitchFamily="34" charset="0"/>
              </a:rPr>
              <a:t>3. A cleaning tool (like a duster or broom)</a:t>
            </a:r>
          </a:p>
        </p:txBody>
      </p:sp>
      <p:pic>
        <p:nvPicPr>
          <p:cNvPr id="3" name="Picture 3" descr="A close up of a newspaper&#10;&#10;Description generated with very high confidence">
            <a:extLst>
              <a:ext uri="{FF2B5EF4-FFF2-40B4-BE49-F238E27FC236}">
                <a16:creationId xmlns:a16="http://schemas.microsoft.com/office/drawing/2014/main" id="{ABA4D6CA-6F63-4456-806A-526FE54C6A48}"/>
              </a:ext>
            </a:extLst>
          </p:cNvPr>
          <p:cNvPicPr>
            <a:picLocks noChangeAspect="1"/>
          </p:cNvPicPr>
          <p:nvPr/>
        </p:nvPicPr>
        <p:blipFill>
          <a:blip r:embed="rId3"/>
          <a:stretch>
            <a:fillRect/>
          </a:stretch>
        </p:blipFill>
        <p:spPr>
          <a:xfrm>
            <a:off x="3695676" y="3045914"/>
            <a:ext cx="4318772" cy="324300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Rectangle 4">
            <a:extLst>
              <a:ext uri="{FF2B5EF4-FFF2-40B4-BE49-F238E27FC236}">
                <a16:creationId xmlns:a16="http://schemas.microsoft.com/office/drawing/2014/main" id="{0549E9E0-5F27-4AFE-A19F-FD1186E678D0}"/>
              </a:ext>
            </a:extLst>
          </p:cNvPr>
          <p:cNvSpPr/>
          <p:nvPr/>
        </p:nvSpPr>
        <p:spPr>
          <a:xfrm>
            <a:off x="106496" y="6377844"/>
            <a:ext cx="4821103" cy="369332"/>
          </a:xfrm>
          <a:prstGeom prst="rect">
            <a:avLst/>
          </a:prstGeom>
        </p:spPr>
        <p:txBody>
          <a:bodyPr wrap="square">
            <a:spAutoFit/>
          </a:bodyPr>
          <a:lstStyle/>
          <a:p>
            <a:r>
              <a:rPr lang="en-US" dirty="0"/>
              <a:t>*</a:t>
            </a:r>
            <a:r>
              <a:rPr lang="en-US" b="1" dirty="0">
                <a:solidFill>
                  <a:srgbClr val="00B050"/>
                </a:solidFill>
              </a:rPr>
              <a:t>Click ‘Notes’ in the lower bar for ‘How to’</a:t>
            </a:r>
            <a:endParaRPr lang="en-US" b="1" dirty="0"/>
          </a:p>
        </p:txBody>
      </p:sp>
    </p:spTree>
    <p:extLst>
      <p:ext uri="{BB962C8B-B14F-4D97-AF65-F5344CB8AC3E}">
        <p14:creationId xmlns:p14="http://schemas.microsoft.com/office/powerpoint/2010/main" val="18465676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F739-AC03-46CD-9E93-DF2BDF97F7CE}"/>
              </a:ext>
            </a:extLst>
          </p:cNvPr>
          <p:cNvSpPr>
            <a:spLocks noGrp="1"/>
          </p:cNvSpPr>
          <p:nvPr>
            <p:ph type="title"/>
          </p:nvPr>
        </p:nvSpPr>
        <p:spPr>
          <a:xfrm>
            <a:off x="23005" y="2628418"/>
            <a:ext cx="12168995" cy="1339940"/>
          </a:xfrm>
        </p:spPr>
        <p:txBody>
          <a:bodyPr/>
          <a:lstStyle/>
          <a:p>
            <a:pPr algn="ctr"/>
            <a:r>
              <a:rPr lang="en-US" dirty="0">
                <a:ea typeface="+mj-lt"/>
                <a:cs typeface="+mj-lt"/>
              </a:rPr>
              <a:t>Dear Brownies...</a:t>
            </a:r>
            <a:endParaRPr lang="en-US" dirty="0"/>
          </a:p>
        </p:txBody>
      </p:sp>
      <p:sp>
        <p:nvSpPr>
          <p:cNvPr id="3" name="Rectangle 2">
            <a:extLst>
              <a:ext uri="{FF2B5EF4-FFF2-40B4-BE49-F238E27FC236}">
                <a16:creationId xmlns:a16="http://schemas.microsoft.com/office/drawing/2014/main" id="{76AE2933-83B2-48BD-8E53-D271E63DDA55}"/>
              </a:ext>
            </a:extLst>
          </p:cNvPr>
          <p:cNvSpPr/>
          <p:nvPr/>
        </p:nvSpPr>
        <p:spPr>
          <a:xfrm>
            <a:off x="106496" y="6488668"/>
            <a:ext cx="4795441" cy="369332"/>
          </a:xfrm>
          <a:prstGeom prst="rect">
            <a:avLst/>
          </a:prstGeom>
        </p:spPr>
        <p:txBody>
          <a:bodyPr wrap="square">
            <a:spAutoFit/>
          </a:bodyPr>
          <a:lstStyle/>
          <a:p>
            <a:r>
              <a:rPr lang="en-US" dirty="0"/>
              <a:t>*</a:t>
            </a:r>
            <a:r>
              <a:rPr lang="en-US" b="1" dirty="0">
                <a:solidFill>
                  <a:srgbClr val="00B050"/>
                </a:solidFill>
              </a:rPr>
              <a:t>Click ‘Notes’ in the lower bar for ‘How to’</a:t>
            </a:r>
            <a:endParaRPr lang="en-US" b="1" dirty="0"/>
          </a:p>
        </p:txBody>
      </p:sp>
    </p:spTree>
    <p:extLst>
      <p:ext uri="{BB962C8B-B14F-4D97-AF65-F5344CB8AC3E}">
        <p14:creationId xmlns:p14="http://schemas.microsoft.com/office/powerpoint/2010/main" val="31445665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F739-AC03-46CD-9E93-DF2BDF97F7CE}"/>
              </a:ext>
            </a:extLst>
          </p:cNvPr>
          <p:cNvSpPr>
            <a:spLocks noGrp="1"/>
          </p:cNvSpPr>
          <p:nvPr>
            <p:ph type="title"/>
          </p:nvPr>
        </p:nvSpPr>
        <p:spPr>
          <a:xfrm>
            <a:off x="23005" y="2628418"/>
            <a:ext cx="12168995" cy="1339940"/>
          </a:xfrm>
        </p:spPr>
        <p:txBody>
          <a:bodyPr/>
          <a:lstStyle/>
          <a:p>
            <a:pPr algn="ctr"/>
            <a:r>
              <a:rPr lang="en-US" dirty="0">
                <a:ea typeface="+mj-lt"/>
                <a:cs typeface="+mj-lt"/>
              </a:rPr>
              <a:t>Dear Brownies...</a:t>
            </a:r>
            <a:endParaRPr lang="en-US" dirty="0"/>
          </a:p>
        </p:txBody>
      </p:sp>
      <p:sp>
        <p:nvSpPr>
          <p:cNvPr id="3" name="Rectangle 2">
            <a:extLst>
              <a:ext uri="{FF2B5EF4-FFF2-40B4-BE49-F238E27FC236}">
                <a16:creationId xmlns:a16="http://schemas.microsoft.com/office/drawing/2014/main" id="{12318EF0-BE1B-4D64-9BB0-5A276B853D9A}"/>
              </a:ext>
            </a:extLst>
          </p:cNvPr>
          <p:cNvSpPr/>
          <p:nvPr/>
        </p:nvSpPr>
        <p:spPr>
          <a:xfrm>
            <a:off x="106496" y="6488668"/>
            <a:ext cx="4795441" cy="369332"/>
          </a:xfrm>
          <a:prstGeom prst="rect">
            <a:avLst/>
          </a:prstGeom>
        </p:spPr>
        <p:txBody>
          <a:bodyPr wrap="square">
            <a:spAutoFit/>
          </a:bodyPr>
          <a:lstStyle/>
          <a:p>
            <a:r>
              <a:rPr lang="en-US" dirty="0"/>
              <a:t>*</a:t>
            </a:r>
            <a:r>
              <a:rPr lang="en-US" b="1" dirty="0">
                <a:solidFill>
                  <a:srgbClr val="00B050"/>
                </a:solidFill>
              </a:rPr>
              <a:t>Click ‘Notes’ in the lower bar for ‘How to’</a:t>
            </a:r>
            <a:endParaRPr lang="en-US" b="1" dirty="0"/>
          </a:p>
        </p:txBody>
      </p:sp>
    </p:spTree>
    <p:extLst>
      <p:ext uri="{BB962C8B-B14F-4D97-AF65-F5344CB8AC3E}">
        <p14:creationId xmlns:p14="http://schemas.microsoft.com/office/powerpoint/2010/main" val="14406658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F739-AC03-46CD-9E93-DF2BDF97F7CE}"/>
              </a:ext>
            </a:extLst>
          </p:cNvPr>
          <p:cNvSpPr>
            <a:spLocks noGrp="1"/>
          </p:cNvSpPr>
          <p:nvPr>
            <p:ph type="title"/>
          </p:nvPr>
        </p:nvSpPr>
        <p:spPr>
          <a:xfrm>
            <a:off x="23005" y="2628418"/>
            <a:ext cx="12168995" cy="1339940"/>
          </a:xfrm>
        </p:spPr>
        <p:txBody>
          <a:bodyPr/>
          <a:lstStyle/>
          <a:p>
            <a:pPr algn="ctr"/>
            <a:r>
              <a:rPr lang="en-US" dirty="0">
                <a:ea typeface="+mj-lt"/>
                <a:cs typeface="+mj-lt"/>
              </a:rPr>
              <a:t>Dear Brownies...</a:t>
            </a:r>
            <a:endParaRPr lang="en-US" dirty="0"/>
          </a:p>
        </p:txBody>
      </p:sp>
      <p:sp>
        <p:nvSpPr>
          <p:cNvPr id="3" name="Rectangle 2">
            <a:extLst>
              <a:ext uri="{FF2B5EF4-FFF2-40B4-BE49-F238E27FC236}">
                <a16:creationId xmlns:a16="http://schemas.microsoft.com/office/drawing/2014/main" id="{83CF4726-6D52-401A-AF84-77018A5A89A8}"/>
              </a:ext>
            </a:extLst>
          </p:cNvPr>
          <p:cNvSpPr/>
          <p:nvPr/>
        </p:nvSpPr>
        <p:spPr>
          <a:xfrm>
            <a:off x="106496" y="6488668"/>
            <a:ext cx="4795441" cy="369332"/>
          </a:xfrm>
          <a:prstGeom prst="rect">
            <a:avLst/>
          </a:prstGeom>
        </p:spPr>
        <p:txBody>
          <a:bodyPr wrap="square">
            <a:spAutoFit/>
          </a:bodyPr>
          <a:lstStyle/>
          <a:p>
            <a:r>
              <a:rPr lang="en-US" dirty="0"/>
              <a:t>*</a:t>
            </a:r>
            <a:r>
              <a:rPr lang="en-US" b="1" dirty="0">
                <a:solidFill>
                  <a:srgbClr val="00B050"/>
                </a:solidFill>
              </a:rPr>
              <a:t>Click ‘Notes’ in the lower bar for ‘How to’</a:t>
            </a:r>
            <a:endParaRPr lang="en-US" b="1" dirty="0"/>
          </a:p>
        </p:txBody>
      </p:sp>
    </p:spTree>
    <p:extLst>
      <p:ext uri="{BB962C8B-B14F-4D97-AF65-F5344CB8AC3E}">
        <p14:creationId xmlns:p14="http://schemas.microsoft.com/office/powerpoint/2010/main" val="8480686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F739-AC03-46CD-9E93-DF2BDF97F7CE}"/>
              </a:ext>
            </a:extLst>
          </p:cNvPr>
          <p:cNvSpPr>
            <a:spLocks noGrp="1"/>
          </p:cNvSpPr>
          <p:nvPr>
            <p:ph type="title"/>
          </p:nvPr>
        </p:nvSpPr>
        <p:spPr>
          <a:xfrm>
            <a:off x="23005" y="2628418"/>
            <a:ext cx="12168995" cy="1339940"/>
          </a:xfrm>
        </p:spPr>
        <p:txBody>
          <a:bodyPr/>
          <a:lstStyle/>
          <a:p>
            <a:pPr algn="ctr"/>
            <a:r>
              <a:rPr lang="en-US" dirty="0">
                <a:ea typeface="+mj-lt"/>
                <a:cs typeface="+mj-lt"/>
              </a:rPr>
              <a:t>Dear Brownies...</a:t>
            </a:r>
            <a:endParaRPr lang="en-US" dirty="0"/>
          </a:p>
        </p:txBody>
      </p:sp>
      <p:sp>
        <p:nvSpPr>
          <p:cNvPr id="3" name="Rectangle 2">
            <a:extLst>
              <a:ext uri="{FF2B5EF4-FFF2-40B4-BE49-F238E27FC236}">
                <a16:creationId xmlns:a16="http://schemas.microsoft.com/office/drawing/2014/main" id="{E707B183-4FC8-4563-B9A3-4400F4860A89}"/>
              </a:ext>
            </a:extLst>
          </p:cNvPr>
          <p:cNvSpPr/>
          <p:nvPr/>
        </p:nvSpPr>
        <p:spPr>
          <a:xfrm>
            <a:off x="106496" y="6488668"/>
            <a:ext cx="4795441" cy="369332"/>
          </a:xfrm>
          <a:prstGeom prst="rect">
            <a:avLst/>
          </a:prstGeom>
        </p:spPr>
        <p:txBody>
          <a:bodyPr wrap="square">
            <a:spAutoFit/>
          </a:bodyPr>
          <a:lstStyle/>
          <a:p>
            <a:r>
              <a:rPr lang="en-US" dirty="0"/>
              <a:t>*</a:t>
            </a:r>
            <a:r>
              <a:rPr lang="en-US" b="1" dirty="0">
                <a:solidFill>
                  <a:srgbClr val="00B050"/>
                </a:solidFill>
              </a:rPr>
              <a:t>Click ‘Notes’ in the lower bar for ‘How to’</a:t>
            </a:r>
            <a:endParaRPr lang="en-US" b="1" dirty="0"/>
          </a:p>
        </p:txBody>
      </p:sp>
    </p:spTree>
    <p:extLst>
      <p:ext uri="{BB962C8B-B14F-4D97-AF65-F5344CB8AC3E}">
        <p14:creationId xmlns:p14="http://schemas.microsoft.com/office/powerpoint/2010/main" val="395978428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F739-AC03-46CD-9E93-DF2BDF97F7CE}"/>
              </a:ext>
            </a:extLst>
          </p:cNvPr>
          <p:cNvSpPr>
            <a:spLocks noGrp="1"/>
          </p:cNvSpPr>
          <p:nvPr>
            <p:ph type="title"/>
          </p:nvPr>
        </p:nvSpPr>
        <p:spPr>
          <a:xfrm>
            <a:off x="23005" y="2628418"/>
            <a:ext cx="12168995" cy="1339940"/>
          </a:xfrm>
        </p:spPr>
        <p:txBody>
          <a:bodyPr/>
          <a:lstStyle/>
          <a:p>
            <a:pPr algn="ctr"/>
            <a:r>
              <a:rPr lang="en-US" dirty="0">
                <a:ea typeface="+mj-lt"/>
                <a:cs typeface="+mj-lt"/>
              </a:rPr>
              <a:t>Dear Brownies...</a:t>
            </a:r>
            <a:endParaRPr lang="en-US" dirty="0"/>
          </a:p>
        </p:txBody>
      </p:sp>
      <p:sp>
        <p:nvSpPr>
          <p:cNvPr id="3" name="Rectangle 2">
            <a:extLst>
              <a:ext uri="{FF2B5EF4-FFF2-40B4-BE49-F238E27FC236}">
                <a16:creationId xmlns:a16="http://schemas.microsoft.com/office/drawing/2014/main" id="{71D57826-5D51-46E5-97E6-FA64C6B6BD09}"/>
              </a:ext>
            </a:extLst>
          </p:cNvPr>
          <p:cNvSpPr/>
          <p:nvPr/>
        </p:nvSpPr>
        <p:spPr>
          <a:xfrm>
            <a:off x="106496" y="6488668"/>
            <a:ext cx="4795441" cy="369332"/>
          </a:xfrm>
          <a:prstGeom prst="rect">
            <a:avLst/>
          </a:prstGeom>
        </p:spPr>
        <p:txBody>
          <a:bodyPr wrap="square">
            <a:spAutoFit/>
          </a:bodyPr>
          <a:lstStyle/>
          <a:p>
            <a:r>
              <a:rPr lang="en-US" dirty="0"/>
              <a:t>*</a:t>
            </a:r>
            <a:r>
              <a:rPr lang="en-US" b="1" dirty="0">
                <a:solidFill>
                  <a:srgbClr val="00B050"/>
                </a:solidFill>
              </a:rPr>
              <a:t>Click ‘Notes’ in the lower bar for ‘How to’</a:t>
            </a:r>
            <a:endParaRPr lang="en-US" b="1" dirty="0"/>
          </a:p>
        </p:txBody>
      </p:sp>
    </p:spTree>
    <p:extLst>
      <p:ext uri="{BB962C8B-B14F-4D97-AF65-F5344CB8AC3E}">
        <p14:creationId xmlns:p14="http://schemas.microsoft.com/office/powerpoint/2010/main" val="14337760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F739-AC03-46CD-9E93-DF2BDF97F7CE}"/>
              </a:ext>
            </a:extLst>
          </p:cNvPr>
          <p:cNvSpPr>
            <a:spLocks noGrp="1"/>
          </p:cNvSpPr>
          <p:nvPr>
            <p:ph type="title"/>
          </p:nvPr>
        </p:nvSpPr>
        <p:spPr>
          <a:xfrm>
            <a:off x="23005" y="2628418"/>
            <a:ext cx="12168995" cy="1339940"/>
          </a:xfrm>
        </p:spPr>
        <p:txBody>
          <a:bodyPr/>
          <a:lstStyle/>
          <a:p>
            <a:pPr algn="ctr"/>
            <a:r>
              <a:rPr lang="en-US" dirty="0">
                <a:ea typeface="+mj-lt"/>
                <a:cs typeface="+mj-lt"/>
              </a:rPr>
              <a:t>Dear Brownies...</a:t>
            </a:r>
            <a:endParaRPr lang="en-US" dirty="0"/>
          </a:p>
        </p:txBody>
      </p:sp>
      <p:sp>
        <p:nvSpPr>
          <p:cNvPr id="3" name="Rectangle 2">
            <a:extLst>
              <a:ext uri="{FF2B5EF4-FFF2-40B4-BE49-F238E27FC236}">
                <a16:creationId xmlns:a16="http://schemas.microsoft.com/office/drawing/2014/main" id="{453A14D6-4490-407E-B937-8494189ADD1E}"/>
              </a:ext>
            </a:extLst>
          </p:cNvPr>
          <p:cNvSpPr/>
          <p:nvPr/>
        </p:nvSpPr>
        <p:spPr>
          <a:xfrm>
            <a:off x="106496" y="6488668"/>
            <a:ext cx="4795441" cy="369332"/>
          </a:xfrm>
          <a:prstGeom prst="rect">
            <a:avLst/>
          </a:prstGeom>
        </p:spPr>
        <p:txBody>
          <a:bodyPr wrap="square">
            <a:spAutoFit/>
          </a:bodyPr>
          <a:lstStyle/>
          <a:p>
            <a:r>
              <a:rPr lang="en-US" dirty="0"/>
              <a:t>*</a:t>
            </a:r>
            <a:r>
              <a:rPr lang="en-US" b="1" dirty="0">
                <a:solidFill>
                  <a:srgbClr val="00B050"/>
                </a:solidFill>
              </a:rPr>
              <a:t>Click ‘Notes’ in the lower bar for ‘How to’</a:t>
            </a:r>
            <a:endParaRPr lang="en-US" b="1" dirty="0"/>
          </a:p>
        </p:txBody>
      </p:sp>
    </p:spTree>
    <p:extLst>
      <p:ext uri="{BB962C8B-B14F-4D97-AF65-F5344CB8AC3E}">
        <p14:creationId xmlns:p14="http://schemas.microsoft.com/office/powerpoint/2010/main" val="17270856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7197E-F70F-45CE-93C8-F95563AF66BA}"/>
              </a:ext>
            </a:extLst>
          </p:cNvPr>
          <p:cNvSpPr>
            <a:spLocks noGrp="1"/>
          </p:cNvSpPr>
          <p:nvPr>
            <p:ph type="title"/>
          </p:nvPr>
        </p:nvSpPr>
        <p:spPr>
          <a:xfrm>
            <a:off x="851263" y="2583338"/>
            <a:ext cx="10515600" cy="1325563"/>
          </a:xfrm>
        </p:spPr>
        <p:txBody>
          <a:bodyPr vert="horz" lIns="91440" tIns="45720" rIns="91440" bIns="45720" rtlCol="0" anchor="ctr">
            <a:noAutofit/>
          </a:bodyPr>
          <a:lstStyle/>
          <a:p>
            <a:endParaRPr lang="en-US" sz="6000" b="1" dirty="0"/>
          </a:p>
          <a:p>
            <a:pPr algn="ctr"/>
            <a:r>
              <a:rPr lang="en-US" sz="6000" b="1" dirty="0">
                <a:ea typeface="+mj-lt"/>
                <a:cs typeface="+mj-lt"/>
              </a:rPr>
              <a:t>Virtual Meeting Templates and Images</a:t>
            </a:r>
            <a:endParaRPr lang="en-US" sz="6000" b="1" dirty="0"/>
          </a:p>
          <a:p>
            <a:endParaRPr lang="en-US" sz="6000" b="1" dirty="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0" y="0"/>
            <a:ext cx="1447800" cy="1352550"/>
          </a:xfrm>
          <a:prstGeom prst="rect">
            <a:avLst/>
          </a:prstGeom>
        </p:spPr>
      </p:pic>
    </p:spTree>
    <p:extLst>
      <p:ext uri="{BB962C8B-B14F-4D97-AF65-F5344CB8AC3E}">
        <p14:creationId xmlns:p14="http://schemas.microsoft.com/office/powerpoint/2010/main" val="12527047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3C6B-6C1D-43A4-8C80-B6080B5FC097}"/>
              </a:ext>
            </a:extLst>
          </p:cNvPr>
          <p:cNvSpPr>
            <a:spLocks noGrp="1"/>
          </p:cNvSpPr>
          <p:nvPr>
            <p:ph type="ctrTitle"/>
          </p:nvPr>
        </p:nvSpPr>
        <p:spPr>
          <a:xfrm>
            <a:off x="1109980" y="3895344"/>
            <a:ext cx="9966960" cy="1490472"/>
          </a:xfrm>
        </p:spPr>
        <p:txBody>
          <a:bodyPr anchor="ctr">
            <a:normAutofit/>
          </a:bodyPr>
          <a:lstStyle/>
          <a:p>
            <a:r>
              <a:rPr lang="en-US" dirty="0">
                <a:solidFill>
                  <a:schemeClr val="accent6"/>
                </a:solidFill>
              </a:rPr>
              <a:t>Brownie Meeting</a:t>
            </a:r>
          </a:p>
        </p:txBody>
      </p:sp>
      <p:pic>
        <p:nvPicPr>
          <p:cNvPr id="5" name="Picture 5" descr="A picture containing clock, room&#10;&#10;Description generated with very high confidence">
            <a:extLst>
              <a:ext uri="{FF2B5EF4-FFF2-40B4-BE49-F238E27FC236}">
                <a16:creationId xmlns:a16="http://schemas.microsoft.com/office/drawing/2014/main" id="{6DCF7ABF-A5D2-4DAF-9A57-8AB239175406}"/>
              </a:ext>
            </a:extLst>
          </p:cNvPr>
          <p:cNvPicPr>
            <a:picLocks noChangeAspect="1"/>
          </p:cNvPicPr>
          <p:nvPr/>
        </p:nvPicPr>
        <p:blipFill>
          <a:blip r:embed="rId3"/>
          <a:stretch>
            <a:fillRect/>
          </a:stretch>
        </p:blipFill>
        <p:spPr>
          <a:xfrm>
            <a:off x="4684026" y="756447"/>
            <a:ext cx="2796733" cy="2796733"/>
          </a:xfrm>
          <a:prstGeom prst="rect">
            <a:avLst/>
          </a:prstGeom>
        </p:spPr>
      </p:pic>
      <p:sp>
        <p:nvSpPr>
          <p:cNvPr id="3" name="TextBox 2">
            <a:extLst>
              <a:ext uri="{FF2B5EF4-FFF2-40B4-BE49-F238E27FC236}">
                <a16:creationId xmlns:a16="http://schemas.microsoft.com/office/drawing/2014/main" id="{C0FF24BA-76B0-438D-B03B-A097C455832A}"/>
              </a:ext>
            </a:extLst>
          </p:cNvPr>
          <p:cNvSpPr txBox="1"/>
          <p:nvPr/>
        </p:nvSpPr>
        <p:spPr>
          <a:xfrm>
            <a:off x="5112822" y="5594019"/>
            <a:ext cx="202325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b="1">
              <a:solidFill>
                <a:schemeClr val="accent1">
                  <a:lumMod val="75000"/>
                </a:schemeClr>
              </a:solidFill>
              <a:latin typeface="Cooper Black"/>
              <a:cs typeface="Calibri"/>
            </a:endParaRPr>
          </a:p>
        </p:txBody>
      </p:sp>
      <p:pic>
        <p:nvPicPr>
          <p:cNvPr id="7" name="Picture 6" descr="A picture containing clock, room&#10;&#10;Description generated with very high confidence">
            <a:extLst>
              <a:ext uri="{FF2B5EF4-FFF2-40B4-BE49-F238E27FC236}">
                <a16:creationId xmlns:a16="http://schemas.microsoft.com/office/drawing/2014/main" id="{06109588-F02C-4F58-A086-D4BD6DFF4F6B}"/>
              </a:ext>
            </a:extLst>
          </p:cNvPr>
          <p:cNvPicPr>
            <a:picLocks noChangeAspect="1"/>
          </p:cNvPicPr>
          <p:nvPr/>
        </p:nvPicPr>
        <p:blipFill>
          <a:blip r:embed="rId3"/>
          <a:stretch>
            <a:fillRect/>
          </a:stretch>
        </p:blipFill>
        <p:spPr>
          <a:xfrm>
            <a:off x="10916867" y="5634356"/>
            <a:ext cx="1275133" cy="1260097"/>
          </a:xfrm>
          <a:prstGeom prst="rect">
            <a:avLst/>
          </a:prstGeom>
        </p:spPr>
      </p:pic>
      <p:pic>
        <p:nvPicPr>
          <p:cNvPr id="8" name="Graphic 7" descr="Home">
            <a:hlinkClick r:id="rId4" action="ppaction://hlinksldjump"/>
            <a:extLst>
              <a:ext uri="{FF2B5EF4-FFF2-40B4-BE49-F238E27FC236}">
                <a16:creationId xmlns:a16="http://schemas.microsoft.com/office/drawing/2014/main" id="{5B3D23B3-D048-4617-8CA3-B0BA681FEF72}"/>
              </a:ext>
              <a:ext uri="{C183D7F6-B498-43B3-948B-1728B52AA6E4}">
                <adec:decorative xmlns:adec="http://schemas.microsoft.com/office/drawing/2017/decorative" val="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74320" y="0"/>
            <a:ext cx="914400" cy="914400"/>
          </a:xfrm>
          <a:prstGeom prst="rect">
            <a:avLst/>
          </a:prstGeom>
        </p:spPr>
      </p:pic>
      <p:sp>
        <p:nvSpPr>
          <p:cNvPr id="9" name="Rectangle 8">
            <a:extLst>
              <a:ext uri="{FF2B5EF4-FFF2-40B4-BE49-F238E27FC236}">
                <a16:creationId xmlns:a16="http://schemas.microsoft.com/office/drawing/2014/main" id="{8A5AE587-A82D-40DE-9CCF-4B3E60EA4DF3}"/>
              </a:ext>
            </a:extLst>
          </p:cNvPr>
          <p:cNvSpPr/>
          <p:nvPr/>
        </p:nvSpPr>
        <p:spPr>
          <a:xfrm>
            <a:off x="106496" y="6488668"/>
            <a:ext cx="4795441" cy="369332"/>
          </a:xfrm>
          <a:prstGeom prst="rect">
            <a:avLst/>
          </a:prstGeom>
        </p:spPr>
        <p:txBody>
          <a:bodyPr wrap="square">
            <a:spAutoFit/>
          </a:bodyPr>
          <a:lstStyle/>
          <a:p>
            <a:r>
              <a:rPr lang="en-US" dirty="0"/>
              <a:t>*</a:t>
            </a:r>
            <a:r>
              <a:rPr lang="en-US" b="1" dirty="0">
                <a:solidFill>
                  <a:srgbClr val="00B050"/>
                </a:solidFill>
              </a:rPr>
              <a:t>Click ‘Notes’ in the lower bar for ‘How to’</a:t>
            </a:r>
            <a:endParaRPr lang="en-US" b="1" dirty="0"/>
          </a:p>
        </p:txBody>
      </p:sp>
    </p:spTree>
    <p:extLst>
      <p:ext uri="{BB962C8B-B14F-4D97-AF65-F5344CB8AC3E}">
        <p14:creationId xmlns:p14="http://schemas.microsoft.com/office/powerpoint/2010/main" val="79527988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115BA-5048-480D-99AC-8445A7F3E898}"/>
              </a:ext>
            </a:extLst>
          </p:cNvPr>
          <p:cNvSpPr>
            <a:spLocks noGrp="1"/>
          </p:cNvSpPr>
          <p:nvPr>
            <p:ph type="title"/>
          </p:nvPr>
        </p:nvSpPr>
        <p:spPr>
          <a:xfrm>
            <a:off x="145953" y="118997"/>
            <a:ext cx="11112649" cy="1338431"/>
          </a:xfrm>
        </p:spPr>
        <p:txBody>
          <a:bodyPr/>
          <a:lstStyle/>
          <a:p>
            <a:pPr algn="ctr"/>
            <a:r>
              <a:rPr lang="en-US" dirty="0">
                <a:solidFill>
                  <a:schemeClr val="accent6"/>
                </a:solidFill>
              </a:rPr>
              <a:t>Opening Question</a:t>
            </a:r>
          </a:p>
        </p:txBody>
      </p:sp>
      <p:sp>
        <p:nvSpPr>
          <p:cNvPr id="3" name="Content Placeholder 2">
            <a:extLst>
              <a:ext uri="{FF2B5EF4-FFF2-40B4-BE49-F238E27FC236}">
                <a16:creationId xmlns:a16="http://schemas.microsoft.com/office/drawing/2014/main" id="{4DA0F3F9-4482-4F7D-B056-BBF789BE759B}"/>
              </a:ext>
            </a:extLst>
          </p:cNvPr>
          <p:cNvSpPr>
            <a:spLocks noGrp="1"/>
          </p:cNvSpPr>
          <p:nvPr>
            <p:ph idx="1"/>
          </p:nvPr>
        </p:nvSpPr>
        <p:spPr>
          <a:xfrm>
            <a:off x="572188" y="887047"/>
            <a:ext cx="10739378" cy="1157614"/>
          </a:xfrm>
        </p:spPr>
        <p:txBody>
          <a:bodyPr vert="horz" lIns="91440" tIns="45720" rIns="91440" bIns="45720" rtlCol="0" anchor="t">
            <a:normAutofit fontScale="92500" lnSpcReduction="10000"/>
          </a:bodyPr>
          <a:lstStyle/>
          <a:p>
            <a:pPr marL="45720" indent="0" algn="just">
              <a:buNone/>
            </a:pPr>
            <a:endParaRPr lang="en-US" sz="3200">
              <a:solidFill>
                <a:schemeClr val="accent6">
                  <a:lumMod val="75000"/>
                </a:schemeClr>
              </a:solidFill>
              <a:latin typeface="Cooper Black"/>
            </a:endParaRPr>
          </a:p>
          <a:p>
            <a:pPr marL="45720" indent="0" algn="ctr">
              <a:buNone/>
            </a:pPr>
            <a:r>
              <a:rPr lang="en-US" sz="4400" dirty="0">
                <a:solidFill>
                  <a:schemeClr val="accent6">
                    <a:lumMod val="75000"/>
                  </a:schemeClr>
                </a:solidFill>
                <a:latin typeface="Cooper Black"/>
              </a:rPr>
              <a:t>  </a:t>
            </a:r>
            <a:endParaRPr lang="en-US" sz="3200" dirty="0">
              <a:solidFill>
                <a:schemeClr val="accent6">
                  <a:lumMod val="75000"/>
                </a:schemeClr>
              </a:solidFill>
              <a:latin typeface="Cooper Black"/>
            </a:endParaRPr>
          </a:p>
        </p:txBody>
      </p:sp>
      <p:sp>
        <p:nvSpPr>
          <p:cNvPr id="5" name="TextBox 4">
            <a:extLst>
              <a:ext uri="{FF2B5EF4-FFF2-40B4-BE49-F238E27FC236}">
                <a16:creationId xmlns:a16="http://schemas.microsoft.com/office/drawing/2014/main" id="{0570545B-0780-4C35-BE33-17F697B62FC1}"/>
              </a:ext>
            </a:extLst>
          </p:cNvPr>
          <p:cNvSpPr txBox="1"/>
          <p:nvPr/>
        </p:nvSpPr>
        <p:spPr>
          <a:xfrm>
            <a:off x="337993" y="2717904"/>
            <a:ext cx="352349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00B050"/>
                </a:solidFill>
              </a:rPr>
              <a:t>Supplies:</a:t>
            </a:r>
            <a:endParaRPr lang="en-US" dirty="0">
              <a:solidFill>
                <a:srgbClr val="00B050"/>
              </a:solidFill>
            </a:endParaRPr>
          </a:p>
        </p:txBody>
      </p:sp>
      <p:sp>
        <p:nvSpPr>
          <p:cNvPr id="6" name="Rectangle 5">
            <a:extLst>
              <a:ext uri="{FF2B5EF4-FFF2-40B4-BE49-F238E27FC236}">
                <a16:creationId xmlns:a16="http://schemas.microsoft.com/office/drawing/2014/main" id="{3A4DBE65-5DBB-4734-89F7-DF54CF73FC30}"/>
              </a:ext>
            </a:extLst>
          </p:cNvPr>
          <p:cNvSpPr/>
          <p:nvPr/>
        </p:nvSpPr>
        <p:spPr>
          <a:xfrm>
            <a:off x="106496" y="6488668"/>
            <a:ext cx="4795441" cy="369332"/>
          </a:xfrm>
          <a:prstGeom prst="rect">
            <a:avLst/>
          </a:prstGeom>
        </p:spPr>
        <p:txBody>
          <a:bodyPr wrap="square">
            <a:spAutoFit/>
          </a:bodyPr>
          <a:lstStyle/>
          <a:p>
            <a:r>
              <a:rPr lang="en-US" dirty="0"/>
              <a:t>*</a:t>
            </a:r>
            <a:r>
              <a:rPr lang="en-US" b="1" dirty="0">
                <a:solidFill>
                  <a:srgbClr val="00B050"/>
                </a:solidFill>
              </a:rPr>
              <a:t>Click ‘Notes’ in the lower bar for ‘How to’</a:t>
            </a:r>
            <a:endParaRPr lang="en-US" b="1" dirty="0"/>
          </a:p>
        </p:txBody>
      </p:sp>
    </p:spTree>
    <p:extLst>
      <p:ext uri="{BB962C8B-B14F-4D97-AF65-F5344CB8AC3E}">
        <p14:creationId xmlns:p14="http://schemas.microsoft.com/office/powerpoint/2010/main" val="171533136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7197E-F70F-45CE-93C8-F95563AF66BA}"/>
              </a:ext>
            </a:extLst>
          </p:cNvPr>
          <p:cNvSpPr>
            <a:spLocks noGrp="1"/>
          </p:cNvSpPr>
          <p:nvPr>
            <p:ph type="title"/>
          </p:nvPr>
        </p:nvSpPr>
        <p:spPr>
          <a:xfrm>
            <a:off x="929640" y="156120"/>
            <a:ext cx="10515600" cy="1325563"/>
          </a:xfrm>
        </p:spPr>
        <p:txBody>
          <a:bodyPr vert="horz" lIns="91440" tIns="45720" rIns="91440" bIns="45720" rtlCol="0" anchor="ctr">
            <a:noAutofit/>
          </a:bodyPr>
          <a:lstStyle/>
          <a:p>
            <a:endParaRPr lang="en-US" dirty="0"/>
          </a:p>
          <a:p>
            <a:pPr algn="ctr"/>
            <a:r>
              <a:rPr lang="en-US" dirty="0">
                <a:ea typeface="+mj-lt"/>
                <a:cs typeface="+mj-lt"/>
              </a:rPr>
              <a:t>Ice Breaker</a:t>
            </a:r>
            <a:endParaRPr lang="en-US" dirty="0"/>
          </a:p>
          <a:p>
            <a:endParaRPr lang="en-US" dirty="0"/>
          </a:p>
        </p:txBody>
      </p:sp>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p:txBody>
          <a:bodyPr vert="horz" lIns="91440" tIns="45720" rIns="91440" bIns="45720" rtlCol="0" anchor="t">
            <a:normAutofit/>
          </a:bodyPr>
          <a:lstStyle/>
          <a:p>
            <a:pPr marL="0" indent="0" algn="ctr">
              <a:buNone/>
            </a:pPr>
            <a:endParaRPr lang="en-US" sz="4800" dirty="0"/>
          </a:p>
          <a:p>
            <a:endParaRPr lang="en-US" dirty="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2"/>
          <a:stretch>
            <a:fillRect/>
          </a:stretch>
        </p:blipFill>
        <p:spPr>
          <a:xfrm>
            <a:off x="0" y="0"/>
            <a:ext cx="1447800" cy="1352550"/>
          </a:xfrm>
          <a:prstGeom prst="rect">
            <a:avLst/>
          </a:prstGeom>
        </p:spPr>
      </p:pic>
    </p:spTree>
    <p:extLst>
      <p:ext uri="{BB962C8B-B14F-4D97-AF65-F5344CB8AC3E}">
        <p14:creationId xmlns:p14="http://schemas.microsoft.com/office/powerpoint/2010/main" val="4214289891"/>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rowni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ownie Theme" id="{14B6ADAE-112A-43F4-AF00-A57A409FBDC8}" vid="{1D6E6726-E271-4DEA-8CDD-504AE4C23E59}"/>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Brownie">
      <a:dk1>
        <a:srgbClr val="815D04"/>
      </a:dk1>
      <a:lt1>
        <a:srgbClr val="815D04"/>
      </a:lt1>
      <a:dk2>
        <a:srgbClr val="815D04"/>
      </a:dk2>
      <a:lt2>
        <a:srgbClr val="815D04"/>
      </a:lt2>
      <a:accent1>
        <a:srgbClr val="815D04"/>
      </a:accent1>
      <a:accent2>
        <a:srgbClr val="815D04"/>
      </a:accent2>
      <a:accent3>
        <a:srgbClr val="815D04"/>
      </a:accent3>
      <a:accent4>
        <a:srgbClr val="815D04"/>
      </a:accent4>
      <a:accent5>
        <a:srgbClr val="815D04"/>
      </a:accent5>
      <a:accent6>
        <a:srgbClr val="815D04"/>
      </a:accent6>
      <a:hlink>
        <a:srgbClr val="815D04"/>
      </a:hlink>
      <a:folHlink>
        <a:srgbClr val="815D0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Brownie">
      <a:dk1>
        <a:srgbClr val="815D04"/>
      </a:dk1>
      <a:lt1>
        <a:srgbClr val="815D04"/>
      </a:lt1>
      <a:dk2>
        <a:srgbClr val="815D04"/>
      </a:dk2>
      <a:lt2>
        <a:srgbClr val="815D04"/>
      </a:lt2>
      <a:accent1>
        <a:srgbClr val="815D04"/>
      </a:accent1>
      <a:accent2>
        <a:srgbClr val="815D04"/>
      </a:accent2>
      <a:accent3>
        <a:srgbClr val="815D04"/>
      </a:accent3>
      <a:accent4>
        <a:srgbClr val="815D04"/>
      </a:accent4>
      <a:accent5>
        <a:srgbClr val="815D04"/>
      </a:accent5>
      <a:accent6>
        <a:srgbClr val="815D04"/>
      </a:accent6>
      <a:hlink>
        <a:srgbClr val="815D04"/>
      </a:hlink>
      <a:folHlink>
        <a:srgbClr val="815D0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Brownie">
      <a:dk1>
        <a:srgbClr val="815D04"/>
      </a:dk1>
      <a:lt1>
        <a:srgbClr val="815D04"/>
      </a:lt1>
      <a:dk2>
        <a:srgbClr val="815D04"/>
      </a:dk2>
      <a:lt2>
        <a:srgbClr val="815D04"/>
      </a:lt2>
      <a:accent1>
        <a:srgbClr val="815D04"/>
      </a:accent1>
      <a:accent2>
        <a:srgbClr val="815D04"/>
      </a:accent2>
      <a:accent3>
        <a:srgbClr val="815D04"/>
      </a:accent3>
      <a:accent4>
        <a:srgbClr val="815D04"/>
      </a:accent4>
      <a:accent5>
        <a:srgbClr val="815D04"/>
      </a:accent5>
      <a:accent6>
        <a:srgbClr val="815D04"/>
      </a:accent6>
      <a:hlink>
        <a:srgbClr val="815D04"/>
      </a:hlink>
      <a:folHlink>
        <a:srgbClr val="815D0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MS Document" ma:contentTypeID="0x010100F457D8881EDCE1418651FE9C5F05802900FA10658D9BFFA24E9420D71D2F7795C6" ma:contentTypeVersion="18" ma:contentTypeDescription="Create a new document." ma:contentTypeScope="" ma:versionID="a33f0f5ae3b7b6227f763c80955ccc3b">
  <xsd:schema xmlns:xsd="http://www.w3.org/2001/XMLSchema" xmlns:xs="http://www.w3.org/2001/XMLSchema" xmlns:p="http://schemas.microsoft.com/office/2006/metadata/properties" xmlns:ns1="a9281439-b155-4aa9-a301-2170b5e237e0" xmlns:ns2="http://schemas.microsoft.com/sharepoint/v3" xmlns:ns3="3201f82f-0853-4f53-8633-729891aab370" targetNamespace="http://schemas.microsoft.com/office/2006/metadata/properties" ma:root="true" ma:fieldsID="82b3da356e0e0e794456acfc1a3166bc" ns1:_="" ns2:_="" ns3:_="">
    <xsd:import namespace="a9281439-b155-4aa9-a301-2170b5e237e0"/>
    <xsd:import namespace="http://schemas.microsoft.com/sharepoint/v3"/>
    <xsd:import namespace="3201f82f-0853-4f53-8633-729891aab370"/>
    <xsd:element name="properties">
      <xsd:complexType>
        <xsd:sequence>
          <xsd:element name="documentManagement">
            <xsd:complexType>
              <xsd:all>
                <xsd:element ref="ns1:ClientName" minOccurs="0"/>
                <xsd:element ref="ns1:ClientCode" minOccurs="0"/>
                <xsd:element ref="ns1:MatterName" minOccurs="0"/>
                <xsd:element ref="ns1:MatterCode" minOccurs="0"/>
                <xsd:element ref="ns2:Comments" minOccurs="0"/>
                <xsd:element ref="ns1:_dlc_DocId" minOccurs="0"/>
                <xsd:element ref="ns1:_dlc_DocIdUrl" minOccurs="0"/>
                <xsd:element ref="ns1:_dlc_DocIdPersistId" minOccurs="0"/>
                <xsd:element ref="ns1:iaad7b24a47545d9adf979a972f30099" minOccurs="0"/>
                <xsd:element ref="ns1:TaxCatchAll" minOccurs="0"/>
                <xsd:element ref="ns1:TaxCatchAllLabel" minOccurs="0"/>
                <xsd:element ref="ns1:o931588d9a714884817f860664ba372b" minOccurs="0"/>
                <xsd:element ref="ns1:jcf2b20b7bcf46698f4a812f10da049e" minOccurs="0"/>
                <xsd:element ref="ns3:MediaServiceMetadata" minOccurs="0"/>
                <xsd:element ref="ns3:MediaServiceFastMetadata" minOccurs="0"/>
                <xsd:element ref="ns1:SharedWithUsers" minOccurs="0"/>
                <xsd:element ref="ns1:SharedWithDetails" minOccurs="0"/>
                <xsd:element ref="ns3:MediaServiceAutoTags"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281439-b155-4aa9-a301-2170b5e237e0" elementFormDefault="qualified">
    <xsd:import namespace="http://schemas.microsoft.com/office/2006/documentManagement/types"/>
    <xsd:import namespace="http://schemas.microsoft.com/office/infopath/2007/PartnerControls"/>
    <xsd:element name="ClientName" ma:index="0" nillable="true" ma:displayName="Department Team" ma:default="Membership Experience" ma:internalName="ClientName" ma:readOnly="false">
      <xsd:simpleType>
        <xsd:restriction base="dms:Text"/>
      </xsd:simpleType>
    </xsd:element>
    <xsd:element name="ClientCode" ma:index="1" nillable="true" ma:displayName="Department ID" ma:default="MEM" ma:internalName="ClientCode" ma:readOnly="false">
      <xsd:simpleType>
        <xsd:restriction base="dms:Text"/>
      </xsd:simpleType>
    </xsd:element>
    <xsd:element name="MatterName" ma:index="2" nillable="true" ma:displayName="ProjectName" ma:default="Virtual Troop Support" ma:internalName="MatterName" ma:readOnly="false">
      <xsd:simpleType>
        <xsd:restriction base="dms:Text"/>
      </xsd:simpleType>
    </xsd:element>
    <xsd:element name="MatterCode" ma:index="3" nillable="true" ma:displayName="ProjectID" ma:default="2020-0115" ma:internalName="MatterCode" ma:readOnly="false">
      <xsd:simpleType>
        <xsd:restriction base="dms:Text"/>
      </xsd:simpleType>
    </xsd:element>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iaad7b24a47545d9adf979a972f30099" ma:index="15" nillable="true" ma:taxonomy="true" ma:internalName="iaad7b24a47545d9adf979a972f30099" ma:taxonomyFieldName="DocumentType" ma:displayName="DocumentType" ma:readOnly="false" ma:fieldId="{2aad7b24-a475-45d9-adf9-79a972f30099}" ma:sspId="279e521b-7aa3-4262-9a55-5b2164d240f4" ma:termSetId="3951ad0f-7cc7-4f52-b9bd-227fa0b85495" ma:anchorId="00000000-0000-0000-0000-000000000000" ma:open="false" ma:isKeyword="false">
      <xsd:complexType>
        <xsd:sequence>
          <xsd:element ref="pc:Terms" minOccurs="0" maxOccurs="1"/>
        </xsd:sequence>
      </xsd:complexType>
    </xsd:element>
    <xsd:element name="TaxCatchAll" ma:index="16" nillable="true" ma:displayName="Taxonomy Catch All Column" ma:hidden="true" ma:list="{ed1e7474-d059-468a-8b9a-13bb16cf658d}" ma:internalName="TaxCatchAll" ma:showField="CatchAllData" ma:web="a9281439-b155-4aa9-a301-2170b5e237e0">
      <xsd:complexType>
        <xsd:complexContent>
          <xsd:extension base="dms:MultiChoiceLookup">
            <xsd:sequence>
              <xsd:element name="Value" type="dms:Lookup" maxOccurs="unbounded" minOccurs="0" nillable="true"/>
            </xsd:sequence>
          </xsd:extension>
        </xsd:complexContent>
      </xsd:complexType>
    </xsd:element>
    <xsd:element name="TaxCatchAllLabel" ma:index="17" nillable="true" ma:displayName="Taxonomy Catch All Column1" ma:hidden="true" ma:list="{ed1e7474-d059-468a-8b9a-13bb16cf658d}" ma:internalName="TaxCatchAllLabel" ma:readOnly="true" ma:showField="CatchAllDataLabel" ma:web="a9281439-b155-4aa9-a301-2170b5e237e0">
      <xsd:complexType>
        <xsd:complexContent>
          <xsd:extension base="dms:MultiChoiceLookup">
            <xsd:sequence>
              <xsd:element name="Value" type="dms:Lookup" maxOccurs="unbounded" minOccurs="0" nillable="true"/>
            </xsd:sequence>
          </xsd:extension>
        </xsd:complexContent>
      </xsd:complexType>
    </xsd:element>
    <xsd:element name="o931588d9a714884817f860664ba372b" ma:index="19" nillable="true" ma:taxonomy="true" ma:internalName="o931588d9a714884817f860664ba372b" ma:taxonomyFieldName="GS_x0020_Location" ma:displayName="GS Location" ma:readOnly="false" ma:fieldId="{8931588d-9a71-4884-817f-860664ba372b}" ma:sspId="279e521b-7aa3-4262-9a55-5b2164d240f4" ma:termSetId="7d6d7e9e-d097-4779-bbf4-638f5321b84d" ma:anchorId="00000000-0000-0000-0000-000000000000" ma:open="false" ma:isKeyword="false">
      <xsd:complexType>
        <xsd:sequence>
          <xsd:element ref="pc:Terms" minOccurs="0" maxOccurs="1"/>
        </xsd:sequence>
      </xsd:complexType>
    </xsd:element>
    <xsd:element name="jcf2b20b7bcf46698f4a812f10da049e" ma:index="21" nillable="true" ma:taxonomy="true" ma:internalName="jcf2b20b7bcf46698f4a812f10da049e" ma:taxonomyFieldName="Year" ma:displayName="Year" ma:readOnly="false" ma:fieldId="{3cf2b20b-7bcf-4669-8f4a-812f10da049e}" ma:sspId="279e521b-7aa3-4262-9a55-5b2164d240f4" ma:termSetId="ad211a13-1d17-4502-a35d-5f8f0bd45f31" ma:anchorId="00000000-0000-0000-0000-000000000000" ma:open="false" ma:isKeyword="false">
      <xsd:complexType>
        <xsd:sequence>
          <xsd:element ref="pc:Terms" minOccurs="0" maxOccurs="1"/>
        </xsd:sequence>
      </xsd:complexType>
    </xsd:element>
    <xsd:element name="SharedWithUsers" ma:index="2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omments" ma:index="7" nillable="true" ma:displayName="Comments" ma:internalName="Comments"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201f82f-0853-4f53-8633-729891aab370" elementFormDefault="qualified">
    <xsd:import namespace="http://schemas.microsoft.com/office/2006/documentManagement/types"/>
    <xsd:import namespace="http://schemas.microsoft.com/office/infopath/2007/PartnerControls"/>
    <xsd:element name="MediaServiceMetadata" ma:index="24" nillable="true" ma:displayName="MediaServiceMetadata" ma:hidden="true" ma:internalName="MediaServiceMetadata" ma:readOnly="true">
      <xsd:simpleType>
        <xsd:restriction base="dms:Note"/>
      </xsd:simpleType>
    </xsd:element>
    <xsd:element name="MediaServiceFastMetadata" ma:index="25" nillable="true" ma:displayName="MediaServiceFastMetadata" ma:hidden="true" ma:internalName="MediaServiceFastMetadata" ma:readOnly="true">
      <xsd:simpleType>
        <xsd:restriction base="dms:Note"/>
      </xsd:simpleType>
    </xsd:element>
    <xsd:element name="MediaServiceAutoTags" ma:index="28" nillable="true" ma:displayName="Tags" ma:internalName="MediaServiceAutoTags" ma:readOnly="true">
      <xsd:simpleType>
        <xsd:restriction base="dms:Text"/>
      </xsd:simpleType>
    </xsd:element>
    <xsd:element name="MediaServiceGenerationTime" ma:index="29" nillable="true" ma:displayName="MediaServiceGenerationTime" ma:hidden="true" ma:internalName="MediaServiceGenerationTime" ma:readOnly="true">
      <xsd:simpleType>
        <xsd:restriction base="dms:Text"/>
      </xsd:simpleType>
    </xsd:element>
    <xsd:element name="MediaServiceEventHashCode" ma:index="30" nillable="true" ma:displayName="MediaServiceEventHashCode" ma:hidden="true" ma:internalName="MediaServiceEventHashCode" ma:readOnly="true">
      <xsd:simpleType>
        <xsd:restriction base="dms:Text"/>
      </xsd:simpleType>
    </xsd:element>
    <xsd:element name="MediaServiceDateTaken" ma:index="31"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8"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ClientCode xmlns="a9281439-b155-4aa9-a301-2170b5e237e0">MEM</ClientCode>
    <MatterName xmlns="a9281439-b155-4aa9-a301-2170b5e237e0">Virtual Troop Support</MatterName>
    <jcf2b20b7bcf46698f4a812f10da049e xmlns="a9281439-b155-4aa9-a301-2170b5e237e0">
      <Terms xmlns="http://schemas.microsoft.com/office/infopath/2007/PartnerControls"/>
    </jcf2b20b7bcf46698f4a812f10da049e>
    <ClientName xmlns="a9281439-b155-4aa9-a301-2170b5e237e0">Membership Experience</ClientName>
    <iaad7b24a47545d9adf979a972f30099 xmlns="a9281439-b155-4aa9-a301-2170b5e237e0">
      <Terms xmlns="http://schemas.microsoft.com/office/infopath/2007/PartnerControls"/>
    </iaad7b24a47545d9adf979a972f30099>
    <TaxCatchAll xmlns="a9281439-b155-4aa9-a301-2170b5e237e0"/>
    <MatterCode xmlns="a9281439-b155-4aa9-a301-2170b5e237e0">2020-0115</MatterCode>
    <o931588d9a714884817f860664ba372b xmlns="a9281439-b155-4aa9-a301-2170b5e237e0">
      <Terms xmlns="http://schemas.microsoft.com/office/infopath/2007/PartnerControls"/>
    </o931588d9a714884817f860664ba372b>
    <Comments xmlns="http://schemas.microsoft.com/sharepoint/v3" xsi:nil="true"/>
  </documentManagement>
</p:properties>
</file>

<file path=customXml/itemProps1.xml><?xml version="1.0" encoding="utf-8"?>
<ds:datastoreItem xmlns:ds="http://schemas.openxmlformats.org/officeDocument/2006/customXml" ds:itemID="{54F3AECE-35C3-41EE-815C-3E7E9A71AF62}">
  <ds:schemaRefs>
    <ds:schemaRef ds:uri="http://schemas.microsoft.com/sharepoint/events"/>
  </ds:schemaRefs>
</ds:datastoreItem>
</file>

<file path=customXml/itemProps2.xml><?xml version="1.0" encoding="utf-8"?>
<ds:datastoreItem xmlns:ds="http://schemas.openxmlformats.org/officeDocument/2006/customXml" ds:itemID="{FC16EFF6-0882-431F-A126-C1071E1FA5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281439-b155-4aa9-a301-2170b5e237e0"/>
    <ds:schemaRef ds:uri="http://schemas.microsoft.com/sharepoint/v3"/>
    <ds:schemaRef ds:uri="3201f82f-0853-4f53-8633-729891aab3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077AAC7-257D-4994-B2E9-C826CC3D548C}">
  <ds:schemaRefs>
    <ds:schemaRef ds:uri="http://schemas.microsoft.com/sharepoint/v3/contenttype/forms"/>
  </ds:schemaRefs>
</ds:datastoreItem>
</file>

<file path=customXml/itemProps4.xml><?xml version="1.0" encoding="utf-8"?>
<ds:datastoreItem xmlns:ds="http://schemas.openxmlformats.org/officeDocument/2006/customXml" ds:itemID="{C197C2F6-2FEA-4447-9E21-A4622676AEE8}">
  <ds:schemaRefs>
    <ds:schemaRef ds:uri="3201f82f-0853-4f53-8633-729891aab370"/>
    <ds:schemaRef ds:uri="http://schemas.microsoft.com/office/infopath/2007/PartnerControls"/>
    <ds:schemaRef ds:uri="http://purl.org/dc/elements/1.1/"/>
    <ds:schemaRef ds:uri="http://purl.org/dc/terms/"/>
    <ds:schemaRef ds:uri="http://schemas.microsoft.com/office/2006/metadata/properties"/>
    <ds:schemaRef ds:uri="http://purl.org/dc/dcmitype/"/>
    <ds:schemaRef ds:uri="http://schemas.openxmlformats.org/package/2006/metadata/core-properties"/>
    <ds:schemaRef ds:uri="http://schemas.microsoft.com/office/2006/documentManagement/types"/>
    <ds:schemaRef ds:uri="http://schemas.microsoft.com/sharepoint/v3"/>
    <ds:schemaRef ds:uri="a9281439-b155-4aa9-a301-2170b5e237e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1486</TotalTime>
  <Words>14688</Words>
  <Application>Microsoft Office PowerPoint</Application>
  <PresentationFormat>Widescreen</PresentationFormat>
  <Paragraphs>1341</Paragraphs>
  <Slides>112</Slides>
  <Notes>98</Notes>
  <HiddenSlides>2</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112</vt:i4>
      </vt:variant>
    </vt:vector>
  </HeadingPairs>
  <TitlesOfParts>
    <vt:vector size="130" baseType="lpstr">
      <vt:lpstr>Arial</vt:lpstr>
      <vt:lpstr>Arial Rounded MT Bold</vt:lpstr>
      <vt:lpstr>Arial,Sans-Serif</vt:lpstr>
      <vt:lpstr>Calibri</vt:lpstr>
      <vt:lpstr>Calibri Light</vt:lpstr>
      <vt:lpstr>Cooper Black</vt:lpstr>
      <vt:lpstr>Copper  </vt:lpstr>
      <vt:lpstr>Courier New</vt:lpstr>
      <vt:lpstr>Trefoil Sans Black</vt:lpstr>
      <vt:lpstr>Trefoil Sans Web</vt:lpstr>
      <vt:lpstr>Wingdings</vt:lpstr>
      <vt:lpstr>Custom Design</vt:lpstr>
      <vt:lpstr>Office Theme</vt:lpstr>
      <vt:lpstr>Brownie Theme</vt:lpstr>
      <vt:lpstr>1_Office Theme</vt:lpstr>
      <vt:lpstr>2_Office Theme</vt:lpstr>
      <vt:lpstr>3_Office Theme</vt:lpstr>
      <vt:lpstr>4_Office Theme</vt:lpstr>
      <vt:lpstr>GSNorCal Brownie Virtual Meeting Resource Packet</vt:lpstr>
      <vt:lpstr> Slides 3-5  Slides 6-16  Slides 17-37  Slides 38-64  Slides 65-76  Slides 77-88  Slides 89-95  Slides 96-112 </vt:lpstr>
      <vt:lpstr> Virtual Troop Meeting FAQ, VTK, Zoom and other virtual resources </vt:lpstr>
      <vt:lpstr>- General Virtual Troop Meeting Resources   -  General Brownie Resources  </vt:lpstr>
      <vt:lpstr>Zoom and VTK Tips</vt:lpstr>
      <vt:lpstr> Girl Scout Traditions </vt:lpstr>
      <vt:lpstr>Kaper Chart</vt:lpstr>
      <vt:lpstr>Rededication Scavenger Hunt!!  </vt:lpstr>
      <vt:lpstr>Brownie Rededication Ceremony</vt:lpstr>
      <vt:lpstr>Snack and Brownie Story</vt:lpstr>
      <vt:lpstr>Campfire and Smores</vt:lpstr>
      <vt:lpstr>Girl Scout Handshake</vt:lpstr>
      <vt:lpstr>Do you know the Girl Scout slogan?</vt:lpstr>
      <vt:lpstr>Do you know the Girl Scout Motto?</vt:lpstr>
      <vt:lpstr>Juliette Gordon Low's Birthday Party</vt:lpstr>
      <vt:lpstr>Girl Scout Traditions: SWAPS</vt:lpstr>
      <vt:lpstr> Ice breakers </vt:lpstr>
      <vt:lpstr>Action Name Game!</vt:lpstr>
      <vt:lpstr> Ice Breaker: The Wind Blows </vt:lpstr>
      <vt:lpstr> Ice Breaker  </vt:lpstr>
      <vt:lpstr>Ice Breaker </vt:lpstr>
      <vt:lpstr>Ice Breaker </vt:lpstr>
      <vt:lpstr>Ice Breaker </vt:lpstr>
      <vt:lpstr>Ice Breaker </vt:lpstr>
      <vt:lpstr>Ice Breaker </vt:lpstr>
      <vt:lpstr>Ice Breaker </vt:lpstr>
      <vt:lpstr>Ice Breaker </vt:lpstr>
      <vt:lpstr>Ice Breaker </vt:lpstr>
      <vt:lpstr>Ice Breaker </vt:lpstr>
      <vt:lpstr>Ice Breaker </vt:lpstr>
      <vt:lpstr>Ice Breaker </vt:lpstr>
      <vt:lpstr>Ice Breaker </vt:lpstr>
      <vt:lpstr>Ice Breaker </vt:lpstr>
      <vt:lpstr>Icebreaker – The wind blows</vt:lpstr>
      <vt:lpstr> Ice Breaker </vt:lpstr>
      <vt:lpstr>Ice Breaker </vt:lpstr>
      <vt:lpstr>Ice Breaker </vt:lpstr>
      <vt:lpstr> Virtual Activities </vt:lpstr>
      <vt:lpstr>Virtual Activity </vt:lpstr>
      <vt:lpstr> Talent Show!</vt:lpstr>
      <vt:lpstr>PowerPoint Presentation</vt:lpstr>
      <vt:lpstr>Virtual Activity </vt:lpstr>
      <vt:lpstr>Virtual Activity </vt:lpstr>
      <vt:lpstr>Virtual Activity </vt:lpstr>
      <vt:lpstr>Virtual Activity</vt:lpstr>
      <vt:lpstr>KITCHEN SCIENCE</vt:lpstr>
      <vt:lpstr>PowerPoint Presentation</vt:lpstr>
      <vt:lpstr>What you will need:</vt:lpstr>
      <vt:lpstr>Step 1: Pour milk into bowl  Step 2: Choose three colors  Step 3: Squeeze 4 to 6 drops of each color, kind of close together, into the milk </vt:lpstr>
      <vt:lpstr>PowerPoint Presentation</vt:lpstr>
      <vt:lpstr>PowerPoint Presentation</vt:lpstr>
      <vt:lpstr>Virtual Activity </vt:lpstr>
      <vt:lpstr>PowerPoint Presentation</vt:lpstr>
      <vt:lpstr>Virtual Activity: Leaf Man</vt:lpstr>
      <vt:lpstr>Virtual Activity: Make Sit-upons</vt:lpstr>
      <vt:lpstr>PowerPoint Presentation</vt:lpstr>
      <vt:lpstr>PowerPoint Presentation</vt:lpstr>
      <vt:lpstr> Trail Sign Game </vt:lpstr>
      <vt:lpstr>Virtual Activity </vt:lpstr>
      <vt:lpstr>Virtual Activity </vt:lpstr>
      <vt:lpstr>Virtual Activity </vt:lpstr>
      <vt:lpstr>Virtual Activity </vt:lpstr>
      <vt:lpstr>Virtual Activity </vt:lpstr>
      <vt:lpstr>Virtual Activity </vt:lpstr>
      <vt:lpstr> Scavenger Hunt </vt:lpstr>
      <vt:lpstr>Scavenger Hunt!</vt:lpstr>
      <vt:lpstr>Time for a Scavenger Hunt!</vt:lpstr>
      <vt:lpstr>Time for a Scavenger Hunt!</vt:lpstr>
      <vt:lpstr>Time for a Scavenger Hunt!</vt:lpstr>
      <vt:lpstr>Time for a Scavenger Hunt!</vt:lpstr>
      <vt:lpstr>Time for a Scavenger Hunt!</vt:lpstr>
      <vt:lpstr>Time for a Scavenger Hunt!</vt:lpstr>
      <vt:lpstr>Time for a Scavenger Hunt!</vt:lpstr>
      <vt:lpstr>Time for a Scavenger Hunt!</vt:lpstr>
      <vt:lpstr>Time for a Scavenger Hunt!</vt:lpstr>
      <vt:lpstr>Time for a Scavenger Hunt!</vt:lpstr>
      <vt:lpstr> Girl Scout Songs </vt:lpstr>
      <vt:lpstr>Closing Song</vt:lpstr>
      <vt:lpstr>Closing Song</vt:lpstr>
      <vt:lpstr>Super California Surfer</vt:lpstr>
      <vt:lpstr>Princess Pat</vt:lpstr>
      <vt:lpstr>The Moose Song</vt:lpstr>
      <vt:lpstr>Kookaburra</vt:lpstr>
      <vt:lpstr>The Little Green Frog</vt:lpstr>
      <vt:lpstr>Boom Chika Boom</vt:lpstr>
      <vt:lpstr>Way Up in the Sky</vt:lpstr>
      <vt:lpstr>PowerPoint Presentation</vt:lpstr>
      <vt:lpstr>Closing Song</vt:lpstr>
      <vt:lpstr> Letters to Brownies </vt:lpstr>
      <vt:lpstr>Dear Brownies...</vt:lpstr>
      <vt:lpstr>Dear Brownies...</vt:lpstr>
      <vt:lpstr>Dear Brownies...</vt:lpstr>
      <vt:lpstr>Dear Brownies...</vt:lpstr>
      <vt:lpstr>Dear Brownies...</vt:lpstr>
      <vt:lpstr>Dear Brownies...</vt:lpstr>
      <vt:lpstr> Virtual Meeting Templates and Images </vt:lpstr>
      <vt:lpstr>Brownie Meeting</vt:lpstr>
      <vt:lpstr>Opening Question</vt:lpstr>
      <vt:lpstr> Ice Breaker </vt:lpstr>
      <vt:lpstr>Daisy Zoom Meeting Tips</vt:lpstr>
      <vt:lpstr>Meeting Rules</vt:lpstr>
      <vt:lpstr>PowerPoint Presentation</vt:lpstr>
      <vt:lpstr>PowerPoint Presentation</vt:lpstr>
      <vt:lpstr>PowerPoint Presentation</vt:lpstr>
      <vt:lpstr>Time for a Scavenger Hunt!</vt:lpstr>
      <vt:lpstr>Time for a Scavenger Hunt!</vt:lpstr>
      <vt:lpstr>Be prepared for next week:</vt:lpstr>
      <vt:lpstr>Parent chat!</vt:lpstr>
      <vt:lpstr>Main Badge Activity</vt:lpstr>
      <vt:lpstr>Closing Song</vt:lpstr>
      <vt:lpstr>Friendship Circle and Goodbye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Brownie SEries</dc:title>
  <dc:creator>Priti Singh</dc:creator>
  <cp:lastModifiedBy>Priti Singh</cp:lastModifiedBy>
  <cp:revision>164</cp:revision>
  <dcterms:created xsi:type="dcterms:W3CDTF">2020-05-13T16:10:52Z</dcterms:created>
  <dcterms:modified xsi:type="dcterms:W3CDTF">2020-10-15T01:01:08Z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0x010100F457D8881EDCE1418651FE9C5F05802900FA10658D9BFFA24E9420D71D2F7795C6</vt:lpwstr>
  </property>
  <property fmtid="{D5CDD505-2E9C-101B-9397-08002B2CF9AE}" pid="3" name="ContentType">
    <vt:lpwstr>DMS Document</vt:lpwstr>
  </property>
  <property fmtid="{D5CDD505-2E9C-101B-9397-08002B2CF9AE}" pid="4" name="Year">
    <vt:lpwstr/>
  </property>
  <property fmtid="{D5CDD505-2E9C-101B-9397-08002B2CF9AE}" pid="5" name="DocumentType">
    <vt:lpwstr/>
  </property>
  <property fmtid="{D5CDD505-2E9C-101B-9397-08002B2CF9AE}" pid="6" name="GS Location">
    <vt:lpwstr/>
  </property>
</Properties>
</file>