
<file path=[Content_Types].xml><?xml version="1.0" encoding="utf-8"?>
<Types xmlns="http://schemas.openxmlformats.org/package/2006/content-types">
  <Default Extension="png" ContentType="image/png"/>
  <Default Extension="svg" ContentType="image/svg+xml"/>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theme/theme3.xml" ContentType="application/vnd.openxmlformats-officedocument.theme+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media/image201.jpg" ContentType="image/jpeg"/>
  <Override PartName="/ppt/media/image205.jpg" ContentType="image/jpeg"/>
  <Override PartName="/ppt/media/image206.jpg" ContentType="image/jpeg"/>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2.xml" ContentType="application/vnd.openxmlformats-officedocument.presentationml.tags+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3.xml" ContentType="application/vnd.openxmlformats-officedocument.presentationml.tags+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4.xml" ContentType="application/vnd.openxmlformats-officedocument.presentationml.tags+xml"/>
  <Override PartName="/ppt/notesSlides/notesSlide7.xml" ContentType="application/vnd.openxmlformats-officedocument.presentationml.notesSlide+xml"/>
  <Override PartName="/ppt/tags/tag15.xml" ContentType="application/vnd.openxmlformats-officedocument.presentationml.tags+xml"/>
  <Override PartName="/ppt/notesSlides/notesSlide8.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20.xml" ContentType="application/vnd.openxmlformats-officedocument.presentationml.tags+xml"/>
  <Override PartName="/ppt/notesSlides/notesSlide14.xml" ContentType="application/vnd.openxmlformats-officedocument.presentationml.notesSlide+xml"/>
  <Override PartName="/ppt/media/image251.jpg" ContentType="image/jpeg"/>
  <Override PartName="/ppt/tags/tag21.xml" ContentType="application/vnd.openxmlformats-officedocument.presentationml.tags+xml"/>
  <Override PartName="/ppt/notesSlides/notesSlide15.xml" ContentType="application/vnd.openxmlformats-officedocument.presentationml.notesSlide+xml"/>
  <Override PartName="/ppt/tags/tag22.xml" ContentType="application/vnd.openxmlformats-officedocument.presentationml.tags+xml"/>
  <Override PartName="/ppt/notesSlides/notesSlide16.xml" ContentType="application/vnd.openxmlformats-officedocument.presentationml.notesSlide+xml"/>
  <Override PartName="/ppt/tags/tag23.xml" ContentType="application/vnd.openxmlformats-officedocument.presentationml.tags+xml"/>
  <Override PartName="/ppt/notesSlides/notesSlide17.xml" ContentType="application/vnd.openxmlformats-officedocument.presentationml.notesSlide+xml"/>
  <Override PartName="/ppt/tags/tag24.xml" ContentType="application/vnd.openxmlformats-officedocument.presentationml.tags+xml"/>
  <Override PartName="/ppt/notesSlides/notesSlide18.xml" ContentType="application/vnd.openxmlformats-officedocument.presentationml.notesSlide+xml"/>
  <Override PartName="/ppt/tags/tag25.xml" ContentType="application/vnd.openxmlformats-officedocument.presentationml.tags+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6.xml" ContentType="application/vnd.openxmlformats-officedocument.presentationml.tags+xml"/>
  <Override PartName="/ppt/notesSlides/notesSlide22.xml" ContentType="application/vnd.openxmlformats-officedocument.presentationml.notesSlide+xml"/>
  <Override PartName="/ppt/tags/tag27.xml" ContentType="application/vnd.openxmlformats-officedocument.presentationml.tags+xml"/>
  <Override PartName="/ppt/notesSlides/notesSlide23.xml" ContentType="application/vnd.openxmlformats-officedocument.presentationml.notesSlide+xml"/>
  <Override PartName="/ppt/tags/tag28.xml" ContentType="application/vnd.openxmlformats-officedocument.presentationml.tags+xml"/>
  <Override PartName="/ppt/notesSlides/notesSlide24.xml" ContentType="application/vnd.openxmlformats-officedocument.presentationml.notesSlide+xml"/>
  <Override PartName="/ppt/tags/tag29.xml" ContentType="application/vnd.openxmlformats-officedocument.presentationml.tags+xml"/>
  <Override PartName="/ppt/notesSlides/notesSlide25.xml" ContentType="application/vnd.openxmlformats-officedocument.presentationml.notesSlide+xml"/>
  <Override PartName="/ppt/tags/tag30.xml" ContentType="application/vnd.openxmlformats-officedocument.presentationml.tags+xml"/>
  <Override PartName="/ppt/notesSlides/notesSlide26.xml" ContentType="application/vnd.openxmlformats-officedocument.presentationml.notesSlide+xml"/>
  <Override PartName="/ppt/tags/tag31.xml" ContentType="application/vnd.openxmlformats-officedocument.presentationml.tags+xml"/>
  <Override PartName="/ppt/notesSlides/notesSlide2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32.xml" ContentType="application/vnd.openxmlformats-officedocument.presentationml.tags+xml"/>
  <Override PartName="/ppt/notesSlides/notesSlide28.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29.xml" ContentType="application/vnd.openxmlformats-officedocument.presentationml.notesSlide+xml"/>
  <Override PartName="/ppt/tags/tag35.xml" ContentType="application/vnd.openxmlformats-officedocument.presentationml.tags+xml"/>
  <Override PartName="/ppt/notesSlides/notesSlide30.xml" ContentType="application/vnd.openxmlformats-officedocument.presentationml.notesSlide+xml"/>
  <Override PartName="/ppt/tags/tag36.xml" ContentType="application/vnd.openxmlformats-officedocument.presentationml.tags+xml"/>
  <Override PartName="/ppt/notesSlides/notesSlide31.xml" ContentType="application/vnd.openxmlformats-officedocument.presentationml.notesSlide+xml"/>
  <Override PartName="/ppt/tags/tag37.xml" ContentType="application/vnd.openxmlformats-officedocument.presentationml.tags+xml"/>
  <Override PartName="/ppt/notesSlides/notesSlide3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38.xml" ContentType="application/vnd.openxmlformats-officedocument.presentationml.tags+xml"/>
  <Override PartName="/ppt/notesSlides/notesSlide33.xml" ContentType="application/vnd.openxmlformats-officedocument.presentationml.notesSlide+xml"/>
  <Override PartName="/ppt/tags/tag39.xml" ContentType="application/vnd.openxmlformats-officedocument.presentationml.tags+xml"/>
  <Override PartName="/ppt/notesSlides/notesSlide3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35.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3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media/image272.jpg" ContentType="image/jpeg"/>
  <Override PartName="/ppt/tags/tag44.xml" ContentType="application/vnd.openxmlformats-officedocument.presentationml.tags+xml"/>
  <Override PartName="/ppt/media/image275.jpg" ContentType="image/jpeg"/>
  <Override PartName="/ppt/tags/tag45.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843" r:id="rId5"/>
    <p:sldMasterId id="2147483886" r:id="rId6"/>
    <p:sldMasterId id="2147483891" r:id="rId7"/>
  </p:sldMasterIdLst>
  <p:notesMasterIdLst>
    <p:notesMasterId r:id="rId55"/>
  </p:notesMasterIdLst>
  <p:sldIdLst>
    <p:sldId id="2146846825" r:id="rId8"/>
    <p:sldId id="2146846845" r:id="rId9"/>
    <p:sldId id="336" r:id="rId10"/>
    <p:sldId id="2147474564" r:id="rId11"/>
    <p:sldId id="2147474597" r:id="rId12"/>
    <p:sldId id="2147474596" r:id="rId13"/>
    <p:sldId id="2147474598" r:id="rId14"/>
    <p:sldId id="2146846837" r:id="rId15"/>
    <p:sldId id="2147474565" r:id="rId16"/>
    <p:sldId id="2146846851" r:id="rId17"/>
    <p:sldId id="2146846861" r:id="rId18"/>
    <p:sldId id="2147474566" r:id="rId19"/>
    <p:sldId id="2147474567" r:id="rId20"/>
    <p:sldId id="2147474549" r:id="rId21"/>
    <p:sldId id="2147474548" r:id="rId22"/>
    <p:sldId id="2147474568" r:id="rId23"/>
    <p:sldId id="2147474569" r:id="rId24"/>
    <p:sldId id="2147474570" r:id="rId25"/>
    <p:sldId id="2147474571" r:id="rId26"/>
    <p:sldId id="2147474575" r:id="rId27"/>
    <p:sldId id="2147474576" r:id="rId28"/>
    <p:sldId id="2147474577" r:id="rId29"/>
    <p:sldId id="2147474578" r:id="rId30"/>
    <p:sldId id="2146846829" r:id="rId31"/>
    <p:sldId id="2147474579" r:id="rId32"/>
    <p:sldId id="2147474580" r:id="rId33"/>
    <p:sldId id="2146846857" r:id="rId34"/>
    <p:sldId id="2147474581" r:id="rId35"/>
    <p:sldId id="2147474582" r:id="rId36"/>
    <p:sldId id="2147474583" r:id="rId37"/>
    <p:sldId id="2147474584" r:id="rId38"/>
    <p:sldId id="2147474585" r:id="rId39"/>
    <p:sldId id="2147474599" r:id="rId40"/>
    <p:sldId id="2146846844" r:id="rId41"/>
    <p:sldId id="2147474586" r:id="rId42"/>
    <p:sldId id="2147474587" r:id="rId43"/>
    <p:sldId id="2147474588" r:id="rId44"/>
    <p:sldId id="2147474589" r:id="rId45"/>
    <p:sldId id="2147474590" r:id="rId46"/>
    <p:sldId id="2147474591" r:id="rId47"/>
    <p:sldId id="2147474602" r:id="rId48"/>
    <p:sldId id="2147474592" r:id="rId49"/>
    <p:sldId id="2147474593" r:id="rId50"/>
    <p:sldId id="2147474594" r:id="rId51"/>
    <p:sldId id="2147474595" r:id="rId52"/>
    <p:sldId id="2147474563" r:id="rId53"/>
    <p:sldId id="2146846819" r:id="rId54"/>
  </p:sldIdLst>
  <p:sldSz cx="12192000" cy="6858000"/>
  <p:notesSz cx="6858000" cy="9144000"/>
  <p:custDataLst>
    <p:tags r:id="rId5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hley Pasch" initials="AP" lastIdx="17" clrIdx="0">
    <p:extLst>
      <p:ext uri="{19B8F6BF-5375-455C-9EA6-DF929625EA0E}">
        <p15:presenceInfo xmlns:p15="http://schemas.microsoft.com/office/powerpoint/2012/main" userId="S-1-5-21-1275210071-1957994488-839522115-15918" providerId="AD"/>
      </p:ext>
    </p:extLst>
  </p:cmAuthor>
  <p:cmAuthor id="2" name="Jessica Cooper" initials="JC" lastIdx="14" clrIdx="1">
    <p:extLst>
      <p:ext uri="{19B8F6BF-5375-455C-9EA6-DF929625EA0E}">
        <p15:presenceInfo xmlns:p15="http://schemas.microsoft.com/office/powerpoint/2012/main" userId="S-1-5-21-1275210071-1957994488-839522115-108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DD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5282" autoAdjust="0"/>
  </p:normalViewPr>
  <p:slideViewPr>
    <p:cSldViewPr snapToGrid="0">
      <p:cViewPr varScale="1">
        <p:scale>
          <a:sx n="104" d="100"/>
          <a:sy n="104" d="100"/>
        </p:scale>
        <p:origin x="7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notesMaster" Target="notesMasters/notes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ags" Target="tags/tag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commentAuthors" Target="commentAuthor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image" Target="../media/image212.png"/><Relationship Id="rId4" Type="http://schemas.openxmlformats.org/officeDocument/2006/relationships/image" Target="../media/image215.png"/></Relationships>
</file>

<file path=ppt/diagrams/_rels/data2.xml.rels><?xml version="1.0" encoding="UTF-8" standalone="yes"?>
<Relationships xmlns="http://schemas.openxmlformats.org/package/2006/relationships"><Relationship Id="rId8" Type="http://schemas.openxmlformats.org/officeDocument/2006/relationships/image" Target="../media/image223.svg"/><Relationship Id="rId3" Type="http://schemas.openxmlformats.org/officeDocument/2006/relationships/image" Target="../media/image218.png"/><Relationship Id="rId7" Type="http://schemas.openxmlformats.org/officeDocument/2006/relationships/image" Target="../media/image222.png"/><Relationship Id="rId2" Type="http://schemas.openxmlformats.org/officeDocument/2006/relationships/image" Target="../media/image217.svg"/><Relationship Id="rId1" Type="http://schemas.openxmlformats.org/officeDocument/2006/relationships/image" Target="../media/image216.png"/><Relationship Id="rId6" Type="http://schemas.openxmlformats.org/officeDocument/2006/relationships/image" Target="../media/image221.svg"/><Relationship Id="rId5" Type="http://schemas.openxmlformats.org/officeDocument/2006/relationships/image" Target="../media/image220.png"/><Relationship Id="rId4" Type="http://schemas.openxmlformats.org/officeDocument/2006/relationships/image" Target="../media/image219.svg"/></Relationships>
</file>

<file path=ppt/diagrams/_rels/data3.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image" Target="../media/image224.png"/><Relationship Id="rId5" Type="http://schemas.openxmlformats.org/officeDocument/2006/relationships/image" Target="../media/image228.png"/><Relationship Id="rId4" Type="http://schemas.openxmlformats.org/officeDocument/2006/relationships/image" Target="../media/image227.png"/></Relationships>
</file>

<file path=ppt/diagrams/_rels/data4.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image" Target="../media/image224.png"/><Relationship Id="rId5" Type="http://schemas.openxmlformats.org/officeDocument/2006/relationships/image" Target="../media/image228.png"/><Relationship Id="rId4" Type="http://schemas.openxmlformats.org/officeDocument/2006/relationships/image" Target="../media/image227.png"/></Relationships>
</file>

<file path=ppt/diagrams/_rels/data5.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image" Target="../media/image224.png"/><Relationship Id="rId5" Type="http://schemas.openxmlformats.org/officeDocument/2006/relationships/image" Target="../media/image228.png"/><Relationship Id="rId4" Type="http://schemas.openxmlformats.org/officeDocument/2006/relationships/image" Target="../media/image227.png"/></Relationships>
</file>

<file path=ppt/diagrams/_rels/data6.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image" Target="../media/image224.png"/><Relationship Id="rId5" Type="http://schemas.openxmlformats.org/officeDocument/2006/relationships/image" Target="../media/image228.png"/><Relationship Id="rId4" Type="http://schemas.openxmlformats.org/officeDocument/2006/relationships/image" Target="../media/image227.png"/></Relationships>
</file>

<file path=ppt/diagrams/_rels/data7.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image" Target="../media/image224.png"/><Relationship Id="rId5" Type="http://schemas.openxmlformats.org/officeDocument/2006/relationships/image" Target="../media/image228.png"/><Relationship Id="rId4" Type="http://schemas.openxmlformats.org/officeDocument/2006/relationships/image" Target="../media/image227.png"/></Relationships>
</file>

<file path=ppt/diagrams/_rels/data8.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73.png"/><Relationship Id="rId1" Type="http://schemas.openxmlformats.org/officeDocument/2006/relationships/image" Target="../media/image272.jpg"/><Relationship Id="rId4" Type="http://schemas.openxmlformats.org/officeDocument/2006/relationships/image" Target="../media/image27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image" Target="../media/image212.png"/><Relationship Id="rId4" Type="http://schemas.openxmlformats.org/officeDocument/2006/relationships/image" Target="../media/image215.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23.svg"/><Relationship Id="rId3" Type="http://schemas.openxmlformats.org/officeDocument/2006/relationships/image" Target="../media/image218.png"/><Relationship Id="rId7" Type="http://schemas.openxmlformats.org/officeDocument/2006/relationships/image" Target="../media/image222.png"/><Relationship Id="rId2" Type="http://schemas.openxmlformats.org/officeDocument/2006/relationships/image" Target="../media/image217.svg"/><Relationship Id="rId1" Type="http://schemas.openxmlformats.org/officeDocument/2006/relationships/image" Target="../media/image216.png"/><Relationship Id="rId6" Type="http://schemas.openxmlformats.org/officeDocument/2006/relationships/image" Target="../media/image221.svg"/><Relationship Id="rId5" Type="http://schemas.openxmlformats.org/officeDocument/2006/relationships/image" Target="../media/image220.png"/><Relationship Id="rId4" Type="http://schemas.openxmlformats.org/officeDocument/2006/relationships/image" Target="../media/image219.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image" Target="../media/image224.png"/><Relationship Id="rId5" Type="http://schemas.openxmlformats.org/officeDocument/2006/relationships/image" Target="../media/image228.png"/><Relationship Id="rId4" Type="http://schemas.openxmlformats.org/officeDocument/2006/relationships/image" Target="../media/image227.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image" Target="../media/image224.png"/><Relationship Id="rId5" Type="http://schemas.openxmlformats.org/officeDocument/2006/relationships/image" Target="../media/image228.png"/><Relationship Id="rId4" Type="http://schemas.openxmlformats.org/officeDocument/2006/relationships/image" Target="../media/image227.png"/></Relationships>
</file>

<file path=ppt/diagrams/_rels/drawing5.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image" Target="../media/image224.png"/><Relationship Id="rId5" Type="http://schemas.openxmlformats.org/officeDocument/2006/relationships/image" Target="../media/image228.png"/><Relationship Id="rId4" Type="http://schemas.openxmlformats.org/officeDocument/2006/relationships/image" Target="../media/image227.png"/></Relationships>
</file>

<file path=ppt/diagrams/_rels/drawing6.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image" Target="../media/image224.png"/><Relationship Id="rId5" Type="http://schemas.openxmlformats.org/officeDocument/2006/relationships/image" Target="../media/image228.png"/><Relationship Id="rId4" Type="http://schemas.openxmlformats.org/officeDocument/2006/relationships/image" Target="../media/image227.png"/></Relationships>
</file>

<file path=ppt/diagrams/_rels/drawing7.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image" Target="../media/image224.png"/><Relationship Id="rId5" Type="http://schemas.openxmlformats.org/officeDocument/2006/relationships/image" Target="../media/image228.png"/><Relationship Id="rId4" Type="http://schemas.openxmlformats.org/officeDocument/2006/relationships/image" Target="../media/image227.png"/></Relationships>
</file>

<file path=ppt/diagrams/_rels/drawing8.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73.png"/><Relationship Id="rId1" Type="http://schemas.openxmlformats.org/officeDocument/2006/relationships/image" Target="../media/image272.jpg"/><Relationship Id="rId4" Type="http://schemas.openxmlformats.org/officeDocument/2006/relationships/image" Target="../media/image27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687D0C-CFA5-4DB5-886D-E00AD47B6D3B}" type="doc">
      <dgm:prSet loTypeId="urn:microsoft.com/office/officeart/2005/8/layout/pList2" loCatId="list" qsTypeId="urn:microsoft.com/office/officeart/2005/8/quickstyle/simple1" qsCatId="simple" csTypeId="urn:microsoft.com/office/officeart/2005/8/colors/accent1_2" csCatId="accent1" phldr="1"/>
      <dgm:spPr/>
    </dgm:pt>
    <dgm:pt modelId="{75CBCD6F-A682-4FF1-AEDB-28E36E490D03}">
      <dgm:prSet phldrT="[Text]" custT="1"/>
      <dgm:spPr>
        <a:solidFill>
          <a:schemeClr val="bg1"/>
        </a:solidFill>
      </dgm:spPr>
      <dgm:t>
        <a:bodyPr/>
        <a:lstStyle/>
        <a:p>
          <a:r>
            <a:rPr lang="en-US" sz="2000" b="1" dirty="0">
              <a:solidFill>
                <a:schemeClr val="tx1"/>
              </a:solidFill>
              <a:latin typeface="Girl Scout Text Book" panose="02020003000000000000" pitchFamily="18" charset="0"/>
            </a:rPr>
            <a:t>Inventory Management Processes are needed</a:t>
          </a:r>
        </a:p>
        <a:p>
          <a:endParaRPr lang="en-US" sz="2000" b="1" dirty="0">
            <a:solidFill>
              <a:schemeClr val="tx1"/>
            </a:solidFill>
            <a:latin typeface="Girl Scout Text Book" panose="02020003000000000000" pitchFamily="18" charset="0"/>
          </a:endParaRPr>
        </a:p>
        <a:p>
          <a:r>
            <a:rPr lang="en-US" sz="2000" b="0" dirty="0">
              <a:solidFill>
                <a:schemeClr val="tx1"/>
              </a:solidFill>
              <a:latin typeface="Girl Scout Text Book" panose="02020003000000000000" pitchFamily="18" charset="0"/>
            </a:rPr>
            <a:t>Number 2 </a:t>
          </a:r>
          <a:r>
            <a:rPr lang="en-US" sz="1800" b="0" dirty="0">
              <a:solidFill>
                <a:schemeClr val="tx1"/>
              </a:solidFill>
              <a:latin typeface="Girl Scout Text Book" panose="02020003000000000000" pitchFamily="18" charset="0"/>
            </a:rPr>
            <a:t>thing</a:t>
          </a:r>
          <a:r>
            <a:rPr lang="en-US" sz="2000" b="0" dirty="0">
              <a:solidFill>
                <a:schemeClr val="tx1"/>
              </a:solidFill>
              <a:latin typeface="Girl Scout Text Book" panose="02020003000000000000" pitchFamily="18" charset="0"/>
            </a:rPr>
            <a:t> volunteers would improve about the program </a:t>
          </a:r>
        </a:p>
      </dgm:t>
    </dgm:pt>
    <dgm:pt modelId="{BE2DC415-2F26-4D6C-AE95-1BFEF27F4685}" type="parTrans" cxnId="{62878A0B-38FD-437E-98A6-91443514D916}">
      <dgm:prSet/>
      <dgm:spPr/>
      <dgm:t>
        <a:bodyPr/>
        <a:lstStyle/>
        <a:p>
          <a:endParaRPr lang="en-US"/>
        </a:p>
      </dgm:t>
    </dgm:pt>
    <dgm:pt modelId="{7DAC89B2-9166-47BE-BB26-4357747CFDEC}" type="sibTrans" cxnId="{62878A0B-38FD-437E-98A6-91443514D916}">
      <dgm:prSet/>
      <dgm:spPr/>
      <dgm:t>
        <a:bodyPr/>
        <a:lstStyle/>
        <a:p>
          <a:endParaRPr lang="en-US"/>
        </a:p>
      </dgm:t>
    </dgm:pt>
    <dgm:pt modelId="{B08E64E8-3947-4C05-91A7-9EFDBC9CBCDD}">
      <dgm:prSet phldrT="[Text]" custT="1"/>
      <dgm:spPr>
        <a:solidFill>
          <a:schemeClr val="bg1"/>
        </a:solidFill>
      </dgm:spPr>
      <dgm:t>
        <a:bodyPr/>
        <a:lstStyle/>
        <a:p>
          <a:pPr>
            <a:spcAft>
              <a:spcPct val="35000"/>
            </a:spcAft>
          </a:pPr>
          <a:r>
            <a:rPr lang="en-US" sz="1800" b="1" dirty="0">
              <a:solidFill>
                <a:schemeClr val="tx1"/>
              </a:solidFill>
              <a:latin typeface="Girl Scout Text Book" panose="02020003000000000000" pitchFamily="18" charset="0"/>
            </a:rPr>
            <a:t>Reward Strategy Improvement</a:t>
          </a:r>
        </a:p>
        <a:p>
          <a:pPr>
            <a:spcAft>
              <a:spcPct val="35000"/>
            </a:spcAft>
          </a:pPr>
          <a:endParaRPr lang="en-US" sz="1800" b="1" dirty="0">
            <a:solidFill>
              <a:schemeClr val="tx1"/>
            </a:solidFill>
            <a:latin typeface="Girl Scout Text Book" panose="02020003000000000000" pitchFamily="18" charset="0"/>
          </a:endParaRPr>
        </a:p>
        <a:p>
          <a:pPr>
            <a:spcAft>
              <a:spcPts val="400"/>
            </a:spcAft>
          </a:pPr>
          <a:r>
            <a:rPr lang="en-US" sz="1800" b="0" dirty="0">
              <a:solidFill>
                <a:schemeClr val="tx1"/>
              </a:solidFill>
              <a:latin typeface="Girl Scout Text Book" panose="02020003000000000000" pitchFamily="18" charset="0"/>
            </a:rPr>
            <a:t>65% of youth want physical or experiential reward items</a:t>
          </a:r>
        </a:p>
        <a:p>
          <a:pPr>
            <a:spcAft>
              <a:spcPct val="35000"/>
            </a:spcAft>
          </a:pPr>
          <a:endParaRPr lang="en-US" sz="1800" b="0" dirty="0">
            <a:solidFill>
              <a:schemeClr val="tx1"/>
            </a:solidFill>
            <a:latin typeface="Girl Scout Text Book" panose="02020003000000000000" pitchFamily="18" charset="0"/>
          </a:endParaRPr>
        </a:p>
        <a:p>
          <a:pPr>
            <a:spcAft>
              <a:spcPct val="35000"/>
            </a:spcAft>
          </a:pPr>
          <a:r>
            <a:rPr lang="en-US" sz="1800" b="0" dirty="0">
              <a:solidFill>
                <a:schemeClr val="tx1"/>
              </a:solidFill>
              <a:latin typeface="Girl Scout Text Book" panose="02020003000000000000" pitchFamily="18" charset="0"/>
            </a:rPr>
            <a:t>CSA opt-out guidelines listed as barrier to participation</a:t>
          </a:r>
          <a:endParaRPr lang="en-US" sz="1800" b="0" dirty="0">
            <a:latin typeface="Girl Scout Text Book" panose="02020003000000000000" pitchFamily="18" charset="0"/>
          </a:endParaRPr>
        </a:p>
      </dgm:t>
    </dgm:pt>
    <dgm:pt modelId="{4ABC1935-3EBE-4A25-AAD4-FC30ED225E9C}" type="parTrans" cxnId="{6D925482-E3C9-48FE-A9BF-3313A6E1DCD3}">
      <dgm:prSet/>
      <dgm:spPr/>
      <dgm:t>
        <a:bodyPr/>
        <a:lstStyle/>
        <a:p>
          <a:endParaRPr lang="en-US"/>
        </a:p>
      </dgm:t>
    </dgm:pt>
    <dgm:pt modelId="{5BBADEEF-3280-4766-9030-747EB9493ECB}" type="sibTrans" cxnId="{6D925482-E3C9-48FE-A9BF-3313A6E1DCD3}">
      <dgm:prSet/>
      <dgm:spPr/>
      <dgm:t>
        <a:bodyPr/>
        <a:lstStyle/>
        <a:p>
          <a:endParaRPr lang="en-US"/>
        </a:p>
      </dgm:t>
    </dgm:pt>
    <dgm:pt modelId="{3F9391E0-D0E8-4008-9FDA-4784D7630400}">
      <dgm:prSet/>
      <dgm:spPr>
        <a:solidFill>
          <a:schemeClr val="bg1"/>
        </a:solidFill>
      </dgm:spPr>
      <dgm:t>
        <a:bodyPr/>
        <a:lstStyle/>
        <a:p>
          <a:r>
            <a:rPr lang="en-US" b="1" dirty="0">
              <a:solidFill>
                <a:schemeClr val="tx1"/>
              </a:solidFill>
              <a:latin typeface="Girl Scout Text Book" panose="02020003000000000000" pitchFamily="18" charset="0"/>
            </a:rPr>
            <a:t>Improve Volunteer Training &amp; Resources</a:t>
          </a:r>
          <a:endParaRPr lang="en-US" b="0" dirty="0">
            <a:solidFill>
              <a:schemeClr val="tx1"/>
            </a:solidFill>
            <a:latin typeface="Girl Scout Text Book" panose="02020003000000000000" pitchFamily="18" charset="0"/>
          </a:endParaRPr>
        </a:p>
        <a:p>
          <a:endParaRPr lang="en-US" b="0" dirty="0">
            <a:solidFill>
              <a:schemeClr val="tx1"/>
            </a:solidFill>
            <a:latin typeface="Girl Scout Text Book" panose="02020003000000000000" pitchFamily="18" charset="0"/>
          </a:endParaRPr>
        </a:p>
        <a:p>
          <a:r>
            <a:rPr lang="en-US" b="0" dirty="0">
              <a:solidFill>
                <a:schemeClr val="tx1"/>
              </a:solidFill>
              <a:latin typeface="Girl Scout Text Book" panose="02020003000000000000" pitchFamily="18" charset="0"/>
            </a:rPr>
            <a:t>Number 1 thing volunteers would improve about the program</a:t>
          </a:r>
        </a:p>
      </dgm:t>
    </dgm:pt>
    <dgm:pt modelId="{2A288A29-EA1E-45C4-ABAF-304BEEE34043}" type="parTrans" cxnId="{6BBF66D1-AE05-460B-944B-BF87947BED04}">
      <dgm:prSet/>
      <dgm:spPr/>
      <dgm:t>
        <a:bodyPr/>
        <a:lstStyle/>
        <a:p>
          <a:endParaRPr lang="en-US"/>
        </a:p>
      </dgm:t>
    </dgm:pt>
    <dgm:pt modelId="{5529C492-B9F1-4A23-A2EF-0E5F4FDE358B}" type="sibTrans" cxnId="{6BBF66D1-AE05-460B-944B-BF87947BED04}">
      <dgm:prSet/>
      <dgm:spPr/>
      <dgm:t>
        <a:bodyPr/>
        <a:lstStyle/>
        <a:p>
          <a:endParaRPr lang="en-US"/>
        </a:p>
      </dgm:t>
    </dgm:pt>
    <dgm:pt modelId="{10B8BDD5-5297-4035-B551-8AEAD001794B}">
      <dgm:prSet/>
      <dgm:spPr>
        <a:solidFill>
          <a:schemeClr val="bg1"/>
        </a:solidFill>
        <a:ln>
          <a:noFill/>
        </a:ln>
      </dgm:spPr>
      <dgm:t>
        <a:bodyPr/>
        <a:lstStyle/>
        <a:p>
          <a:r>
            <a:rPr lang="en-US" b="1" dirty="0">
              <a:solidFill>
                <a:schemeClr val="tx1"/>
              </a:solidFill>
              <a:latin typeface="Girl Scout Text Book" panose="02020003000000000000" pitchFamily="18" charset="0"/>
            </a:rPr>
            <a:t>Improve Customer Service</a:t>
          </a:r>
        </a:p>
        <a:p>
          <a:endParaRPr lang="en-US" b="1" dirty="0">
            <a:solidFill>
              <a:schemeClr val="tx1"/>
            </a:solidFill>
            <a:latin typeface="Girl Scout Text Book" panose="02020003000000000000" pitchFamily="18" charset="0"/>
          </a:endParaRPr>
        </a:p>
        <a:p>
          <a:r>
            <a:rPr lang="en-US" b="0" dirty="0">
              <a:solidFill>
                <a:schemeClr val="tx1"/>
              </a:solidFill>
              <a:latin typeface="Girl Scout Text Book" panose="02020003000000000000" pitchFamily="18" charset="0"/>
            </a:rPr>
            <a:t>Volunteers have expressed issues with response times </a:t>
          </a:r>
        </a:p>
      </dgm:t>
    </dgm:pt>
    <dgm:pt modelId="{26580B29-110E-463E-A10F-CDBAE73E25C4}" type="parTrans" cxnId="{B35EAA79-60B3-41DC-B09F-DB052657B684}">
      <dgm:prSet/>
      <dgm:spPr/>
      <dgm:t>
        <a:bodyPr/>
        <a:lstStyle/>
        <a:p>
          <a:endParaRPr lang="en-US"/>
        </a:p>
      </dgm:t>
    </dgm:pt>
    <dgm:pt modelId="{85C340EF-FFE1-4ADD-A122-3929A693589E}" type="sibTrans" cxnId="{B35EAA79-60B3-41DC-B09F-DB052657B684}">
      <dgm:prSet/>
      <dgm:spPr/>
      <dgm:t>
        <a:bodyPr/>
        <a:lstStyle/>
        <a:p>
          <a:endParaRPr lang="en-US"/>
        </a:p>
      </dgm:t>
    </dgm:pt>
    <dgm:pt modelId="{5DFEF0CF-4DE5-4851-B911-F9BC41BB3952}" type="pres">
      <dgm:prSet presAssocID="{8C687D0C-CFA5-4DB5-886D-E00AD47B6D3B}" presName="Name0" presStyleCnt="0">
        <dgm:presLayoutVars>
          <dgm:dir/>
          <dgm:resizeHandles val="exact"/>
        </dgm:presLayoutVars>
      </dgm:prSet>
      <dgm:spPr/>
    </dgm:pt>
    <dgm:pt modelId="{EE0F8A68-DFEE-4EFC-8F7E-B653898CBC5A}" type="pres">
      <dgm:prSet presAssocID="{8C687D0C-CFA5-4DB5-886D-E00AD47B6D3B}" presName="bkgdShp" presStyleLbl="alignAccFollowNode1" presStyleIdx="0" presStyleCnt="1" custScaleX="96999" custScaleY="83076" custLinFactNeighborX="503" custLinFactNeighborY="-8462"/>
      <dgm:spPr>
        <a:solidFill>
          <a:schemeClr val="accent3">
            <a:alpha val="90000"/>
          </a:schemeClr>
        </a:solidFill>
        <a:ln>
          <a:noFill/>
        </a:ln>
      </dgm:spPr>
    </dgm:pt>
    <dgm:pt modelId="{1551D527-C34C-49CA-BB71-56C989CF4EC2}" type="pres">
      <dgm:prSet presAssocID="{8C687D0C-CFA5-4DB5-886D-E00AD47B6D3B}" presName="linComp" presStyleCnt="0"/>
      <dgm:spPr/>
    </dgm:pt>
    <dgm:pt modelId="{155F88D6-B865-4C24-8F3C-7DF1AA6C0951}" type="pres">
      <dgm:prSet presAssocID="{75CBCD6F-A682-4FF1-AEDB-28E36E490D03}" presName="compNode" presStyleCnt="0"/>
      <dgm:spPr/>
    </dgm:pt>
    <dgm:pt modelId="{43564590-B787-48A3-B2D6-7E0ED76E6F79}" type="pres">
      <dgm:prSet presAssocID="{75CBCD6F-A682-4FF1-AEDB-28E36E490D03}" presName="node" presStyleLbl="node1" presStyleIdx="0" presStyleCnt="4" custScaleY="115525" custLinFactNeighborX="3982" custLinFactNeighborY="-1784">
        <dgm:presLayoutVars>
          <dgm:bulletEnabled val="1"/>
        </dgm:presLayoutVars>
      </dgm:prSet>
      <dgm:spPr/>
    </dgm:pt>
    <dgm:pt modelId="{9A5C8EB5-5BA8-4B27-989C-A1583DA40CCD}" type="pres">
      <dgm:prSet presAssocID="{75CBCD6F-A682-4FF1-AEDB-28E36E490D03}" presName="invisiNode" presStyleLbl="node1" presStyleIdx="0" presStyleCnt="4"/>
      <dgm:spPr/>
    </dgm:pt>
    <dgm:pt modelId="{4B57BD9E-1840-4282-A657-BFFE8438D05B}" type="pres">
      <dgm:prSet presAssocID="{75CBCD6F-A682-4FF1-AEDB-28E36E490D03}" presName="imagNode" presStyleLbl="fgImgPlace1" presStyleIdx="0" presStyleCnt="4" custScaleX="85834"/>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0337" t="3977" r="10337" b="3977"/>
          </a:stretch>
        </a:blipFill>
        <a:ln>
          <a:noFill/>
        </a:ln>
      </dgm:spPr>
      <dgm:extLst/>
    </dgm:pt>
    <dgm:pt modelId="{4BE11A37-FECD-4A39-88EB-9A2BB659CB22}" type="pres">
      <dgm:prSet presAssocID="{7DAC89B2-9166-47BE-BB26-4357747CFDEC}" presName="sibTrans" presStyleLbl="sibTrans2D1" presStyleIdx="0" presStyleCnt="0"/>
      <dgm:spPr/>
    </dgm:pt>
    <dgm:pt modelId="{84403163-E609-451B-B4BB-A3F7F83C7265}" type="pres">
      <dgm:prSet presAssocID="{B08E64E8-3947-4C05-91A7-9EFDBC9CBCDD}" presName="compNode" presStyleCnt="0"/>
      <dgm:spPr/>
    </dgm:pt>
    <dgm:pt modelId="{23C99998-6552-41C4-AD4B-366FB8112F51}" type="pres">
      <dgm:prSet presAssocID="{B08E64E8-3947-4C05-91A7-9EFDBC9CBCDD}" presName="node" presStyleLbl="node1" presStyleIdx="1" presStyleCnt="4" custScaleY="115525" custLinFactNeighborX="5452" custLinFactNeighborY="-1784">
        <dgm:presLayoutVars>
          <dgm:bulletEnabled val="1"/>
        </dgm:presLayoutVars>
      </dgm:prSet>
      <dgm:spPr/>
    </dgm:pt>
    <dgm:pt modelId="{0F54847A-1545-4C8A-A4CF-595F8ACE3898}" type="pres">
      <dgm:prSet presAssocID="{B08E64E8-3947-4C05-91A7-9EFDBC9CBCDD}" presName="invisiNode" presStyleLbl="node1" presStyleIdx="1" presStyleCnt="4"/>
      <dgm:spPr/>
    </dgm:pt>
    <dgm:pt modelId="{1E768AC9-71DC-4E11-A135-7F23A9F1EB7E}" type="pres">
      <dgm:prSet presAssocID="{B08E64E8-3947-4C05-91A7-9EFDBC9CBCDD}" presName="imagNode" presStyleLbl="fgImgPlace1" presStyleIdx="1" presStyleCnt="4" custScaleX="76383" custScaleY="119152" custLinFactNeighborX="6254"/>
      <dgm:spPr>
        <a:blipFill dpi="0" rotWithShape="1">
          <a:blip xmlns:r="http://schemas.openxmlformats.org/officeDocument/2006/relationships" r:embed="rId2"/>
          <a:srcRect/>
          <a:stretch>
            <a:fillRect l="3937" t="10527" r="3937" b="10527"/>
          </a:stretch>
        </a:blipFill>
        <a:ln>
          <a:noFill/>
        </a:ln>
      </dgm:spPr>
      <dgm:extLst/>
    </dgm:pt>
    <dgm:pt modelId="{E05A7C73-AF0C-46B0-956D-F29619ADD156}" type="pres">
      <dgm:prSet presAssocID="{5BBADEEF-3280-4766-9030-747EB9493ECB}" presName="sibTrans" presStyleLbl="sibTrans2D1" presStyleIdx="0" presStyleCnt="0"/>
      <dgm:spPr/>
    </dgm:pt>
    <dgm:pt modelId="{C4FDD519-71DF-4BBC-89CF-DFDFDB7CA8E8}" type="pres">
      <dgm:prSet presAssocID="{3F9391E0-D0E8-4008-9FDA-4784D7630400}" presName="compNode" presStyleCnt="0"/>
      <dgm:spPr/>
    </dgm:pt>
    <dgm:pt modelId="{AEDE0854-463C-4FC7-B6BF-F979021CBB8F}" type="pres">
      <dgm:prSet presAssocID="{3F9391E0-D0E8-4008-9FDA-4784D7630400}" presName="node" presStyleLbl="node1" presStyleIdx="2" presStyleCnt="4" custScaleY="115525" custLinFactNeighborX="5452" custLinFactNeighborY="-1784">
        <dgm:presLayoutVars>
          <dgm:bulletEnabled val="1"/>
        </dgm:presLayoutVars>
      </dgm:prSet>
      <dgm:spPr/>
    </dgm:pt>
    <dgm:pt modelId="{9BE2587E-8942-4DDE-94A0-08E0404FBC75}" type="pres">
      <dgm:prSet presAssocID="{3F9391E0-D0E8-4008-9FDA-4784D7630400}" presName="invisiNode" presStyleLbl="node1" presStyleIdx="2" presStyleCnt="4"/>
      <dgm:spPr/>
    </dgm:pt>
    <dgm:pt modelId="{BFE67EF8-08B6-4499-BE6D-EF325C5B0B1F}" type="pres">
      <dgm:prSet presAssocID="{3F9391E0-D0E8-4008-9FDA-4784D7630400}" presName="imagNode" presStyleLbl="fgImgPlace1" presStyleIdx="2" presStyleCnt="4" custScaleX="76132"/>
      <dgm:spPr>
        <a:blipFill dpi="0" rotWithShape="1">
          <a:blip xmlns:r="http://schemas.openxmlformats.org/officeDocument/2006/relationships" r:embed="rId3"/>
          <a:srcRect/>
          <a:stretch>
            <a:fillRect l="17050" t="6534" r="17050" b="6534"/>
          </a:stretch>
        </a:blipFill>
        <a:ln>
          <a:noFill/>
        </a:ln>
      </dgm:spPr>
      <dgm:extLst/>
    </dgm:pt>
    <dgm:pt modelId="{DAB99C08-3970-4016-AA10-B33A814F33F2}" type="pres">
      <dgm:prSet presAssocID="{5529C492-B9F1-4A23-A2EF-0E5F4FDE358B}" presName="sibTrans" presStyleLbl="sibTrans2D1" presStyleIdx="0" presStyleCnt="0"/>
      <dgm:spPr/>
    </dgm:pt>
    <dgm:pt modelId="{29BC1953-B51A-429F-854A-83A0CF8943FA}" type="pres">
      <dgm:prSet presAssocID="{10B8BDD5-5297-4035-B551-8AEAD001794B}" presName="compNode" presStyleCnt="0"/>
      <dgm:spPr/>
    </dgm:pt>
    <dgm:pt modelId="{69221E96-D9DD-4CE3-9B81-CCFBB45D44C7}" type="pres">
      <dgm:prSet presAssocID="{10B8BDD5-5297-4035-B551-8AEAD001794B}" presName="node" presStyleLbl="node1" presStyleIdx="3" presStyleCnt="4" custScaleY="115525" custLinFactNeighborX="5452" custLinFactNeighborY="-2141">
        <dgm:presLayoutVars>
          <dgm:bulletEnabled val="1"/>
        </dgm:presLayoutVars>
      </dgm:prSet>
      <dgm:spPr/>
    </dgm:pt>
    <dgm:pt modelId="{FBBAE7CF-F808-402B-A73D-96300800A645}" type="pres">
      <dgm:prSet presAssocID="{10B8BDD5-5297-4035-B551-8AEAD001794B}" presName="invisiNode" presStyleLbl="node1" presStyleIdx="3" presStyleCnt="4"/>
      <dgm:spPr/>
    </dgm:pt>
    <dgm:pt modelId="{198ABD85-D814-45E1-8E4C-8B9C06DB9F92}" type="pres">
      <dgm:prSet presAssocID="{10B8BDD5-5297-4035-B551-8AEAD001794B}" presName="imagNode" presStyleLbl="fgImgPlace1" presStyleIdx="3" presStyleCnt="4" custScaleX="85389" custScaleY="138178" custLinFactNeighborX="3021"/>
      <dgm:spPr>
        <a:blipFill dpi="0" rotWithShape="1">
          <a:blip xmlns:r="http://schemas.openxmlformats.org/officeDocument/2006/relationships" r:embed="rId4"/>
          <a:srcRect/>
          <a:stretch>
            <a:fillRect l="-10160" t="19318" r="-10160" b="19318"/>
          </a:stretch>
        </a:blipFill>
        <a:ln>
          <a:noFill/>
        </a:ln>
      </dgm:spPr>
      <dgm:extLst/>
    </dgm:pt>
  </dgm:ptLst>
  <dgm:cxnLst>
    <dgm:cxn modelId="{85623F09-9D33-40E9-B177-C548A02CEE7B}" type="presOf" srcId="{10B8BDD5-5297-4035-B551-8AEAD001794B}" destId="{69221E96-D9DD-4CE3-9B81-CCFBB45D44C7}" srcOrd="0" destOrd="0" presId="urn:microsoft.com/office/officeart/2005/8/layout/pList2"/>
    <dgm:cxn modelId="{62878A0B-38FD-437E-98A6-91443514D916}" srcId="{8C687D0C-CFA5-4DB5-886D-E00AD47B6D3B}" destId="{75CBCD6F-A682-4FF1-AEDB-28E36E490D03}" srcOrd="0" destOrd="0" parTransId="{BE2DC415-2F26-4D6C-AE95-1BFEF27F4685}" sibTransId="{7DAC89B2-9166-47BE-BB26-4357747CFDEC}"/>
    <dgm:cxn modelId="{E05FFD12-9CE6-4696-891B-FD2A4223AF05}" type="presOf" srcId="{8C687D0C-CFA5-4DB5-886D-E00AD47B6D3B}" destId="{5DFEF0CF-4DE5-4851-B911-F9BC41BB3952}" srcOrd="0" destOrd="0" presId="urn:microsoft.com/office/officeart/2005/8/layout/pList2"/>
    <dgm:cxn modelId="{C85D7C33-F141-4BBC-BD34-27C9B19CF0A6}" type="presOf" srcId="{5529C492-B9F1-4A23-A2EF-0E5F4FDE358B}" destId="{DAB99C08-3970-4016-AA10-B33A814F33F2}" srcOrd="0" destOrd="0" presId="urn:microsoft.com/office/officeart/2005/8/layout/pList2"/>
    <dgm:cxn modelId="{24D75C4E-DA97-4B5D-8D18-5B011D7A82D2}" type="presOf" srcId="{5BBADEEF-3280-4766-9030-747EB9493ECB}" destId="{E05A7C73-AF0C-46B0-956D-F29619ADD156}" srcOrd="0" destOrd="0" presId="urn:microsoft.com/office/officeart/2005/8/layout/pList2"/>
    <dgm:cxn modelId="{B35EAA79-60B3-41DC-B09F-DB052657B684}" srcId="{8C687D0C-CFA5-4DB5-886D-E00AD47B6D3B}" destId="{10B8BDD5-5297-4035-B551-8AEAD001794B}" srcOrd="3" destOrd="0" parTransId="{26580B29-110E-463E-A10F-CDBAE73E25C4}" sibTransId="{85C340EF-FFE1-4ADD-A122-3929A693589E}"/>
    <dgm:cxn modelId="{6D925482-E3C9-48FE-A9BF-3313A6E1DCD3}" srcId="{8C687D0C-CFA5-4DB5-886D-E00AD47B6D3B}" destId="{B08E64E8-3947-4C05-91A7-9EFDBC9CBCDD}" srcOrd="1" destOrd="0" parTransId="{4ABC1935-3EBE-4A25-AAD4-FC30ED225E9C}" sibTransId="{5BBADEEF-3280-4766-9030-747EB9493ECB}"/>
    <dgm:cxn modelId="{8FF2CEAF-2D5D-4EA1-8DED-D266CC6CE2BC}" type="presOf" srcId="{3F9391E0-D0E8-4008-9FDA-4784D7630400}" destId="{AEDE0854-463C-4FC7-B6BF-F979021CBB8F}" srcOrd="0" destOrd="0" presId="urn:microsoft.com/office/officeart/2005/8/layout/pList2"/>
    <dgm:cxn modelId="{6BBF66D1-AE05-460B-944B-BF87947BED04}" srcId="{8C687D0C-CFA5-4DB5-886D-E00AD47B6D3B}" destId="{3F9391E0-D0E8-4008-9FDA-4784D7630400}" srcOrd="2" destOrd="0" parTransId="{2A288A29-EA1E-45C4-ABAF-304BEEE34043}" sibTransId="{5529C492-B9F1-4A23-A2EF-0E5F4FDE358B}"/>
    <dgm:cxn modelId="{CD02A8D5-0CC5-4AED-BF7F-D29B5D8B8610}" type="presOf" srcId="{B08E64E8-3947-4C05-91A7-9EFDBC9CBCDD}" destId="{23C99998-6552-41C4-AD4B-366FB8112F51}" srcOrd="0" destOrd="0" presId="urn:microsoft.com/office/officeart/2005/8/layout/pList2"/>
    <dgm:cxn modelId="{72E885E6-E480-4BB4-80D5-2C776D7C619F}" type="presOf" srcId="{7DAC89B2-9166-47BE-BB26-4357747CFDEC}" destId="{4BE11A37-FECD-4A39-88EB-9A2BB659CB22}" srcOrd="0" destOrd="0" presId="urn:microsoft.com/office/officeart/2005/8/layout/pList2"/>
    <dgm:cxn modelId="{A47C9DEE-3DE8-4AAF-BE07-CC9958A7EB7F}" type="presOf" srcId="{75CBCD6F-A682-4FF1-AEDB-28E36E490D03}" destId="{43564590-B787-48A3-B2D6-7E0ED76E6F79}" srcOrd="0" destOrd="0" presId="urn:microsoft.com/office/officeart/2005/8/layout/pList2"/>
    <dgm:cxn modelId="{1F12D715-17DC-4B7C-A77A-541751A7484D}" type="presParOf" srcId="{5DFEF0CF-4DE5-4851-B911-F9BC41BB3952}" destId="{EE0F8A68-DFEE-4EFC-8F7E-B653898CBC5A}" srcOrd="0" destOrd="0" presId="urn:microsoft.com/office/officeart/2005/8/layout/pList2"/>
    <dgm:cxn modelId="{2772BD2C-92F3-4FEA-99B8-49257E2869F4}" type="presParOf" srcId="{5DFEF0CF-4DE5-4851-B911-F9BC41BB3952}" destId="{1551D527-C34C-49CA-BB71-56C989CF4EC2}" srcOrd="1" destOrd="0" presId="urn:microsoft.com/office/officeart/2005/8/layout/pList2"/>
    <dgm:cxn modelId="{21E33AAB-C51E-4D47-A743-3F3C2C943D80}" type="presParOf" srcId="{1551D527-C34C-49CA-BB71-56C989CF4EC2}" destId="{155F88D6-B865-4C24-8F3C-7DF1AA6C0951}" srcOrd="0" destOrd="0" presId="urn:microsoft.com/office/officeart/2005/8/layout/pList2"/>
    <dgm:cxn modelId="{30D93989-FC2C-4CD6-8E5A-06089DEBA16C}" type="presParOf" srcId="{155F88D6-B865-4C24-8F3C-7DF1AA6C0951}" destId="{43564590-B787-48A3-B2D6-7E0ED76E6F79}" srcOrd="0" destOrd="0" presId="urn:microsoft.com/office/officeart/2005/8/layout/pList2"/>
    <dgm:cxn modelId="{BACF0E03-3957-4366-82F3-254544C332E8}" type="presParOf" srcId="{155F88D6-B865-4C24-8F3C-7DF1AA6C0951}" destId="{9A5C8EB5-5BA8-4B27-989C-A1583DA40CCD}" srcOrd="1" destOrd="0" presId="urn:microsoft.com/office/officeart/2005/8/layout/pList2"/>
    <dgm:cxn modelId="{7962C824-D30D-439B-AC9B-15F14C5B37B7}" type="presParOf" srcId="{155F88D6-B865-4C24-8F3C-7DF1AA6C0951}" destId="{4B57BD9E-1840-4282-A657-BFFE8438D05B}" srcOrd="2" destOrd="0" presId="urn:microsoft.com/office/officeart/2005/8/layout/pList2"/>
    <dgm:cxn modelId="{7A730F27-2256-4D77-8102-4EFBEC1820F2}" type="presParOf" srcId="{1551D527-C34C-49CA-BB71-56C989CF4EC2}" destId="{4BE11A37-FECD-4A39-88EB-9A2BB659CB22}" srcOrd="1" destOrd="0" presId="urn:microsoft.com/office/officeart/2005/8/layout/pList2"/>
    <dgm:cxn modelId="{E7902D73-7B94-4C06-9393-CA450C53D6FE}" type="presParOf" srcId="{1551D527-C34C-49CA-BB71-56C989CF4EC2}" destId="{84403163-E609-451B-B4BB-A3F7F83C7265}" srcOrd="2" destOrd="0" presId="urn:microsoft.com/office/officeart/2005/8/layout/pList2"/>
    <dgm:cxn modelId="{1A366836-314C-4EDE-A49F-8AC3A83D2583}" type="presParOf" srcId="{84403163-E609-451B-B4BB-A3F7F83C7265}" destId="{23C99998-6552-41C4-AD4B-366FB8112F51}" srcOrd="0" destOrd="0" presId="urn:microsoft.com/office/officeart/2005/8/layout/pList2"/>
    <dgm:cxn modelId="{A176DDAF-8235-447B-8106-B391341C9D82}" type="presParOf" srcId="{84403163-E609-451B-B4BB-A3F7F83C7265}" destId="{0F54847A-1545-4C8A-A4CF-595F8ACE3898}" srcOrd="1" destOrd="0" presId="urn:microsoft.com/office/officeart/2005/8/layout/pList2"/>
    <dgm:cxn modelId="{0F975552-3211-4FEA-AEC0-D99356B2E8FD}" type="presParOf" srcId="{84403163-E609-451B-B4BB-A3F7F83C7265}" destId="{1E768AC9-71DC-4E11-A135-7F23A9F1EB7E}" srcOrd="2" destOrd="0" presId="urn:microsoft.com/office/officeart/2005/8/layout/pList2"/>
    <dgm:cxn modelId="{701030FD-11BC-451E-B1BE-A70BEEBD7269}" type="presParOf" srcId="{1551D527-C34C-49CA-BB71-56C989CF4EC2}" destId="{E05A7C73-AF0C-46B0-956D-F29619ADD156}" srcOrd="3" destOrd="0" presId="urn:microsoft.com/office/officeart/2005/8/layout/pList2"/>
    <dgm:cxn modelId="{A3AEEFB9-51F8-435F-BE7E-7C906962C82B}" type="presParOf" srcId="{1551D527-C34C-49CA-BB71-56C989CF4EC2}" destId="{C4FDD519-71DF-4BBC-89CF-DFDFDB7CA8E8}" srcOrd="4" destOrd="0" presId="urn:microsoft.com/office/officeart/2005/8/layout/pList2"/>
    <dgm:cxn modelId="{D39E15A0-550E-442C-A20E-618B5A7E108E}" type="presParOf" srcId="{C4FDD519-71DF-4BBC-89CF-DFDFDB7CA8E8}" destId="{AEDE0854-463C-4FC7-B6BF-F979021CBB8F}" srcOrd="0" destOrd="0" presId="urn:microsoft.com/office/officeart/2005/8/layout/pList2"/>
    <dgm:cxn modelId="{00A20001-B840-426B-959B-612886038F2B}" type="presParOf" srcId="{C4FDD519-71DF-4BBC-89CF-DFDFDB7CA8E8}" destId="{9BE2587E-8942-4DDE-94A0-08E0404FBC75}" srcOrd="1" destOrd="0" presId="urn:microsoft.com/office/officeart/2005/8/layout/pList2"/>
    <dgm:cxn modelId="{2445D81C-8914-4DDE-A9F8-8BFEE9E43FA8}" type="presParOf" srcId="{C4FDD519-71DF-4BBC-89CF-DFDFDB7CA8E8}" destId="{BFE67EF8-08B6-4499-BE6D-EF325C5B0B1F}" srcOrd="2" destOrd="0" presId="urn:microsoft.com/office/officeart/2005/8/layout/pList2"/>
    <dgm:cxn modelId="{939B44B0-C993-4A33-B9AA-0C82268C1655}" type="presParOf" srcId="{1551D527-C34C-49CA-BB71-56C989CF4EC2}" destId="{DAB99C08-3970-4016-AA10-B33A814F33F2}" srcOrd="5" destOrd="0" presId="urn:microsoft.com/office/officeart/2005/8/layout/pList2"/>
    <dgm:cxn modelId="{6E8A4E52-5088-494A-9818-7CBB566FF029}" type="presParOf" srcId="{1551D527-C34C-49CA-BB71-56C989CF4EC2}" destId="{29BC1953-B51A-429F-854A-83A0CF8943FA}" srcOrd="6" destOrd="0" presId="urn:microsoft.com/office/officeart/2005/8/layout/pList2"/>
    <dgm:cxn modelId="{DA377483-F17A-4AB3-8EDA-69DE3244A712}" type="presParOf" srcId="{29BC1953-B51A-429F-854A-83A0CF8943FA}" destId="{69221E96-D9DD-4CE3-9B81-CCFBB45D44C7}" srcOrd="0" destOrd="0" presId="urn:microsoft.com/office/officeart/2005/8/layout/pList2"/>
    <dgm:cxn modelId="{64E2F25C-010C-4C72-9CE9-87744404D35A}" type="presParOf" srcId="{29BC1953-B51A-429F-854A-83A0CF8943FA}" destId="{FBBAE7CF-F808-402B-A73D-96300800A645}" srcOrd="1" destOrd="0" presId="urn:microsoft.com/office/officeart/2005/8/layout/pList2"/>
    <dgm:cxn modelId="{C722CC1B-2746-4A9F-B94B-697BAB55B9C4}" type="presParOf" srcId="{29BC1953-B51A-429F-854A-83A0CF8943FA}" destId="{198ABD85-D814-45E1-8E4C-8B9C06DB9F92}"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687D0C-CFA5-4DB5-886D-E00AD47B6D3B}" type="doc">
      <dgm:prSet loTypeId="urn:microsoft.com/office/officeart/2005/8/layout/pList2" loCatId="list" qsTypeId="urn:microsoft.com/office/officeart/2005/8/quickstyle/simple1" qsCatId="simple" csTypeId="urn:microsoft.com/office/officeart/2005/8/colors/accent1_2" csCatId="accent1" phldr="1"/>
      <dgm:spPr/>
    </dgm:pt>
    <dgm:pt modelId="{75CBCD6F-A682-4FF1-AEDB-28E36E490D03}">
      <dgm:prSet phldrT="[Text]"/>
      <dgm:spPr/>
      <dgm:t>
        <a:bodyPr/>
        <a:lstStyle/>
        <a:p>
          <a:r>
            <a:rPr lang="en-US" b="1" dirty="0">
              <a:solidFill>
                <a:schemeClr val="tx1"/>
              </a:solidFill>
            </a:rPr>
            <a:t>Inventory Management Processes are needed</a:t>
          </a:r>
        </a:p>
        <a:p>
          <a:endParaRPr lang="en-US" b="1" dirty="0">
            <a:solidFill>
              <a:schemeClr val="tx1"/>
            </a:solidFill>
          </a:endParaRPr>
        </a:p>
        <a:p>
          <a:r>
            <a:rPr lang="en-US" b="0" dirty="0">
              <a:solidFill>
                <a:schemeClr val="tx1"/>
              </a:solidFill>
            </a:rPr>
            <a:t>Number 2 thing volunteers would improve about the program </a:t>
          </a:r>
        </a:p>
      </dgm:t>
    </dgm:pt>
    <dgm:pt modelId="{BE2DC415-2F26-4D6C-AE95-1BFEF27F4685}" type="parTrans" cxnId="{62878A0B-38FD-437E-98A6-91443514D916}">
      <dgm:prSet/>
      <dgm:spPr/>
      <dgm:t>
        <a:bodyPr/>
        <a:lstStyle/>
        <a:p>
          <a:endParaRPr lang="en-US"/>
        </a:p>
      </dgm:t>
    </dgm:pt>
    <dgm:pt modelId="{7DAC89B2-9166-47BE-BB26-4357747CFDEC}" type="sibTrans" cxnId="{62878A0B-38FD-437E-98A6-91443514D916}">
      <dgm:prSet/>
      <dgm:spPr/>
      <dgm:t>
        <a:bodyPr/>
        <a:lstStyle/>
        <a:p>
          <a:endParaRPr lang="en-US"/>
        </a:p>
      </dgm:t>
    </dgm:pt>
    <dgm:pt modelId="{B08E64E8-3947-4C05-91A7-9EFDBC9CBCDD}">
      <dgm:prSet phldrT="[Text]"/>
      <dgm:spPr/>
      <dgm:t>
        <a:bodyPr/>
        <a:lstStyle/>
        <a:p>
          <a:r>
            <a:rPr lang="en-US" b="1" dirty="0">
              <a:solidFill>
                <a:schemeClr val="tx1"/>
              </a:solidFill>
            </a:rPr>
            <a:t>Reward Strategy Improvement</a:t>
          </a:r>
        </a:p>
        <a:p>
          <a:endParaRPr lang="en-US" b="1" dirty="0">
            <a:solidFill>
              <a:schemeClr val="tx1"/>
            </a:solidFill>
          </a:endParaRPr>
        </a:p>
        <a:p>
          <a:r>
            <a:rPr lang="en-US" b="0" dirty="0">
              <a:solidFill>
                <a:schemeClr val="tx1"/>
              </a:solidFill>
            </a:rPr>
            <a:t>65% of youth want physical or experiential reward items</a:t>
          </a:r>
        </a:p>
        <a:p>
          <a:endParaRPr lang="en-US" b="0" dirty="0">
            <a:solidFill>
              <a:schemeClr val="tx1"/>
            </a:solidFill>
          </a:endParaRPr>
        </a:p>
        <a:p>
          <a:r>
            <a:rPr lang="en-US" b="0" dirty="0">
              <a:solidFill>
                <a:schemeClr val="tx1"/>
              </a:solidFill>
            </a:rPr>
            <a:t>CSA opt-out guidelines listed as barrier to participation</a:t>
          </a:r>
          <a:endParaRPr lang="en-US" b="0" dirty="0"/>
        </a:p>
      </dgm:t>
    </dgm:pt>
    <dgm:pt modelId="{4ABC1935-3EBE-4A25-AAD4-FC30ED225E9C}" type="parTrans" cxnId="{6D925482-E3C9-48FE-A9BF-3313A6E1DCD3}">
      <dgm:prSet/>
      <dgm:spPr/>
      <dgm:t>
        <a:bodyPr/>
        <a:lstStyle/>
        <a:p>
          <a:endParaRPr lang="en-US"/>
        </a:p>
      </dgm:t>
    </dgm:pt>
    <dgm:pt modelId="{5BBADEEF-3280-4766-9030-747EB9493ECB}" type="sibTrans" cxnId="{6D925482-E3C9-48FE-A9BF-3313A6E1DCD3}">
      <dgm:prSet/>
      <dgm:spPr/>
      <dgm:t>
        <a:bodyPr/>
        <a:lstStyle/>
        <a:p>
          <a:endParaRPr lang="en-US"/>
        </a:p>
      </dgm:t>
    </dgm:pt>
    <dgm:pt modelId="{3F9391E0-D0E8-4008-9FDA-4784D7630400}">
      <dgm:prSet/>
      <dgm:spPr/>
      <dgm:t>
        <a:bodyPr/>
        <a:lstStyle/>
        <a:p>
          <a:r>
            <a:rPr lang="en-US" b="1" dirty="0">
              <a:solidFill>
                <a:schemeClr val="tx1"/>
              </a:solidFill>
            </a:rPr>
            <a:t>Improve Volunteer Training &amp; Resources</a:t>
          </a:r>
          <a:endParaRPr lang="en-US" b="0" dirty="0">
            <a:solidFill>
              <a:schemeClr val="tx1"/>
            </a:solidFill>
          </a:endParaRPr>
        </a:p>
        <a:p>
          <a:endParaRPr lang="en-US" b="0" dirty="0">
            <a:solidFill>
              <a:schemeClr val="tx1"/>
            </a:solidFill>
          </a:endParaRPr>
        </a:p>
        <a:p>
          <a:r>
            <a:rPr lang="en-US" b="0" dirty="0">
              <a:solidFill>
                <a:schemeClr val="tx1"/>
              </a:solidFill>
            </a:rPr>
            <a:t>Number 1 thing volunteers would improve about the program</a:t>
          </a:r>
        </a:p>
      </dgm:t>
    </dgm:pt>
    <dgm:pt modelId="{2A288A29-EA1E-45C4-ABAF-304BEEE34043}" type="parTrans" cxnId="{6BBF66D1-AE05-460B-944B-BF87947BED04}">
      <dgm:prSet/>
      <dgm:spPr/>
      <dgm:t>
        <a:bodyPr/>
        <a:lstStyle/>
        <a:p>
          <a:endParaRPr lang="en-US"/>
        </a:p>
      </dgm:t>
    </dgm:pt>
    <dgm:pt modelId="{5529C492-B9F1-4A23-A2EF-0E5F4FDE358B}" type="sibTrans" cxnId="{6BBF66D1-AE05-460B-944B-BF87947BED04}">
      <dgm:prSet/>
      <dgm:spPr/>
      <dgm:t>
        <a:bodyPr/>
        <a:lstStyle/>
        <a:p>
          <a:endParaRPr lang="en-US"/>
        </a:p>
      </dgm:t>
    </dgm:pt>
    <dgm:pt modelId="{10B8BDD5-5297-4035-B551-8AEAD001794B}">
      <dgm:prSet/>
      <dgm:spPr/>
      <dgm:t>
        <a:bodyPr/>
        <a:lstStyle/>
        <a:p>
          <a:r>
            <a:rPr lang="en-US" b="1" dirty="0">
              <a:solidFill>
                <a:schemeClr val="tx1"/>
              </a:solidFill>
            </a:rPr>
            <a:t>Improve Customer Service</a:t>
          </a:r>
        </a:p>
        <a:p>
          <a:endParaRPr lang="en-US" b="1" dirty="0">
            <a:solidFill>
              <a:schemeClr val="tx1"/>
            </a:solidFill>
          </a:endParaRPr>
        </a:p>
        <a:p>
          <a:endParaRPr lang="en-US" b="1" dirty="0">
            <a:solidFill>
              <a:schemeClr val="tx1"/>
            </a:solidFill>
          </a:endParaRPr>
        </a:p>
        <a:p>
          <a:r>
            <a:rPr lang="en-US" b="0" dirty="0">
              <a:solidFill>
                <a:schemeClr val="tx1"/>
              </a:solidFill>
            </a:rPr>
            <a:t>Volunteers have expressed issues with response times </a:t>
          </a:r>
        </a:p>
      </dgm:t>
    </dgm:pt>
    <dgm:pt modelId="{26580B29-110E-463E-A10F-CDBAE73E25C4}" type="parTrans" cxnId="{B35EAA79-60B3-41DC-B09F-DB052657B684}">
      <dgm:prSet/>
      <dgm:spPr/>
      <dgm:t>
        <a:bodyPr/>
        <a:lstStyle/>
        <a:p>
          <a:endParaRPr lang="en-US"/>
        </a:p>
      </dgm:t>
    </dgm:pt>
    <dgm:pt modelId="{85C340EF-FFE1-4ADD-A122-3929A693589E}" type="sibTrans" cxnId="{B35EAA79-60B3-41DC-B09F-DB052657B684}">
      <dgm:prSet/>
      <dgm:spPr/>
      <dgm:t>
        <a:bodyPr/>
        <a:lstStyle/>
        <a:p>
          <a:endParaRPr lang="en-US"/>
        </a:p>
      </dgm:t>
    </dgm:pt>
    <dgm:pt modelId="{5DFEF0CF-4DE5-4851-B911-F9BC41BB3952}" type="pres">
      <dgm:prSet presAssocID="{8C687D0C-CFA5-4DB5-886D-E00AD47B6D3B}" presName="Name0" presStyleCnt="0">
        <dgm:presLayoutVars>
          <dgm:dir/>
          <dgm:resizeHandles val="exact"/>
        </dgm:presLayoutVars>
      </dgm:prSet>
      <dgm:spPr/>
    </dgm:pt>
    <dgm:pt modelId="{EE0F8A68-DFEE-4EFC-8F7E-B653898CBC5A}" type="pres">
      <dgm:prSet presAssocID="{8C687D0C-CFA5-4DB5-886D-E00AD47B6D3B}" presName="bkgdShp" presStyleLbl="alignAccFollowNode1" presStyleIdx="0" presStyleCnt="1" custLinFactY="-13056" custLinFactNeighborX="-384" custLinFactNeighborY="-100000"/>
      <dgm:spPr/>
    </dgm:pt>
    <dgm:pt modelId="{1551D527-C34C-49CA-BB71-56C989CF4EC2}" type="pres">
      <dgm:prSet presAssocID="{8C687D0C-CFA5-4DB5-886D-E00AD47B6D3B}" presName="linComp" presStyleCnt="0"/>
      <dgm:spPr/>
    </dgm:pt>
    <dgm:pt modelId="{155F88D6-B865-4C24-8F3C-7DF1AA6C0951}" type="pres">
      <dgm:prSet presAssocID="{75CBCD6F-A682-4FF1-AEDB-28E36E490D03}" presName="compNode" presStyleCnt="0"/>
      <dgm:spPr/>
    </dgm:pt>
    <dgm:pt modelId="{43564590-B787-48A3-B2D6-7E0ED76E6F79}" type="pres">
      <dgm:prSet presAssocID="{75CBCD6F-A682-4FF1-AEDB-28E36E490D03}" presName="node" presStyleLbl="node1" presStyleIdx="0" presStyleCnt="4" custLinFactNeighborX="-1470" custLinFactNeighborY="-465">
        <dgm:presLayoutVars>
          <dgm:bulletEnabled val="1"/>
        </dgm:presLayoutVars>
      </dgm:prSet>
      <dgm:spPr/>
    </dgm:pt>
    <dgm:pt modelId="{9A5C8EB5-5BA8-4B27-989C-A1583DA40CCD}" type="pres">
      <dgm:prSet presAssocID="{75CBCD6F-A682-4FF1-AEDB-28E36E490D03}" presName="invisiNode" presStyleLbl="node1" presStyleIdx="0" presStyleCnt="4"/>
      <dgm:spPr/>
    </dgm:pt>
    <dgm:pt modelId="{4B57BD9E-1840-4282-A657-BFFE8438D05B}" type="pres">
      <dgm:prSet presAssocID="{75CBCD6F-A682-4FF1-AEDB-28E36E490D03}" presName="imagNode"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Playbook"/>
        </a:ext>
      </dgm:extLst>
    </dgm:pt>
    <dgm:pt modelId="{4BE11A37-FECD-4A39-88EB-9A2BB659CB22}" type="pres">
      <dgm:prSet presAssocID="{7DAC89B2-9166-47BE-BB26-4357747CFDEC}" presName="sibTrans" presStyleLbl="sibTrans2D1" presStyleIdx="0" presStyleCnt="0"/>
      <dgm:spPr/>
    </dgm:pt>
    <dgm:pt modelId="{84403163-E609-451B-B4BB-A3F7F83C7265}" type="pres">
      <dgm:prSet presAssocID="{B08E64E8-3947-4C05-91A7-9EFDBC9CBCDD}" presName="compNode" presStyleCnt="0"/>
      <dgm:spPr/>
    </dgm:pt>
    <dgm:pt modelId="{23C99998-6552-41C4-AD4B-366FB8112F51}" type="pres">
      <dgm:prSet presAssocID="{B08E64E8-3947-4C05-91A7-9EFDBC9CBCDD}" presName="node" presStyleLbl="node1" presStyleIdx="1" presStyleCnt="4">
        <dgm:presLayoutVars>
          <dgm:bulletEnabled val="1"/>
        </dgm:presLayoutVars>
      </dgm:prSet>
      <dgm:spPr/>
    </dgm:pt>
    <dgm:pt modelId="{0F54847A-1545-4C8A-A4CF-595F8ACE3898}" type="pres">
      <dgm:prSet presAssocID="{B08E64E8-3947-4C05-91A7-9EFDBC9CBCDD}" presName="invisiNode" presStyleLbl="node1" presStyleIdx="1" presStyleCnt="4"/>
      <dgm:spPr/>
    </dgm:pt>
    <dgm:pt modelId="{1E768AC9-71DC-4E11-A135-7F23A9F1EB7E}" type="pres">
      <dgm:prSet presAssocID="{B08E64E8-3947-4C05-91A7-9EFDBC9CBCDD}" presName="imagNode" presStyleLbl="fgImgPlac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Tent"/>
        </a:ext>
      </dgm:extLst>
    </dgm:pt>
    <dgm:pt modelId="{E05A7C73-AF0C-46B0-956D-F29619ADD156}" type="pres">
      <dgm:prSet presAssocID="{5BBADEEF-3280-4766-9030-747EB9493ECB}" presName="sibTrans" presStyleLbl="sibTrans2D1" presStyleIdx="0" presStyleCnt="0"/>
      <dgm:spPr/>
    </dgm:pt>
    <dgm:pt modelId="{C4FDD519-71DF-4BBC-89CF-DFDFDB7CA8E8}" type="pres">
      <dgm:prSet presAssocID="{3F9391E0-D0E8-4008-9FDA-4784D7630400}" presName="compNode" presStyleCnt="0"/>
      <dgm:spPr/>
    </dgm:pt>
    <dgm:pt modelId="{AEDE0854-463C-4FC7-B6BF-F979021CBB8F}" type="pres">
      <dgm:prSet presAssocID="{3F9391E0-D0E8-4008-9FDA-4784D7630400}" presName="node" presStyleLbl="node1" presStyleIdx="2" presStyleCnt="4">
        <dgm:presLayoutVars>
          <dgm:bulletEnabled val="1"/>
        </dgm:presLayoutVars>
      </dgm:prSet>
      <dgm:spPr/>
    </dgm:pt>
    <dgm:pt modelId="{9BE2587E-8942-4DDE-94A0-08E0404FBC75}" type="pres">
      <dgm:prSet presAssocID="{3F9391E0-D0E8-4008-9FDA-4784D7630400}" presName="invisiNode" presStyleLbl="node1" presStyleIdx="2" presStyleCnt="4"/>
      <dgm:spPr/>
    </dgm:pt>
    <dgm:pt modelId="{BFE67EF8-08B6-4499-BE6D-EF325C5B0B1F}" type="pres">
      <dgm:prSet presAssocID="{3F9391E0-D0E8-4008-9FDA-4784D7630400}" presName="imagNode" presStyleLbl="fgImgPlac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Teacher"/>
        </a:ext>
      </dgm:extLst>
    </dgm:pt>
    <dgm:pt modelId="{DAB99C08-3970-4016-AA10-B33A814F33F2}" type="pres">
      <dgm:prSet presAssocID="{5529C492-B9F1-4A23-A2EF-0E5F4FDE358B}" presName="sibTrans" presStyleLbl="sibTrans2D1" presStyleIdx="0" presStyleCnt="0"/>
      <dgm:spPr/>
    </dgm:pt>
    <dgm:pt modelId="{29BC1953-B51A-429F-854A-83A0CF8943FA}" type="pres">
      <dgm:prSet presAssocID="{10B8BDD5-5297-4035-B551-8AEAD001794B}" presName="compNode" presStyleCnt="0"/>
      <dgm:spPr/>
    </dgm:pt>
    <dgm:pt modelId="{69221E96-D9DD-4CE3-9B81-CCFBB45D44C7}" type="pres">
      <dgm:prSet presAssocID="{10B8BDD5-5297-4035-B551-8AEAD001794B}" presName="node" presStyleLbl="node1" presStyleIdx="3" presStyleCnt="4">
        <dgm:presLayoutVars>
          <dgm:bulletEnabled val="1"/>
        </dgm:presLayoutVars>
      </dgm:prSet>
      <dgm:spPr/>
    </dgm:pt>
    <dgm:pt modelId="{FBBAE7CF-F808-402B-A73D-96300800A645}" type="pres">
      <dgm:prSet presAssocID="{10B8BDD5-5297-4035-B551-8AEAD001794B}" presName="invisiNode" presStyleLbl="node1" presStyleIdx="3" presStyleCnt="4"/>
      <dgm:spPr/>
    </dgm:pt>
    <dgm:pt modelId="{198ABD85-D814-45E1-8E4C-8B9C06DB9F92}" type="pres">
      <dgm:prSet presAssocID="{10B8BDD5-5297-4035-B551-8AEAD001794B}" presName="imagNode"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l="-13000" r="-13000"/>
          </a:stretch>
        </a:blipFill>
      </dgm:spPr>
      <dgm:extLst>
        <a:ext uri="{E40237B7-FDA0-4F09-8148-C483321AD2D9}">
          <dgm14:cNvPr xmlns:dgm14="http://schemas.microsoft.com/office/drawing/2010/diagram" id="0" name="" descr="Call center"/>
        </a:ext>
      </dgm:extLst>
    </dgm:pt>
  </dgm:ptLst>
  <dgm:cxnLst>
    <dgm:cxn modelId="{85623F09-9D33-40E9-B177-C548A02CEE7B}" type="presOf" srcId="{10B8BDD5-5297-4035-B551-8AEAD001794B}" destId="{69221E96-D9DD-4CE3-9B81-CCFBB45D44C7}" srcOrd="0" destOrd="0" presId="urn:microsoft.com/office/officeart/2005/8/layout/pList2"/>
    <dgm:cxn modelId="{62878A0B-38FD-437E-98A6-91443514D916}" srcId="{8C687D0C-CFA5-4DB5-886D-E00AD47B6D3B}" destId="{75CBCD6F-A682-4FF1-AEDB-28E36E490D03}" srcOrd="0" destOrd="0" parTransId="{BE2DC415-2F26-4D6C-AE95-1BFEF27F4685}" sibTransId="{7DAC89B2-9166-47BE-BB26-4357747CFDEC}"/>
    <dgm:cxn modelId="{E05FFD12-9CE6-4696-891B-FD2A4223AF05}" type="presOf" srcId="{8C687D0C-CFA5-4DB5-886D-E00AD47B6D3B}" destId="{5DFEF0CF-4DE5-4851-B911-F9BC41BB3952}" srcOrd="0" destOrd="0" presId="urn:microsoft.com/office/officeart/2005/8/layout/pList2"/>
    <dgm:cxn modelId="{C85D7C33-F141-4BBC-BD34-27C9B19CF0A6}" type="presOf" srcId="{5529C492-B9F1-4A23-A2EF-0E5F4FDE358B}" destId="{DAB99C08-3970-4016-AA10-B33A814F33F2}" srcOrd="0" destOrd="0" presId="urn:microsoft.com/office/officeart/2005/8/layout/pList2"/>
    <dgm:cxn modelId="{24D75C4E-DA97-4B5D-8D18-5B011D7A82D2}" type="presOf" srcId="{5BBADEEF-3280-4766-9030-747EB9493ECB}" destId="{E05A7C73-AF0C-46B0-956D-F29619ADD156}" srcOrd="0" destOrd="0" presId="urn:microsoft.com/office/officeart/2005/8/layout/pList2"/>
    <dgm:cxn modelId="{B35EAA79-60B3-41DC-B09F-DB052657B684}" srcId="{8C687D0C-CFA5-4DB5-886D-E00AD47B6D3B}" destId="{10B8BDD5-5297-4035-B551-8AEAD001794B}" srcOrd="3" destOrd="0" parTransId="{26580B29-110E-463E-A10F-CDBAE73E25C4}" sibTransId="{85C340EF-FFE1-4ADD-A122-3929A693589E}"/>
    <dgm:cxn modelId="{6D925482-E3C9-48FE-A9BF-3313A6E1DCD3}" srcId="{8C687D0C-CFA5-4DB5-886D-E00AD47B6D3B}" destId="{B08E64E8-3947-4C05-91A7-9EFDBC9CBCDD}" srcOrd="1" destOrd="0" parTransId="{4ABC1935-3EBE-4A25-AAD4-FC30ED225E9C}" sibTransId="{5BBADEEF-3280-4766-9030-747EB9493ECB}"/>
    <dgm:cxn modelId="{8FF2CEAF-2D5D-4EA1-8DED-D266CC6CE2BC}" type="presOf" srcId="{3F9391E0-D0E8-4008-9FDA-4784D7630400}" destId="{AEDE0854-463C-4FC7-B6BF-F979021CBB8F}" srcOrd="0" destOrd="0" presId="urn:microsoft.com/office/officeart/2005/8/layout/pList2"/>
    <dgm:cxn modelId="{6BBF66D1-AE05-460B-944B-BF87947BED04}" srcId="{8C687D0C-CFA5-4DB5-886D-E00AD47B6D3B}" destId="{3F9391E0-D0E8-4008-9FDA-4784D7630400}" srcOrd="2" destOrd="0" parTransId="{2A288A29-EA1E-45C4-ABAF-304BEEE34043}" sibTransId="{5529C492-B9F1-4A23-A2EF-0E5F4FDE358B}"/>
    <dgm:cxn modelId="{CD02A8D5-0CC5-4AED-BF7F-D29B5D8B8610}" type="presOf" srcId="{B08E64E8-3947-4C05-91A7-9EFDBC9CBCDD}" destId="{23C99998-6552-41C4-AD4B-366FB8112F51}" srcOrd="0" destOrd="0" presId="urn:microsoft.com/office/officeart/2005/8/layout/pList2"/>
    <dgm:cxn modelId="{72E885E6-E480-4BB4-80D5-2C776D7C619F}" type="presOf" srcId="{7DAC89B2-9166-47BE-BB26-4357747CFDEC}" destId="{4BE11A37-FECD-4A39-88EB-9A2BB659CB22}" srcOrd="0" destOrd="0" presId="urn:microsoft.com/office/officeart/2005/8/layout/pList2"/>
    <dgm:cxn modelId="{A47C9DEE-3DE8-4AAF-BE07-CC9958A7EB7F}" type="presOf" srcId="{75CBCD6F-A682-4FF1-AEDB-28E36E490D03}" destId="{43564590-B787-48A3-B2D6-7E0ED76E6F79}" srcOrd="0" destOrd="0" presId="urn:microsoft.com/office/officeart/2005/8/layout/pList2"/>
    <dgm:cxn modelId="{1F12D715-17DC-4B7C-A77A-541751A7484D}" type="presParOf" srcId="{5DFEF0CF-4DE5-4851-B911-F9BC41BB3952}" destId="{EE0F8A68-DFEE-4EFC-8F7E-B653898CBC5A}" srcOrd="0" destOrd="0" presId="urn:microsoft.com/office/officeart/2005/8/layout/pList2"/>
    <dgm:cxn modelId="{2772BD2C-92F3-4FEA-99B8-49257E2869F4}" type="presParOf" srcId="{5DFEF0CF-4DE5-4851-B911-F9BC41BB3952}" destId="{1551D527-C34C-49CA-BB71-56C989CF4EC2}" srcOrd="1" destOrd="0" presId="urn:microsoft.com/office/officeart/2005/8/layout/pList2"/>
    <dgm:cxn modelId="{21E33AAB-C51E-4D47-A743-3F3C2C943D80}" type="presParOf" srcId="{1551D527-C34C-49CA-BB71-56C989CF4EC2}" destId="{155F88D6-B865-4C24-8F3C-7DF1AA6C0951}" srcOrd="0" destOrd="0" presId="urn:microsoft.com/office/officeart/2005/8/layout/pList2"/>
    <dgm:cxn modelId="{30D93989-FC2C-4CD6-8E5A-06089DEBA16C}" type="presParOf" srcId="{155F88D6-B865-4C24-8F3C-7DF1AA6C0951}" destId="{43564590-B787-48A3-B2D6-7E0ED76E6F79}" srcOrd="0" destOrd="0" presId="urn:microsoft.com/office/officeart/2005/8/layout/pList2"/>
    <dgm:cxn modelId="{BACF0E03-3957-4366-82F3-254544C332E8}" type="presParOf" srcId="{155F88D6-B865-4C24-8F3C-7DF1AA6C0951}" destId="{9A5C8EB5-5BA8-4B27-989C-A1583DA40CCD}" srcOrd="1" destOrd="0" presId="urn:microsoft.com/office/officeart/2005/8/layout/pList2"/>
    <dgm:cxn modelId="{7962C824-D30D-439B-AC9B-15F14C5B37B7}" type="presParOf" srcId="{155F88D6-B865-4C24-8F3C-7DF1AA6C0951}" destId="{4B57BD9E-1840-4282-A657-BFFE8438D05B}" srcOrd="2" destOrd="0" presId="urn:microsoft.com/office/officeart/2005/8/layout/pList2"/>
    <dgm:cxn modelId="{7A730F27-2256-4D77-8102-4EFBEC1820F2}" type="presParOf" srcId="{1551D527-C34C-49CA-BB71-56C989CF4EC2}" destId="{4BE11A37-FECD-4A39-88EB-9A2BB659CB22}" srcOrd="1" destOrd="0" presId="urn:microsoft.com/office/officeart/2005/8/layout/pList2"/>
    <dgm:cxn modelId="{E7902D73-7B94-4C06-9393-CA450C53D6FE}" type="presParOf" srcId="{1551D527-C34C-49CA-BB71-56C989CF4EC2}" destId="{84403163-E609-451B-B4BB-A3F7F83C7265}" srcOrd="2" destOrd="0" presId="urn:microsoft.com/office/officeart/2005/8/layout/pList2"/>
    <dgm:cxn modelId="{1A366836-314C-4EDE-A49F-8AC3A83D2583}" type="presParOf" srcId="{84403163-E609-451B-B4BB-A3F7F83C7265}" destId="{23C99998-6552-41C4-AD4B-366FB8112F51}" srcOrd="0" destOrd="0" presId="urn:microsoft.com/office/officeart/2005/8/layout/pList2"/>
    <dgm:cxn modelId="{A176DDAF-8235-447B-8106-B391341C9D82}" type="presParOf" srcId="{84403163-E609-451B-B4BB-A3F7F83C7265}" destId="{0F54847A-1545-4C8A-A4CF-595F8ACE3898}" srcOrd="1" destOrd="0" presId="urn:microsoft.com/office/officeart/2005/8/layout/pList2"/>
    <dgm:cxn modelId="{0F975552-3211-4FEA-AEC0-D99356B2E8FD}" type="presParOf" srcId="{84403163-E609-451B-B4BB-A3F7F83C7265}" destId="{1E768AC9-71DC-4E11-A135-7F23A9F1EB7E}" srcOrd="2" destOrd="0" presId="urn:microsoft.com/office/officeart/2005/8/layout/pList2"/>
    <dgm:cxn modelId="{701030FD-11BC-451E-B1BE-A70BEEBD7269}" type="presParOf" srcId="{1551D527-C34C-49CA-BB71-56C989CF4EC2}" destId="{E05A7C73-AF0C-46B0-956D-F29619ADD156}" srcOrd="3" destOrd="0" presId="urn:microsoft.com/office/officeart/2005/8/layout/pList2"/>
    <dgm:cxn modelId="{A3AEEFB9-51F8-435F-BE7E-7C906962C82B}" type="presParOf" srcId="{1551D527-C34C-49CA-BB71-56C989CF4EC2}" destId="{C4FDD519-71DF-4BBC-89CF-DFDFDB7CA8E8}" srcOrd="4" destOrd="0" presId="urn:microsoft.com/office/officeart/2005/8/layout/pList2"/>
    <dgm:cxn modelId="{D39E15A0-550E-442C-A20E-618B5A7E108E}" type="presParOf" srcId="{C4FDD519-71DF-4BBC-89CF-DFDFDB7CA8E8}" destId="{AEDE0854-463C-4FC7-B6BF-F979021CBB8F}" srcOrd="0" destOrd="0" presId="urn:microsoft.com/office/officeart/2005/8/layout/pList2"/>
    <dgm:cxn modelId="{00A20001-B840-426B-959B-612886038F2B}" type="presParOf" srcId="{C4FDD519-71DF-4BBC-89CF-DFDFDB7CA8E8}" destId="{9BE2587E-8942-4DDE-94A0-08E0404FBC75}" srcOrd="1" destOrd="0" presId="urn:microsoft.com/office/officeart/2005/8/layout/pList2"/>
    <dgm:cxn modelId="{2445D81C-8914-4DDE-A9F8-8BFEE9E43FA8}" type="presParOf" srcId="{C4FDD519-71DF-4BBC-89CF-DFDFDB7CA8E8}" destId="{BFE67EF8-08B6-4499-BE6D-EF325C5B0B1F}" srcOrd="2" destOrd="0" presId="urn:microsoft.com/office/officeart/2005/8/layout/pList2"/>
    <dgm:cxn modelId="{939B44B0-C993-4A33-B9AA-0C82268C1655}" type="presParOf" srcId="{1551D527-C34C-49CA-BB71-56C989CF4EC2}" destId="{DAB99C08-3970-4016-AA10-B33A814F33F2}" srcOrd="5" destOrd="0" presId="urn:microsoft.com/office/officeart/2005/8/layout/pList2"/>
    <dgm:cxn modelId="{6E8A4E52-5088-494A-9818-7CBB566FF029}" type="presParOf" srcId="{1551D527-C34C-49CA-BB71-56C989CF4EC2}" destId="{29BC1953-B51A-429F-854A-83A0CF8943FA}" srcOrd="6" destOrd="0" presId="urn:microsoft.com/office/officeart/2005/8/layout/pList2"/>
    <dgm:cxn modelId="{DA377483-F17A-4AB3-8EDA-69DE3244A712}" type="presParOf" srcId="{29BC1953-B51A-429F-854A-83A0CF8943FA}" destId="{69221E96-D9DD-4CE3-9B81-CCFBB45D44C7}" srcOrd="0" destOrd="0" presId="urn:microsoft.com/office/officeart/2005/8/layout/pList2"/>
    <dgm:cxn modelId="{64E2F25C-010C-4C72-9CE9-87744404D35A}" type="presParOf" srcId="{29BC1953-B51A-429F-854A-83A0CF8943FA}" destId="{FBBAE7CF-F808-402B-A73D-96300800A645}" srcOrd="1" destOrd="0" presId="urn:microsoft.com/office/officeart/2005/8/layout/pList2"/>
    <dgm:cxn modelId="{C722CC1B-2746-4A9F-B94B-697BAB55B9C4}" type="presParOf" srcId="{29BC1953-B51A-429F-854A-83A0CF8943FA}" destId="{198ABD85-D814-45E1-8E4C-8B9C06DB9F92}"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D4AFC4-0AE2-4389-9898-1F1BD7C62D2C}" type="doc">
      <dgm:prSet loTypeId="urn:microsoft.com/office/officeart/2005/8/layout/pList2" loCatId="list" qsTypeId="urn:microsoft.com/office/officeart/2005/8/quickstyle/simple5" qsCatId="simple" csTypeId="urn:microsoft.com/office/officeart/2005/8/colors/accent1_2" csCatId="accent1" phldr="1"/>
      <dgm:spPr/>
    </dgm:pt>
    <dgm:pt modelId="{99BDCA66-BF09-476F-A63E-E5899A7CCE8A}">
      <dgm:prSet phldrT="[Text]" custT="1"/>
      <dgm:spPr>
        <a:solidFill>
          <a:schemeClr val="bg1"/>
        </a:solidFill>
      </dgm:spPr>
      <dgm:t>
        <a:bodyPr/>
        <a:lstStyle/>
        <a:p>
          <a:r>
            <a:rPr lang="en-US" sz="2000" dirty="0">
              <a:solidFill>
                <a:schemeClr val="tx1"/>
              </a:solidFill>
            </a:rPr>
            <a:t>Program Dates</a:t>
          </a:r>
          <a:br>
            <a:rPr lang="en-US" sz="2000" dirty="0">
              <a:solidFill>
                <a:schemeClr val="tx1"/>
              </a:solidFill>
            </a:rPr>
          </a:br>
          <a:br>
            <a:rPr lang="en-US" sz="2000" dirty="0">
              <a:solidFill>
                <a:schemeClr val="tx1"/>
              </a:solidFill>
            </a:rPr>
          </a:br>
          <a:r>
            <a:rPr lang="en-US" sz="2000" dirty="0">
              <a:solidFill>
                <a:schemeClr val="tx1"/>
              </a:solidFill>
            </a:rPr>
            <a:t>TCC Training</a:t>
          </a:r>
          <a:br>
            <a:rPr lang="en-US" sz="2000" dirty="0">
              <a:solidFill>
                <a:schemeClr val="tx1"/>
              </a:solidFill>
            </a:rPr>
          </a:br>
          <a:br>
            <a:rPr lang="en-US" sz="2000" dirty="0">
              <a:solidFill>
                <a:schemeClr val="tx1"/>
              </a:solidFill>
            </a:rPr>
          </a:br>
          <a:r>
            <a:rPr lang="en-US" sz="2000" dirty="0">
              <a:solidFill>
                <a:schemeClr val="tx1"/>
              </a:solidFill>
            </a:rPr>
            <a:t>Cookie Comms</a:t>
          </a:r>
          <a:br>
            <a:rPr lang="en-US" sz="2000" dirty="0">
              <a:solidFill>
                <a:schemeClr val="tx1"/>
              </a:solidFill>
            </a:rPr>
          </a:br>
          <a:br>
            <a:rPr lang="en-US" sz="2000" dirty="0">
              <a:solidFill>
                <a:schemeClr val="tx1"/>
              </a:solidFill>
            </a:rPr>
          </a:br>
          <a:r>
            <a:rPr lang="en-US" sz="2000" dirty="0">
              <a:solidFill>
                <a:schemeClr val="tx1"/>
              </a:solidFill>
            </a:rPr>
            <a:t>Money Management</a:t>
          </a:r>
        </a:p>
      </dgm:t>
    </dgm:pt>
    <dgm:pt modelId="{AD477AF6-EDCA-4B16-87F4-DE9769ED22C4}" type="parTrans" cxnId="{AFD379A7-E185-4E0D-B526-818449991EB7}">
      <dgm:prSet/>
      <dgm:spPr/>
      <dgm:t>
        <a:bodyPr/>
        <a:lstStyle/>
        <a:p>
          <a:endParaRPr lang="en-US"/>
        </a:p>
      </dgm:t>
    </dgm:pt>
    <dgm:pt modelId="{1F98447A-7DBC-4C66-B3E3-59637F4F7F32}" type="sibTrans" cxnId="{AFD379A7-E185-4E0D-B526-818449991EB7}">
      <dgm:prSet/>
      <dgm:spPr/>
      <dgm:t>
        <a:bodyPr/>
        <a:lstStyle/>
        <a:p>
          <a:endParaRPr lang="en-US"/>
        </a:p>
      </dgm:t>
    </dgm:pt>
    <dgm:pt modelId="{DB5E1E3B-340D-4853-A285-93D114E6216E}">
      <dgm:prSet phldrT="[Text]" custT="1"/>
      <dgm:spPr>
        <a:solidFill>
          <a:schemeClr val="bg1"/>
        </a:solidFill>
      </dgm:spPr>
      <dgm:t>
        <a:bodyPr/>
        <a:lstStyle/>
        <a:p>
          <a:r>
            <a:rPr lang="en-US" sz="2000" dirty="0">
              <a:solidFill>
                <a:schemeClr val="tx1"/>
              </a:solidFill>
            </a:rPr>
            <a:t>Booths</a:t>
          </a:r>
          <a:br>
            <a:rPr lang="en-US" sz="2000" dirty="0">
              <a:solidFill>
                <a:schemeClr val="tx1"/>
              </a:solidFill>
            </a:rPr>
          </a:br>
          <a:br>
            <a:rPr lang="en-US" sz="2000" dirty="0">
              <a:solidFill>
                <a:schemeClr val="tx1"/>
              </a:solidFill>
            </a:rPr>
          </a:br>
          <a:r>
            <a:rPr lang="en-US" sz="2000" dirty="0">
              <a:solidFill>
                <a:schemeClr val="tx1"/>
              </a:solidFill>
            </a:rPr>
            <a:t>ilovecookies.org</a:t>
          </a:r>
          <a:br>
            <a:rPr lang="en-US" sz="2000" dirty="0">
              <a:solidFill>
                <a:schemeClr val="tx1"/>
              </a:solidFill>
            </a:rPr>
          </a:br>
          <a:br>
            <a:rPr lang="en-US" sz="2000" dirty="0">
              <a:solidFill>
                <a:schemeClr val="tx1"/>
              </a:solidFill>
            </a:rPr>
          </a:br>
          <a:r>
            <a:rPr lang="en-US" sz="2000" dirty="0">
              <a:solidFill>
                <a:schemeClr val="tx1"/>
              </a:solidFill>
            </a:rPr>
            <a:t>Initial Order</a:t>
          </a:r>
          <a:br>
            <a:rPr lang="en-US" sz="2000" dirty="0">
              <a:solidFill>
                <a:schemeClr val="tx1"/>
              </a:solidFill>
            </a:rPr>
          </a:br>
          <a:br>
            <a:rPr lang="en-US" sz="2000" dirty="0">
              <a:solidFill>
                <a:schemeClr val="tx1"/>
              </a:solidFill>
            </a:rPr>
          </a:br>
          <a:r>
            <a:rPr lang="en-US" sz="2000" dirty="0">
              <a:solidFill>
                <a:schemeClr val="tx1"/>
              </a:solidFill>
            </a:rPr>
            <a:t>Delivery</a:t>
          </a:r>
        </a:p>
      </dgm:t>
    </dgm:pt>
    <dgm:pt modelId="{B293A49A-FE84-4735-966A-9897665B7339}" type="parTrans" cxnId="{745C6CD5-7DF6-4E29-AC3F-4284C88202AB}">
      <dgm:prSet/>
      <dgm:spPr/>
      <dgm:t>
        <a:bodyPr/>
        <a:lstStyle/>
        <a:p>
          <a:endParaRPr lang="en-US"/>
        </a:p>
      </dgm:t>
    </dgm:pt>
    <dgm:pt modelId="{21CE93F5-9B60-4921-BE83-361A118C2EC6}" type="sibTrans" cxnId="{745C6CD5-7DF6-4E29-AC3F-4284C88202AB}">
      <dgm:prSet/>
      <dgm:spPr/>
      <dgm:t>
        <a:bodyPr/>
        <a:lstStyle/>
        <a:p>
          <a:endParaRPr lang="en-US"/>
        </a:p>
      </dgm:t>
    </dgm:pt>
    <dgm:pt modelId="{C66A4965-A9D9-41CB-B435-EE7E34398472}">
      <dgm:prSet phldrT="[Text]" custT="1"/>
      <dgm:spPr>
        <a:solidFill>
          <a:schemeClr val="bg1"/>
        </a:solidFill>
      </dgm:spPr>
      <dgm:t>
        <a:bodyPr/>
        <a:lstStyle/>
        <a:p>
          <a:r>
            <a:rPr lang="en-US" sz="2000" dirty="0">
              <a:solidFill>
                <a:schemeClr val="tx1"/>
              </a:solidFill>
            </a:rPr>
            <a:t>Cupboards</a:t>
          </a:r>
          <a:br>
            <a:rPr lang="en-US" sz="2000" dirty="0">
              <a:solidFill>
                <a:schemeClr val="tx1"/>
              </a:solidFill>
            </a:rPr>
          </a:br>
          <a:br>
            <a:rPr lang="en-US" sz="2000" dirty="0">
              <a:solidFill>
                <a:schemeClr val="tx1"/>
              </a:solidFill>
            </a:rPr>
          </a:br>
          <a:r>
            <a:rPr lang="en-US" sz="2000" dirty="0">
              <a:solidFill>
                <a:schemeClr val="tx1"/>
              </a:solidFill>
            </a:rPr>
            <a:t>Digital Cookie</a:t>
          </a:r>
          <a:br>
            <a:rPr lang="en-US" sz="2000" dirty="0">
              <a:solidFill>
                <a:schemeClr val="tx1"/>
              </a:solidFill>
            </a:rPr>
          </a:br>
          <a:br>
            <a:rPr lang="en-US" sz="2000" dirty="0">
              <a:solidFill>
                <a:schemeClr val="tx1"/>
              </a:solidFill>
            </a:rPr>
          </a:br>
          <a:r>
            <a:rPr lang="en-US" sz="2000" dirty="0">
              <a:solidFill>
                <a:schemeClr val="tx1"/>
              </a:solidFill>
            </a:rPr>
            <a:t>Rewards</a:t>
          </a:r>
        </a:p>
      </dgm:t>
    </dgm:pt>
    <dgm:pt modelId="{CB46E661-CB0B-4A53-8046-F23F899C123A}" type="parTrans" cxnId="{DAB3A449-C9B7-4FB2-A083-C47C89EB95D0}">
      <dgm:prSet/>
      <dgm:spPr/>
      <dgm:t>
        <a:bodyPr/>
        <a:lstStyle/>
        <a:p>
          <a:endParaRPr lang="en-US"/>
        </a:p>
      </dgm:t>
    </dgm:pt>
    <dgm:pt modelId="{9A0948D3-22DC-4CAE-A044-B0239B5AE1ED}" type="sibTrans" cxnId="{DAB3A449-C9B7-4FB2-A083-C47C89EB95D0}">
      <dgm:prSet/>
      <dgm:spPr/>
      <dgm:t>
        <a:bodyPr/>
        <a:lstStyle/>
        <a:p>
          <a:endParaRPr lang="en-US"/>
        </a:p>
      </dgm:t>
    </dgm:pt>
    <dgm:pt modelId="{80E7399F-4B58-419C-B889-8A861F951606}">
      <dgm:prSet phldrT="[Text]" custT="1"/>
      <dgm:spPr>
        <a:solidFill>
          <a:schemeClr val="bg1"/>
        </a:solidFill>
      </dgm:spPr>
      <dgm:t>
        <a:bodyPr/>
        <a:lstStyle/>
        <a:p>
          <a:r>
            <a:rPr lang="en-US" sz="2000" dirty="0">
              <a:solidFill>
                <a:schemeClr val="tx1"/>
              </a:solidFill>
            </a:rPr>
            <a:t>SUCC roles &amp;</a:t>
          </a:r>
          <a:br>
            <a:rPr lang="en-US" sz="2000" dirty="0">
              <a:solidFill>
                <a:schemeClr val="tx1"/>
              </a:solidFill>
            </a:rPr>
          </a:br>
          <a:r>
            <a:rPr lang="en-US" sz="2000" dirty="0">
              <a:solidFill>
                <a:schemeClr val="tx1"/>
              </a:solidFill>
            </a:rPr>
            <a:t>responsibilities</a:t>
          </a:r>
          <a:br>
            <a:rPr lang="en-US" sz="2000" dirty="0">
              <a:solidFill>
                <a:schemeClr val="tx1"/>
              </a:solidFill>
            </a:rPr>
          </a:br>
          <a:br>
            <a:rPr lang="en-US" sz="2000" dirty="0">
              <a:solidFill>
                <a:schemeClr val="tx1"/>
              </a:solidFill>
            </a:rPr>
          </a:br>
          <a:r>
            <a:rPr lang="en-US" sz="2000" dirty="0">
              <a:solidFill>
                <a:schemeClr val="tx1"/>
              </a:solidFill>
            </a:rPr>
            <a:t>SU Bonus</a:t>
          </a:r>
          <a:br>
            <a:rPr lang="en-US" sz="2000" dirty="0">
              <a:solidFill>
                <a:schemeClr val="tx1"/>
              </a:solidFill>
            </a:rPr>
          </a:br>
          <a:br>
            <a:rPr lang="en-US" sz="2000" dirty="0">
              <a:solidFill>
                <a:schemeClr val="tx1"/>
              </a:solidFill>
            </a:rPr>
          </a:br>
          <a:r>
            <a:rPr lang="en-US" sz="2000" dirty="0">
              <a:solidFill>
                <a:schemeClr val="tx1"/>
              </a:solidFill>
            </a:rPr>
            <a:t>Resources</a:t>
          </a:r>
          <a:br>
            <a:rPr lang="en-US" sz="2000" dirty="0">
              <a:solidFill>
                <a:schemeClr val="tx1"/>
              </a:solidFill>
            </a:rPr>
          </a:br>
          <a:br>
            <a:rPr lang="en-US" sz="2000" dirty="0">
              <a:solidFill>
                <a:schemeClr val="tx1"/>
              </a:solidFill>
            </a:rPr>
          </a:br>
          <a:r>
            <a:rPr lang="en-US" sz="2000" dirty="0">
              <a:solidFill>
                <a:schemeClr val="tx1"/>
              </a:solidFill>
            </a:rPr>
            <a:t>Materials</a:t>
          </a:r>
        </a:p>
      </dgm:t>
    </dgm:pt>
    <dgm:pt modelId="{3963ACFE-14F2-4391-A1CE-30097F3EA210}" type="parTrans" cxnId="{FBB14756-F8EA-4AE7-98F2-F06DD07D6B86}">
      <dgm:prSet/>
      <dgm:spPr/>
      <dgm:t>
        <a:bodyPr/>
        <a:lstStyle/>
        <a:p>
          <a:endParaRPr lang="en-US"/>
        </a:p>
      </dgm:t>
    </dgm:pt>
    <dgm:pt modelId="{6535A439-31A0-4172-83D5-D4747229D342}" type="sibTrans" cxnId="{FBB14756-F8EA-4AE7-98F2-F06DD07D6B86}">
      <dgm:prSet/>
      <dgm:spPr/>
      <dgm:t>
        <a:bodyPr/>
        <a:lstStyle/>
        <a:p>
          <a:endParaRPr lang="en-US"/>
        </a:p>
      </dgm:t>
    </dgm:pt>
    <dgm:pt modelId="{9E17ED39-B1F8-4793-81B9-0578D4598BB5}">
      <dgm:prSet phldrT="[Text]" custT="1"/>
      <dgm:spPr>
        <a:solidFill>
          <a:srgbClr val="F8D4FC"/>
        </a:solidFill>
      </dgm:spPr>
      <dgm:t>
        <a:bodyPr/>
        <a:lstStyle/>
        <a:p>
          <a:r>
            <a:rPr lang="en-US" sz="2000" dirty="0">
              <a:solidFill>
                <a:schemeClr val="tx1"/>
              </a:solidFill>
            </a:rPr>
            <a:t>2024 Theme</a:t>
          </a:r>
        </a:p>
        <a:p>
          <a:endParaRPr lang="en-US" sz="2000" dirty="0">
            <a:solidFill>
              <a:schemeClr val="tx1"/>
            </a:solidFill>
          </a:endParaRPr>
        </a:p>
        <a:p>
          <a:r>
            <a:rPr lang="en-US" sz="2000" dirty="0">
              <a:solidFill>
                <a:schemeClr val="tx1"/>
              </a:solidFill>
            </a:rPr>
            <a:t>Cookie Varieties</a:t>
          </a:r>
          <a:br>
            <a:rPr lang="en-US" sz="2000" dirty="0">
              <a:solidFill>
                <a:schemeClr val="tx1"/>
              </a:solidFill>
            </a:rPr>
          </a:br>
          <a:br>
            <a:rPr lang="en-US" sz="2000" dirty="0">
              <a:solidFill>
                <a:schemeClr val="tx1"/>
              </a:solidFill>
            </a:rPr>
          </a:br>
          <a:r>
            <a:rPr lang="en-US" sz="2000" dirty="0">
              <a:solidFill>
                <a:schemeClr val="tx1"/>
              </a:solidFill>
            </a:rPr>
            <a:t>Proceeds</a:t>
          </a:r>
          <a:br>
            <a:rPr lang="en-US" sz="2000" dirty="0">
              <a:solidFill>
                <a:schemeClr val="tx1"/>
              </a:solidFill>
            </a:rPr>
          </a:br>
          <a:br>
            <a:rPr lang="en-US" sz="2000" dirty="0">
              <a:solidFill>
                <a:schemeClr val="tx1"/>
              </a:solidFill>
            </a:rPr>
          </a:br>
          <a:r>
            <a:rPr lang="en-US" sz="2000" dirty="0">
              <a:solidFill>
                <a:schemeClr val="tx1"/>
              </a:solidFill>
            </a:rPr>
            <a:t>eBudde App</a:t>
          </a:r>
        </a:p>
      </dgm:t>
    </dgm:pt>
    <dgm:pt modelId="{4587A2F1-E2CA-4D81-A451-44104369C406}" type="sibTrans" cxnId="{2AEBBF87-9BCF-4830-9C82-709192EB980A}">
      <dgm:prSet/>
      <dgm:spPr/>
      <dgm:t>
        <a:bodyPr/>
        <a:lstStyle/>
        <a:p>
          <a:endParaRPr lang="en-US"/>
        </a:p>
      </dgm:t>
    </dgm:pt>
    <dgm:pt modelId="{83CBDB0C-3388-4A04-9B93-37579690F439}" type="parTrans" cxnId="{2AEBBF87-9BCF-4830-9C82-709192EB980A}">
      <dgm:prSet/>
      <dgm:spPr/>
      <dgm:t>
        <a:bodyPr/>
        <a:lstStyle/>
        <a:p>
          <a:endParaRPr lang="en-US"/>
        </a:p>
      </dgm:t>
    </dgm:pt>
    <dgm:pt modelId="{14623444-4F98-4C90-9E25-673E1778620A}" type="pres">
      <dgm:prSet presAssocID="{07D4AFC4-0AE2-4389-9898-1F1BD7C62D2C}" presName="Name0" presStyleCnt="0">
        <dgm:presLayoutVars>
          <dgm:dir/>
          <dgm:resizeHandles val="exact"/>
        </dgm:presLayoutVars>
      </dgm:prSet>
      <dgm:spPr/>
    </dgm:pt>
    <dgm:pt modelId="{AD0E6158-C87D-4515-A2B5-62875BBC9926}" type="pres">
      <dgm:prSet presAssocID="{07D4AFC4-0AE2-4389-9898-1F1BD7C62D2C}" presName="bkgdShp" presStyleLbl="alignAccFollowNode1" presStyleIdx="0" presStyleCnt="1" custScaleY="98018"/>
      <dgm:spPr/>
    </dgm:pt>
    <dgm:pt modelId="{3FC5014F-C641-457A-B442-15BC7E0B8070}" type="pres">
      <dgm:prSet presAssocID="{07D4AFC4-0AE2-4389-9898-1F1BD7C62D2C}" presName="linComp" presStyleCnt="0"/>
      <dgm:spPr/>
    </dgm:pt>
    <dgm:pt modelId="{E28C02BB-1341-4465-862B-B36F40615942}" type="pres">
      <dgm:prSet presAssocID="{9E17ED39-B1F8-4793-81B9-0578D4598BB5}" presName="compNode" presStyleCnt="0"/>
      <dgm:spPr/>
    </dgm:pt>
    <dgm:pt modelId="{CD0DD25F-6315-41CA-8D52-D0073356DDF6}" type="pres">
      <dgm:prSet presAssocID="{9E17ED39-B1F8-4793-81B9-0578D4598BB5}" presName="node" presStyleLbl="node1" presStyleIdx="0" presStyleCnt="5" custScaleX="106078" custLinFactNeighborY="-347">
        <dgm:presLayoutVars>
          <dgm:bulletEnabled val="1"/>
        </dgm:presLayoutVars>
      </dgm:prSet>
      <dgm:spPr/>
    </dgm:pt>
    <dgm:pt modelId="{88E47EAD-C4B0-4583-85F5-1EF536A38572}" type="pres">
      <dgm:prSet presAssocID="{9E17ED39-B1F8-4793-81B9-0578D4598BB5}" presName="invisiNode" presStyleLbl="node1" presStyleIdx="0" presStyleCnt="5"/>
      <dgm:spPr/>
    </dgm:pt>
    <dgm:pt modelId="{B33B20B9-8D71-41FD-8AF6-5DA10FFD4C51}" type="pres">
      <dgm:prSet presAssocID="{9E17ED39-B1F8-4793-81B9-0578D4598BB5}" presName="imagNode" presStyleLbl="fgImgPlace1" presStyleIdx="0" presStyleCnt="5" custScaleX="76312"/>
      <dgm:spPr>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dgm:spPr>
    </dgm:pt>
    <dgm:pt modelId="{78A64891-AAB4-4570-91A2-2C10B6B0DB6E}" type="pres">
      <dgm:prSet presAssocID="{4587A2F1-E2CA-4D81-A451-44104369C406}" presName="sibTrans" presStyleLbl="sibTrans2D1" presStyleIdx="0" presStyleCnt="0"/>
      <dgm:spPr/>
    </dgm:pt>
    <dgm:pt modelId="{62BE9AFB-52FB-4504-B2EC-00FC82607793}" type="pres">
      <dgm:prSet presAssocID="{80E7399F-4B58-419C-B889-8A861F951606}" presName="compNode" presStyleCnt="0"/>
      <dgm:spPr/>
    </dgm:pt>
    <dgm:pt modelId="{EAB01696-BB3A-43CF-B8B3-A83287A3B08F}" type="pres">
      <dgm:prSet presAssocID="{80E7399F-4B58-419C-B889-8A861F951606}" presName="node" presStyleLbl="node1" presStyleIdx="1" presStyleCnt="5" custScaleX="134055" custLinFactNeighborY="-347">
        <dgm:presLayoutVars>
          <dgm:bulletEnabled val="1"/>
        </dgm:presLayoutVars>
      </dgm:prSet>
      <dgm:spPr/>
    </dgm:pt>
    <dgm:pt modelId="{D642D034-2231-41FA-9267-B7CA4A5DC482}" type="pres">
      <dgm:prSet presAssocID="{80E7399F-4B58-419C-B889-8A861F951606}" presName="invisiNode" presStyleLbl="node1" presStyleIdx="1" presStyleCnt="5"/>
      <dgm:spPr/>
    </dgm:pt>
    <dgm:pt modelId="{1A8D9E57-BE40-4255-8236-49FCEF2BAE1C}" type="pres">
      <dgm:prSet presAssocID="{80E7399F-4B58-419C-B889-8A861F951606}" presName="imagNode"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8D82FCAD-9DC1-4DA4-8AFC-A5C4B3D0D696}" type="pres">
      <dgm:prSet presAssocID="{6535A439-31A0-4172-83D5-D4747229D342}" presName="sibTrans" presStyleLbl="sibTrans2D1" presStyleIdx="0" presStyleCnt="0"/>
      <dgm:spPr/>
    </dgm:pt>
    <dgm:pt modelId="{A7844C80-2CB9-45EB-8502-CDF9768EA20D}" type="pres">
      <dgm:prSet presAssocID="{99BDCA66-BF09-476F-A63E-E5899A7CCE8A}" presName="compNode" presStyleCnt="0"/>
      <dgm:spPr/>
    </dgm:pt>
    <dgm:pt modelId="{BF42FC5E-BD9C-422F-BD54-4DCD304B6382}" type="pres">
      <dgm:prSet presAssocID="{99BDCA66-BF09-476F-A63E-E5899A7CCE8A}" presName="node" presStyleLbl="node1" presStyleIdx="2" presStyleCnt="5" custScaleX="108339" custLinFactNeighborY="-347">
        <dgm:presLayoutVars>
          <dgm:bulletEnabled val="1"/>
        </dgm:presLayoutVars>
      </dgm:prSet>
      <dgm:spPr/>
    </dgm:pt>
    <dgm:pt modelId="{C0C0D179-EBE4-4A5D-B61E-3222B2458213}" type="pres">
      <dgm:prSet presAssocID="{99BDCA66-BF09-476F-A63E-E5899A7CCE8A}" presName="invisiNode" presStyleLbl="node1" presStyleIdx="2" presStyleCnt="5"/>
      <dgm:spPr/>
    </dgm:pt>
    <dgm:pt modelId="{B1533312-6331-4A95-AB0B-7B7AAD225756}" type="pres">
      <dgm:prSet presAssocID="{99BDCA66-BF09-476F-A63E-E5899A7CCE8A}" presName="imagNode" presStyleLbl="fgImgPlace1" presStyleIdx="2" presStyleCnt="5" custScaleX="86860"/>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C45136AB-44A9-4A40-B668-5EB419872275}" type="pres">
      <dgm:prSet presAssocID="{1F98447A-7DBC-4C66-B3E3-59637F4F7F32}" presName="sibTrans" presStyleLbl="sibTrans2D1" presStyleIdx="0" presStyleCnt="0"/>
      <dgm:spPr/>
    </dgm:pt>
    <dgm:pt modelId="{0067BC7B-D85A-450B-B2A1-F8D6E4B5ED22}" type="pres">
      <dgm:prSet presAssocID="{DB5E1E3B-340D-4853-A285-93D114E6216E}" presName="compNode" presStyleCnt="0"/>
      <dgm:spPr/>
    </dgm:pt>
    <dgm:pt modelId="{9C85D55D-4558-4C9D-80A6-8E02060F04EB}" type="pres">
      <dgm:prSet presAssocID="{DB5E1E3B-340D-4853-A285-93D114E6216E}" presName="node" presStyleLbl="node1" presStyleIdx="3" presStyleCnt="5" custScaleX="119458" custLinFactNeighborY="-347">
        <dgm:presLayoutVars>
          <dgm:bulletEnabled val="1"/>
        </dgm:presLayoutVars>
      </dgm:prSet>
      <dgm:spPr/>
    </dgm:pt>
    <dgm:pt modelId="{79CA7BD0-56F6-4CFC-B27B-C2993FEC6F5B}" type="pres">
      <dgm:prSet presAssocID="{DB5E1E3B-340D-4853-A285-93D114E6216E}" presName="invisiNode" presStyleLbl="node1" presStyleIdx="3" presStyleCnt="5"/>
      <dgm:spPr/>
    </dgm:pt>
    <dgm:pt modelId="{E76ECB5F-4134-4FA2-8354-1DA6BD0E5877}" type="pres">
      <dgm:prSet presAssocID="{DB5E1E3B-340D-4853-A285-93D114E6216E}" presName="imagNode" presStyleLbl="fgImgPlace1" presStyleIdx="3" presStyleCnt="5" custScaleX="86075"/>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E564A81A-67B7-44F7-AAE7-F7D8BFD2563E}" type="pres">
      <dgm:prSet presAssocID="{21CE93F5-9B60-4921-BE83-361A118C2EC6}" presName="sibTrans" presStyleLbl="sibTrans2D1" presStyleIdx="0" presStyleCnt="0"/>
      <dgm:spPr/>
    </dgm:pt>
    <dgm:pt modelId="{0214C234-184D-493E-9470-E26D5FC868D7}" type="pres">
      <dgm:prSet presAssocID="{C66A4965-A9D9-41CB-B435-EE7E34398472}" presName="compNode" presStyleCnt="0"/>
      <dgm:spPr/>
    </dgm:pt>
    <dgm:pt modelId="{63DC074C-E7E7-466C-A829-7F07BFC95653}" type="pres">
      <dgm:prSet presAssocID="{C66A4965-A9D9-41CB-B435-EE7E34398472}" presName="node" presStyleLbl="node1" presStyleIdx="4" presStyleCnt="5" custLinFactNeighborY="-347">
        <dgm:presLayoutVars>
          <dgm:bulletEnabled val="1"/>
        </dgm:presLayoutVars>
      </dgm:prSet>
      <dgm:spPr/>
    </dgm:pt>
    <dgm:pt modelId="{43B43C72-FB78-4054-A398-DA5911AB32FD}" type="pres">
      <dgm:prSet presAssocID="{C66A4965-A9D9-41CB-B435-EE7E34398472}" presName="invisiNode" presStyleLbl="node1" presStyleIdx="4" presStyleCnt="5"/>
      <dgm:spPr/>
    </dgm:pt>
    <dgm:pt modelId="{A0C5F9EC-D905-4A7B-B0F6-1B29D41E81EF}" type="pres">
      <dgm:prSet presAssocID="{C66A4965-A9D9-41CB-B435-EE7E34398472}" presName="imagNode" presStyleLbl="fgImgPlace1" presStyleIdx="4" presStyleCnt="5" custScaleX="78846" custScaleY="82128"/>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Lst>
  <dgm:cxnLst>
    <dgm:cxn modelId="{B9D9E93D-C93D-4960-8F6C-AD8F60129949}" type="presOf" srcId="{9E17ED39-B1F8-4793-81B9-0578D4598BB5}" destId="{CD0DD25F-6315-41CA-8D52-D0073356DDF6}" srcOrd="0" destOrd="0" presId="urn:microsoft.com/office/officeart/2005/8/layout/pList2"/>
    <dgm:cxn modelId="{8CC6985C-1E32-4D8A-B297-4CE85B2EF7AA}" type="presOf" srcId="{4587A2F1-E2CA-4D81-A451-44104369C406}" destId="{78A64891-AAB4-4570-91A2-2C10B6B0DB6E}" srcOrd="0" destOrd="0" presId="urn:microsoft.com/office/officeart/2005/8/layout/pList2"/>
    <dgm:cxn modelId="{66A30367-3B52-4FED-AFB9-00F335B58121}" type="presOf" srcId="{07D4AFC4-0AE2-4389-9898-1F1BD7C62D2C}" destId="{14623444-4F98-4C90-9E25-673E1778620A}" srcOrd="0" destOrd="0" presId="urn:microsoft.com/office/officeart/2005/8/layout/pList2"/>
    <dgm:cxn modelId="{DAB3A449-C9B7-4FB2-A083-C47C89EB95D0}" srcId="{07D4AFC4-0AE2-4389-9898-1F1BD7C62D2C}" destId="{C66A4965-A9D9-41CB-B435-EE7E34398472}" srcOrd="4" destOrd="0" parTransId="{CB46E661-CB0B-4A53-8046-F23F899C123A}" sibTransId="{9A0948D3-22DC-4CAE-A044-B0239B5AE1ED}"/>
    <dgm:cxn modelId="{FBB14756-F8EA-4AE7-98F2-F06DD07D6B86}" srcId="{07D4AFC4-0AE2-4389-9898-1F1BD7C62D2C}" destId="{80E7399F-4B58-419C-B889-8A861F951606}" srcOrd="1" destOrd="0" parTransId="{3963ACFE-14F2-4391-A1CE-30097F3EA210}" sibTransId="{6535A439-31A0-4172-83D5-D4747229D342}"/>
    <dgm:cxn modelId="{95A98782-113B-4F54-A2B4-26A56313FA6C}" type="presOf" srcId="{80E7399F-4B58-419C-B889-8A861F951606}" destId="{EAB01696-BB3A-43CF-B8B3-A83287A3B08F}" srcOrd="0" destOrd="0" presId="urn:microsoft.com/office/officeart/2005/8/layout/pList2"/>
    <dgm:cxn modelId="{2AEBBF87-9BCF-4830-9C82-709192EB980A}" srcId="{07D4AFC4-0AE2-4389-9898-1F1BD7C62D2C}" destId="{9E17ED39-B1F8-4793-81B9-0578D4598BB5}" srcOrd="0" destOrd="0" parTransId="{83CBDB0C-3388-4A04-9B93-37579690F439}" sibTransId="{4587A2F1-E2CA-4D81-A451-44104369C406}"/>
    <dgm:cxn modelId="{BE1EBEA4-37B0-4FED-8839-7795BCD09A23}" type="presOf" srcId="{C66A4965-A9D9-41CB-B435-EE7E34398472}" destId="{63DC074C-E7E7-466C-A829-7F07BFC95653}" srcOrd="0" destOrd="0" presId="urn:microsoft.com/office/officeart/2005/8/layout/pList2"/>
    <dgm:cxn modelId="{AFD379A7-E185-4E0D-B526-818449991EB7}" srcId="{07D4AFC4-0AE2-4389-9898-1F1BD7C62D2C}" destId="{99BDCA66-BF09-476F-A63E-E5899A7CCE8A}" srcOrd="2" destOrd="0" parTransId="{AD477AF6-EDCA-4B16-87F4-DE9769ED22C4}" sibTransId="{1F98447A-7DBC-4C66-B3E3-59637F4F7F32}"/>
    <dgm:cxn modelId="{BDF79DB1-BA0A-48FA-A751-DE4D36A43AEF}" type="presOf" srcId="{6535A439-31A0-4172-83D5-D4747229D342}" destId="{8D82FCAD-9DC1-4DA4-8AFC-A5C4B3D0D696}" srcOrd="0" destOrd="0" presId="urn:microsoft.com/office/officeart/2005/8/layout/pList2"/>
    <dgm:cxn modelId="{F74199B6-A267-402B-8763-173A063436A0}" type="presOf" srcId="{99BDCA66-BF09-476F-A63E-E5899A7CCE8A}" destId="{BF42FC5E-BD9C-422F-BD54-4DCD304B6382}" srcOrd="0" destOrd="0" presId="urn:microsoft.com/office/officeart/2005/8/layout/pList2"/>
    <dgm:cxn modelId="{B1B487CA-6BA6-449D-A024-02A177E18572}" type="presOf" srcId="{DB5E1E3B-340D-4853-A285-93D114E6216E}" destId="{9C85D55D-4558-4C9D-80A6-8E02060F04EB}" srcOrd="0" destOrd="0" presId="urn:microsoft.com/office/officeart/2005/8/layout/pList2"/>
    <dgm:cxn modelId="{745C6CD5-7DF6-4E29-AC3F-4284C88202AB}" srcId="{07D4AFC4-0AE2-4389-9898-1F1BD7C62D2C}" destId="{DB5E1E3B-340D-4853-A285-93D114E6216E}" srcOrd="3" destOrd="0" parTransId="{B293A49A-FE84-4735-966A-9897665B7339}" sibTransId="{21CE93F5-9B60-4921-BE83-361A118C2EC6}"/>
    <dgm:cxn modelId="{266211F1-29F9-46C2-8BD8-33E7177687B3}" type="presOf" srcId="{1F98447A-7DBC-4C66-B3E3-59637F4F7F32}" destId="{C45136AB-44A9-4A40-B668-5EB419872275}" srcOrd="0" destOrd="0" presId="urn:microsoft.com/office/officeart/2005/8/layout/pList2"/>
    <dgm:cxn modelId="{21D953F4-E9FA-4487-BC64-9A73DA52A4DD}" type="presOf" srcId="{21CE93F5-9B60-4921-BE83-361A118C2EC6}" destId="{E564A81A-67B7-44F7-AAE7-F7D8BFD2563E}" srcOrd="0" destOrd="0" presId="urn:microsoft.com/office/officeart/2005/8/layout/pList2"/>
    <dgm:cxn modelId="{477A1274-D5E7-4408-A50A-64C460F2CBF4}" type="presParOf" srcId="{14623444-4F98-4C90-9E25-673E1778620A}" destId="{AD0E6158-C87D-4515-A2B5-62875BBC9926}" srcOrd="0" destOrd="0" presId="urn:microsoft.com/office/officeart/2005/8/layout/pList2"/>
    <dgm:cxn modelId="{F86DDED5-0AAD-454B-AF5D-7AC0ED06E9E8}" type="presParOf" srcId="{14623444-4F98-4C90-9E25-673E1778620A}" destId="{3FC5014F-C641-457A-B442-15BC7E0B8070}" srcOrd="1" destOrd="0" presId="urn:microsoft.com/office/officeart/2005/8/layout/pList2"/>
    <dgm:cxn modelId="{E19A02FF-251B-4130-A0D7-4296D29196E2}" type="presParOf" srcId="{3FC5014F-C641-457A-B442-15BC7E0B8070}" destId="{E28C02BB-1341-4465-862B-B36F40615942}" srcOrd="0" destOrd="0" presId="urn:microsoft.com/office/officeart/2005/8/layout/pList2"/>
    <dgm:cxn modelId="{801C0266-7143-476B-BDF4-3DEDD8980FEE}" type="presParOf" srcId="{E28C02BB-1341-4465-862B-B36F40615942}" destId="{CD0DD25F-6315-41CA-8D52-D0073356DDF6}" srcOrd="0" destOrd="0" presId="urn:microsoft.com/office/officeart/2005/8/layout/pList2"/>
    <dgm:cxn modelId="{980B32DA-9413-4839-9671-AE01C55E0FF8}" type="presParOf" srcId="{E28C02BB-1341-4465-862B-B36F40615942}" destId="{88E47EAD-C4B0-4583-85F5-1EF536A38572}" srcOrd="1" destOrd="0" presId="urn:microsoft.com/office/officeart/2005/8/layout/pList2"/>
    <dgm:cxn modelId="{936DEA17-54DC-460C-AD3E-6373C3EB3D4D}" type="presParOf" srcId="{E28C02BB-1341-4465-862B-B36F40615942}" destId="{B33B20B9-8D71-41FD-8AF6-5DA10FFD4C51}" srcOrd="2" destOrd="0" presId="urn:microsoft.com/office/officeart/2005/8/layout/pList2"/>
    <dgm:cxn modelId="{FA1022D7-5663-4DCD-BF92-0ACCF87E609E}" type="presParOf" srcId="{3FC5014F-C641-457A-B442-15BC7E0B8070}" destId="{78A64891-AAB4-4570-91A2-2C10B6B0DB6E}" srcOrd="1" destOrd="0" presId="urn:microsoft.com/office/officeart/2005/8/layout/pList2"/>
    <dgm:cxn modelId="{A4150893-8E14-4C51-AF75-EE25CCE39160}" type="presParOf" srcId="{3FC5014F-C641-457A-B442-15BC7E0B8070}" destId="{62BE9AFB-52FB-4504-B2EC-00FC82607793}" srcOrd="2" destOrd="0" presId="urn:microsoft.com/office/officeart/2005/8/layout/pList2"/>
    <dgm:cxn modelId="{27D2A815-88ED-47E3-8FCA-B93375E6CE3B}" type="presParOf" srcId="{62BE9AFB-52FB-4504-B2EC-00FC82607793}" destId="{EAB01696-BB3A-43CF-B8B3-A83287A3B08F}" srcOrd="0" destOrd="0" presId="urn:microsoft.com/office/officeart/2005/8/layout/pList2"/>
    <dgm:cxn modelId="{33616BA8-1692-451A-BE73-3FB2D28C1362}" type="presParOf" srcId="{62BE9AFB-52FB-4504-B2EC-00FC82607793}" destId="{D642D034-2231-41FA-9267-B7CA4A5DC482}" srcOrd="1" destOrd="0" presId="urn:microsoft.com/office/officeart/2005/8/layout/pList2"/>
    <dgm:cxn modelId="{5F8E7B22-B5B1-4B51-8ED5-374B81C3EF14}" type="presParOf" srcId="{62BE9AFB-52FB-4504-B2EC-00FC82607793}" destId="{1A8D9E57-BE40-4255-8236-49FCEF2BAE1C}" srcOrd="2" destOrd="0" presId="urn:microsoft.com/office/officeart/2005/8/layout/pList2"/>
    <dgm:cxn modelId="{306255B4-5F59-4D23-A69B-DC364C4A3FBE}" type="presParOf" srcId="{3FC5014F-C641-457A-B442-15BC7E0B8070}" destId="{8D82FCAD-9DC1-4DA4-8AFC-A5C4B3D0D696}" srcOrd="3" destOrd="0" presId="urn:microsoft.com/office/officeart/2005/8/layout/pList2"/>
    <dgm:cxn modelId="{F380E43A-9F66-43DC-BB9F-0A05744B97B5}" type="presParOf" srcId="{3FC5014F-C641-457A-B442-15BC7E0B8070}" destId="{A7844C80-2CB9-45EB-8502-CDF9768EA20D}" srcOrd="4" destOrd="0" presId="urn:microsoft.com/office/officeart/2005/8/layout/pList2"/>
    <dgm:cxn modelId="{D8F80788-D96E-4982-A0A3-5917ECFC89A5}" type="presParOf" srcId="{A7844C80-2CB9-45EB-8502-CDF9768EA20D}" destId="{BF42FC5E-BD9C-422F-BD54-4DCD304B6382}" srcOrd="0" destOrd="0" presId="urn:microsoft.com/office/officeart/2005/8/layout/pList2"/>
    <dgm:cxn modelId="{370D49B1-BB11-4844-9531-C035C1B3579F}" type="presParOf" srcId="{A7844C80-2CB9-45EB-8502-CDF9768EA20D}" destId="{C0C0D179-EBE4-4A5D-B61E-3222B2458213}" srcOrd="1" destOrd="0" presId="urn:microsoft.com/office/officeart/2005/8/layout/pList2"/>
    <dgm:cxn modelId="{B3113760-CDC9-47A0-8C56-839B2F1A6D62}" type="presParOf" srcId="{A7844C80-2CB9-45EB-8502-CDF9768EA20D}" destId="{B1533312-6331-4A95-AB0B-7B7AAD225756}" srcOrd="2" destOrd="0" presId="urn:microsoft.com/office/officeart/2005/8/layout/pList2"/>
    <dgm:cxn modelId="{24B060F3-21F7-4FB7-BE87-3FEC7E6B2A0B}" type="presParOf" srcId="{3FC5014F-C641-457A-B442-15BC7E0B8070}" destId="{C45136AB-44A9-4A40-B668-5EB419872275}" srcOrd="5" destOrd="0" presId="urn:microsoft.com/office/officeart/2005/8/layout/pList2"/>
    <dgm:cxn modelId="{71EB4AF4-2B20-4062-BF8B-9187CC5DC2AC}" type="presParOf" srcId="{3FC5014F-C641-457A-B442-15BC7E0B8070}" destId="{0067BC7B-D85A-450B-B2A1-F8D6E4B5ED22}" srcOrd="6" destOrd="0" presId="urn:microsoft.com/office/officeart/2005/8/layout/pList2"/>
    <dgm:cxn modelId="{25105FCC-A1E0-4249-A7FC-2841CDCD2BA5}" type="presParOf" srcId="{0067BC7B-D85A-450B-B2A1-F8D6E4B5ED22}" destId="{9C85D55D-4558-4C9D-80A6-8E02060F04EB}" srcOrd="0" destOrd="0" presId="urn:microsoft.com/office/officeart/2005/8/layout/pList2"/>
    <dgm:cxn modelId="{6EB456D6-CEAE-48B6-81F8-A0CCE9745F88}" type="presParOf" srcId="{0067BC7B-D85A-450B-B2A1-F8D6E4B5ED22}" destId="{79CA7BD0-56F6-4CFC-B27B-C2993FEC6F5B}" srcOrd="1" destOrd="0" presId="urn:microsoft.com/office/officeart/2005/8/layout/pList2"/>
    <dgm:cxn modelId="{610C3F0A-418C-4B8E-846C-4D395802BE6E}" type="presParOf" srcId="{0067BC7B-D85A-450B-B2A1-F8D6E4B5ED22}" destId="{E76ECB5F-4134-4FA2-8354-1DA6BD0E5877}" srcOrd="2" destOrd="0" presId="urn:microsoft.com/office/officeart/2005/8/layout/pList2"/>
    <dgm:cxn modelId="{C9C07611-6E5F-4197-AB30-922994414F6C}" type="presParOf" srcId="{3FC5014F-C641-457A-B442-15BC7E0B8070}" destId="{E564A81A-67B7-44F7-AAE7-F7D8BFD2563E}" srcOrd="7" destOrd="0" presId="urn:microsoft.com/office/officeart/2005/8/layout/pList2"/>
    <dgm:cxn modelId="{82AFC993-5EB4-4E0F-9C31-D6D0453F5309}" type="presParOf" srcId="{3FC5014F-C641-457A-B442-15BC7E0B8070}" destId="{0214C234-184D-493E-9470-E26D5FC868D7}" srcOrd="8" destOrd="0" presId="urn:microsoft.com/office/officeart/2005/8/layout/pList2"/>
    <dgm:cxn modelId="{E63B0EB1-90E8-46BB-AAAF-5A45235845F1}" type="presParOf" srcId="{0214C234-184D-493E-9470-E26D5FC868D7}" destId="{63DC074C-E7E7-466C-A829-7F07BFC95653}" srcOrd="0" destOrd="0" presId="urn:microsoft.com/office/officeart/2005/8/layout/pList2"/>
    <dgm:cxn modelId="{B5C94595-81A8-4D75-A38E-394825BADE43}" type="presParOf" srcId="{0214C234-184D-493E-9470-E26D5FC868D7}" destId="{43B43C72-FB78-4054-A398-DA5911AB32FD}" srcOrd="1" destOrd="0" presId="urn:microsoft.com/office/officeart/2005/8/layout/pList2"/>
    <dgm:cxn modelId="{FEF0A488-3332-4CBC-9D78-A74C13AA2480}" type="presParOf" srcId="{0214C234-184D-493E-9470-E26D5FC868D7}" destId="{A0C5F9EC-D905-4A7B-B0F6-1B29D41E81EF}"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7D4AFC4-0AE2-4389-9898-1F1BD7C62D2C}" type="doc">
      <dgm:prSet loTypeId="urn:microsoft.com/office/officeart/2005/8/layout/pList2" loCatId="list" qsTypeId="urn:microsoft.com/office/officeart/2005/8/quickstyle/simple5" qsCatId="simple" csTypeId="urn:microsoft.com/office/officeart/2005/8/colors/accent1_2" csCatId="accent1" phldr="1"/>
      <dgm:spPr/>
    </dgm:pt>
    <dgm:pt modelId="{99BDCA66-BF09-476F-A63E-E5899A7CCE8A}">
      <dgm:prSet phldrT="[Text]" custT="1"/>
      <dgm:spPr>
        <a:solidFill>
          <a:schemeClr val="bg1"/>
        </a:solidFill>
      </dgm:spPr>
      <dgm:t>
        <a:bodyPr/>
        <a:lstStyle/>
        <a:p>
          <a:r>
            <a:rPr lang="en-US" sz="2000" dirty="0">
              <a:solidFill>
                <a:schemeClr val="tx1"/>
              </a:solidFill>
            </a:rPr>
            <a:t>Program Dates</a:t>
          </a:r>
          <a:br>
            <a:rPr lang="en-US" sz="2000" dirty="0">
              <a:solidFill>
                <a:schemeClr val="tx1"/>
              </a:solidFill>
            </a:rPr>
          </a:br>
          <a:br>
            <a:rPr lang="en-US" sz="2000" dirty="0">
              <a:solidFill>
                <a:schemeClr val="tx1"/>
              </a:solidFill>
            </a:rPr>
          </a:br>
          <a:r>
            <a:rPr lang="en-US" sz="2000" dirty="0">
              <a:solidFill>
                <a:schemeClr val="tx1"/>
              </a:solidFill>
            </a:rPr>
            <a:t>TCC Training</a:t>
          </a:r>
          <a:br>
            <a:rPr lang="en-US" sz="2000" dirty="0">
              <a:solidFill>
                <a:schemeClr val="tx1"/>
              </a:solidFill>
            </a:rPr>
          </a:br>
          <a:br>
            <a:rPr lang="en-US" sz="2000" dirty="0">
              <a:solidFill>
                <a:schemeClr val="tx1"/>
              </a:solidFill>
            </a:rPr>
          </a:br>
          <a:r>
            <a:rPr lang="en-US" sz="2000" dirty="0">
              <a:solidFill>
                <a:schemeClr val="tx1"/>
              </a:solidFill>
            </a:rPr>
            <a:t>Cookie Comms</a:t>
          </a:r>
          <a:br>
            <a:rPr lang="en-US" sz="2000" dirty="0">
              <a:solidFill>
                <a:schemeClr val="tx1"/>
              </a:solidFill>
            </a:rPr>
          </a:br>
          <a:br>
            <a:rPr lang="en-US" sz="2000" dirty="0">
              <a:solidFill>
                <a:schemeClr val="tx1"/>
              </a:solidFill>
            </a:rPr>
          </a:br>
          <a:r>
            <a:rPr lang="en-US" sz="2000" dirty="0">
              <a:solidFill>
                <a:schemeClr val="tx1"/>
              </a:solidFill>
            </a:rPr>
            <a:t>Money Management</a:t>
          </a:r>
        </a:p>
      </dgm:t>
    </dgm:pt>
    <dgm:pt modelId="{AD477AF6-EDCA-4B16-87F4-DE9769ED22C4}" type="parTrans" cxnId="{AFD379A7-E185-4E0D-B526-818449991EB7}">
      <dgm:prSet/>
      <dgm:spPr/>
      <dgm:t>
        <a:bodyPr/>
        <a:lstStyle/>
        <a:p>
          <a:endParaRPr lang="en-US"/>
        </a:p>
      </dgm:t>
    </dgm:pt>
    <dgm:pt modelId="{1F98447A-7DBC-4C66-B3E3-59637F4F7F32}" type="sibTrans" cxnId="{AFD379A7-E185-4E0D-B526-818449991EB7}">
      <dgm:prSet/>
      <dgm:spPr/>
      <dgm:t>
        <a:bodyPr/>
        <a:lstStyle/>
        <a:p>
          <a:endParaRPr lang="en-US"/>
        </a:p>
      </dgm:t>
    </dgm:pt>
    <dgm:pt modelId="{DB5E1E3B-340D-4853-A285-93D114E6216E}">
      <dgm:prSet phldrT="[Text]" custT="1"/>
      <dgm:spPr>
        <a:solidFill>
          <a:schemeClr val="bg1"/>
        </a:solidFill>
      </dgm:spPr>
      <dgm:t>
        <a:bodyPr/>
        <a:lstStyle/>
        <a:p>
          <a:r>
            <a:rPr lang="en-US" sz="2000" dirty="0">
              <a:solidFill>
                <a:schemeClr val="tx1"/>
              </a:solidFill>
            </a:rPr>
            <a:t>Booths</a:t>
          </a:r>
          <a:br>
            <a:rPr lang="en-US" sz="2000" dirty="0">
              <a:solidFill>
                <a:schemeClr val="tx1"/>
              </a:solidFill>
            </a:rPr>
          </a:br>
          <a:br>
            <a:rPr lang="en-US" sz="2000" dirty="0">
              <a:solidFill>
                <a:schemeClr val="tx1"/>
              </a:solidFill>
            </a:rPr>
          </a:br>
          <a:r>
            <a:rPr lang="en-US" sz="2000" dirty="0">
              <a:solidFill>
                <a:schemeClr val="tx1"/>
              </a:solidFill>
            </a:rPr>
            <a:t>ilovecookies.org</a:t>
          </a:r>
          <a:br>
            <a:rPr lang="en-US" sz="2000" dirty="0">
              <a:solidFill>
                <a:schemeClr val="tx1"/>
              </a:solidFill>
            </a:rPr>
          </a:br>
          <a:br>
            <a:rPr lang="en-US" sz="2000" dirty="0">
              <a:solidFill>
                <a:schemeClr val="tx1"/>
              </a:solidFill>
            </a:rPr>
          </a:br>
          <a:r>
            <a:rPr lang="en-US" sz="2000" dirty="0">
              <a:solidFill>
                <a:schemeClr val="tx1"/>
              </a:solidFill>
            </a:rPr>
            <a:t>Initial Order</a:t>
          </a:r>
          <a:br>
            <a:rPr lang="en-US" sz="2000" dirty="0">
              <a:solidFill>
                <a:schemeClr val="tx1"/>
              </a:solidFill>
            </a:rPr>
          </a:br>
          <a:br>
            <a:rPr lang="en-US" sz="2000" dirty="0">
              <a:solidFill>
                <a:schemeClr val="tx1"/>
              </a:solidFill>
            </a:rPr>
          </a:br>
          <a:r>
            <a:rPr lang="en-US" sz="2000" dirty="0">
              <a:solidFill>
                <a:schemeClr val="tx1"/>
              </a:solidFill>
            </a:rPr>
            <a:t>Delivery</a:t>
          </a:r>
        </a:p>
      </dgm:t>
    </dgm:pt>
    <dgm:pt modelId="{B293A49A-FE84-4735-966A-9897665B7339}" type="parTrans" cxnId="{745C6CD5-7DF6-4E29-AC3F-4284C88202AB}">
      <dgm:prSet/>
      <dgm:spPr/>
      <dgm:t>
        <a:bodyPr/>
        <a:lstStyle/>
        <a:p>
          <a:endParaRPr lang="en-US"/>
        </a:p>
      </dgm:t>
    </dgm:pt>
    <dgm:pt modelId="{21CE93F5-9B60-4921-BE83-361A118C2EC6}" type="sibTrans" cxnId="{745C6CD5-7DF6-4E29-AC3F-4284C88202AB}">
      <dgm:prSet/>
      <dgm:spPr/>
      <dgm:t>
        <a:bodyPr/>
        <a:lstStyle/>
        <a:p>
          <a:endParaRPr lang="en-US"/>
        </a:p>
      </dgm:t>
    </dgm:pt>
    <dgm:pt modelId="{C66A4965-A9D9-41CB-B435-EE7E34398472}">
      <dgm:prSet phldrT="[Text]" custT="1"/>
      <dgm:spPr>
        <a:solidFill>
          <a:schemeClr val="bg1"/>
        </a:solidFill>
      </dgm:spPr>
      <dgm:t>
        <a:bodyPr/>
        <a:lstStyle/>
        <a:p>
          <a:r>
            <a:rPr lang="en-US" sz="2000" dirty="0">
              <a:solidFill>
                <a:schemeClr val="tx1"/>
              </a:solidFill>
            </a:rPr>
            <a:t>Cupboards</a:t>
          </a:r>
          <a:br>
            <a:rPr lang="en-US" sz="2000" dirty="0">
              <a:solidFill>
                <a:schemeClr val="tx1"/>
              </a:solidFill>
            </a:rPr>
          </a:br>
          <a:br>
            <a:rPr lang="en-US" sz="2000" dirty="0">
              <a:solidFill>
                <a:schemeClr val="tx1"/>
              </a:solidFill>
            </a:rPr>
          </a:br>
          <a:r>
            <a:rPr lang="en-US" sz="2000" dirty="0">
              <a:solidFill>
                <a:schemeClr val="tx1"/>
              </a:solidFill>
            </a:rPr>
            <a:t>Digital Cookie</a:t>
          </a:r>
          <a:br>
            <a:rPr lang="en-US" sz="2000" dirty="0">
              <a:solidFill>
                <a:schemeClr val="tx1"/>
              </a:solidFill>
            </a:rPr>
          </a:br>
          <a:br>
            <a:rPr lang="en-US" sz="2000" dirty="0">
              <a:solidFill>
                <a:schemeClr val="tx1"/>
              </a:solidFill>
            </a:rPr>
          </a:br>
          <a:r>
            <a:rPr lang="en-US" sz="2000" dirty="0">
              <a:solidFill>
                <a:schemeClr val="tx1"/>
              </a:solidFill>
            </a:rPr>
            <a:t>Rewards</a:t>
          </a:r>
        </a:p>
      </dgm:t>
    </dgm:pt>
    <dgm:pt modelId="{CB46E661-CB0B-4A53-8046-F23F899C123A}" type="parTrans" cxnId="{DAB3A449-C9B7-4FB2-A083-C47C89EB95D0}">
      <dgm:prSet/>
      <dgm:spPr/>
      <dgm:t>
        <a:bodyPr/>
        <a:lstStyle/>
        <a:p>
          <a:endParaRPr lang="en-US"/>
        </a:p>
      </dgm:t>
    </dgm:pt>
    <dgm:pt modelId="{9A0948D3-22DC-4CAE-A044-B0239B5AE1ED}" type="sibTrans" cxnId="{DAB3A449-C9B7-4FB2-A083-C47C89EB95D0}">
      <dgm:prSet/>
      <dgm:spPr/>
      <dgm:t>
        <a:bodyPr/>
        <a:lstStyle/>
        <a:p>
          <a:endParaRPr lang="en-US"/>
        </a:p>
      </dgm:t>
    </dgm:pt>
    <dgm:pt modelId="{80E7399F-4B58-419C-B889-8A861F951606}">
      <dgm:prSet phldrT="[Text]" custT="1"/>
      <dgm:spPr>
        <a:solidFill>
          <a:srgbClr val="F8D4FC"/>
        </a:solidFill>
      </dgm:spPr>
      <dgm:t>
        <a:bodyPr/>
        <a:lstStyle/>
        <a:p>
          <a:r>
            <a:rPr lang="en-US" sz="2000" dirty="0">
              <a:solidFill>
                <a:schemeClr val="tx1"/>
              </a:solidFill>
            </a:rPr>
            <a:t>SUCC roles &amp;</a:t>
          </a:r>
          <a:br>
            <a:rPr lang="en-US" sz="2000" dirty="0">
              <a:solidFill>
                <a:schemeClr val="tx1"/>
              </a:solidFill>
            </a:rPr>
          </a:br>
          <a:r>
            <a:rPr lang="en-US" sz="2000" dirty="0">
              <a:solidFill>
                <a:schemeClr val="tx1"/>
              </a:solidFill>
            </a:rPr>
            <a:t>responsibilities</a:t>
          </a:r>
          <a:br>
            <a:rPr lang="en-US" sz="2000" dirty="0">
              <a:solidFill>
                <a:schemeClr val="tx1"/>
              </a:solidFill>
            </a:rPr>
          </a:br>
          <a:br>
            <a:rPr lang="en-US" sz="2000" dirty="0">
              <a:solidFill>
                <a:schemeClr val="tx1"/>
              </a:solidFill>
            </a:rPr>
          </a:br>
          <a:r>
            <a:rPr lang="en-US" sz="2000" dirty="0">
              <a:solidFill>
                <a:schemeClr val="tx1"/>
              </a:solidFill>
            </a:rPr>
            <a:t>SU Bonus</a:t>
          </a:r>
          <a:br>
            <a:rPr lang="en-US" sz="2000" dirty="0">
              <a:solidFill>
                <a:schemeClr val="tx1"/>
              </a:solidFill>
            </a:rPr>
          </a:br>
          <a:br>
            <a:rPr lang="en-US" sz="2000" dirty="0">
              <a:solidFill>
                <a:schemeClr val="tx1"/>
              </a:solidFill>
            </a:rPr>
          </a:br>
          <a:r>
            <a:rPr lang="en-US" sz="2000" dirty="0">
              <a:solidFill>
                <a:schemeClr val="tx1"/>
              </a:solidFill>
            </a:rPr>
            <a:t>Resources</a:t>
          </a:r>
          <a:br>
            <a:rPr lang="en-US" sz="2000" dirty="0">
              <a:solidFill>
                <a:schemeClr val="tx1"/>
              </a:solidFill>
            </a:rPr>
          </a:br>
          <a:br>
            <a:rPr lang="en-US" sz="2000" dirty="0">
              <a:solidFill>
                <a:schemeClr val="tx1"/>
              </a:solidFill>
            </a:rPr>
          </a:br>
          <a:r>
            <a:rPr lang="en-US" sz="2000" dirty="0">
              <a:solidFill>
                <a:schemeClr val="tx1"/>
              </a:solidFill>
            </a:rPr>
            <a:t>Materials</a:t>
          </a:r>
        </a:p>
      </dgm:t>
    </dgm:pt>
    <dgm:pt modelId="{3963ACFE-14F2-4391-A1CE-30097F3EA210}" type="parTrans" cxnId="{FBB14756-F8EA-4AE7-98F2-F06DD07D6B86}">
      <dgm:prSet/>
      <dgm:spPr/>
      <dgm:t>
        <a:bodyPr/>
        <a:lstStyle/>
        <a:p>
          <a:endParaRPr lang="en-US"/>
        </a:p>
      </dgm:t>
    </dgm:pt>
    <dgm:pt modelId="{6535A439-31A0-4172-83D5-D4747229D342}" type="sibTrans" cxnId="{FBB14756-F8EA-4AE7-98F2-F06DD07D6B86}">
      <dgm:prSet/>
      <dgm:spPr/>
      <dgm:t>
        <a:bodyPr/>
        <a:lstStyle/>
        <a:p>
          <a:endParaRPr lang="en-US"/>
        </a:p>
      </dgm:t>
    </dgm:pt>
    <dgm:pt modelId="{9E17ED39-B1F8-4793-81B9-0578D4598BB5}">
      <dgm:prSet phldrT="[Text]" custT="1"/>
      <dgm:spPr>
        <a:solidFill>
          <a:srgbClr val="D9F1F9"/>
        </a:solidFill>
      </dgm:spPr>
      <dgm:t>
        <a:bodyPr/>
        <a:lstStyle/>
        <a:p>
          <a:r>
            <a:rPr lang="en-US" sz="2000" dirty="0">
              <a:solidFill>
                <a:schemeClr val="tx1"/>
              </a:solidFill>
            </a:rPr>
            <a:t>2024 Theme</a:t>
          </a:r>
        </a:p>
        <a:p>
          <a:endParaRPr lang="en-US" sz="2000" dirty="0">
            <a:solidFill>
              <a:schemeClr val="tx1"/>
            </a:solidFill>
          </a:endParaRPr>
        </a:p>
        <a:p>
          <a:r>
            <a:rPr lang="en-US" sz="2000" dirty="0">
              <a:solidFill>
                <a:schemeClr val="tx1"/>
              </a:solidFill>
            </a:rPr>
            <a:t>Cookie Varieties</a:t>
          </a:r>
          <a:br>
            <a:rPr lang="en-US" sz="2000" dirty="0">
              <a:solidFill>
                <a:schemeClr val="tx1"/>
              </a:solidFill>
            </a:rPr>
          </a:br>
          <a:br>
            <a:rPr lang="en-US" sz="2000" dirty="0">
              <a:solidFill>
                <a:schemeClr val="tx1"/>
              </a:solidFill>
            </a:rPr>
          </a:br>
          <a:r>
            <a:rPr lang="en-US" sz="2000" dirty="0">
              <a:solidFill>
                <a:schemeClr val="tx1"/>
              </a:solidFill>
            </a:rPr>
            <a:t>Proceeds</a:t>
          </a:r>
          <a:br>
            <a:rPr lang="en-US" sz="2000" dirty="0">
              <a:solidFill>
                <a:schemeClr val="tx1"/>
              </a:solidFill>
            </a:rPr>
          </a:br>
          <a:br>
            <a:rPr lang="en-US" sz="2000" dirty="0">
              <a:solidFill>
                <a:schemeClr val="tx1"/>
              </a:solidFill>
            </a:rPr>
          </a:br>
          <a:r>
            <a:rPr lang="en-US" sz="2000" dirty="0">
              <a:solidFill>
                <a:schemeClr val="tx1"/>
              </a:solidFill>
            </a:rPr>
            <a:t>eBudde App</a:t>
          </a:r>
        </a:p>
      </dgm:t>
    </dgm:pt>
    <dgm:pt modelId="{83CBDB0C-3388-4A04-9B93-37579690F439}" type="parTrans" cxnId="{2AEBBF87-9BCF-4830-9C82-709192EB980A}">
      <dgm:prSet/>
      <dgm:spPr/>
      <dgm:t>
        <a:bodyPr/>
        <a:lstStyle/>
        <a:p>
          <a:endParaRPr lang="en-US"/>
        </a:p>
      </dgm:t>
    </dgm:pt>
    <dgm:pt modelId="{4587A2F1-E2CA-4D81-A451-44104369C406}" type="sibTrans" cxnId="{2AEBBF87-9BCF-4830-9C82-709192EB980A}">
      <dgm:prSet/>
      <dgm:spPr/>
      <dgm:t>
        <a:bodyPr/>
        <a:lstStyle/>
        <a:p>
          <a:endParaRPr lang="en-US"/>
        </a:p>
      </dgm:t>
    </dgm:pt>
    <dgm:pt modelId="{14623444-4F98-4C90-9E25-673E1778620A}" type="pres">
      <dgm:prSet presAssocID="{07D4AFC4-0AE2-4389-9898-1F1BD7C62D2C}" presName="Name0" presStyleCnt="0">
        <dgm:presLayoutVars>
          <dgm:dir/>
          <dgm:resizeHandles val="exact"/>
        </dgm:presLayoutVars>
      </dgm:prSet>
      <dgm:spPr/>
    </dgm:pt>
    <dgm:pt modelId="{AD0E6158-C87D-4515-A2B5-62875BBC9926}" type="pres">
      <dgm:prSet presAssocID="{07D4AFC4-0AE2-4389-9898-1F1BD7C62D2C}" presName="bkgdShp" presStyleLbl="alignAccFollowNode1" presStyleIdx="0" presStyleCnt="1" custScaleY="98018"/>
      <dgm:spPr/>
    </dgm:pt>
    <dgm:pt modelId="{3FC5014F-C641-457A-B442-15BC7E0B8070}" type="pres">
      <dgm:prSet presAssocID="{07D4AFC4-0AE2-4389-9898-1F1BD7C62D2C}" presName="linComp" presStyleCnt="0"/>
      <dgm:spPr/>
    </dgm:pt>
    <dgm:pt modelId="{E28C02BB-1341-4465-862B-B36F40615942}" type="pres">
      <dgm:prSet presAssocID="{9E17ED39-B1F8-4793-81B9-0578D4598BB5}" presName="compNode" presStyleCnt="0"/>
      <dgm:spPr/>
    </dgm:pt>
    <dgm:pt modelId="{CD0DD25F-6315-41CA-8D52-D0073356DDF6}" type="pres">
      <dgm:prSet presAssocID="{9E17ED39-B1F8-4793-81B9-0578D4598BB5}" presName="node" presStyleLbl="node1" presStyleIdx="0" presStyleCnt="5" custScaleX="106078" custLinFactNeighborY="-694">
        <dgm:presLayoutVars>
          <dgm:bulletEnabled val="1"/>
        </dgm:presLayoutVars>
      </dgm:prSet>
      <dgm:spPr/>
    </dgm:pt>
    <dgm:pt modelId="{88E47EAD-C4B0-4583-85F5-1EF536A38572}" type="pres">
      <dgm:prSet presAssocID="{9E17ED39-B1F8-4793-81B9-0578D4598BB5}" presName="invisiNode" presStyleLbl="node1" presStyleIdx="0" presStyleCnt="5"/>
      <dgm:spPr/>
    </dgm:pt>
    <dgm:pt modelId="{B33B20B9-8D71-41FD-8AF6-5DA10FFD4C51}" type="pres">
      <dgm:prSet presAssocID="{9E17ED39-B1F8-4793-81B9-0578D4598BB5}" presName="imagNode" presStyleLbl="fgImgPlace1" presStyleIdx="0" presStyleCnt="5" custScaleX="76312"/>
      <dgm:spPr>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dgm:spPr>
    </dgm:pt>
    <dgm:pt modelId="{78A64891-AAB4-4570-91A2-2C10B6B0DB6E}" type="pres">
      <dgm:prSet presAssocID="{4587A2F1-E2CA-4D81-A451-44104369C406}" presName="sibTrans" presStyleLbl="sibTrans2D1" presStyleIdx="0" presStyleCnt="0"/>
      <dgm:spPr/>
    </dgm:pt>
    <dgm:pt modelId="{62BE9AFB-52FB-4504-B2EC-00FC82607793}" type="pres">
      <dgm:prSet presAssocID="{80E7399F-4B58-419C-B889-8A861F951606}" presName="compNode" presStyleCnt="0"/>
      <dgm:spPr/>
    </dgm:pt>
    <dgm:pt modelId="{EAB01696-BB3A-43CF-B8B3-A83287A3B08F}" type="pres">
      <dgm:prSet presAssocID="{80E7399F-4B58-419C-B889-8A861F951606}" presName="node" presStyleLbl="node1" presStyleIdx="1" presStyleCnt="5" custScaleX="134055" custLinFactNeighborY="-694">
        <dgm:presLayoutVars>
          <dgm:bulletEnabled val="1"/>
        </dgm:presLayoutVars>
      </dgm:prSet>
      <dgm:spPr/>
    </dgm:pt>
    <dgm:pt modelId="{D642D034-2231-41FA-9267-B7CA4A5DC482}" type="pres">
      <dgm:prSet presAssocID="{80E7399F-4B58-419C-B889-8A861F951606}" presName="invisiNode" presStyleLbl="node1" presStyleIdx="1" presStyleCnt="5"/>
      <dgm:spPr/>
    </dgm:pt>
    <dgm:pt modelId="{1A8D9E57-BE40-4255-8236-49FCEF2BAE1C}" type="pres">
      <dgm:prSet presAssocID="{80E7399F-4B58-419C-B889-8A861F951606}" presName="imagNode"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8D82FCAD-9DC1-4DA4-8AFC-A5C4B3D0D696}" type="pres">
      <dgm:prSet presAssocID="{6535A439-31A0-4172-83D5-D4747229D342}" presName="sibTrans" presStyleLbl="sibTrans2D1" presStyleIdx="0" presStyleCnt="0"/>
      <dgm:spPr/>
    </dgm:pt>
    <dgm:pt modelId="{A7844C80-2CB9-45EB-8502-CDF9768EA20D}" type="pres">
      <dgm:prSet presAssocID="{99BDCA66-BF09-476F-A63E-E5899A7CCE8A}" presName="compNode" presStyleCnt="0"/>
      <dgm:spPr/>
    </dgm:pt>
    <dgm:pt modelId="{BF42FC5E-BD9C-422F-BD54-4DCD304B6382}" type="pres">
      <dgm:prSet presAssocID="{99BDCA66-BF09-476F-A63E-E5899A7CCE8A}" presName="node" presStyleLbl="node1" presStyleIdx="2" presStyleCnt="5" custScaleX="108339" custLinFactNeighborY="-694">
        <dgm:presLayoutVars>
          <dgm:bulletEnabled val="1"/>
        </dgm:presLayoutVars>
      </dgm:prSet>
      <dgm:spPr/>
    </dgm:pt>
    <dgm:pt modelId="{C0C0D179-EBE4-4A5D-B61E-3222B2458213}" type="pres">
      <dgm:prSet presAssocID="{99BDCA66-BF09-476F-A63E-E5899A7CCE8A}" presName="invisiNode" presStyleLbl="node1" presStyleIdx="2" presStyleCnt="5"/>
      <dgm:spPr/>
    </dgm:pt>
    <dgm:pt modelId="{B1533312-6331-4A95-AB0B-7B7AAD225756}" type="pres">
      <dgm:prSet presAssocID="{99BDCA66-BF09-476F-A63E-E5899A7CCE8A}" presName="imagNode" presStyleLbl="fgImgPlace1" presStyleIdx="2" presStyleCnt="5" custScaleX="86860"/>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C45136AB-44A9-4A40-B668-5EB419872275}" type="pres">
      <dgm:prSet presAssocID="{1F98447A-7DBC-4C66-B3E3-59637F4F7F32}" presName="sibTrans" presStyleLbl="sibTrans2D1" presStyleIdx="0" presStyleCnt="0"/>
      <dgm:spPr/>
    </dgm:pt>
    <dgm:pt modelId="{0067BC7B-D85A-450B-B2A1-F8D6E4B5ED22}" type="pres">
      <dgm:prSet presAssocID="{DB5E1E3B-340D-4853-A285-93D114E6216E}" presName="compNode" presStyleCnt="0"/>
      <dgm:spPr/>
    </dgm:pt>
    <dgm:pt modelId="{9C85D55D-4558-4C9D-80A6-8E02060F04EB}" type="pres">
      <dgm:prSet presAssocID="{DB5E1E3B-340D-4853-A285-93D114E6216E}" presName="node" presStyleLbl="node1" presStyleIdx="3" presStyleCnt="5" custScaleX="119458" custLinFactNeighborY="-694">
        <dgm:presLayoutVars>
          <dgm:bulletEnabled val="1"/>
        </dgm:presLayoutVars>
      </dgm:prSet>
      <dgm:spPr/>
    </dgm:pt>
    <dgm:pt modelId="{79CA7BD0-56F6-4CFC-B27B-C2993FEC6F5B}" type="pres">
      <dgm:prSet presAssocID="{DB5E1E3B-340D-4853-A285-93D114E6216E}" presName="invisiNode" presStyleLbl="node1" presStyleIdx="3" presStyleCnt="5"/>
      <dgm:spPr/>
    </dgm:pt>
    <dgm:pt modelId="{E76ECB5F-4134-4FA2-8354-1DA6BD0E5877}" type="pres">
      <dgm:prSet presAssocID="{DB5E1E3B-340D-4853-A285-93D114E6216E}" presName="imagNode" presStyleLbl="fgImgPlace1" presStyleIdx="3" presStyleCnt="5" custScaleX="86075"/>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E564A81A-67B7-44F7-AAE7-F7D8BFD2563E}" type="pres">
      <dgm:prSet presAssocID="{21CE93F5-9B60-4921-BE83-361A118C2EC6}" presName="sibTrans" presStyleLbl="sibTrans2D1" presStyleIdx="0" presStyleCnt="0"/>
      <dgm:spPr/>
    </dgm:pt>
    <dgm:pt modelId="{0214C234-184D-493E-9470-E26D5FC868D7}" type="pres">
      <dgm:prSet presAssocID="{C66A4965-A9D9-41CB-B435-EE7E34398472}" presName="compNode" presStyleCnt="0"/>
      <dgm:spPr/>
    </dgm:pt>
    <dgm:pt modelId="{63DC074C-E7E7-466C-A829-7F07BFC95653}" type="pres">
      <dgm:prSet presAssocID="{C66A4965-A9D9-41CB-B435-EE7E34398472}" presName="node" presStyleLbl="node1" presStyleIdx="4" presStyleCnt="5" custLinFactNeighborY="-694">
        <dgm:presLayoutVars>
          <dgm:bulletEnabled val="1"/>
        </dgm:presLayoutVars>
      </dgm:prSet>
      <dgm:spPr/>
    </dgm:pt>
    <dgm:pt modelId="{43B43C72-FB78-4054-A398-DA5911AB32FD}" type="pres">
      <dgm:prSet presAssocID="{C66A4965-A9D9-41CB-B435-EE7E34398472}" presName="invisiNode" presStyleLbl="node1" presStyleIdx="4" presStyleCnt="5"/>
      <dgm:spPr/>
    </dgm:pt>
    <dgm:pt modelId="{A0C5F9EC-D905-4A7B-B0F6-1B29D41E81EF}" type="pres">
      <dgm:prSet presAssocID="{C66A4965-A9D9-41CB-B435-EE7E34398472}" presName="imagNode" presStyleLbl="fgImgPlace1" presStyleIdx="4" presStyleCnt="5" custScaleX="78846" custScaleY="82128"/>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Lst>
  <dgm:cxnLst>
    <dgm:cxn modelId="{B9D9E93D-C93D-4960-8F6C-AD8F60129949}" type="presOf" srcId="{9E17ED39-B1F8-4793-81B9-0578D4598BB5}" destId="{CD0DD25F-6315-41CA-8D52-D0073356DDF6}" srcOrd="0" destOrd="0" presId="urn:microsoft.com/office/officeart/2005/8/layout/pList2"/>
    <dgm:cxn modelId="{8CC6985C-1E32-4D8A-B297-4CE85B2EF7AA}" type="presOf" srcId="{4587A2F1-E2CA-4D81-A451-44104369C406}" destId="{78A64891-AAB4-4570-91A2-2C10B6B0DB6E}" srcOrd="0" destOrd="0" presId="urn:microsoft.com/office/officeart/2005/8/layout/pList2"/>
    <dgm:cxn modelId="{66A30367-3B52-4FED-AFB9-00F335B58121}" type="presOf" srcId="{07D4AFC4-0AE2-4389-9898-1F1BD7C62D2C}" destId="{14623444-4F98-4C90-9E25-673E1778620A}" srcOrd="0" destOrd="0" presId="urn:microsoft.com/office/officeart/2005/8/layout/pList2"/>
    <dgm:cxn modelId="{DAB3A449-C9B7-4FB2-A083-C47C89EB95D0}" srcId="{07D4AFC4-0AE2-4389-9898-1F1BD7C62D2C}" destId="{C66A4965-A9D9-41CB-B435-EE7E34398472}" srcOrd="4" destOrd="0" parTransId="{CB46E661-CB0B-4A53-8046-F23F899C123A}" sibTransId="{9A0948D3-22DC-4CAE-A044-B0239B5AE1ED}"/>
    <dgm:cxn modelId="{FBB14756-F8EA-4AE7-98F2-F06DD07D6B86}" srcId="{07D4AFC4-0AE2-4389-9898-1F1BD7C62D2C}" destId="{80E7399F-4B58-419C-B889-8A861F951606}" srcOrd="1" destOrd="0" parTransId="{3963ACFE-14F2-4391-A1CE-30097F3EA210}" sibTransId="{6535A439-31A0-4172-83D5-D4747229D342}"/>
    <dgm:cxn modelId="{95A98782-113B-4F54-A2B4-26A56313FA6C}" type="presOf" srcId="{80E7399F-4B58-419C-B889-8A861F951606}" destId="{EAB01696-BB3A-43CF-B8B3-A83287A3B08F}" srcOrd="0" destOrd="0" presId="urn:microsoft.com/office/officeart/2005/8/layout/pList2"/>
    <dgm:cxn modelId="{2AEBBF87-9BCF-4830-9C82-709192EB980A}" srcId="{07D4AFC4-0AE2-4389-9898-1F1BD7C62D2C}" destId="{9E17ED39-B1F8-4793-81B9-0578D4598BB5}" srcOrd="0" destOrd="0" parTransId="{83CBDB0C-3388-4A04-9B93-37579690F439}" sibTransId="{4587A2F1-E2CA-4D81-A451-44104369C406}"/>
    <dgm:cxn modelId="{BE1EBEA4-37B0-4FED-8839-7795BCD09A23}" type="presOf" srcId="{C66A4965-A9D9-41CB-B435-EE7E34398472}" destId="{63DC074C-E7E7-466C-A829-7F07BFC95653}" srcOrd="0" destOrd="0" presId="urn:microsoft.com/office/officeart/2005/8/layout/pList2"/>
    <dgm:cxn modelId="{AFD379A7-E185-4E0D-B526-818449991EB7}" srcId="{07D4AFC4-0AE2-4389-9898-1F1BD7C62D2C}" destId="{99BDCA66-BF09-476F-A63E-E5899A7CCE8A}" srcOrd="2" destOrd="0" parTransId="{AD477AF6-EDCA-4B16-87F4-DE9769ED22C4}" sibTransId="{1F98447A-7DBC-4C66-B3E3-59637F4F7F32}"/>
    <dgm:cxn modelId="{BDF79DB1-BA0A-48FA-A751-DE4D36A43AEF}" type="presOf" srcId="{6535A439-31A0-4172-83D5-D4747229D342}" destId="{8D82FCAD-9DC1-4DA4-8AFC-A5C4B3D0D696}" srcOrd="0" destOrd="0" presId="urn:microsoft.com/office/officeart/2005/8/layout/pList2"/>
    <dgm:cxn modelId="{F74199B6-A267-402B-8763-173A063436A0}" type="presOf" srcId="{99BDCA66-BF09-476F-A63E-E5899A7CCE8A}" destId="{BF42FC5E-BD9C-422F-BD54-4DCD304B6382}" srcOrd="0" destOrd="0" presId="urn:microsoft.com/office/officeart/2005/8/layout/pList2"/>
    <dgm:cxn modelId="{B1B487CA-6BA6-449D-A024-02A177E18572}" type="presOf" srcId="{DB5E1E3B-340D-4853-A285-93D114E6216E}" destId="{9C85D55D-4558-4C9D-80A6-8E02060F04EB}" srcOrd="0" destOrd="0" presId="urn:microsoft.com/office/officeart/2005/8/layout/pList2"/>
    <dgm:cxn modelId="{745C6CD5-7DF6-4E29-AC3F-4284C88202AB}" srcId="{07D4AFC4-0AE2-4389-9898-1F1BD7C62D2C}" destId="{DB5E1E3B-340D-4853-A285-93D114E6216E}" srcOrd="3" destOrd="0" parTransId="{B293A49A-FE84-4735-966A-9897665B7339}" sibTransId="{21CE93F5-9B60-4921-BE83-361A118C2EC6}"/>
    <dgm:cxn modelId="{266211F1-29F9-46C2-8BD8-33E7177687B3}" type="presOf" srcId="{1F98447A-7DBC-4C66-B3E3-59637F4F7F32}" destId="{C45136AB-44A9-4A40-B668-5EB419872275}" srcOrd="0" destOrd="0" presId="urn:microsoft.com/office/officeart/2005/8/layout/pList2"/>
    <dgm:cxn modelId="{21D953F4-E9FA-4487-BC64-9A73DA52A4DD}" type="presOf" srcId="{21CE93F5-9B60-4921-BE83-361A118C2EC6}" destId="{E564A81A-67B7-44F7-AAE7-F7D8BFD2563E}" srcOrd="0" destOrd="0" presId="urn:microsoft.com/office/officeart/2005/8/layout/pList2"/>
    <dgm:cxn modelId="{477A1274-D5E7-4408-A50A-64C460F2CBF4}" type="presParOf" srcId="{14623444-4F98-4C90-9E25-673E1778620A}" destId="{AD0E6158-C87D-4515-A2B5-62875BBC9926}" srcOrd="0" destOrd="0" presId="urn:microsoft.com/office/officeart/2005/8/layout/pList2"/>
    <dgm:cxn modelId="{F86DDED5-0AAD-454B-AF5D-7AC0ED06E9E8}" type="presParOf" srcId="{14623444-4F98-4C90-9E25-673E1778620A}" destId="{3FC5014F-C641-457A-B442-15BC7E0B8070}" srcOrd="1" destOrd="0" presId="urn:microsoft.com/office/officeart/2005/8/layout/pList2"/>
    <dgm:cxn modelId="{E19A02FF-251B-4130-A0D7-4296D29196E2}" type="presParOf" srcId="{3FC5014F-C641-457A-B442-15BC7E0B8070}" destId="{E28C02BB-1341-4465-862B-B36F40615942}" srcOrd="0" destOrd="0" presId="urn:microsoft.com/office/officeart/2005/8/layout/pList2"/>
    <dgm:cxn modelId="{801C0266-7143-476B-BDF4-3DEDD8980FEE}" type="presParOf" srcId="{E28C02BB-1341-4465-862B-B36F40615942}" destId="{CD0DD25F-6315-41CA-8D52-D0073356DDF6}" srcOrd="0" destOrd="0" presId="urn:microsoft.com/office/officeart/2005/8/layout/pList2"/>
    <dgm:cxn modelId="{980B32DA-9413-4839-9671-AE01C55E0FF8}" type="presParOf" srcId="{E28C02BB-1341-4465-862B-B36F40615942}" destId="{88E47EAD-C4B0-4583-85F5-1EF536A38572}" srcOrd="1" destOrd="0" presId="urn:microsoft.com/office/officeart/2005/8/layout/pList2"/>
    <dgm:cxn modelId="{936DEA17-54DC-460C-AD3E-6373C3EB3D4D}" type="presParOf" srcId="{E28C02BB-1341-4465-862B-B36F40615942}" destId="{B33B20B9-8D71-41FD-8AF6-5DA10FFD4C51}" srcOrd="2" destOrd="0" presId="urn:microsoft.com/office/officeart/2005/8/layout/pList2"/>
    <dgm:cxn modelId="{FA1022D7-5663-4DCD-BF92-0ACCF87E609E}" type="presParOf" srcId="{3FC5014F-C641-457A-B442-15BC7E0B8070}" destId="{78A64891-AAB4-4570-91A2-2C10B6B0DB6E}" srcOrd="1" destOrd="0" presId="urn:microsoft.com/office/officeart/2005/8/layout/pList2"/>
    <dgm:cxn modelId="{A4150893-8E14-4C51-AF75-EE25CCE39160}" type="presParOf" srcId="{3FC5014F-C641-457A-B442-15BC7E0B8070}" destId="{62BE9AFB-52FB-4504-B2EC-00FC82607793}" srcOrd="2" destOrd="0" presId="urn:microsoft.com/office/officeart/2005/8/layout/pList2"/>
    <dgm:cxn modelId="{27D2A815-88ED-47E3-8FCA-B93375E6CE3B}" type="presParOf" srcId="{62BE9AFB-52FB-4504-B2EC-00FC82607793}" destId="{EAB01696-BB3A-43CF-B8B3-A83287A3B08F}" srcOrd="0" destOrd="0" presId="urn:microsoft.com/office/officeart/2005/8/layout/pList2"/>
    <dgm:cxn modelId="{33616BA8-1692-451A-BE73-3FB2D28C1362}" type="presParOf" srcId="{62BE9AFB-52FB-4504-B2EC-00FC82607793}" destId="{D642D034-2231-41FA-9267-B7CA4A5DC482}" srcOrd="1" destOrd="0" presId="urn:microsoft.com/office/officeart/2005/8/layout/pList2"/>
    <dgm:cxn modelId="{5F8E7B22-B5B1-4B51-8ED5-374B81C3EF14}" type="presParOf" srcId="{62BE9AFB-52FB-4504-B2EC-00FC82607793}" destId="{1A8D9E57-BE40-4255-8236-49FCEF2BAE1C}" srcOrd="2" destOrd="0" presId="urn:microsoft.com/office/officeart/2005/8/layout/pList2"/>
    <dgm:cxn modelId="{306255B4-5F59-4D23-A69B-DC364C4A3FBE}" type="presParOf" srcId="{3FC5014F-C641-457A-B442-15BC7E0B8070}" destId="{8D82FCAD-9DC1-4DA4-8AFC-A5C4B3D0D696}" srcOrd="3" destOrd="0" presId="urn:microsoft.com/office/officeart/2005/8/layout/pList2"/>
    <dgm:cxn modelId="{F380E43A-9F66-43DC-BB9F-0A05744B97B5}" type="presParOf" srcId="{3FC5014F-C641-457A-B442-15BC7E0B8070}" destId="{A7844C80-2CB9-45EB-8502-CDF9768EA20D}" srcOrd="4" destOrd="0" presId="urn:microsoft.com/office/officeart/2005/8/layout/pList2"/>
    <dgm:cxn modelId="{D8F80788-D96E-4982-A0A3-5917ECFC89A5}" type="presParOf" srcId="{A7844C80-2CB9-45EB-8502-CDF9768EA20D}" destId="{BF42FC5E-BD9C-422F-BD54-4DCD304B6382}" srcOrd="0" destOrd="0" presId="urn:microsoft.com/office/officeart/2005/8/layout/pList2"/>
    <dgm:cxn modelId="{370D49B1-BB11-4844-9531-C035C1B3579F}" type="presParOf" srcId="{A7844C80-2CB9-45EB-8502-CDF9768EA20D}" destId="{C0C0D179-EBE4-4A5D-B61E-3222B2458213}" srcOrd="1" destOrd="0" presId="urn:microsoft.com/office/officeart/2005/8/layout/pList2"/>
    <dgm:cxn modelId="{B3113760-CDC9-47A0-8C56-839B2F1A6D62}" type="presParOf" srcId="{A7844C80-2CB9-45EB-8502-CDF9768EA20D}" destId="{B1533312-6331-4A95-AB0B-7B7AAD225756}" srcOrd="2" destOrd="0" presId="urn:microsoft.com/office/officeart/2005/8/layout/pList2"/>
    <dgm:cxn modelId="{24B060F3-21F7-4FB7-BE87-3FEC7E6B2A0B}" type="presParOf" srcId="{3FC5014F-C641-457A-B442-15BC7E0B8070}" destId="{C45136AB-44A9-4A40-B668-5EB419872275}" srcOrd="5" destOrd="0" presId="urn:microsoft.com/office/officeart/2005/8/layout/pList2"/>
    <dgm:cxn modelId="{71EB4AF4-2B20-4062-BF8B-9187CC5DC2AC}" type="presParOf" srcId="{3FC5014F-C641-457A-B442-15BC7E0B8070}" destId="{0067BC7B-D85A-450B-B2A1-F8D6E4B5ED22}" srcOrd="6" destOrd="0" presId="urn:microsoft.com/office/officeart/2005/8/layout/pList2"/>
    <dgm:cxn modelId="{25105FCC-A1E0-4249-A7FC-2841CDCD2BA5}" type="presParOf" srcId="{0067BC7B-D85A-450B-B2A1-F8D6E4B5ED22}" destId="{9C85D55D-4558-4C9D-80A6-8E02060F04EB}" srcOrd="0" destOrd="0" presId="urn:microsoft.com/office/officeart/2005/8/layout/pList2"/>
    <dgm:cxn modelId="{6EB456D6-CEAE-48B6-81F8-A0CCE9745F88}" type="presParOf" srcId="{0067BC7B-D85A-450B-B2A1-F8D6E4B5ED22}" destId="{79CA7BD0-56F6-4CFC-B27B-C2993FEC6F5B}" srcOrd="1" destOrd="0" presId="urn:microsoft.com/office/officeart/2005/8/layout/pList2"/>
    <dgm:cxn modelId="{610C3F0A-418C-4B8E-846C-4D395802BE6E}" type="presParOf" srcId="{0067BC7B-D85A-450B-B2A1-F8D6E4B5ED22}" destId="{E76ECB5F-4134-4FA2-8354-1DA6BD0E5877}" srcOrd="2" destOrd="0" presId="urn:microsoft.com/office/officeart/2005/8/layout/pList2"/>
    <dgm:cxn modelId="{C9C07611-6E5F-4197-AB30-922994414F6C}" type="presParOf" srcId="{3FC5014F-C641-457A-B442-15BC7E0B8070}" destId="{E564A81A-67B7-44F7-AAE7-F7D8BFD2563E}" srcOrd="7" destOrd="0" presId="urn:microsoft.com/office/officeart/2005/8/layout/pList2"/>
    <dgm:cxn modelId="{82AFC993-5EB4-4E0F-9C31-D6D0453F5309}" type="presParOf" srcId="{3FC5014F-C641-457A-B442-15BC7E0B8070}" destId="{0214C234-184D-493E-9470-E26D5FC868D7}" srcOrd="8" destOrd="0" presId="urn:microsoft.com/office/officeart/2005/8/layout/pList2"/>
    <dgm:cxn modelId="{E63B0EB1-90E8-46BB-AAAF-5A45235845F1}" type="presParOf" srcId="{0214C234-184D-493E-9470-E26D5FC868D7}" destId="{63DC074C-E7E7-466C-A829-7F07BFC95653}" srcOrd="0" destOrd="0" presId="urn:microsoft.com/office/officeart/2005/8/layout/pList2"/>
    <dgm:cxn modelId="{B5C94595-81A8-4D75-A38E-394825BADE43}" type="presParOf" srcId="{0214C234-184D-493E-9470-E26D5FC868D7}" destId="{43B43C72-FB78-4054-A398-DA5911AB32FD}" srcOrd="1" destOrd="0" presId="urn:microsoft.com/office/officeart/2005/8/layout/pList2"/>
    <dgm:cxn modelId="{FEF0A488-3332-4CBC-9D78-A74C13AA2480}" type="presParOf" srcId="{0214C234-184D-493E-9470-E26D5FC868D7}" destId="{A0C5F9EC-D905-4A7B-B0F6-1B29D41E81EF}"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7D4AFC4-0AE2-4389-9898-1F1BD7C62D2C}" type="doc">
      <dgm:prSet loTypeId="urn:microsoft.com/office/officeart/2005/8/layout/pList2" loCatId="list" qsTypeId="urn:microsoft.com/office/officeart/2005/8/quickstyle/simple5" qsCatId="simple" csTypeId="urn:microsoft.com/office/officeart/2005/8/colors/accent1_2" csCatId="accent1" phldr="1"/>
      <dgm:spPr/>
    </dgm:pt>
    <dgm:pt modelId="{99BDCA66-BF09-476F-A63E-E5899A7CCE8A}">
      <dgm:prSet phldrT="[Text]" custT="1"/>
      <dgm:spPr>
        <a:solidFill>
          <a:srgbClr val="F8D4FC"/>
        </a:solidFill>
        <a:ln>
          <a:noFill/>
        </a:ln>
      </dgm:spPr>
      <dgm:t>
        <a:bodyPr/>
        <a:lstStyle/>
        <a:p>
          <a:r>
            <a:rPr lang="en-US" sz="2000" dirty="0">
              <a:solidFill>
                <a:schemeClr val="tx1"/>
              </a:solidFill>
            </a:rPr>
            <a:t>Program Dates</a:t>
          </a:r>
          <a:br>
            <a:rPr lang="en-US" sz="2000" dirty="0">
              <a:solidFill>
                <a:schemeClr val="tx1"/>
              </a:solidFill>
            </a:rPr>
          </a:br>
          <a:br>
            <a:rPr lang="en-US" sz="2000" dirty="0">
              <a:solidFill>
                <a:schemeClr val="tx1"/>
              </a:solidFill>
            </a:rPr>
          </a:br>
          <a:r>
            <a:rPr lang="en-US" sz="2000" dirty="0">
              <a:solidFill>
                <a:schemeClr val="tx1"/>
              </a:solidFill>
            </a:rPr>
            <a:t>TCC Training</a:t>
          </a:r>
          <a:br>
            <a:rPr lang="en-US" sz="2000" dirty="0">
              <a:solidFill>
                <a:schemeClr val="tx1"/>
              </a:solidFill>
            </a:rPr>
          </a:br>
          <a:br>
            <a:rPr lang="en-US" sz="2000" dirty="0">
              <a:solidFill>
                <a:schemeClr val="tx1"/>
              </a:solidFill>
            </a:rPr>
          </a:br>
          <a:r>
            <a:rPr lang="en-US" sz="2000" dirty="0">
              <a:solidFill>
                <a:schemeClr val="tx1"/>
              </a:solidFill>
            </a:rPr>
            <a:t>Cookie Comms</a:t>
          </a:r>
          <a:br>
            <a:rPr lang="en-US" sz="2000" dirty="0">
              <a:solidFill>
                <a:schemeClr val="tx1"/>
              </a:solidFill>
            </a:rPr>
          </a:br>
          <a:br>
            <a:rPr lang="en-US" sz="2000" dirty="0">
              <a:solidFill>
                <a:schemeClr val="tx1"/>
              </a:solidFill>
            </a:rPr>
          </a:br>
          <a:r>
            <a:rPr lang="en-US" sz="2000" dirty="0">
              <a:solidFill>
                <a:schemeClr val="tx1"/>
              </a:solidFill>
            </a:rPr>
            <a:t>Money Management</a:t>
          </a:r>
        </a:p>
      </dgm:t>
    </dgm:pt>
    <dgm:pt modelId="{AD477AF6-EDCA-4B16-87F4-DE9769ED22C4}" type="parTrans" cxnId="{AFD379A7-E185-4E0D-B526-818449991EB7}">
      <dgm:prSet/>
      <dgm:spPr/>
      <dgm:t>
        <a:bodyPr/>
        <a:lstStyle/>
        <a:p>
          <a:endParaRPr lang="en-US"/>
        </a:p>
      </dgm:t>
    </dgm:pt>
    <dgm:pt modelId="{1F98447A-7DBC-4C66-B3E3-59637F4F7F32}" type="sibTrans" cxnId="{AFD379A7-E185-4E0D-B526-818449991EB7}">
      <dgm:prSet/>
      <dgm:spPr/>
      <dgm:t>
        <a:bodyPr/>
        <a:lstStyle/>
        <a:p>
          <a:endParaRPr lang="en-US"/>
        </a:p>
      </dgm:t>
    </dgm:pt>
    <dgm:pt modelId="{DB5E1E3B-340D-4853-A285-93D114E6216E}">
      <dgm:prSet phldrT="[Text]" custT="1"/>
      <dgm:spPr>
        <a:solidFill>
          <a:schemeClr val="bg1"/>
        </a:solidFill>
        <a:ln>
          <a:noFill/>
        </a:ln>
      </dgm:spPr>
      <dgm:t>
        <a:bodyPr/>
        <a:lstStyle/>
        <a:p>
          <a:r>
            <a:rPr lang="en-US" sz="2000" dirty="0">
              <a:solidFill>
                <a:schemeClr val="tx1"/>
              </a:solidFill>
            </a:rPr>
            <a:t>Booths</a:t>
          </a:r>
          <a:br>
            <a:rPr lang="en-US" sz="2000" dirty="0">
              <a:solidFill>
                <a:schemeClr val="tx1"/>
              </a:solidFill>
            </a:rPr>
          </a:br>
          <a:br>
            <a:rPr lang="en-US" sz="2000" dirty="0">
              <a:solidFill>
                <a:schemeClr val="tx1"/>
              </a:solidFill>
            </a:rPr>
          </a:br>
          <a:r>
            <a:rPr lang="en-US" sz="2000" dirty="0">
              <a:solidFill>
                <a:schemeClr val="tx1"/>
              </a:solidFill>
            </a:rPr>
            <a:t>ilovecookies.org</a:t>
          </a:r>
          <a:br>
            <a:rPr lang="en-US" sz="2000" dirty="0">
              <a:solidFill>
                <a:schemeClr val="tx1"/>
              </a:solidFill>
            </a:rPr>
          </a:br>
          <a:br>
            <a:rPr lang="en-US" sz="2000" dirty="0">
              <a:solidFill>
                <a:schemeClr val="tx1"/>
              </a:solidFill>
            </a:rPr>
          </a:br>
          <a:r>
            <a:rPr lang="en-US" sz="2000" dirty="0">
              <a:solidFill>
                <a:schemeClr val="tx1"/>
              </a:solidFill>
            </a:rPr>
            <a:t>Initial Order</a:t>
          </a:r>
          <a:br>
            <a:rPr lang="en-US" sz="2000" dirty="0">
              <a:solidFill>
                <a:schemeClr val="tx1"/>
              </a:solidFill>
            </a:rPr>
          </a:br>
          <a:br>
            <a:rPr lang="en-US" sz="2000" dirty="0">
              <a:solidFill>
                <a:schemeClr val="tx1"/>
              </a:solidFill>
            </a:rPr>
          </a:br>
          <a:r>
            <a:rPr lang="en-US" sz="2000" dirty="0">
              <a:solidFill>
                <a:schemeClr val="tx1"/>
              </a:solidFill>
            </a:rPr>
            <a:t>Delivery</a:t>
          </a:r>
        </a:p>
      </dgm:t>
    </dgm:pt>
    <dgm:pt modelId="{B293A49A-FE84-4735-966A-9897665B7339}" type="parTrans" cxnId="{745C6CD5-7DF6-4E29-AC3F-4284C88202AB}">
      <dgm:prSet/>
      <dgm:spPr/>
      <dgm:t>
        <a:bodyPr/>
        <a:lstStyle/>
        <a:p>
          <a:endParaRPr lang="en-US"/>
        </a:p>
      </dgm:t>
    </dgm:pt>
    <dgm:pt modelId="{21CE93F5-9B60-4921-BE83-361A118C2EC6}" type="sibTrans" cxnId="{745C6CD5-7DF6-4E29-AC3F-4284C88202AB}">
      <dgm:prSet/>
      <dgm:spPr/>
      <dgm:t>
        <a:bodyPr/>
        <a:lstStyle/>
        <a:p>
          <a:endParaRPr lang="en-US"/>
        </a:p>
      </dgm:t>
    </dgm:pt>
    <dgm:pt modelId="{C66A4965-A9D9-41CB-B435-EE7E34398472}">
      <dgm:prSet phldrT="[Text]" custT="1"/>
      <dgm:spPr>
        <a:solidFill>
          <a:schemeClr val="bg1"/>
        </a:solidFill>
        <a:ln>
          <a:noFill/>
        </a:ln>
      </dgm:spPr>
      <dgm:t>
        <a:bodyPr/>
        <a:lstStyle/>
        <a:p>
          <a:r>
            <a:rPr lang="en-US" sz="2000" dirty="0">
              <a:solidFill>
                <a:schemeClr val="tx1"/>
              </a:solidFill>
            </a:rPr>
            <a:t>Cupboards</a:t>
          </a:r>
          <a:br>
            <a:rPr lang="en-US" sz="2000" dirty="0">
              <a:solidFill>
                <a:schemeClr val="tx1"/>
              </a:solidFill>
            </a:rPr>
          </a:br>
          <a:br>
            <a:rPr lang="en-US" sz="2000" dirty="0">
              <a:solidFill>
                <a:schemeClr val="tx1"/>
              </a:solidFill>
            </a:rPr>
          </a:br>
          <a:r>
            <a:rPr lang="en-US" sz="2000" dirty="0">
              <a:solidFill>
                <a:schemeClr val="tx1"/>
              </a:solidFill>
            </a:rPr>
            <a:t>Digital Cookie</a:t>
          </a:r>
          <a:br>
            <a:rPr lang="en-US" sz="2000" dirty="0">
              <a:solidFill>
                <a:schemeClr val="tx1"/>
              </a:solidFill>
            </a:rPr>
          </a:br>
          <a:br>
            <a:rPr lang="en-US" sz="2000" dirty="0">
              <a:solidFill>
                <a:schemeClr val="tx1"/>
              </a:solidFill>
            </a:rPr>
          </a:br>
          <a:r>
            <a:rPr lang="en-US" sz="2000" dirty="0">
              <a:solidFill>
                <a:schemeClr val="tx1"/>
              </a:solidFill>
            </a:rPr>
            <a:t>Rewards</a:t>
          </a:r>
        </a:p>
      </dgm:t>
    </dgm:pt>
    <dgm:pt modelId="{CB46E661-CB0B-4A53-8046-F23F899C123A}" type="parTrans" cxnId="{DAB3A449-C9B7-4FB2-A083-C47C89EB95D0}">
      <dgm:prSet/>
      <dgm:spPr/>
      <dgm:t>
        <a:bodyPr/>
        <a:lstStyle/>
        <a:p>
          <a:endParaRPr lang="en-US"/>
        </a:p>
      </dgm:t>
    </dgm:pt>
    <dgm:pt modelId="{9A0948D3-22DC-4CAE-A044-B0239B5AE1ED}" type="sibTrans" cxnId="{DAB3A449-C9B7-4FB2-A083-C47C89EB95D0}">
      <dgm:prSet/>
      <dgm:spPr/>
      <dgm:t>
        <a:bodyPr/>
        <a:lstStyle/>
        <a:p>
          <a:endParaRPr lang="en-US"/>
        </a:p>
      </dgm:t>
    </dgm:pt>
    <dgm:pt modelId="{80E7399F-4B58-419C-B889-8A861F951606}">
      <dgm:prSet phldrT="[Text]" custT="1"/>
      <dgm:spPr>
        <a:solidFill>
          <a:srgbClr val="D9F1F9"/>
        </a:solidFill>
        <a:ln>
          <a:noFill/>
        </a:ln>
      </dgm:spPr>
      <dgm:t>
        <a:bodyPr/>
        <a:lstStyle/>
        <a:p>
          <a:r>
            <a:rPr lang="en-US" sz="2000" dirty="0">
              <a:solidFill>
                <a:schemeClr val="tx1"/>
              </a:solidFill>
            </a:rPr>
            <a:t>SUCC role &amp;</a:t>
          </a:r>
          <a:br>
            <a:rPr lang="en-US" sz="2000" dirty="0">
              <a:solidFill>
                <a:schemeClr val="tx1"/>
              </a:solidFill>
            </a:rPr>
          </a:br>
          <a:r>
            <a:rPr lang="en-US" sz="2000" dirty="0">
              <a:solidFill>
                <a:schemeClr val="tx1"/>
              </a:solidFill>
            </a:rPr>
            <a:t>responsibilities</a:t>
          </a:r>
          <a:br>
            <a:rPr lang="en-US" sz="2000" dirty="0">
              <a:solidFill>
                <a:schemeClr val="tx1"/>
              </a:solidFill>
            </a:rPr>
          </a:br>
          <a:br>
            <a:rPr lang="en-US" sz="2000" dirty="0">
              <a:solidFill>
                <a:schemeClr val="tx1"/>
              </a:solidFill>
            </a:rPr>
          </a:br>
          <a:r>
            <a:rPr lang="en-US" sz="2000" dirty="0">
              <a:solidFill>
                <a:schemeClr val="tx1"/>
              </a:solidFill>
            </a:rPr>
            <a:t>SU Bonus</a:t>
          </a:r>
          <a:br>
            <a:rPr lang="en-US" sz="2000" dirty="0">
              <a:solidFill>
                <a:schemeClr val="tx1"/>
              </a:solidFill>
            </a:rPr>
          </a:br>
          <a:br>
            <a:rPr lang="en-US" sz="2000" dirty="0">
              <a:solidFill>
                <a:schemeClr val="tx1"/>
              </a:solidFill>
            </a:rPr>
          </a:br>
          <a:r>
            <a:rPr lang="en-US" sz="2000" dirty="0">
              <a:solidFill>
                <a:schemeClr val="tx1"/>
              </a:solidFill>
            </a:rPr>
            <a:t>Resources</a:t>
          </a:r>
          <a:br>
            <a:rPr lang="en-US" sz="2000" dirty="0">
              <a:solidFill>
                <a:schemeClr val="tx1"/>
              </a:solidFill>
            </a:rPr>
          </a:br>
          <a:br>
            <a:rPr lang="en-US" sz="2000" dirty="0">
              <a:solidFill>
                <a:schemeClr val="tx1"/>
              </a:solidFill>
            </a:rPr>
          </a:br>
          <a:r>
            <a:rPr lang="en-US" sz="2000" dirty="0">
              <a:solidFill>
                <a:schemeClr val="tx1"/>
              </a:solidFill>
            </a:rPr>
            <a:t>Materials</a:t>
          </a:r>
        </a:p>
      </dgm:t>
    </dgm:pt>
    <dgm:pt modelId="{3963ACFE-14F2-4391-A1CE-30097F3EA210}" type="parTrans" cxnId="{FBB14756-F8EA-4AE7-98F2-F06DD07D6B86}">
      <dgm:prSet/>
      <dgm:spPr/>
      <dgm:t>
        <a:bodyPr/>
        <a:lstStyle/>
        <a:p>
          <a:endParaRPr lang="en-US"/>
        </a:p>
      </dgm:t>
    </dgm:pt>
    <dgm:pt modelId="{6535A439-31A0-4172-83D5-D4747229D342}" type="sibTrans" cxnId="{FBB14756-F8EA-4AE7-98F2-F06DD07D6B86}">
      <dgm:prSet/>
      <dgm:spPr/>
      <dgm:t>
        <a:bodyPr/>
        <a:lstStyle/>
        <a:p>
          <a:endParaRPr lang="en-US"/>
        </a:p>
      </dgm:t>
    </dgm:pt>
    <dgm:pt modelId="{9E17ED39-B1F8-4793-81B9-0578D4598BB5}">
      <dgm:prSet phldrT="[Text]" custT="1"/>
      <dgm:spPr>
        <a:solidFill>
          <a:srgbClr val="D9F1F9"/>
        </a:solidFill>
        <a:ln>
          <a:noFill/>
        </a:ln>
      </dgm:spPr>
      <dgm:t>
        <a:bodyPr/>
        <a:lstStyle/>
        <a:p>
          <a:r>
            <a:rPr lang="en-US" sz="2000" dirty="0">
              <a:solidFill>
                <a:schemeClr val="tx1"/>
              </a:solidFill>
            </a:rPr>
            <a:t>2024 Theme</a:t>
          </a:r>
        </a:p>
        <a:p>
          <a:endParaRPr lang="en-US" sz="2000" dirty="0">
            <a:solidFill>
              <a:schemeClr val="tx1"/>
            </a:solidFill>
          </a:endParaRPr>
        </a:p>
        <a:p>
          <a:r>
            <a:rPr lang="en-US" sz="2000" dirty="0">
              <a:solidFill>
                <a:schemeClr val="tx1"/>
              </a:solidFill>
            </a:rPr>
            <a:t>Cookie Varieties</a:t>
          </a:r>
          <a:br>
            <a:rPr lang="en-US" sz="2000" dirty="0">
              <a:solidFill>
                <a:schemeClr val="tx1"/>
              </a:solidFill>
            </a:rPr>
          </a:br>
          <a:br>
            <a:rPr lang="en-US" sz="2000" dirty="0">
              <a:solidFill>
                <a:schemeClr val="tx1"/>
              </a:solidFill>
            </a:rPr>
          </a:br>
          <a:r>
            <a:rPr lang="en-US" sz="2000" dirty="0">
              <a:solidFill>
                <a:schemeClr val="tx1"/>
              </a:solidFill>
            </a:rPr>
            <a:t>Proceeds</a:t>
          </a:r>
          <a:br>
            <a:rPr lang="en-US" sz="2000" dirty="0">
              <a:solidFill>
                <a:schemeClr val="tx1"/>
              </a:solidFill>
            </a:rPr>
          </a:br>
          <a:br>
            <a:rPr lang="en-US" sz="2000" dirty="0">
              <a:solidFill>
                <a:schemeClr val="tx1"/>
              </a:solidFill>
            </a:rPr>
          </a:br>
          <a:r>
            <a:rPr lang="en-US" sz="2000" dirty="0">
              <a:solidFill>
                <a:schemeClr val="tx1"/>
              </a:solidFill>
            </a:rPr>
            <a:t>eBudde App</a:t>
          </a:r>
        </a:p>
      </dgm:t>
    </dgm:pt>
    <dgm:pt modelId="{83CBDB0C-3388-4A04-9B93-37579690F439}" type="parTrans" cxnId="{2AEBBF87-9BCF-4830-9C82-709192EB980A}">
      <dgm:prSet/>
      <dgm:spPr/>
      <dgm:t>
        <a:bodyPr/>
        <a:lstStyle/>
        <a:p>
          <a:endParaRPr lang="en-US"/>
        </a:p>
      </dgm:t>
    </dgm:pt>
    <dgm:pt modelId="{4587A2F1-E2CA-4D81-A451-44104369C406}" type="sibTrans" cxnId="{2AEBBF87-9BCF-4830-9C82-709192EB980A}">
      <dgm:prSet/>
      <dgm:spPr/>
      <dgm:t>
        <a:bodyPr/>
        <a:lstStyle/>
        <a:p>
          <a:endParaRPr lang="en-US"/>
        </a:p>
      </dgm:t>
    </dgm:pt>
    <dgm:pt modelId="{14623444-4F98-4C90-9E25-673E1778620A}" type="pres">
      <dgm:prSet presAssocID="{07D4AFC4-0AE2-4389-9898-1F1BD7C62D2C}" presName="Name0" presStyleCnt="0">
        <dgm:presLayoutVars>
          <dgm:dir/>
          <dgm:resizeHandles val="exact"/>
        </dgm:presLayoutVars>
      </dgm:prSet>
      <dgm:spPr/>
    </dgm:pt>
    <dgm:pt modelId="{AD0E6158-C87D-4515-A2B5-62875BBC9926}" type="pres">
      <dgm:prSet presAssocID="{07D4AFC4-0AE2-4389-9898-1F1BD7C62D2C}" presName="bkgdShp" presStyleLbl="alignAccFollowNode1" presStyleIdx="0" presStyleCnt="1" custScaleY="98018"/>
      <dgm:spPr/>
    </dgm:pt>
    <dgm:pt modelId="{3FC5014F-C641-457A-B442-15BC7E0B8070}" type="pres">
      <dgm:prSet presAssocID="{07D4AFC4-0AE2-4389-9898-1F1BD7C62D2C}" presName="linComp" presStyleCnt="0"/>
      <dgm:spPr/>
    </dgm:pt>
    <dgm:pt modelId="{E28C02BB-1341-4465-862B-B36F40615942}" type="pres">
      <dgm:prSet presAssocID="{9E17ED39-B1F8-4793-81B9-0578D4598BB5}" presName="compNode" presStyleCnt="0"/>
      <dgm:spPr/>
    </dgm:pt>
    <dgm:pt modelId="{CD0DD25F-6315-41CA-8D52-D0073356DDF6}" type="pres">
      <dgm:prSet presAssocID="{9E17ED39-B1F8-4793-81B9-0578D4598BB5}" presName="node" presStyleLbl="node1" presStyleIdx="0" presStyleCnt="5" custScaleX="106078" custLinFactNeighborY="-694">
        <dgm:presLayoutVars>
          <dgm:bulletEnabled val="1"/>
        </dgm:presLayoutVars>
      </dgm:prSet>
      <dgm:spPr/>
    </dgm:pt>
    <dgm:pt modelId="{88E47EAD-C4B0-4583-85F5-1EF536A38572}" type="pres">
      <dgm:prSet presAssocID="{9E17ED39-B1F8-4793-81B9-0578D4598BB5}" presName="invisiNode" presStyleLbl="node1" presStyleIdx="0" presStyleCnt="5"/>
      <dgm:spPr/>
    </dgm:pt>
    <dgm:pt modelId="{B33B20B9-8D71-41FD-8AF6-5DA10FFD4C51}" type="pres">
      <dgm:prSet presAssocID="{9E17ED39-B1F8-4793-81B9-0578D4598BB5}" presName="imagNode" presStyleLbl="fgImgPlace1" presStyleIdx="0" presStyleCnt="5" custScaleX="76312"/>
      <dgm:spPr>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dgm:spPr>
    </dgm:pt>
    <dgm:pt modelId="{78A64891-AAB4-4570-91A2-2C10B6B0DB6E}" type="pres">
      <dgm:prSet presAssocID="{4587A2F1-E2CA-4D81-A451-44104369C406}" presName="sibTrans" presStyleLbl="sibTrans2D1" presStyleIdx="0" presStyleCnt="0"/>
      <dgm:spPr/>
    </dgm:pt>
    <dgm:pt modelId="{62BE9AFB-52FB-4504-B2EC-00FC82607793}" type="pres">
      <dgm:prSet presAssocID="{80E7399F-4B58-419C-B889-8A861F951606}" presName="compNode" presStyleCnt="0"/>
      <dgm:spPr/>
    </dgm:pt>
    <dgm:pt modelId="{EAB01696-BB3A-43CF-B8B3-A83287A3B08F}" type="pres">
      <dgm:prSet presAssocID="{80E7399F-4B58-419C-B889-8A861F951606}" presName="node" presStyleLbl="node1" presStyleIdx="1" presStyleCnt="5" custScaleX="134055" custLinFactNeighborY="-694">
        <dgm:presLayoutVars>
          <dgm:bulletEnabled val="1"/>
        </dgm:presLayoutVars>
      </dgm:prSet>
      <dgm:spPr/>
    </dgm:pt>
    <dgm:pt modelId="{D642D034-2231-41FA-9267-B7CA4A5DC482}" type="pres">
      <dgm:prSet presAssocID="{80E7399F-4B58-419C-B889-8A861F951606}" presName="invisiNode" presStyleLbl="node1" presStyleIdx="1" presStyleCnt="5"/>
      <dgm:spPr/>
    </dgm:pt>
    <dgm:pt modelId="{1A8D9E57-BE40-4255-8236-49FCEF2BAE1C}" type="pres">
      <dgm:prSet presAssocID="{80E7399F-4B58-419C-B889-8A861F951606}" presName="imagNode"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8D82FCAD-9DC1-4DA4-8AFC-A5C4B3D0D696}" type="pres">
      <dgm:prSet presAssocID="{6535A439-31A0-4172-83D5-D4747229D342}" presName="sibTrans" presStyleLbl="sibTrans2D1" presStyleIdx="0" presStyleCnt="0"/>
      <dgm:spPr/>
    </dgm:pt>
    <dgm:pt modelId="{A7844C80-2CB9-45EB-8502-CDF9768EA20D}" type="pres">
      <dgm:prSet presAssocID="{99BDCA66-BF09-476F-A63E-E5899A7CCE8A}" presName="compNode" presStyleCnt="0"/>
      <dgm:spPr/>
    </dgm:pt>
    <dgm:pt modelId="{BF42FC5E-BD9C-422F-BD54-4DCD304B6382}" type="pres">
      <dgm:prSet presAssocID="{99BDCA66-BF09-476F-A63E-E5899A7CCE8A}" presName="node" presStyleLbl="node1" presStyleIdx="2" presStyleCnt="5" custScaleX="108339" custLinFactNeighborY="-694">
        <dgm:presLayoutVars>
          <dgm:bulletEnabled val="1"/>
        </dgm:presLayoutVars>
      </dgm:prSet>
      <dgm:spPr/>
    </dgm:pt>
    <dgm:pt modelId="{C0C0D179-EBE4-4A5D-B61E-3222B2458213}" type="pres">
      <dgm:prSet presAssocID="{99BDCA66-BF09-476F-A63E-E5899A7CCE8A}" presName="invisiNode" presStyleLbl="node1" presStyleIdx="2" presStyleCnt="5"/>
      <dgm:spPr/>
    </dgm:pt>
    <dgm:pt modelId="{B1533312-6331-4A95-AB0B-7B7AAD225756}" type="pres">
      <dgm:prSet presAssocID="{99BDCA66-BF09-476F-A63E-E5899A7CCE8A}" presName="imagNode" presStyleLbl="fgImgPlace1" presStyleIdx="2" presStyleCnt="5" custScaleX="86860"/>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C45136AB-44A9-4A40-B668-5EB419872275}" type="pres">
      <dgm:prSet presAssocID="{1F98447A-7DBC-4C66-B3E3-59637F4F7F32}" presName="sibTrans" presStyleLbl="sibTrans2D1" presStyleIdx="0" presStyleCnt="0"/>
      <dgm:spPr/>
    </dgm:pt>
    <dgm:pt modelId="{0067BC7B-D85A-450B-B2A1-F8D6E4B5ED22}" type="pres">
      <dgm:prSet presAssocID="{DB5E1E3B-340D-4853-A285-93D114E6216E}" presName="compNode" presStyleCnt="0"/>
      <dgm:spPr/>
    </dgm:pt>
    <dgm:pt modelId="{9C85D55D-4558-4C9D-80A6-8E02060F04EB}" type="pres">
      <dgm:prSet presAssocID="{DB5E1E3B-340D-4853-A285-93D114E6216E}" presName="node" presStyleLbl="node1" presStyleIdx="3" presStyleCnt="5" custScaleX="119458" custLinFactNeighborY="-694">
        <dgm:presLayoutVars>
          <dgm:bulletEnabled val="1"/>
        </dgm:presLayoutVars>
      </dgm:prSet>
      <dgm:spPr/>
    </dgm:pt>
    <dgm:pt modelId="{79CA7BD0-56F6-4CFC-B27B-C2993FEC6F5B}" type="pres">
      <dgm:prSet presAssocID="{DB5E1E3B-340D-4853-A285-93D114E6216E}" presName="invisiNode" presStyleLbl="node1" presStyleIdx="3" presStyleCnt="5"/>
      <dgm:spPr/>
    </dgm:pt>
    <dgm:pt modelId="{E76ECB5F-4134-4FA2-8354-1DA6BD0E5877}" type="pres">
      <dgm:prSet presAssocID="{DB5E1E3B-340D-4853-A285-93D114E6216E}" presName="imagNode" presStyleLbl="fgImgPlace1" presStyleIdx="3" presStyleCnt="5" custScaleX="86075"/>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E564A81A-67B7-44F7-AAE7-F7D8BFD2563E}" type="pres">
      <dgm:prSet presAssocID="{21CE93F5-9B60-4921-BE83-361A118C2EC6}" presName="sibTrans" presStyleLbl="sibTrans2D1" presStyleIdx="0" presStyleCnt="0"/>
      <dgm:spPr/>
    </dgm:pt>
    <dgm:pt modelId="{0214C234-184D-493E-9470-E26D5FC868D7}" type="pres">
      <dgm:prSet presAssocID="{C66A4965-A9D9-41CB-B435-EE7E34398472}" presName="compNode" presStyleCnt="0"/>
      <dgm:spPr/>
    </dgm:pt>
    <dgm:pt modelId="{63DC074C-E7E7-466C-A829-7F07BFC95653}" type="pres">
      <dgm:prSet presAssocID="{C66A4965-A9D9-41CB-B435-EE7E34398472}" presName="node" presStyleLbl="node1" presStyleIdx="4" presStyleCnt="5" custLinFactNeighborY="-694">
        <dgm:presLayoutVars>
          <dgm:bulletEnabled val="1"/>
        </dgm:presLayoutVars>
      </dgm:prSet>
      <dgm:spPr/>
    </dgm:pt>
    <dgm:pt modelId="{43B43C72-FB78-4054-A398-DA5911AB32FD}" type="pres">
      <dgm:prSet presAssocID="{C66A4965-A9D9-41CB-B435-EE7E34398472}" presName="invisiNode" presStyleLbl="node1" presStyleIdx="4" presStyleCnt="5"/>
      <dgm:spPr/>
    </dgm:pt>
    <dgm:pt modelId="{A0C5F9EC-D905-4A7B-B0F6-1B29D41E81EF}" type="pres">
      <dgm:prSet presAssocID="{C66A4965-A9D9-41CB-B435-EE7E34398472}" presName="imagNode" presStyleLbl="fgImgPlace1" presStyleIdx="4" presStyleCnt="5" custScaleX="78846" custScaleY="82128"/>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Lst>
  <dgm:cxnLst>
    <dgm:cxn modelId="{B9D9E93D-C93D-4960-8F6C-AD8F60129949}" type="presOf" srcId="{9E17ED39-B1F8-4793-81B9-0578D4598BB5}" destId="{CD0DD25F-6315-41CA-8D52-D0073356DDF6}" srcOrd="0" destOrd="0" presId="urn:microsoft.com/office/officeart/2005/8/layout/pList2"/>
    <dgm:cxn modelId="{8CC6985C-1E32-4D8A-B297-4CE85B2EF7AA}" type="presOf" srcId="{4587A2F1-E2CA-4D81-A451-44104369C406}" destId="{78A64891-AAB4-4570-91A2-2C10B6B0DB6E}" srcOrd="0" destOrd="0" presId="urn:microsoft.com/office/officeart/2005/8/layout/pList2"/>
    <dgm:cxn modelId="{66A30367-3B52-4FED-AFB9-00F335B58121}" type="presOf" srcId="{07D4AFC4-0AE2-4389-9898-1F1BD7C62D2C}" destId="{14623444-4F98-4C90-9E25-673E1778620A}" srcOrd="0" destOrd="0" presId="urn:microsoft.com/office/officeart/2005/8/layout/pList2"/>
    <dgm:cxn modelId="{DAB3A449-C9B7-4FB2-A083-C47C89EB95D0}" srcId="{07D4AFC4-0AE2-4389-9898-1F1BD7C62D2C}" destId="{C66A4965-A9D9-41CB-B435-EE7E34398472}" srcOrd="4" destOrd="0" parTransId="{CB46E661-CB0B-4A53-8046-F23F899C123A}" sibTransId="{9A0948D3-22DC-4CAE-A044-B0239B5AE1ED}"/>
    <dgm:cxn modelId="{FBB14756-F8EA-4AE7-98F2-F06DD07D6B86}" srcId="{07D4AFC4-0AE2-4389-9898-1F1BD7C62D2C}" destId="{80E7399F-4B58-419C-B889-8A861F951606}" srcOrd="1" destOrd="0" parTransId="{3963ACFE-14F2-4391-A1CE-30097F3EA210}" sibTransId="{6535A439-31A0-4172-83D5-D4747229D342}"/>
    <dgm:cxn modelId="{95A98782-113B-4F54-A2B4-26A56313FA6C}" type="presOf" srcId="{80E7399F-4B58-419C-B889-8A861F951606}" destId="{EAB01696-BB3A-43CF-B8B3-A83287A3B08F}" srcOrd="0" destOrd="0" presId="urn:microsoft.com/office/officeart/2005/8/layout/pList2"/>
    <dgm:cxn modelId="{2AEBBF87-9BCF-4830-9C82-709192EB980A}" srcId="{07D4AFC4-0AE2-4389-9898-1F1BD7C62D2C}" destId="{9E17ED39-B1F8-4793-81B9-0578D4598BB5}" srcOrd="0" destOrd="0" parTransId="{83CBDB0C-3388-4A04-9B93-37579690F439}" sibTransId="{4587A2F1-E2CA-4D81-A451-44104369C406}"/>
    <dgm:cxn modelId="{BE1EBEA4-37B0-4FED-8839-7795BCD09A23}" type="presOf" srcId="{C66A4965-A9D9-41CB-B435-EE7E34398472}" destId="{63DC074C-E7E7-466C-A829-7F07BFC95653}" srcOrd="0" destOrd="0" presId="urn:microsoft.com/office/officeart/2005/8/layout/pList2"/>
    <dgm:cxn modelId="{AFD379A7-E185-4E0D-B526-818449991EB7}" srcId="{07D4AFC4-0AE2-4389-9898-1F1BD7C62D2C}" destId="{99BDCA66-BF09-476F-A63E-E5899A7CCE8A}" srcOrd="2" destOrd="0" parTransId="{AD477AF6-EDCA-4B16-87F4-DE9769ED22C4}" sibTransId="{1F98447A-7DBC-4C66-B3E3-59637F4F7F32}"/>
    <dgm:cxn modelId="{BDF79DB1-BA0A-48FA-A751-DE4D36A43AEF}" type="presOf" srcId="{6535A439-31A0-4172-83D5-D4747229D342}" destId="{8D82FCAD-9DC1-4DA4-8AFC-A5C4B3D0D696}" srcOrd="0" destOrd="0" presId="urn:microsoft.com/office/officeart/2005/8/layout/pList2"/>
    <dgm:cxn modelId="{F74199B6-A267-402B-8763-173A063436A0}" type="presOf" srcId="{99BDCA66-BF09-476F-A63E-E5899A7CCE8A}" destId="{BF42FC5E-BD9C-422F-BD54-4DCD304B6382}" srcOrd="0" destOrd="0" presId="urn:microsoft.com/office/officeart/2005/8/layout/pList2"/>
    <dgm:cxn modelId="{B1B487CA-6BA6-449D-A024-02A177E18572}" type="presOf" srcId="{DB5E1E3B-340D-4853-A285-93D114E6216E}" destId="{9C85D55D-4558-4C9D-80A6-8E02060F04EB}" srcOrd="0" destOrd="0" presId="urn:microsoft.com/office/officeart/2005/8/layout/pList2"/>
    <dgm:cxn modelId="{745C6CD5-7DF6-4E29-AC3F-4284C88202AB}" srcId="{07D4AFC4-0AE2-4389-9898-1F1BD7C62D2C}" destId="{DB5E1E3B-340D-4853-A285-93D114E6216E}" srcOrd="3" destOrd="0" parTransId="{B293A49A-FE84-4735-966A-9897665B7339}" sibTransId="{21CE93F5-9B60-4921-BE83-361A118C2EC6}"/>
    <dgm:cxn modelId="{266211F1-29F9-46C2-8BD8-33E7177687B3}" type="presOf" srcId="{1F98447A-7DBC-4C66-B3E3-59637F4F7F32}" destId="{C45136AB-44A9-4A40-B668-5EB419872275}" srcOrd="0" destOrd="0" presId="urn:microsoft.com/office/officeart/2005/8/layout/pList2"/>
    <dgm:cxn modelId="{21D953F4-E9FA-4487-BC64-9A73DA52A4DD}" type="presOf" srcId="{21CE93F5-9B60-4921-BE83-361A118C2EC6}" destId="{E564A81A-67B7-44F7-AAE7-F7D8BFD2563E}" srcOrd="0" destOrd="0" presId="urn:microsoft.com/office/officeart/2005/8/layout/pList2"/>
    <dgm:cxn modelId="{477A1274-D5E7-4408-A50A-64C460F2CBF4}" type="presParOf" srcId="{14623444-4F98-4C90-9E25-673E1778620A}" destId="{AD0E6158-C87D-4515-A2B5-62875BBC9926}" srcOrd="0" destOrd="0" presId="urn:microsoft.com/office/officeart/2005/8/layout/pList2"/>
    <dgm:cxn modelId="{F86DDED5-0AAD-454B-AF5D-7AC0ED06E9E8}" type="presParOf" srcId="{14623444-4F98-4C90-9E25-673E1778620A}" destId="{3FC5014F-C641-457A-B442-15BC7E0B8070}" srcOrd="1" destOrd="0" presId="urn:microsoft.com/office/officeart/2005/8/layout/pList2"/>
    <dgm:cxn modelId="{E19A02FF-251B-4130-A0D7-4296D29196E2}" type="presParOf" srcId="{3FC5014F-C641-457A-B442-15BC7E0B8070}" destId="{E28C02BB-1341-4465-862B-B36F40615942}" srcOrd="0" destOrd="0" presId="urn:microsoft.com/office/officeart/2005/8/layout/pList2"/>
    <dgm:cxn modelId="{801C0266-7143-476B-BDF4-3DEDD8980FEE}" type="presParOf" srcId="{E28C02BB-1341-4465-862B-B36F40615942}" destId="{CD0DD25F-6315-41CA-8D52-D0073356DDF6}" srcOrd="0" destOrd="0" presId="urn:microsoft.com/office/officeart/2005/8/layout/pList2"/>
    <dgm:cxn modelId="{980B32DA-9413-4839-9671-AE01C55E0FF8}" type="presParOf" srcId="{E28C02BB-1341-4465-862B-B36F40615942}" destId="{88E47EAD-C4B0-4583-85F5-1EF536A38572}" srcOrd="1" destOrd="0" presId="urn:microsoft.com/office/officeart/2005/8/layout/pList2"/>
    <dgm:cxn modelId="{936DEA17-54DC-460C-AD3E-6373C3EB3D4D}" type="presParOf" srcId="{E28C02BB-1341-4465-862B-B36F40615942}" destId="{B33B20B9-8D71-41FD-8AF6-5DA10FFD4C51}" srcOrd="2" destOrd="0" presId="urn:microsoft.com/office/officeart/2005/8/layout/pList2"/>
    <dgm:cxn modelId="{FA1022D7-5663-4DCD-BF92-0ACCF87E609E}" type="presParOf" srcId="{3FC5014F-C641-457A-B442-15BC7E0B8070}" destId="{78A64891-AAB4-4570-91A2-2C10B6B0DB6E}" srcOrd="1" destOrd="0" presId="urn:microsoft.com/office/officeart/2005/8/layout/pList2"/>
    <dgm:cxn modelId="{A4150893-8E14-4C51-AF75-EE25CCE39160}" type="presParOf" srcId="{3FC5014F-C641-457A-B442-15BC7E0B8070}" destId="{62BE9AFB-52FB-4504-B2EC-00FC82607793}" srcOrd="2" destOrd="0" presId="urn:microsoft.com/office/officeart/2005/8/layout/pList2"/>
    <dgm:cxn modelId="{27D2A815-88ED-47E3-8FCA-B93375E6CE3B}" type="presParOf" srcId="{62BE9AFB-52FB-4504-B2EC-00FC82607793}" destId="{EAB01696-BB3A-43CF-B8B3-A83287A3B08F}" srcOrd="0" destOrd="0" presId="urn:microsoft.com/office/officeart/2005/8/layout/pList2"/>
    <dgm:cxn modelId="{33616BA8-1692-451A-BE73-3FB2D28C1362}" type="presParOf" srcId="{62BE9AFB-52FB-4504-B2EC-00FC82607793}" destId="{D642D034-2231-41FA-9267-B7CA4A5DC482}" srcOrd="1" destOrd="0" presId="urn:microsoft.com/office/officeart/2005/8/layout/pList2"/>
    <dgm:cxn modelId="{5F8E7B22-B5B1-4B51-8ED5-374B81C3EF14}" type="presParOf" srcId="{62BE9AFB-52FB-4504-B2EC-00FC82607793}" destId="{1A8D9E57-BE40-4255-8236-49FCEF2BAE1C}" srcOrd="2" destOrd="0" presId="urn:microsoft.com/office/officeart/2005/8/layout/pList2"/>
    <dgm:cxn modelId="{306255B4-5F59-4D23-A69B-DC364C4A3FBE}" type="presParOf" srcId="{3FC5014F-C641-457A-B442-15BC7E0B8070}" destId="{8D82FCAD-9DC1-4DA4-8AFC-A5C4B3D0D696}" srcOrd="3" destOrd="0" presId="urn:microsoft.com/office/officeart/2005/8/layout/pList2"/>
    <dgm:cxn modelId="{F380E43A-9F66-43DC-BB9F-0A05744B97B5}" type="presParOf" srcId="{3FC5014F-C641-457A-B442-15BC7E0B8070}" destId="{A7844C80-2CB9-45EB-8502-CDF9768EA20D}" srcOrd="4" destOrd="0" presId="urn:microsoft.com/office/officeart/2005/8/layout/pList2"/>
    <dgm:cxn modelId="{D8F80788-D96E-4982-A0A3-5917ECFC89A5}" type="presParOf" srcId="{A7844C80-2CB9-45EB-8502-CDF9768EA20D}" destId="{BF42FC5E-BD9C-422F-BD54-4DCD304B6382}" srcOrd="0" destOrd="0" presId="urn:microsoft.com/office/officeart/2005/8/layout/pList2"/>
    <dgm:cxn modelId="{370D49B1-BB11-4844-9531-C035C1B3579F}" type="presParOf" srcId="{A7844C80-2CB9-45EB-8502-CDF9768EA20D}" destId="{C0C0D179-EBE4-4A5D-B61E-3222B2458213}" srcOrd="1" destOrd="0" presId="urn:microsoft.com/office/officeart/2005/8/layout/pList2"/>
    <dgm:cxn modelId="{B3113760-CDC9-47A0-8C56-839B2F1A6D62}" type="presParOf" srcId="{A7844C80-2CB9-45EB-8502-CDF9768EA20D}" destId="{B1533312-6331-4A95-AB0B-7B7AAD225756}" srcOrd="2" destOrd="0" presId="urn:microsoft.com/office/officeart/2005/8/layout/pList2"/>
    <dgm:cxn modelId="{24B060F3-21F7-4FB7-BE87-3FEC7E6B2A0B}" type="presParOf" srcId="{3FC5014F-C641-457A-B442-15BC7E0B8070}" destId="{C45136AB-44A9-4A40-B668-5EB419872275}" srcOrd="5" destOrd="0" presId="urn:microsoft.com/office/officeart/2005/8/layout/pList2"/>
    <dgm:cxn modelId="{71EB4AF4-2B20-4062-BF8B-9187CC5DC2AC}" type="presParOf" srcId="{3FC5014F-C641-457A-B442-15BC7E0B8070}" destId="{0067BC7B-D85A-450B-B2A1-F8D6E4B5ED22}" srcOrd="6" destOrd="0" presId="urn:microsoft.com/office/officeart/2005/8/layout/pList2"/>
    <dgm:cxn modelId="{25105FCC-A1E0-4249-A7FC-2841CDCD2BA5}" type="presParOf" srcId="{0067BC7B-D85A-450B-B2A1-F8D6E4B5ED22}" destId="{9C85D55D-4558-4C9D-80A6-8E02060F04EB}" srcOrd="0" destOrd="0" presId="urn:microsoft.com/office/officeart/2005/8/layout/pList2"/>
    <dgm:cxn modelId="{6EB456D6-CEAE-48B6-81F8-A0CCE9745F88}" type="presParOf" srcId="{0067BC7B-D85A-450B-B2A1-F8D6E4B5ED22}" destId="{79CA7BD0-56F6-4CFC-B27B-C2993FEC6F5B}" srcOrd="1" destOrd="0" presId="urn:microsoft.com/office/officeart/2005/8/layout/pList2"/>
    <dgm:cxn modelId="{610C3F0A-418C-4B8E-846C-4D395802BE6E}" type="presParOf" srcId="{0067BC7B-D85A-450B-B2A1-F8D6E4B5ED22}" destId="{E76ECB5F-4134-4FA2-8354-1DA6BD0E5877}" srcOrd="2" destOrd="0" presId="urn:microsoft.com/office/officeart/2005/8/layout/pList2"/>
    <dgm:cxn modelId="{C9C07611-6E5F-4197-AB30-922994414F6C}" type="presParOf" srcId="{3FC5014F-C641-457A-B442-15BC7E0B8070}" destId="{E564A81A-67B7-44F7-AAE7-F7D8BFD2563E}" srcOrd="7" destOrd="0" presId="urn:microsoft.com/office/officeart/2005/8/layout/pList2"/>
    <dgm:cxn modelId="{82AFC993-5EB4-4E0F-9C31-D6D0453F5309}" type="presParOf" srcId="{3FC5014F-C641-457A-B442-15BC7E0B8070}" destId="{0214C234-184D-493E-9470-E26D5FC868D7}" srcOrd="8" destOrd="0" presId="urn:microsoft.com/office/officeart/2005/8/layout/pList2"/>
    <dgm:cxn modelId="{E63B0EB1-90E8-46BB-AAAF-5A45235845F1}" type="presParOf" srcId="{0214C234-184D-493E-9470-E26D5FC868D7}" destId="{63DC074C-E7E7-466C-A829-7F07BFC95653}" srcOrd="0" destOrd="0" presId="urn:microsoft.com/office/officeart/2005/8/layout/pList2"/>
    <dgm:cxn modelId="{B5C94595-81A8-4D75-A38E-394825BADE43}" type="presParOf" srcId="{0214C234-184D-493E-9470-E26D5FC868D7}" destId="{43B43C72-FB78-4054-A398-DA5911AB32FD}" srcOrd="1" destOrd="0" presId="urn:microsoft.com/office/officeart/2005/8/layout/pList2"/>
    <dgm:cxn modelId="{FEF0A488-3332-4CBC-9D78-A74C13AA2480}" type="presParOf" srcId="{0214C234-184D-493E-9470-E26D5FC868D7}" destId="{A0C5F9EC-D905-4A7B-B0F6-1B29D41E81EF}"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7D4AFC4-0AE2-4389-9898-1F1BD7C62D2C}" type="doc">
      <dgm:prSet loTypeId="urn:microsoft.com/office/officeart/2005/8/layout/pList2" loCatId="list" qsTypeId="urn:microsoft.com/office/officeart/2005/8/quickstyle/simple5" qsCatId="simple" csTypeId="urn:microsoft.com/office/officeart/2005/8/colors/accent1_2" csCatId="accent1" phldr="1"/>
      <dgm:spPr/>
    </dgm:pt>
    <dgm:pt modelId="{99BDCA66-BF09-476F-A63E-E5899A7CCE8A}">
      <dgm:prSet phldrT="[Text]" custT="1"/>
      <dgm:spPr>
        <a:solidFill>
          <a:srgbClr val="D9F1F9"/>
        </a:solidFill>
        <a:ln>
          <a:noFill/>
        </a:ln>
      </dgm:spPr>
      <dgm:t>
        <a:bodyPr/>
        <a:lstStyle/>
        <a:p>
          <a:r>
            <a:rPr lang="en-US" sz="2000" dirty="0">
              <a:solidFill>
                <a:schemeClr val="tx1"/>
              </a:solidFill>
            </a:rPr>
            <a:t>Program Dates</a:t>
          </a:r>
          <a:br>
            <a:rPr lang="en-US" sz="2000" dirty="0">
              <a:solidFill>
                <a:schemeClr val="tx1"/>
              </a:solidFill>
            </a:rPr>
          </a:br>
          <a:br>
            <a:rPr lang="en-US" sz="2000" dirty="0">
              <a:solidFill>
                <a:schemeClr val="tx1"/>
              </a:solidFill>
            </a:rPr>
          </a:br>
          <a:r>
            <a:rPr lang="en-US" sz="2000" dirty="0">
              <a:solidFill>
                <a:schemeClr val="tx1"/>
              </a:solidFill>
            </a:rPr>
            <a:t>TCC Training</a:t>
          </a:r>
          <a:br>
            <a:rPr lang="en-US" sz="2000" dirty="0">
              <a:solidFill>
                <a:schemeClr val="tx1"/>
              </a:solidFill>
            </a:rPr>
          </a:br>
          <a:br>
            <a:rPr lang="en-US" sz="2000" dirty="0">
              <a:solidFill>
                <a:schemeClr val="tx1"/>
              </a:solidFill>
            </a:rPr>
          </a:br>
          <a:r>
            <a:rPr lang="en-US" sz="2000" dirty="0">
              <a:solidFill>
                <a:schemeClr val="tx1"/>
              </a:solidFill>
            </a:rPr>
            <a:t>Cookie Comms</a:t>
          </a:r>
          <a:br>
            <a:rPr lang="en-US" sz="2000" dirty="0">
              <a:solidFill>
                <a:schemeClr val="tx1"/>
              </a:solidFill>
            </a:rPr>
          </a:br>
          <a:br>
            <a:rPr lang="en-US" sz="2000" dirty="0">
              <a:solidFill>
                <a:schemeClr val="tx1"/>
              </a:solidFill>
            </a:rPr>
          </a:br>
          <a:r>
            <a:rPr lang="en-US" sz="2000" dirty="0">
              <a:solidFill>
                <a:schemeClr val="tx1"/>
              </a:solidFill>
            </a:rPr>
            <a:t>Money Management</a:t>
          </a:r>
        </a:p>
      </dgm:t>
    </dgm:pt>
    <dgm:pt modelId="{AD477AF6-EDCA-4B16-87F4-DE9769ED22C4}" type="parTrans" cxnId="{AFD379A7-E185-4E0D-B526-818449991EB7}">
      <dgm:prSet/>
      <dgm:spPr/>
      <dgm:t>
        <a:bodyPr/>
        <a:lstStyle/>
        <a:p>
          <a:endParaRPr lang="en-US"/>
        </a:p>
      </dgm:t>
    </dgm:pt>
    <dgm:pt modelId="{1F98447A-7DBC-4C66-B3E3-59637F4F7F32}" type="sibTrans" cxnId="{AFD379A7-E185-4E0D-B526-818449991EB7}">
      <dgm:prSet/>
      <dgm:spPr/>
      <dgm:t>
        <a:bodyPr/>
        <a:lstStyle/>
        <a:p>
          <a:endParaRPr lang="en-US"/>
        </a:p>
      </dgm:t>
    </dgm:pt>
    <dgm:pt modelId="{DB5E1E3B-340D-4853-A285-93D114E6216E}">
      <dgm:prSet phldrT="[Text]" custT="1"/>
      <dgm:spPr>
        <a:solidFill>
          <a:srgbClr val="F8D4FC"/>
        </a:solidFill>
        <a:ln>
          <a:noFill/>
        </a:ln>
      </dgm:spPr>
      <dgm:t>
        <a:bodyPr/>
        <a:lstStyle/>
        <a:p>
          <a:r>
            <a:rPr lang="en-US" sz="2000" dirty="0">
              <a:solidFill>
                <a:schemeClr val="tx1"/>
              </a:solidFill>
            </a:rPr>
            <a:t>Booths</a:t>
          </a:r>
          <a:br>
            <a:rPr lang="en-US" sz="2000" dirty="0">
              <a:solidFill>
                <a:schemeClr val="tx1"/>
              </a:solidFill>
            </a:rPr>
          </a:br>
          <a:br>
            <a:rPr lang="en-US" sz="2000" dirty="0">
              <a:solidFill>
                <a:schemeClr val="tx1"/>
              </a:solidFill>
            </a:rPr>
          </a:br>
          <a:r>
            <a:rPr lang="en-US" sz="2000" dirty="0">
              <a:solidFill>
                <a:schemeClr val="tx1"/>
              </a:solidFill>
            </a:rPr>
            <a:t>ilovecookies.org</a:t>
          </a:r>
          <a:br>
            <a:rPr lang="en-US" sz="2000" dirty="0">
              <a:solidFill>
                <a:schemeClr val="tx1"/>
              </a:solidFill>
            </a:rPr>
          </a:br>
          <a:br>
            <a:rPr lang="en-US" sz="2000" dirty="0">
              <a:solidFill>
                <a:schemeClr val="tx1"/>
              </a:solidFill>
            </a:rPr>
          </a:br>
          <a:r>
            <a:rPr lang="en-US" sz="2000" dirty="0">
              <a:solidFill>
                <a:schemeClr val="tx1"/>
              </a:solidFill>
            </a:rPr>
            <a:t>Initial Order</a:t>
          </a:r>
          <a:br>
            <a:rPr lang="en-US" sz="2000" dirty="0">
              <a:solidFill>
                <a:schemeClr val="tx1"/>
              </a:solidFill>
            </a:rPr>
          </a:br>
          <a:br>
            <a:rPr lang="en-US" sz="2000" dirty="0">
              <a:solidFill>
                <a:schemeClr val="tx1"/>
              </a:solidFill>
            </a:rPr>
          </a:br>
          <a:r>
            <a:rPr lang="en-US" sz="2000" dirty="0">
              <a:solidFill>
                <a:schemeClr val="tx1"/>
              </a:solidFill>
            </a:rPr>
            <a:t>Delivery</a:t>
          </a:r>
        </a:p>
      </dgm:t>
    </dgm:pt>
    <dgm:pt modelId="{B293A49A-FE84-4735-966A-9897665B7339}" type="parTrans" cxnId="{745C6CD5-7DF6-4E29-AC3F-4284C88202AB}">
      <dgm:prSet/>
      <dgm:spPr/>
      <dgm:t>
        <a:bodyPr/>
        <a:lstStyle/>
        <a:p>
          <a:endParaRPr lang="en-US"/>
        </a:p>
      </dgm:t>
    </dgm:pt>
    <dgm:pt modelId="{21CE93F5-9B60-4921-BE83-361A118C2EC6}" type="sibTrans" cxnId="{745C6CD5-7DF6-4E29-AC3F-4284C88202AB}">
      <dgm:prSet/>
      <dgm:spPr/>
      <dgm:t>
        <a:bodyPr/>
        <a:lstStyle/>
        <a:p>
          <a:endParaRPr lang="en-US"/>
        </a:p>
      </dgm:t>
    </dgm:pt>
    <dgm:pt modelId="{C66A4965-A9D9-41CB-B435-EE7E34398472}">
      <dgm:prSet phldrT="[Text]" custT="1"/>
      <dgm:spPr>
        <a:solidFill>
          <a:schemeClr val="bg1"/>
        </a:solidFill>
        <a:ln>
          <a:noFill/>
        </a:ln>
      </dgm:spPr>
      <dgm:t>
        <a:bodyPr/>
        <a:lstStyle/>
        <a:p>
          <a:r>
            <a:rPr lang="en-US" sz="2000" dirty="0">
              <a:solidFill>
                <a:schemeClr val="tx1"/>
              </a:solidFill>
            </a:rPr>
            <a:t>Cupboards</a:t>
          </a:r>
          <a:br>
            <a:rPr lang="en-US" sz="2000" dirty="0">
              <a:solidFill>
                <a:schemeClr val="tx1"/>
              </a:solidFill>
            </a:rPr>
          </a:br>
          <a:br>
            <a:rPr lang="en-US" sz="2000" dirty="0">
              <a:solidFill>
                <a:schemeClr val="tx1"/>
              </a:solidFill>
            </a:rPr>
          </a:br>
          <a:r>
            <a:rPr lang="en-US" sz="2000" dirty="0">
              <a:solidFill>
                <a:schemeClr val="tx1"/>
              </a:solidFill>
            </a:rPr>
            <a:t>Digital Cookie</a:t>
          </a:r>
          <a:br>
            <a:rPr lang="en-US" sz="2000" dirty="0">
              <a:solidFill>
                <a:schemeClr val="tx1"/>
              </a:solidFill>
            </a:rPr>
          </a:br>
          <a:br>
            <a:rPr lang="en-US" sz="2000" dirty="0">
              <a:solidFill>
                <a:schemeClr val="tx1"/>
              </a:solidFill>
            </a:rPr>
          </a:br>
          <a:r>
            <a:rPr lang="en-US" sz="2000" dirty="0">
              <a:solidFill>
                <a:schemeClr val="tx1"/>
              </a:solidFill>
            </a:rPr>
            <a:t>Rewards</a:t>
          </a:r>
        </a:p>
      </dgm:t>
    </dgm:pt>
    <dgm:pt modelId="{CB46E661-CB0B-4A53-8046-F23F899C123A}" type="parTrans" cxnId="{DAB3A449-C9B7-4FB2-A083-C47C89EB95D0}">
      <dgm:prSet/>
      <dgm:spPr/>
      <dgm:t>
        <a:bodyPr/>
        <a:lstStyle/>
        <a:p>
          <a:endParaRPr lang="en-US"/>
        </a:p>
      </dgm:t>
    </dgm:pt>
    <dgm:pt modelId="{9A0948D3-22DC-4CAE-A044-B0239B5AE1ED}" type="sibTrans" cxnId="{DAB3A449-C9B7-4FB2-A083-C47C89EB95D0}">
      <dgm:prSet/>
      <dgm:spPr/>
      <dgm:t>
        <a:bodyPr/>
        <a:lstStyle/>
        <a:p>
          <a:endParaRPr lang="en-US"/>
        </a:p>
      </dgm:t>
    </dgm:pt>
    <dgm:pt modelId="{80E7399F-4B58-419C-B889-8A861F951606}">
      <dgm:prSet phldrT="[Text]" custT="1"/>
      <dgm:spPr>
        <a:solidFill>
          <a:srgbClr val="D9F1F9"/>
        </a:solidFill>
        <a:ln>
          <a:noFill/>
        </a:ln>
      </dgm:spPr>
      <dgm:t>
        <a:bodyPr/>
        <a:lstStyle/>
        <a:p>
          <a:r>
            <a:rPr lang="en-US" sz="2000" dirty="0">
              <a:solidFill>
                <a:schemeClr val="tx1"/>
              </a:solidFill>
            </a:rPr>
            <a:t>SUCC roles &amp;</a:t>
          </a:r>
          <a:br>
            <a:rPr lang="en-US" sz="2000" dirty="0">
              <a:solidFill>
                <a:schemeClr val="tx1"/>
              </a:solidFill>
            </a:rPr>
          </a:br>
          <a:r>
            <a:rPr lang="en-US" sz="2000" dirty="0">
              <a:solidFill>
                <a:schemeClr val="tx1"/>
              </a:solidFill>
            </a:rPr>
            <a:t>responsibilities</a:t>
          </a:r>
          <a:br>
            <a:rPr lang="en-US" sz="2000" dirty="0">
              <a:solidFill>
                <a:schemeClr val="tx1"/>
              </a:solidFill>
            </a:rPr>
          </a:br>
          <a:br>
            <a:rPr lang="en-US" sz="2000" dirty="0">
              <a:solidFill>
                <a:schemeClr val="tx1"/>
              </a:solidFill>
            </a:rPr>
          </a:br>
          <a:r>
            <a:rPr lang="en-US" sz="2000" dirty="0">
              <a:solidFill>
                <a:schemeClr val="tx1"/>
              </a:solidFill>
            </a:rPr>
            <a:t>SU Bonus</a:t>
          </a:r>
          <a:br>
            <a:rPr lang="en-US" sz="2000" dirty="0">
              <a:solidFill>
                <a:schemeClr val="tx1"/>
              </a:solidFill>
            </a:rPr>
          </a:br>
          <a:br>
            <a:rPr lang="en-US" sz="2000" dirty="0">
              <a:solidFill>
                <a:schemeClr val="tx1"/>
              </a:solidFill>
            </a:rPr>
          </a:br>
          <a:r>
            <a:rPr lang="en-US" sz="2000" dirty="0">
              <a:solidFill>
                <a:schemeClr val="tx1"/>
              </a:solidFill>
            </a:rPr>
            <a:t>Resources</a:t>
          </a:r>
          <a:br>
            <a:rPr lang="en-US" sz="2000" dirty="0">
              <a:solidFill>
                <a:schemeClr val="tx1"/>
              </a:solidFill>
            </a:rPr>
          </a:br>
          <a:br>
            <a:rPr lang="en-US" sz="2000" dirty="0">
              <a:solidFill>
                <a:schemeClr val="tx1"/>
              </a:solidFill>
            </a:rPr>
          </a:br>
          <a:r>
            <a:rPr lang="en-US" sz="2000" dirty="0">
              <a:solidFill>
                <a:schemeClr val="tx1"/>
              </a:solidFill>
            </a:rPr>
            <a:t>Materials</a:t>
          </a:r>
        </a:p>
      </dgm:t>
    </dgm:pt>
    <dgm:pt modelId="{3963ACFE-14F2-4391-A1CE-30097F3EA210}" type="parTrans" cxnId="{FBB14756-F8EA-4AE7-98F2-F06DD07D6B86}">
      <dgm:prSet/>
      <dgm:spPr/>
      <dgm:t>
        <a:bodyPr/>
        <a:lstStyle/>
        <a:p>
          <a:endParaRPr lang="en-US"/>
        </a:p>
      </dgm:t>
    </dgm:pt>
    <dgm:pt modelId="{6535A439-31A0-4172-83D5-D4747229D342}" type="sibTrans" cxnId="{FBB14756-F8EA-4AE7-98F2-F06DD07D6B86}">
      <dgm:prSet/>
      <dgm:spPr/>
      <dgm:t>
        <a:bodyPr/>
        <a:lstStyle/>
        <a:p>
          <a:endParaRPr lang="en-US"/>
        </a:p>
      </dgm:t>
    </dgm:pt>
    <dgm:pt modelId="{9E17ED39-B1F8-4793-81B9-0578D4598BB5}">
      <dgm:prSet phldrT="[Text]" custT="1"/>
      <dgm:spPr>
        <a:solidFill>
          <a:srgbClr val="D9F1F9"/>
        </a:solidFill>
        <a:ln>
          <a:noFill/>
        </a:ln>
      </dgm:spPr>
      <dgm:t>
        <a:bodyPr/>
        <a:lstStyle/>
        <a:p>
          <a:r>
            <a:rPr lang="en-US" sz="2000" dirty="0">
              <a:solidFill>
                <a:schemeClr val="tx1"/>
              </a:solidFill>
            </a:rPr>
            <a:t>2024 Theme</a:t>
          </a:r>
        </a:p>
        <a:p>
          <a:endParaRPr lang="en-US" sz="2000" dirty="0">
            <a:solidFill>
              <a:schemeClr val="tx1"/>
            </a:solidFill>
          </a:endParaRPr>
        </a:p>
        <a:p>
          <a:r>
            <a:rPr lang="en-US" sz="2000" dirty="0">
              <a:solidFill>
                <a:schemeClr val="tx1"/>
              </a:solidFill>
            </a:rPr>
            <a:t>Cookie Varieties</a:t>
          </a:r>
          <a:br>
            <a:rPr lang="en-US" sz="2000" dirty="0">
              <a:solidFill>
                <a:schemeClr val="tx1"/>
              </a:solidFill>
            </a:rPr>
          </a:br>
          <a:br>
            <a:rPr lang="en-US" sz="2000" dirty="0">
              <a:solidFill>
                <a:schemeClr val="tx1"/>
              </a:solidFill>
            </a:rPr>
          </a:br>
          <a:r>
            <a:rPr lang="en-US" sz="2000" dirty="0">
              <a:solidFill>
                <a:schemeClr val="tx1"/>
              </a:solidFill>
            </a:rPr>
            <a:t>Proceeds</a:t>
          </a:r>
          <a:br>
            <a:rPr lang="en-US" sz="2000" dirty="0">
              <a:solidFill>
                <a:schemeClr val="tx1"/>
              </a:solidFill>
            </a:rPr>
          </a:br>
          <a:br>
            <a:rPr lang="en-US" sz="2000" dirty="0">
              <a:solidFill>
                <a:schemeClr val="tx1"/>
              </a:solidFill>
            </a:rPr>
          </a:br>
          <a:r>
            <a:rPr lang="en-US" sz="2000" dirty="0">
              <a:solidFill>
                <a:schemeClr val="tx1"/>
              </a:solidFill>
            </a:rPr>
            <a:t>eBudde App</a:t>
          </a:r>
        </a:p>
      </dgm:t>
    </dgm:pt>
    <dgm:pt modelId="{83CBDB0C-3388-4A04-9B93-37579690F439}" type="parTrans" cxnId="{2AEBBF87-9BCF-4830-9C82-709192EB980A}">
      <dgm:prSet/>
      <dgm:spPr/>
      <dgm:t>
        <a:bodyPr/>
        <a:lstStyle/>
        <a:p>
          <a:endParaRPr lang="en-US"/>
        </a:p>
      </dgm:t>
    </dgm:pt>
    <dgm:pt modelId="{4587A2F1-E2CA-4D81-A451-44104369C406}" type="sibTrans" cxnId="{2AEBBF87-9BCF-4830-9C82-709192EB980A}">
      <dgm:prSet/>
      <dgm:spPr/>
      <dgm:t>
        <a:bodyPr/>
        <a:lstStyle/>
        <a:p>
          <a:endParaRPr lang="en-US"/>
        </a:p>
      </dgm:t>
    </dgm:pt>
    <dgm:pt modelId="{14623444-4F98-4C90-9E25-673E1778620A}" type="pres">
      <dgm:prSet presAssocID="{07D4AFC4-0AE2-4389-9898-1F1BD7C62D2C}" presName="Name0" presStyleCnt="0">
        <dgm:presLayoutVars>
          <dgm:dir/>
          <dgm:resizeHandles val="exact"/>
        </dgm:presLayoutVars>
      </dgm:prSet>
      <dgm:spPr/>
    </dgm:pt>
    <dgm:pt modelId="{AD0E6158-C87D-4515-A2B5-62875BBC9926}" type="pres">
      <dgm:prSet presAssocID="{07D4AFC4-0AE2-4389-9898-1F1BD7C62D2C}" presName="bkgdShp" presStyleLbl="alignAccFollowNode1" presStyleIdx="0" presStyleCnt="1" custScaleY="98018"/>
      <dgm:spPr/>
    </dgm:pt>
    <dgm:pt modelId="{3FC5014F-C641-457A-B442-15BC7E0B8070}" type="pres">
      <dgm:prSet presAssocID="{07D4AFC4-0AE2-4389-9898-1F1BD7C62D2C}" presName="linComp" presStyleCnt="0"/>
      <dgm:spPr/>
    </dgm:pt>
    <dgm:pt modelId="{E28C02BB-1341-4465-862B-B36F40615942}" type="pres">
      <dgm:prSet presAssocID="{9E17ED39-B1F8-4793-81B9-0578D4598BB5}" presName="compNode" presStyleCnt="0"/>
      <dgm:spPr/>
    </dgm:pt>
    <dgm:pt modelId="{CD0DD25F-6315-41CA-8D52-D0073356DDF6}" type="pres">
      <dgm:prSet presAssocID="{9E17ED39-B1F8-4793-81B9-0578D4598BB5}" presName="node" presStyleLbl="node1" presStyleIdx="0" presStyleCnt="5" custScaleX="106078" custLinFactNeighborY="-694">
        <dgm:presLayoutVars>
          <dgm:bulletEnabled val="1"/>
        </dgm:presLayoutVars>
      </dgm:prSet>
      <dgm:spPr/>
    </dgm:pt>
    <dgm:pt modelId="{88E47EAD-C4B0-4583-85F5-1EF536A38572}" type="pres">
      <dgm:prSet presAssocID="{9E17ED39-B1F8-4793-81B9-0578D4598BB5}" presName="invisiNode" presStyleLbl="node1" presStyleIdx="0" presStyleCnt="5"/>
      <dgm:spPr/>
    </dgm:pt>
    <dgm:pt modelId="{B33B20B9-8D71-41FD-8AF6-5DA10FFD4C51}" type="pres">
      <dgm:prSet presAssocID="{9E17ED39-B1F8-4793-81B9-0578D4598BB5}" presName="imagNode" presStyleLbl="fgImgPlace1" presStyleIdx="0" presStyleCnt="5" custScaleX="76312"/>
      <dgm:spPr>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dgm:spPr>
    </dgm:pt>
    <dgm:pt modelId="{78A64891-AAB4-4570-91A2-2C10B6B0DB6E}" type="pres">
      <dgm:prSet presAssocID="{4587A2F1-E2CA-4D81-A451-44104369C406}" presName="sibTrans" presStyleLbl="sibTrans2D1" presStyleIdx="0" presStyleCnt="0"/>
      <dgm:spPr/>
    </dgm:pt>
    <dgm:pt modelId="{62BE9AFB-52FB-4504-B2EC-00FC82607793}" type="pres">
      <dgm:prSet presAssocID="{80E7399F-4B58-419C-B889-8A861F951606}" presName="compNode" presStyleCnt="0"/>
      <dgm:spPr/>
    </dgm:pt>
    <dgm:pt modelId="{EAB01696-BB3A-43CF-B8B3-A83287A3B08F}" type="pres">
      <dgm:prSet presAssocID="{80E7399F-4B58-419C-B889-8A861F951606}" presName="node" presStyleLbl="node1" presStyleIdx="1" presStyleCnt="5" custScaleX="134055" custLinFactNeighborY="-694">
        <dgm:presLayoutVars>
          <dgm:bulletEnabled val="1"/>
        </dgm:presLayoutVars>
      </dgm:prSet>
      <dgm:spPr/>
    </dgm:pt>
    <dgm:pt modelId="{D642D034-2231-41FA-9267-B7CA4A5DC482}" type="pres">
      <dgm:prSet presAssocID="{80E7399F-4B58-419C-B889-8A861F951606}" presName="invisiNode" presStyleLbl="node1" presStyleIdx="1" presStyleCnt="5"/>
      <dgm:spPr/>
    </dgm:pt>
    <dgm:pt modelId="{1A8D9E57-BE40-4255-8236-49FCEF2BAE1C}" type="pres">
      <dgm:prSet presAssocID="{80E7399F-4B58-419C-B889-8A861F951606}" presName="imagNode"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8D82FCAD-9DC1-4DA4-8AFC-A5C4B3D0D696}" type="pres">
      <dgm:prSet presAssocID="{6535A439-31A0-4172-83D5-D4747229D342}" presName="sibTrans" presStyleLbl="sibTrans2D1" presStyleIdx="0" presStyleCnt="0"/>
      <dgm:spPr/>
    </dgm:pt>
    <dgm:pt modelId="{A7844C80-2CB9-45EB-8502-CDF9768EA20D}" type="pres">
      <dgm:prSet presAssocID="{99BDCA66-BF09-476F-A63E-E5899A7CCE8A}" presName="compNode" presStyleCnt="0"/>
      <dgm:spPr/>
    </dgm:pt>
    <dgm:pt modelId="{BF42FC5E-BD9C-422F-BD54-4DCD304B6382}" type="pres">
      <dgm:prSet presAssocID="{99BDCA66-BF09-476F-A63E-E5899A7CCE8A}" presName="node" presStyleLbl="node1" presStyleIdx="2" presStyleCnt="5" custScaleX="108339" custLinFactNeighborY="-694">
        <dgm:presLayoutVars>
          <dgm:bulletEnabled val="1"/>
        </dgm:presLayoutVars>
      </dgm:prSet>
      <dgm:spPr/>
    </dgm:pt>
    <dgm:pt modelId="{C0C0D179-EBE4-4A5D-B61E-3222B2458213}" type="pres">
      <dgm:prSet presAssocID="{99BDCA66-BF09-476F-A63E-E5899A7CCE8A}" presName="invisiNode" presStyleLbl="node1" presStyleIdx="2" presStyleCnt="5"/>
      <dgm:spPr/>
    </dgm:pt>
    <dgm:pt modelId="{B1533312-6331-4A95-AB0B-7B7AAD225756}" type="pres">
      <dgm:prSet presAssocID="{99BDCA66-BF09-476F-A63E-E5899A7CCE8A}" presName="imagNode" presStyleLbl="fgImgPlace1" presStyleIdx="2" presStyleCnt="5" custScaleX="86860"/>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C45136AB-44A9-4A40-B668-5EB419872275}" type="pres">
      <dgm:prSet presAssocID="{1F98447A-7DBC-4C66-B3E3-59637F4F7F32}" presName="sibTrans" presStyleLbl="sibTrans2D1" presStyleIdx="0" presStyleCnt="0"/>
      <dgm:spPr/>
    </dgm:pt>
    <dgm:pt modelId="{0067BC7B-D85A-450B-B2A1-F8D6E4B5ED22}" type="pres">
      <dgm:prSet presAssocID="{DB5E1E3B-340D-4853-A285-93D114E6216E}" presName="compNode" presStyleCnt="0"/>
      <dgm:spPr/>
    </dgm:pt>
    <dgm:pt modelId="{9C85D55D-4558-4C9D-80A6-8E02060F04EB}" type="pres">
      <dgm:prSet presAssocID="{DB5E1E3B-340D-4853-A285-93D114E6216E}" presName="node" presStyleLbl="node1" presStyleIdx="3" presStyleCnt="5" custScaleX="119458" custLinFactNeighborY="-694">
        <dgm:presLayoutVars>
          <dgm:bulletEnabled val="1"/>
        </dgm:presLayoutVars>
      </dgm:prSet>
      <dgm:spPr/>
    </dgm:pt>
    <dgm:pt modelId="{79CA7BD0-56F6-4CFC-B27B-C2993FEC6F5B}" type="pres">
      <dgm:prSet presAssocID="{DB5E1E3B-340D-4853-A285-93D114E6216E}" presName="invisiNode" presStyleLbl="node1" presStyleIdx="3" presStyleCnt="5"/>
      <dgm:spPr/>
    </dgm:pt>
    <dgm:pt modelId="{E76ECB5F-4134-4FA2-8354-1DA6BD0E5877}" type="pres">
      <dgm:prSet presAssocID="{DB5E1E3B-340D-4853-A285-93D114E6216E}" presName="imagNode" presStyleLbl="fgImgPlace1" presStyleIdx="3" presStyleCnt="5" custScaleX="86075"/>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E564A81A-67B7-44F7-AAE7-F7D8BFD2563E}" type="pres">
      <dgm:prSet presAssocID="{21CE93F5-9B60-4921-BE83-361A118C2EC6}" presName="sibTrans" presStyleLbl="sibTrans2D1" presStyleIdx="0" presStyleCnt="0"/>
      <dgm:spPr/>
    </dgm:pt>
    <dgm:pt modelId="{0214C234-184D-493E-9470-E26D5FC868D7}" type="pres">
      <dgm:prSet presAssocID="{C66A4965-A9D9-41CB-B435-EE7E34398472}" presName="compNode" presStyleCnt="0"/>
      <dgm:spPr/>
    </dgm:pt>
    <dgm:pt modelId="{63DC074C-E7E7-466C-A829-7F07BFC95653}" type="pres">
      <dgm:prSet presAssocID="{C66A4965-A9D9-41CB-B435-EE7E34398472}" presName="node" presStyleLbl="node1" presStyleIdx="4" presStyleCnt="5" custLinFactNeighborY="-694">
        <dgm:presLayoutVars>
          <dgm:bulletEnabled val="1"/>
        </dgm:presLayoutVars>
      </dgm:prSet>
      <dgm:spPr/>
    </dgm:pt>
    <dgm:pt modelId="{43B43C72-FB78-4054-A398-DA5911AB32FD}" type="pres">
      <dgm:prSet presAssocID="{C66A4965-A9D9-41CB-B435-EE7E34398472}" presName="invisiNode" presStyleLbl="node1" presStyleIdx="4" presStyleCnt="5"/>
      <dgm:spPr/>
    </dgm:pt>
    <dgm:pt modelId="{A0C5F9EC-D905-4A7B-B0F6-1B29D41E81EF}" type="pres">
      <dgm:prSet presAssocID="{C66A4965-A9D9-41CB-B435-EE7E34398472}" presName="imagNode" presStyleLbl="fgImgPlace1" presStyleIdx="4" presStyleCnt="5" custScaleX="78846" custScaleY="82128"/>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Lst>
  <dgm:cxnLst>
    <dgm:cxn modelId="{B9D9E93D-C93D-4960-8F6C-AD8F60129949}" type="presOf" srcId="{9E17ED39-B1F8-4793-81B9-0578D4598BB5}" destId="{CD0DD25F-6315-41CA-8D52-D0073356DDF6}" srcOrd="0" destOrd="0" presId="urn:microsoft.com/office/officeart/2005/8/layout/pList2"/>
    <dgm:cxn modelId="{8CC6985C-1E32-4D8A-B297-4CE85B2EF7AA}" type="presOf" srcId="{4587A2F1-E2CA-4D81-A451-44104369C406}" destId="{78A64891-AAB4-4570-91A2-2C10B6B0DB6E}" srcOrd="0" destOrd="0" presId="urn:microsoft.com/office/officeart/2005/8/layout/pList2"/>
    <dgm:cxn modelId="{66A30367-3B52-4FED-AFB9-00F335B58121}" type="presOf" srcId="{07D4AFC4-0AE2-4389-9898-1F1BD7C62D2C}" destId="{14623444-4F98-4C90-9E25-673E1778620A}" srcOrd="0" destOrd="0" presId="urn:microsoft.com/office/officeart/2005/8/layout/pList2"/>
    <dgm:cxn modelId="{DAB3A449-C9B7-4FB2-A083-C47C89EB95D0}" srcId="{07D4AFC4-0AE2-4389-9898-1F1BD7C62D2C}" destId="{C66A4965-A9D9-41CB-B435-EE7E34398472}" srcOrd="4" destOrd="0" parTransId="{CB46E661-CB0B-4A53-8046-F23F899C123A}" sibTransId="{9A0948D3-22DC-4CAE-A044-B0239B5AE1ED}"/>
    <dgm:cxn modelId="{FBB14756-F8EA-4AE7-98F2-F06DD07D6B86}" srcId="{07D4AFC4-0AE2-4389-9898-1F1BD7C62D2C}" destId="{80E7399F-4B58-419C-B889-8A861F951606}" srcOrd="1" destOrd="0" parTransId="{3963ACFE-14F2-4391-A1CE-30097F3EA210}" sibTransId="{6535A439-31A0-4172-83D5-D4747229D342}"/>
    <dgm:cxn modelId="{95A98782-113B-4F54-A2B4-26A56313FA6C}" type="presOf" srcId="{80E7399F-4B58-419C-B889-8A861F951606}" destId="{EAB01696-BB3A-43CF-B8B3-A83287A3B08F}" srcOrd="0" destOrd="0" presId="urn:microsoft.com/office/officeart/2005/8/layout/pList2"/>
    <dgm:cxn modelId="{2AEBBF87-9BCF-4830-9C82-709192EB980A}" srcId="{07D4AFC4-0AE2-4389-9898-1F1BD7C62D2C}" destId="{9E17ED39-B1F8-4793-81B9-0578D4598BB5}" srcOrd="0" destOrd="0" parTransId="{83CBDB0C-3388-4A04-9B93-37579690F439}" sibTransId="{4587A2F1-E2CA-4D81-A451-44104369C406}"/>
    <dgm:cxn modelId="{BE1EBEA4-37B0-4FED-8839-7795BCD09A23}" type="presOf" srcId="{C66A4965-A9D9-41CB-B435-EE7E34398472}" destId="{63DC074C-E7E7-466C-A829-7F07BFC95653}" srcOrd="0" destOrd="0" presId="urn:microsoft.com/office/officeart/2005/8/layout/pList2"/>
    <dgm:cxn modelId="{AFD379A7-E185-4E0D-B526-818449991EB7}" srcId="{07D4AFC4-0AE2-4389-9898-1F1BD7C62D2C}" destId="{99BDCA66-BF09-476F-A63E-E5899A7CCE8A}" srcOrd="2" destOrd="0" parTransId="{AD477AF6-EDCA-4B16-87F4-DE9769ED22C4}" sibTransId="{1F98447A-7DBC-4C66-B3E3-59637F4F7F32}"/>
    <dgm:cxn modelId="{BDF79DB1-BA0A-48FA-A751-DE4D36A43AEF}" type="presOf" srcId="{6535A439-31A0-4172-83D5-D4747229D342}" destId="{8D82FCAD-9DC1-4DA4-8AFC-A5C4B3D0D696}" srcOrd="0" destOrd="0" presId="urn:microsoft.com/office/officeart/2005/8/layout/pList2"/>
    <dgm:cxn modelId="{F74199B6-A267-402B-8763-173A063436A0}" type="presOf" srcId="{99BDCA66-BF09-476F-A63E-E5899A7CCE8A}" destId="{BF42FC5E-BD9C-422F-BD54-4DCD304B6382}" srcOrd="0" destOrd="0" presId="urn:microsoft.com/office/officeart/2005/8/layout/pList2"/>
    <dgm:cxn modelId="{B1B487CA-6BA6-449D-A024-02A177E18572}" type="presOf" srcId="{DB5E1E3B-340D-4853-A285-93D114E6216E}" destId="{9C85D55D-4558-4C9D-80A6-8E02060F04EB}" srcOrd="0" destOrd="0" presId="urn:microsoft.com/office/officeart/2005/8/layout/pList2"/>
    <dgm:cxn modelId="{745C6CD5-7DF6-4E29-AC3F-4284C88202AB}" srcId="{07D4AFC4-0AE2-4389-9898-1F1BD7C62D2C}" destId="{DB5E1E3B-340D-4853-A285-93D114E6216E}" srcOrd="3" destOrd="0" parTransId="{B293A49A-FE84-4735-966A-9897665B7339}" sibTransId="{21CE93F5-9B60-4921-BE83-361A118C2EC6}"/>
    <dgm:cxn modelId="{266211F1-29F9-46C2-8BD8-33E7177687B3}" type="presOf" srcId="{1F98447A-7DBC-4C66-B3E3-59637F4F7F32}" destId="{C45136AB-44A9-4A40-B668-5EB419872275}" srcOrd="0" destOrd="0" presId="urn:microsoft.com/office/officeart/2005/8/layout/pList2"/>
    <dgm:cxn modelId="{21D953F4-E9FA-4487-BC64-9A73DA52A4DD}" type="presOf" srcId="{21CE93F5-9B60-4921-BE83-361A118C2EC6}" destId="{E564A81A-67B7-44F7-AAE7-F7D8BFD2563E}" srcOrd="0" destOrd="0" presId="urn:microsoft.com/office/officeart/2005/8/layout/pList2"/>
    <dgm:cxn modelId="{477A1274-D5E7-4408-A50A-64C460F2CBF4}" type="presParOf" srcId="{14623444-4F98-4C90-9E25-673E1778620A}" destId="{AD0E6158-C87D-4515-A2B5-62875BBC9926}" srcOrd="0" destOrd="0" presId="urn:microsoft.com/office/officeart/2005/8/layout/pList2"/>
    <dgm:cxn modelId="{F86DDED5-0AAD-454B-AF5D-7AC0ED06E9E8}" type="presParOf" srcId="{14623444-4F98-4C90-9E25-673E1778620A}" destId="{3FC5014F-C641-457A-B442-15BC7E0B8070}" srcOrd="1" destOrd="0" presId="urn:microsoft.com/office/officeart/2005/8/layout/pList2"/>
    <dgm:cxn modelId="{E19A02FF-251B-4130-A0D7-4296D29196E2}" type="presParOf" srcId="{3FC5014F-C641-457A-B442-15BC7E0B8070}" destId="{E28C02BB-1341-4465-862B-B36F40615942}" srcOrd="0" destOrd="0" presId="urn:microsoft.com/office/officeart/2005/8/layout/pList2"/>
    <dgm:cxn modelId="{801C0266-7143-476B-BDF4-3DEDD8980FEE}" type="presParOf" srcId="{E28C02BB-1341-4465-862B-B36F40615942}" destId="{CD0DD25F-6315-41CA-8D52-D0073356DDF6}" srcOrd="0" destOrd="0" presId="urn:microsoft.com/office/officeart/2005/8/layout/pList2"/>
    <dgm:cxn modelId="{980B32DA-9413-4839-9671-AE01C55E0FF8}" type="presParOf" srcId="{E28C02BB-1341-4465-862B-B36F40615942}" destId="{88E47EAD-C4B0-4583-85F5-1EF536A38572}" srcOrd="1" destOrd="0" presId="urn:microsoft.com/office/officeart/2005/8/layout/pList2"/>
    <dgm:cxn modelId="{936DEA17-54DC-460C-AD3E-6373C3EB3D4D}" type="presParOf" srcId="{E28C02BB-1341-4465-862B-B36F40615942}" destId="{B33B20B9-8D71-41FD-8AF6-5DA10FFD4C51}" srcOrd="2" destOrd="0" presId="urn:microsoft.com/office/officeart/2005/8/layout/pList2"/>
    <dgm:cxn modelId="{FA1022D7-5663-4DCD-BF92-0ACCF87E609E}" type="presParOf" srcId="{3FC5014F-C641-457A-B442-15BC7E0B8070}" destId="{78A64891-AAB4-4570-91A2-2C10B6B0DB6E}" srcOrd="1" destOrd="0" presId="urn:microsoft.com/office/officeart/2005/8/layout/pList2"/>
    <dgm:cxn modelId="{A4150893-8E14-4C51-AF75-EE25CCE39160}" type="presParOf" srcId="{3FC5014F-C641-457A-B442-15BC7E0B8070}" destId="{62BE9AFB-52FB-4504-B2EC-00FC82607793}" srcOrd="2" destOrd="0" presId="urn:microsoft.com/office/officeart/2005/8/layout/pList2"/>
    <dgm:cxn modelId="{27D2A815-88ED-47E3-8FCA-B93375E6CE3B}" type="presParOf" srcId="{62BE9AFB-52FB-4504-B2EC-00FC82607793}" destId="{EAB01696-BB3A-43CF-B8B3-A83287A3B08F}" srcOrd="0" destOrd="0" presId="urn:microsoft.com/office/officeart/2005/8/layout/pList2"/>
    <dgm:cxn modelId="{33616BA8-1692-451A-BE73-3FB2D28C1362}" type="presParOf" srcId="{62BE9AFB-52FB-4504-B2EC-00FC82607793}" destId="{D642D034-2231-41FA-9267-B7CA4A5DC482}" srcOrd="1" destOrd="0" presId="urn:microsoft.com/office/officeart/2005/8/layout/pList2"/>
    <dgm:cxn modelId="{5F8E7B22-B5B1-4B51-8ED5-374B81C3EF14}" type="presParOf" srcId="{62BE9AFB-52FB-4504-B2EC-00FC82607793}" destId="{1A8D9E57-BE40-4255-8236-49FCEF2BAE1C}" srcOrd="2" destOrd="0" presId="urn:microsoft.com/office/officeart/2005/8/layout/pList2"/>
    <dgm:cxn modelId="{306255B4-5F59-4D23-A69B-DC364C4A3FBE}" type="presParOf" srcId="{3FC5014F-C641-457A-B442-15BC7E0B8070}" destId="{8D82FCAD-9DC1-4DA4-8AFC-A5C4B3D0D696}" srcOrd="3" destOrd="0" presId="urn:microsoft.com/office/officeart/2005/8/layout/pList2"/>
    <dgm:cxn modelId="{F380E43A-9F66-43DC-BB9F-0A05744B97B5}" type="presParOf" srcId="{3FC5014F-C641-457A-B442-15BC7E0B8070}" destId="{A7844C80-2CB9-45EB-8502-CDF9768EA20D}" srcOrd="4" destOrd="0" presId="urn:microsoft.com/office/officeart/2005/8/layout/pList2"/>
    <dgm:cxn modelId="{D8F80788-D96E-4982-A0A3-5917ECFC89A5}" type="presParOf" srcId="{A7844C80-2CB9-45EB-8502-CDF9768EA20D}" destId="{BF42FC5E-BD9C-422F-BD54-4DCD304B6382}" srcOrd="0" destOrd="0" presId="urn:microsoft.com/office/officeart/2005/8/layout/pList2"/>
    <dgm:cxn modelId="{370D49B1-BB11-4844-9531-C035C1B3579F}" type="presParOf" srcId="{A7844C80-2CB9-45EB-8502-CDF9768EA20D}" destId="{C0C0D179-EBE4-4A5D-B61E-3222B2458213}" srcOrd="1" destOrd="0" presId="urn:microsoft.com/office/officeart/2005/8/layout/pList2"/>
    <dgm:cxn modelId="{B3113760-CDC9-47A0-8C56-839B2F1A6D62}" type="presParOf" srcId="{A7844C80-2CB9-45EB-8502-CDF9768EA20D}" destId="{B1533312-6331-4A95-AB0B-7B7AAD225756}" srcOrd="2" destOrd="0" presId="urn:microsoft.com/office/officeart/2005/8/layout/pList2"/>
    <dgm:cxn modelId="{24B060F3-21F7-4FB7-BE87-3FEC7E6B2A0B}" type="presParOf" srcId="{3FC5014F-C641-457A-B442-15BC7E0B8070}" destId="{C45136AB-44A9-4A40-B668-5EB419872275}" srcOrd="5" destOrd="0" presId="urn:microsoft.com/office/officeart/2005/8/layout/pList2"/>
    <dgm:cxn modelId="{71EB4AF4-2B20-4062-BF8B-9187CC5DC2AC}" type="presParOf" srcId="{3FC5014F-C641-457A-B442-15BC7E0B8070}" destId="{0067BC7B-D85A-450B-B2A1-F8D6E4B5ED22}" srcOrd="6" destOrd="0" presId="urn:microsoft.com/office/officeart/2005/8/layout/pList2"/>
    <dgm:cxn modelId="{25105FCC-A1E0-4249-A7FC-2841CDCD2BA5}" type="presParOf" srcId="{0067BC7B-D85A-450B-B2A1-F8D6E4B5ED22}" destId="{9C85D55D-4558-4C9D-80A6-8E02060F04EB}" srcOrd="0" destOrd="0" presId="urn:microsoft.com/office/officeart/2005/8/layout/pList2"/>
    <dgm:cxn modelId="{6EB456D6-CEAE-48B6-81F8-A0CCE9745F88}" type="presParOf" srcId="{0067BC7B-D85A-450B-B2A1-F8D6E4B5ED22}" destId="{79CA7BD0-56F6-4CFC-B27B-C2993FEC6F5B}" srcOrd="1" destOrd="0" presId="urn:microsoft.com/office/officeart/2005/8/layout/pList2"/>
    <dgm:cxn modelId="{610C3F0A-418C-4B8E-846C-4D395802BE6E}" type="presParOf" srcId="{0067BC7B-D85A-450B-B2A1-F8D6E4B5ED22}" destId="{E76ECB5F-4134-4FA2-8354-1DA6BD0E5877}" srcOrd="2" destOrd="0" presId="urn:microsoft.com/office/officeart/2005/8/layout/pList2"/>
    <dgm:cxn modelId="{C9C07611-6E5F-4197-AB30-922994414F6C}" type="presParOf" srcId="{3FC5014F-C641-457A-B442-15BC7E0B8070}" destId="{E564A81A-67B7-44F7-AAE7-F7D8BFD2563E}" srcOrd="7" destOrd="0" presId="urn:microsoft.com/office/officeart/2005/8/layout/pList2"/>
    <dgm:cxn modelId="{82AFC993-5EB4-4E0F-9C31-D6D0453F5309}" type="presParOf" srcId="{3FC5014F-C641-457A-B442-15BC7E0B8070}" destId="{0214C234-184D-493E-9470-E26D5FC868D7}" srcOrd="8" destOrd="0" presId="urn:microsoft.com/office/officeart/2005/8/layout/pList2"/>
    <dgm:cxn modelId="{E63B0EB1-90E8-46BB-AAAF-5A45235845F1}" type="presParOf" srcId="{0214C234-184D-493E-9470-E26D5FC868D7}" destId="{63DC074C-E7E7-466C-A829-7F07BFC95653}" srcOrd="0" destOrd="0" presId="urn:microsoft.com/office/officeart/2005/8/layout/pList2"/>
    <dgm:cxn modelId="{B5C94595-81A8-4D75-A38E-394825BADE43}" type="presParOf" srcId="{0214C234-184D-493E-9470-E26D5FC868D7}" destId="{43B43C72-FB78-4054-A398-DA5911AB32FD}" srcOrd="1" destOrd="0" presId="urn:microsoft.com/office/officeart/2005/8/layout/pList2"/>
    <dgm:cxn modelId="{FEF0A488-3332-4CBC-9D78-A74C13AA2480}" type="presParOf" srcId="{0214C234-184D-493E-9470-E26D5FC868D7}" destId="{A0C5F9EC-D905-4A7B-B0F6-1B29D41E81EF}"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7D4AFC4-0AE2-4389-9898-1F1BD7C62D2C}" type="doc">
      <dgm:prSet loTypeId="urn:microsoft.com/office/officeart/2005/8/layout/pList2" loCatId="list" qsTypeId="urn:microsoft.com/office/officeart/2005/8/quickstyle/simple5" qsCatId="simple" csTypeId="urn:microsoft.com/office/officeart/2005/8/colors/accent1_2" csCatId="accent1" phldr="1"/>
      <dgm:spPr/>
    </dgm:pt>
    <dgm:pt modelId="{99BDCA66-BF09-476F-A63E-E5899A7CCE8A}">
      <dgm:prSet phldrT="[Text]" custT="1"/>
      <dgm:spPr>
        <a:solidFill>
          <a:srgbClr val="D9F1F9"/>
        </a:solidFill>
        <a:ln>
          <a:noFill/>
        </a:ln>
      </dgm:spPr>
      <dgm:t>
        <a:bodyPr/>
        <a:lstStyle/>
        <a:p>
          <a:r>
            <a:rPr lang="en-US" sz="2000" dirty="0">
              <a:solidFill>
                <a:schemeClr val="tx1"/>
              </a:solidFill>
            </a:rPr>
            <a:t>Program Dates</a:t>
          </a:r>
          <a:br>
            <a:rPr lang="en-US" sz="2000" dirty="0">
              <a:solidFill>
                <a:schemeClr val="tx1"/>
              </a:solidFill>
            </a:rPr>
          </a:br>
          <a:br>
            <a:rPr lang="en-US" sz="2000" dirty="0">
              <a:solidFill>
                <a:schemeClr val="tx1"/>
              </a:solidFill>
            </a:rPr>
          </a:br>
          <a:r>
            <a:rPr lang="en-US" sz="2000" dirty="0">
              <a:solidFill>
                <a:schemeClr val="tx1"/>
              </a:solidFill>
            </a:rPr>
            <a:t>TCC Training</a:t>
          </a:r>
          <a:br>
            <a:rPr lang="en-US" sz="2000" dirty="0">
              <a:solidFill>
                <a:schemeClr val="tx1"/>
              </a:solidFill>
            </a:rPr>
          </a:br>
          <a:br>
            <a:rPr lang="en-US" sz="2000" dirty="0">
              <a:solidFill>
                <a:schemeClr val="tx1"/>
              </a:solidFill>
            </a:rPr>
          </a:br>
          <a:r>
            <a:rPr lang="en-US" sz="2000" dirty="0">
              <a:solidFill>
                <a:schemeClr val="tx1"/>
              </a:solidFill>
            </a:rPr>
            <a:t>Cookie Comms</a:t>
          </a:r>
          <a:br>
            <a:rPr lang="en-US" sz="2000" dirty="0">
              <a:solidFill>
                <a:schemeClr val="tx1"/>
              </a:solidFill>
            </a:rPr>
          </a:br>
          <a:br>
            <a:rPr lang="en-US" sz="2000" dirty="0">
              <a:solidFill>
                <a:schemeClr val="tx1"/>
              </a:solidFill>
            </a:rPr>
          </a:br>
          <a:r>
            <a:rPr lang="en-US" sz="2000" dirty="0">
              <a:solidFill>
                <a:schemeClr val="tx1"/>
              </a:solidFill>
            </a:rPr>
            <a:t>Money Management</a:t>
          </a:r>
        </a:p>
      </dgm:t>
    </dgm:pt>
    <dgm:pt modelId="{AD477AF6-EDCA-4B16-87F4-DE9769ED22C4}" type="parTrans" cxnId="{AFD379A7-E185-4E0D-B526-818449991EB7}">
      <dgm:prSet/>
      <dgm:spPr/>
      <dgm:t>
        <a:bodyPr/>
        <a:lstStyle/>
        <a:p>
          <a:endParaRPr lang="en-US"/>
        </a:p>
      </dgm:t>
    </dgm:pt>
    <dgm:pt modelId="{1F98447A-7DBC-4C66-B3E3-59637F4F7F32}" type="sibTrans" cxnId="{AFD379A7-E185-4E0D-B526-818449991EB7}">
      <dgm:prSet/>
      <dgm:spPr/>
      <dgm:t>
        <a:bodyPr/>
        <a:lstStyle/>
        <a:p>
          <a:endParaRPr lang="en-US"/>
        </a:p>
      </dgm:t>
    </dgm:pt>
    <dgm:pt modelId="{DB5E1E3B-340D-4853-A285-93D114E6216E}">
      <dgm:prSet phldrT="[Text]" custT="1"/>
      <dgm:spPr>
        <a:solidFill>
          <a:srgbClr val="D9F1F9"/>
        </a:solidFill>
        <a:ln>
          <a:noFill/>
        </a:ln>
      </dgm:spPr>
      <dgm:t>
        <a:bodyPr/>
        <a:lstStyle/>
        <a:p>
          <a:r>
            <a:rPr lang="en-US" sz="2000" dirty="0">
              <a:solidFill>
                <a:schemeClr val="tx1"/>
              </a:solidFill>
            </a:rPr>
            <a:t>Booths</a:t>
          </a:r>
          <a:br>
            <a:rPr lang="en-US" sz="2000" dirty="0">
              <a:solidFill>
                <a:schemeClr val="tx1"/>
              </a:solidFill>
            </a:rPr>
          </a:br>
          <a:br>
            <a:rPr lang="en-US" sz="2000" dirty="0">
              <a:solidFill>
                <a:schemeClr val="tx1"/>
              </a:solidFill>
            </a:rPr>
          </a:br>
          <a:r>
            <a:rPr lang="en-US" sz="2000" dirty="0">
              <a:solidFill>
                <a:schemeClr val="tx1"/>
              </a:solidFill>
            </a:rPr>
            <a:t>ilovecookies.org</a:t>
          </a:r>
          <a:br>
            <a:rPr lang="en-US" sz="2000" dirty="0">
              <a:solidFill>
                <a:schemeClr val="tx1"/>
              </a:solidFill>
            </a:rPr>
          </a:br>
          <a:br>
            <a:rPr lang="en-US" sz="2000" dirty="0">
              <a:solidFill>
                <a:schemeClr val="tx1"/>
              </a:solidFill>
            </a:rPr>
          </a:br>
          <a:r>
            <a:rPr lang="en-US" sz="2000" dirty="0">
              <a:solidFill>
                <a:schemeClr val="tx1"/>
              </a:solidFill>
            </a:rPr>
            <a:t>Initial Order</a:t>
          </a:r>
          <a:br>
            <a:rPr lang="en-US" sz="2000" dirty="0">
              <a:solidFill>
                <a:schemeClr val="tx1"/>
              </a:solidFill>
            </a:rPr>
          </a:br>
          <a:br>
            <a:rPr lang="en-US" sz="2000" dirty="0">
              <a:solidFill>
                <a:schemeClr val="tx1"/>
              </a:solidFill>
            </a:rPr>
          </a:br>
          <a:r>
            <a:rPr lang="en-US" sz="2000" dirty="0">
              <a:solidFill>
                <a:schemeClr val="tx1"/>
              </a:solidFill>
            </a:rPr>
            <a:t>Delivery</a:t>
          </a:r>
        </a:p>
      </dgm:t>
    </dgm:pt>
    <dgm:pt modelId="{B293A49A-FE84-4735-966A-9897665B7339}" type="parTrans" cxnId="{745C6CD5-7DF6-4E29-AC3F-4284C88202AB}">
      <dgm:prSet/>
      <dgm:spPr/>
      <dgm:t>
        <a:bodyPr/>
        <a:lstStyle/>
        <a:p>
          <a:endParaRPr lang="en-US"/>
        </a:p>
      </dgm:t>
    </dgm:pt>
    <dgm:pt modelId="{21CE93F5-9B60-4921-BE83-361A118C2EC6}" type="sibTrans" cxnId="{745C6CD5-7DF6-4E29-AC3F-4284C88202AB}">
      <dgm:prSet/>
      <dgm:spPr/>
      <dgm:t>
        <a:bodyPr/>
        <a:lstStyle/>
        <a:p>
          <a:endParaRPr lang="en-US"/>
        </a:p>
      </dgm:t>
    </dgm:pt>
    <dgm:pt modelId="{C66A4965-A9D9-41CB-B435-EE7E34398472}">
      <dgm:prSet phldrT="[Text]" custT="1"/>
      <dgm:spPr>
        <a:solidFill>
          <a:srgbClr val="F8D4FC"/>
        </a:solidFill>
        <a:ln>
          <a:noFill/>
        </a:ln>
      </dgm:spPr>
      <dgm:t>
        <a:bodyPr/>
        <a:lstStyle/>
        <a:p>
          <a:r>
            <a:rPr lang="en-US" sz="2000" dirty="0">
              <a:solidFill>
                <a:schemeClr val="tx1"/>
              </a:solidFill>
            </a:rPr>
            <a:t>Cupboards</a:t>
          </a:r>
          <a:br>
            <a:rPr lang="en-US" sz="2000" dirty="0">
              <a:solidFill>
                <a:schemeClr val="tx1"/>
              </a:solidFill>
            </a:rPr>
          </a:br>
          <a:br>
            <a:rPr lang="en-US" sz="2000" dirty="0">
              <a:solidFill>
                <a:schemeClr val="tx1"/>
              </a:solidFill>
            </a:rPr>
          </a:br>
          <a:r>
            <a:rPr lang="en-US" sz="2000" dirty="0">
              <a:solidFill>
                <a:schemeClr val="tx1"/>
              </a:solidFill>
            </a:rPr>
            <a:t>Digital Cookie</a:t>
          </a:r>
          <a:br>
            <a:rPr lang="en-US" sz="2000" dirty="0">
              <a:solidFill>
                <a:schemeClr val="tx1"/>
              </a:solidFill>
            </a:rPr>
          </a:br>
          <a:br>
            <a:rPr lang="en-US" sz="2000" dirty="0">
              <a:solidFill>
                <a:schemeClr val="tx1"/>
              </a:solidFill>
            </a:rPr>
          </a:br>
          <a:r>
            <a:rPr lang="en-US" sz="2000" dirty="0">
              <a:solidFill>
                <a:schemeClr val="tx1"/>
              </a:solidFill>
            </a:rPr>
            <a:t>Rewards</a:t>
          </a:r>
        </a:p>
      </dgm:t>
    </dgm:pt>
    <dgm:pt modelId="{CB46E661-CB0B-4A53-8046-F23F899C123A}" type="parTrans" cxnId="{DAB3A449-C9B7-4FB2-A083-C47C89EB95D0}">
      <dgm:prSet/>
      <dgm:spPr/>
      <dgm:t>
        <a:bodyPr/>
        <a:lstStyle/>
        <a:p>
          <a:endParaRPr lang="en-US"/>
        </a:p>
      </dgm:t>
    </dgm:pt>
    <dgm:pt modelId="{9A0948D3-22DC-4CAE-A044-B0239B5AE1ED}" type="sibTrans" cxnId="{DAB3A449-C9B7-4FB2-A083-C47C89EB95D0}">
      <dgm:prSet/>
      <dgm:spPr/>
      <dgm:t>
        <a:bodyPr/>
        <a:lstStyle/>
        <a:p>
          <a:endParaRPr lang="en-US"/>
        </a:p>
      </dgm:t>
    </dgm:pt>
    <dgm:pt modelId="{80E7399F-4B58-419C-B889-8A861F951606}">
      <dgm:prSet phldrT="[Text]" custT="1"/>
      <dgm:spPr>
        <a:solidFill>
          <a:srgbClr val="D9F1F9"/>
        </a:solidFill>
        <a:ln>
          <a:noFill/>
        </a:ln>
      </dgm:spPr>
      <dgm:t>
        <a:bodyPr/>
        <a:lstStyle/>
        <a:p>
          <a:r>
            <a:rPr lang="en-US" sz="2000" dirty="0">
              <a:solidFill>
                <a:schemeClr val="tx1"/>
              </a:solidFill>
            </a:rPr>
            <a:t>SUCC roles &amp;</a:t>
          </a:r>
          <a:br>
            <a:rPr lang="en-US" sz="2000" dirty="0">
              <a:solidFill>
                <a:schemeClr val="tx1"/>
              </a:solidFill>
            </a:rPr>
          </a:br>
          <a:r>
            <a:rPr lang="en-US" sz="2000" dirty="0">
              <a:solidFill>
                <a:schemeClr val="tx1"/>
              </a:solidFill>
            </a:rPr>
            <a:t>responsibilities</a:t>
          </a:r>
          <a:br>
            <a:rPr lang="en-US" sz="2000" dirty="0">
              <a:solidFill>
                <a:schemeClr val="tx1"/>
              </a:solidFill>
            </a:rPr>
          </a:br>
          <a:br>
            <a:rPr lang="en-US" sz="2000" dirty="0">
              <a:solidFill>
                <a:schemeClr val="tx1"/>
              </a:solidFill>
            </a:rPr>
          </a:br>
          <a:r>
            <a:rPr lang="en-US" sz="2000" dirty="0">
              <a:solidFill>
                <a:schemeClr val="tx1"/>
              </a:solidFill>
            </a:rPr>
            <a:t>SU Bonus</a:t>
          </a:r>
          <a:br>
            <a:rPr lang="en-US" sz="2000" dirty="0">
              <a:solidFill>
                <a:schemeClr val="tx1"/>
              </a:solidFill>
            </a:rPr>
          </a:br>
          <a:br>
            <a:rPr lang="en-US" sz="2000" dirty="0">
              <a:solidFill>
                <a:schemeClr val="tx1"/>
              </a:solidFill>
            </a:rPr>
          </a:br>
          <a:r>
            <a:rPr lang="en-US" sz="2000" dirty="0">
              <a:solidFill>
                <a:schemeClr val="tx1"/>
              </a:solidFill>
            </a:rPr>
            <a:t>Resources</a:t>
          </a:r>
          <a:br>
            <a:rPr lang="en-US" sz="2000" dirty="0">
              <a:solidFill>
                <a:schemeClr val="tx1"/>
              </a:solidFill>
            </a:rPr>
          </a:br>
          <a:br>
            <a:rPr lang="en-US" sz="2000" dirty="0">
              <a:solidFill>
                <a:schemeClr val="tx1"/>
              </a:solidFill>
            </a:rPr>
          </a:br>
          <a:r>
            <a:rPr lang="en-US" sz="2000" dirty="0">
              <a:solidFill>
                <a:schemeClr val="tx1"/>
              </a:solidFill>
            </a:rPr>
            <a:t>Materials</a:t>
          </a:r>
        </a:p>
      </dgm:t>
    </dgm:pt>
    <dgm:pt modelId="{3963ACFE-14F2-4391-A1CE-30097F3EA210}" type="parTrans" cxnId="{FBB14756-F8EA-4AE7-98F2-F06DD07D6B86}">
      <dgm:prSet/>
      <dgm:spPr/>
      <dgm:t>
        <a:bodyPr/>
        <a:lstStyle/>
        <a:p>
          <a:endParaRPr lang="en-US"/>
        </a:p>
      </dgm:t>
    </dgm:pt>
    <dgm:pt modelId="{6535A439-31A0-4172-83D5-D4747229D342}" type="sibTrans" cxnId="{FBB14756-F8EA-4AE7-98F2-F06DD07D6B86}">
      <dgm:prSet/>
      <dgm:spPr/>
      <dgm:t>
        <a:bodyPr/>
        <a:lstStyle/>
        <a:p>
          <a:endParaRPr lang="en-US"/>
        </a:p>
      </dgm:t>
    </dgm:pt>
    <dgm:pt modelId="{9E17ED39-B1F8-4793-81B9-0578D4598BB5}">
      <dgm:prSet phldrT="[Text]" custT="1"/>
      <dgm:spPr>
        <a:solidFill>
          <a:srgbClr val="D9F1F9"/>
        </a:solidFill>
        <a:ln>
          <a:noFill/>
        </a:ln>
      </dgm:spPr>
      <dgm:t>
        <a:bodyPr/>
        <a:lstStyle/>
        <a:p>
          <a:r>
            <a:rPr lang="en-US" sz="2000" dirty="0">
              <a:solidFill>
                <a:schemeClr val="tx1"/>
              </a:solidFill>
            </a:rPr>
            <a:t>2024 Theme</a:t>
          </a:r>
        </a:p>
        <a:p>
          <a:endParaRPr lang="en-US" sz="2000" dirty="0">
            <a:solidFill>
              <a:schemeClr val="tx1"/>
            </a:solidFill>
          </a:endParaRPr>
        </a:p>
        <a:p>
          <a:r>
            <a:rPr lang="en-US" sz="2000" dirty="0">
              <a:solidFill>
                <a:schemeClr val="tx1"/>
              </a:solidFill>
            </a:rPr>
            <a:t>Cookie Varieties</a:t>
          </a:r>
          <a:br>
            <a:rPr lang="en-US" sz="2000" dirty="0">
              <a:solidFill>
                <a:schemeClr val="tx1"/>
              </a:solidFill>
            </a:rPr>
          </a:br>
          <a:br>
            <a:rPr lang="en-US" sz="2000" dirty="0">
              <a:solidFill>
                <a:schemeClr val="tx1"/>
              </a:solidFill>
            </a:rPr>
          </a:br>
          <a:r>
            <a:rPr lang="en-US" sz="2000" dirty="0">
              <a:solidFill>
                <a:schemeClr val="tx1"/>
              </a:solidFill>
            </a:rPr>
            <a:t>Proceeds</a:t>
          </a:r>
          <a:br>
            <a:rPr lang="en-US" sz="2000" dirty="0">
              <a:solidFill>
                <a:schemeClr val="tx1"/>
              </a:solidFill>
            </a:rPr>
          </a:br>
          <a:br>
            <a:rPr lang="en-US" sz="2000" dirty="0">
              <a:solidFill>
                <a:schemeClr val="tx1"/>
              </a:solidFill>
            </a:rPr>
          </a:br>
          <a:r>
            <a:rPr lang="en-US" sz="2000" dirty="0">
              <a:solidFill>
                <a:schemeClr val="tx1"/>
              </a:solidFill>
            </a:rPr>
            <a:t>eBudde App</a:t>
          </a:r>
        </a:p>
      </dgm:t>
    </dgm:pt>
    <dgm:pt modelId="{83CBDB0C-3388-4A04-9B93-37579690F439}" type="parTrans" cxnId="{2AEBBF87-9BCF-4830-9C82-709192EB980A}">
      <dgm:prSet/>
      <dgm:spPr/>
      <dgm:t>
        <a:bodyPr/>
        <a:lstStyle/>
        <a:p>
          <a:endParaRPr lang="en-US"/>
        </a:p>
      </dgm:t>
    </dgm:pt>
    <dgm:pt modelId="{4587A2F1-E2CA-4D81-A451-44104369C406}" type="sibTrans" cxnId="{2AEBBF87-9BCF-4830-9C82-709192EB980A}">
      <dgm:prSet/>
      <dgm:spPr/>
      <dgm:t>
        <a:bodyPr/>
        <a:lstStyle/>
        <a:p>
          <a:endParaRPr lang="en-US"/>
        </a:p>
      </dgm:t>
    </dgm:pt>
    <dgm:pt modelId="{14623444-4F98-4C90-9E25-673E1778620A}" type="pres">
      <dgm:prSet presAssocID="{07D4AFC4-0AE2-4389-9898-1F1BD7C62D2C}" presName="Name0" presStyleCnt="0">
        <dgm:presLayoutVars>
          <dgm:dir/>
          <dgm:resizeHandles val="exact"/>
        </dgm:presLayoutVars>
      </dgm:prSet>
      <dgm:spPr/>
    </dgm:pt>
    <dgm:pt modelId="{AD0E6158-C87D-4515-A2B5-62875BBC9926}" type="pres">
      <dgm:prSet presAssocID="{07D4AFC4-0AE2-4389-9898-1F1BD7C62D2C}" presName="bkgdShp" presStyleLbl="alignAccFollowNode1" presStyleIdx="0" presStyleCnt="1" custScaleY="98018"/>
      <dgm:spPr/>
    </dgm:pt>
    <dgm:pt modelId="{3FC5014F-C641-457A-B442-15BC7E0B8070}" type="pres">
      <dgm:prSet presAssocID="{07D4AFC4-0AE2-4389-9898-1F1BD7C62D2C}" presName="linComp" presStyleCnt="0"/>
      <dgm:spPr/>
    </dgm:pt>
    <dgm:pt modelId="{E28C02BB-1341-4465-862B-B36F40615942}" type="pres">
      <dgm:prSet presAssocID="{9E17ED39-B1F8-4793-81B9-0578D4598BB5}" presName="compNode" presStyleCnt="0"/>
      <dgm:spPr/>
    </dgm:pt>
    <dgm:pt modelId="{CD0DD25F-6315-41CA-8D52-D0073356DDF6}" type="pres">
      <dgm:prSet presAssocID="{9E17ED39-B1F8-4793-81B9-0578D4598BB5}" presName="node" presStyleLbl="node1" presStyleIdx="0" presStyleCnt="5" custScaleX="106078" custLinFactNeighborY="-694">
        <dgm:presLayoutVars>
          <dgm:bulletEnabled val="1"/>
        </dgm:presLayoutVars>
      </dgm:prSet>
      <dgm:spPr/>
    </dgm:pt>
    <dgm:pt modelId="{88E47EAD-C4B0-4583-85F5-1EF536A38572}" type="pres">
      <dgm:prSet presAssocID="{9E17ED39-B1F8-4793-81B9-0578D4598BB5}" presName="invisiNode" presStyleLbl="node1" presStyleIdx="0" presStyleCnt="5"/>
      <dgm:spPr/>
    </dgm:pt>
    <dgm:pt modelId="{B33B20B9-8D71-41FD-8AF6-5DA10FFD4C51}" type="pres">
      <dgm:prSet presAssocID="{9E17ED39-B1F8-4793-81B9-0578D4598BB5}" presName="imagNode" presStyleLbl="fgImgPlace1" presStyleIdx="0" presStyleCnt="5" custScaleX="76312"/>
      <dgm:spPr>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dgm:spPr>
    </dgm:pt>
    <dgm:pt modelId="{78A64891-AAB4-4570-91A2-2C10B6B0DB6E}" type="pres">
      <dgm:prSet presAssocID="{4587A2F1-E2CA-4D81-A451-44104369C406}" presName="sibTrans" presStyleLbl="sibTrans2D1" presStyleIdx="0" presStyleCnt="0"/>
      <dgm:spPr/>
    </dgm:pt>
    <dgm:pt modelId="{62BE9AFB-52FB-4504-B2EC-00FC82607793}" type="pres">
      <dgm:prSet presAssocID="{80E7399F-4B58-419C-B889-8A861F951606}" presName="compNode" presStyleCnt="0"/>
      <dgm:spPr/>
    </dgm:pt>
    <dgm:pt modelId="{EAB01696-BB3A-43CF-B8B3-A83287A3B08F}" type="pres">
      <dgm:prSet presAssocID="{80E7399F-4B58-419C-B889-8A861F951606}" presName="node" presStyleLbl="node1" presStyleIdx="1" presStyleCnt="5" custScaleX="134055" custLinFactNeighborY="-694">
        <dgm:presLayoutVars>
          <dgm:bulletEnabled val="1"/>
        </dgm:presLayoutVars>
      </dgm:prSet>
      <dgm:spPr/>
    </dgm:pt>
    <dgm:pt modelId="{D642D034-2231-41FA-9267-B7CA4A5DC482}" type="pres">
      <dgm:prSet presAssocID="{80E7399F-4B58-419C-B889-8A861F951606}" presName="invisiNode" presStyleLbl="node1" presStyleIdx="1" presStyleCnt="5"/>
      <dgm:spPr/>
    </dgm:pt>
    <dgm:pt modelId="{1A8D9E57-BE40-4255-8236-49FCEF2BAE1C}" type="pres">
      <dgm:prSet presAssocID="{80E7399F-4B58-419C-B889-8A861F951606}" presName="imagNode"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8D82FCAD-9DC1-4DA4-8AFC-A5C4B3D0D696}" type="pres">
      <dgm:prSet presAssocID="{6535A439-31A0-4172-83D5-D4747229D342}" presName="sibTrans" presStyleLbl="sibTrans2D1" presStyleIdx="0" presStyleCnt="0"/>
      <dgm:spPr/>
    </dgm:pt>
    <dgm:pt modelId="{A7844C80-2CB9-45EB-8502-CDF9768EA20D}" type="pres">
      <dgm:prSet presAssocID="{99BDCA66-BF09-476F-A63E-E5899A7CCE8A}" presName="compNode" presStyleCnt="0"/>
      <dgm:spPr/>
    </dgm:pt>
    <dgm:pt modelId="{BF42FC5E-BD9C-422F-BD54-4DCD304B6382}" type="pres">
      <dgm:prSet presAssocID="{99BDCA66-BF09-476F-A63E-E5899A7CCE8A}" presName="node" presStyleLbl="node1" presStyleIdx="2" presStyleCnt="5" custScaleX="108339" custLinFactNeighborY="-694">
        <dgm:presLayoutVars>
          <dgm:bulletEnabled val="1"/>
        </dgm:presLayoutVars>
      </dgm:prSet>
      <dgm:spPr/>
    </dgm:pt>
    <dgm:pt modelId="{C0C0D179-EBE4-4A5D-B61E-3222B2458213}" type="pres">
      <dgm:prSet presAssocID="{99BDCA66-BF09-476F-A63E-E5899A7CCE8A}" presName="invisiNode" presStyleLbl="node1" presStyleIdx="2" presStyleCnt="5"/>
      <dgm:spPr/>
    </dgm:pt>
    <dgm:pt modelId="{B1533312-6331-4A95-AB0B-7B7AAD225756}" type="pres">
      <dgm:prSet presAssocID="{99BDCA66-BF09-476F-A63E-E5899A7CCE8A}" presName="imagNode" presStyleLbl="fgImgPlace1" presStyleIdx="2" presStyleCnt="5" custScaleX="86860"/>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C45136AB-44A9-4A40-B668-5EB419872275}" type="pres">
      <dgm:prSet presAssocID="{1F98447A-7DBC-4C66-B3E3-59637F4F7F32}" presName="sibTrans" presStyleLbl="sibTrans2D1" presStyleIdx="0" presStyleCnt="0"/>
      <dgm:spPr/>
    </dgm:pt>
    <dgm:pt modelId="{0067BC7B-D85A-450B-B2A1-F8D6E4B5ED22}" type="pres">
      <dgm:prSet presAssocID="{DB5E1E3B-340D-4853-A285-93D114E6216E}" presName="compNode" presStyleCnt="0"/>
      <dgm:spPr/>
    </dgm:pt>
    <dgm:pt modelId="{9C85D55D-4558-4C9D-80A6-8E02060F04EB}" type="pres">
      <dgm:prSet presAssocID="{DB5E1E3B-340D-4853-A285-93D114E6216E}" presName="node" presStyleLbl="node1" presStyleIdx="3" presStyleCnt="5" custScaleX="119458" custLinFactNeighborY="-694">
        <dgm:presLayoutVars>
          <dgm:bulletEnabled val="1"/>
        </dgm:presLayoutVars>
      </dgm:prSet>
      <dgm:spPr/>
    </dgm:pt>
    <dgm:pt modelId="{79CA7BD0-56F6-4CFC-B27B-C2993FEC6F5B}" type="pres">
      <dgm:prSet presAssocID="{DB5E1E3B-340D-4853-A285-93D114E6216E}" presName="invisiNode" presStyleLbl="node1" presStyleIdx="3" presStyleCnt="5"/>
      <dgm:spPr/>
    </dgm:pt>
    <dgm:pt modelId="{E76ECB5F-4134-4FA2-8354-1DA6BD0E5877}" type="pres">
      <dgm:prSet presAssocID="{DB5E1E3B-340D-4853-A285-93D114E6216E}" presName="imagNode" presStyleLbl="fgImgPlace1" presStyleIdx="3" presStyleCnt="5" custScaleX="86075"/>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E564A81A-67B7-44F7-AAE7-F7D8BFD2563E}" type="pres">
      <dgm:prSet presAssocID="{21CE93F5-9B60-4921-BE83-361A118C2EC6}" presName="sibTrans" presStyleLbl="sibTrans2D1" presStyleIdx="0" presStyleCnt="0"/>
      <dgm:spPr/>
    </dgm:pt>
    <dgm:pt modelId="{0214C234-184D-493E-9470-E26D5FC868D7}" type="pres">
      <dgm:prSet presAssocID="{C66A4965-A9D9-41CB-B435-EE7E34398472}" presName="compNode" presStyleCnt="0"/>
      <dgm:spPr/>
    </dgm:pt>
    <dgm:pt modelId="{63DC074C-E7E7-466C-A829-7F07BFC95653}" type="pres">
      <dgm:prSet presAssocID="{C66A4965-A9D9-41CB-B435-EE7E34398472}" presName="node" presStyleLbl="node1" presStyleIdx="4" presStyleCnt="5" custLinFactNeighborY="-694">
        <dgm:presLayoutVars>
          <dgm:bulletEnabled val="1"/>
        </dgm:presLayoutVars>
      </dgm:prSet>
      <dgm:spPr/>
    </dgm:pt>
    <dgm:pt modelId="{43B43C72-FB78-4054-A398-DA5911AB32FD}" type="pres">
      <dgm:prSet presAssocID="{C66A4965-A9D9-41CB-B435-EE7E34398472}" presName="invisiNode" presStyleLbl="node1" presStyleIdx="4" presStyleCnt="5"/>
      <dgm:spPr/>
    </dgm:pt>
    <dgm:pt modelId="{A0C5F9EC-D905-4A7B-B0F6-1B29D41E81EF}" type="pres">
      <dgm:prSet presAssocID="{C66A4965-A9D9-41CB-B435-EE7E34398472}" presName="imagNode" presStyleLbl="fgImgPlace1" presStyleIdx="4" presStyleCnt="5" custScaleX="78846" custScaleY="82128"/>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Lst>
  <dgm:cxnLst>
    <dgm:cxn modelId="{B9D9E93D-C93D-4960-8F6C-AD8F60129949}" type="presOf" srcId="{9E17ED39-B1F8-4793-81B9-0578D4598BB5}" destId="{CD0DD25F-6315-41CA-8D52-D0073356DDF6}" srcOrd="0" destOrd="0" presId="urn:microsoft.com/office/officeart/2005/8/layout/pList2"/>
    <dgm:cxn modelId="{8CC6985C-1E32-4D8A-B297-4CE85B2EF7AA}" type="presOf" srcId="{4587A2F1-E2CA-4D81-A451-44104369C406}" destId="{78A64891-AAB4-4570-91A2-2C10B6B0DB6E}" srcOrd="0" destOrd="0" presId="urn:microsoft.com/office/officeart/2005/8/layout/pList2"/>
    <dgm:cxn modelId="{66A30367-3B52-4FED-AFB9-00F335B58121}" type="presOf" srcId="{07D4AFC4-0AE2-4389-9898-1F1BD7C62D2C}" destId="{14623444-4F98-4C90-9E25-673E1778620A}" srcOrd="0" destOrd="0" presId="urn:microsoft.com/office/officeart/2005/8/layout/pList2"/>
    <dgm:cxn modelId="{DAB3A449-C9B7-4FB2-A083-C47C89EB95D0}" srcId="{07D4AFC4-0AE2-4389-9898-1F1BD7C62D2C}" destId="{C66A4965-A9D9-41CB-B435-EE7E34398472}" srcOrd="4" destOrd="0" parTransId="{CB46E661-CB0B-4A53-8046-F23F899C123A}" sibTransId="{9A0948D3-22DC-4CAE-A044-B0239B5AE1ED}"/>
    <dgm:cxn modelId="{FBB14756-F8EA-4AE7-98F2-F06DD07D6B86}" srcId="{07D4AFC4-0AE2-4389-9898-1F1BD7C62D2C}" destId="{80E7399F-4B58-419C-B889-8A861F951606}" srcOrd="1" destOrd="0" parTransId="{3963ACFE-14F2-4391-A1CE-30097F3EA210}" sibTransId="{6535A439-31A0-4172-83D5-D4747229D342}"/>
    <dgm:cxn modelId="{95A98782-113B-4F54-A2B4-26A56313FA6C}" type="presOf" srcId="{80E7399F-4B58-419C-B889-8A861F951606}" destId="{EAB01696-BB3A-43CF-B8B3-A83287A3B08F}" srcOrd="0" destOrd="0" presId="urn:microsoft.com/office/officeart/2005/8/layout/pList2"/>
    <dgm:cxn modelId="{2AEBBF87-9BCF-4830-9C82-709192EB980A}" srcId="{07D4AFC4-0AE2-4389-9898-1F1BD7C62D2C}" destId="{9E17ED39-B1F8-4793-81B9-0578D4598BB5}" srcOrd="0" destOrd="0" parTransId="{83CBDB0C-3388-4A04-9B93-37579690F439}" sibTransId="{4587A2F1-E2CA-4D81-A451-44104369C406}"/>
    <dgm:cxn modelId="{BE1EBEA4-37B0-4FED-8839-7795BCD09A23}" type="presOf" srcId="{C66A4965-A9D9-41CB-B435-EE7E34398472}" destId="{63DC074C-E7E7-466C-A829-7F07BFC95653}" srcOrd="0" destOrd="0" presId="urn:microsoft.com/office/officeart/2005/8/layout/pList2"/>
    <dgm:cxn modelId="{AFD379A7-E185-4E0D-B526-818449991EB7}" srcId="{07D4AFC4-0AE2-4389-9898-1F1BD7C62D2C}" destId="{99BDCA66-BF09-476F-A63E-E5899A7CCE8A}" srcOrd="2" destOrd="0" parTransId="{AD477AF6-EDCA-4B16-87F4-DE9769ED22C4}" sibTransId="{1F98447A-7DBC-4C66-B3E3-59637F4F7F32}"/>
    <dgm:cxn modelId="{BDF79DB1-BA0A-48FA-A751-DE4D36A43AEF}" type="presOf" srcId="{6535A439-31A0-4172-83D5-D4747229D342}" destId="{8D82FCAD-9DC1-4DA4-8AFC-A5C4B3D0D696}" srcOrd="0" destOrd="0" presId="urn:microsoft.com/office/officeart/2005/8/layout/pList2"/>
    <dgm:cxn modelId="{F74199B6-A267-402B-8763-173A063436A0}" type="presOf" srcId="{99BDCA66-BF09-476F-A63E-E5899A7CCE8A}" destId="{BF42FC5E-BD9C-422F-BD54-4DCD304B6382}" srcOrd="0" destOrd="0" presId="urn:microsoft.com/office/officeart/2005/8/layout/pList2"/>
    <dgm:cxn modelId="{B1B487CA-6BA6-449D-A024-02A177E18572}" type="presOf" srcId="{DB5E1E3B-340D-4853-A285-93D114E6216E}" destId="{9C85D55D-4558-4C9D-80A6-8E02060F04EB}" srcOrd="0" destOrd="0" presId="urn:microsoft.com/office/officeart/2005/8/layout/pList2"/>
    <dgm:cxn modelId="{745C6CD5-7DF6-4E29-AC3F-4284C88202AB}" srcId="{07D4AFC4-0AE2-4389-9898-1F1BD7C62D2C}" destId="{DB5E1E3B-340D-4853-A285-93D114E6216E}" srcOrd="3" destOrd="0" parTransId="{B293A49A-FE84-4735-966A-9897665B7339}" sibTransId="{21CE93F5-9B60-4921-BE83-361A118C2EC6}"/>
    <dgm:cxn modelId="{266211F1-29F9-46C2-8BD8-33E7177687B3}" type="presOf" srcId="{1F98447A-7DBC-4C66-B3E3-59637F4F7F32}" destId="{C45136AB-44A9-4A40-B668-5EB419872275}" srcOrd="0" destOrd="0" presId="urn:microsoft.com/office/officeart/2005/8/layout/pList2"/>
    <dgm:cxn modelId="{21D953F4-E9FA-4487-BC64-9A73DA52A4DD}" type="presOf" srcId="{21CE93F5-9B60-4921-BE83-361A118C2EC6}" destId="{E564A81A-67B7-44F7-AAE7-F7D8BFD2563E}" srcOrd="0" destOrd="0" presId="urn:microsoft.com/office/officeart/2005/8/layout/pList2"/>
    <dgm:cxn modelId="{477A1274-D5E7-4408-A50A-64C460F2CBF4}" type="presParOf" srcId="{14623444-4F98-4C90-9E25-673E1778620A}" destId="{AD0E6158-C87D-4515-A2B5-62875BBC9926}" srcOrd="0" destOrd="0" presId="urn:microsoft.com/office/officeart/2005/8/layout/pList2"/>
    <dgm:cxn modelId="{F86DDED5-0AAD-454B-AF5D-7AC0ED06E9E8}" type="presParOf" srcId="{14623444-4F98-4C90-9E25-673E1778620A}" destId="{3FC5014F-C641-457A-B442-15BC7E0B8070}" srcOrd="1" destOrd="0" presId="urn:microsoft.com/office/officeart/2005/8/layout/pList2"/>
    <dgm:cxn modelId="{E19A02FF-251B-4130-A0D7-4296D29196E2}" type="presParOf" srcId="{3FC5014F-C641-457A-B442-15BC7E0B8070}" destId="{E28C02BB-1341-4465-862B-B36F40615942}" srcOrd="0" destOrd="0" presId="urn:microsoft.com/office/officeart/2005/8/layout/pList2"/>
    <dgm:cxn modelId="{801C0266-7143-476B-BDF4-3DEDD8980FEE}" type="presParOf" srcId="{E28C02BB-1341-4465-862B-B36F40615942}" destId="{CD0DD25F-6315-41CA-8D52-D0073356DDF6}" srcOrd="0" destOrd="0" presId="urn:microsoft.com/office/officeart/2005/8/layout/pList2"/>
    <dgm:cxn modelId="{980B32DA-9413-4839-9671-AE01C55E0FF8}" type="presParOf" srcId="{E28C02BB-1341-4465-862B-B36F40615942}" destId="{88E47EAD-C4B0-4583-85F5-1EF536A38572}" srcOrd="1" destOrd="0" presId="urn:microsoft.com/office/officeart/2005/8/layout/pList2"/>
    <dgm:cxn modelId="{936DEA17-54DC-460C-AD3E-6373C3EB3D4D}" type="presParOf" srcId="{E28C02BB-1341-4465-862B-B36F40615942}" destId="{B33B20B9-8D71-41FD-8AF6-5DA10FFD4C51}" srcOrd="2" destOrd="0" presId="urn:microsoft.com/office/officeart/2005/8/layout/pList2"/>
    <dgm:cxn modelId="{FA1022D7-5663-4DCD-BF92-0ACCF87E609E}" type="presParOf" srcId="{3FC5014F-C641-457A-B442-15BC7E0B8070}" destId="{78A64891-AAB4-4570-91A2-2C10B6B0DB6E}" srcOrd="1" destOrd="0" presId="urn:microsoft.com/office/officeart/2005/8/layout/pList2"/>
    <dgm:cxn modelId="{A4150893-8E14-4C51-AF75-EE25CCE39160}" type="presParOf" srcId="{3FC5014F-C641-457A-B442-15BC7E0B8070}" destId="{62BE9AFB-52FB-4504-B2EC-00FC82607793}" srcOrd="2" destOrd="0" presId="urn:microsoft.com/office/officeart/2005/8/layout/pList2"/>
    <dgm:cxn modelId="{27D2A815-88ED-47E3-8FCA-B93375E6CE3B}" type="presParOf" srcId="{62BE9AFB-52FB-4504-B2EC-00FC82607793}" destId="{EAB01696-BB3A-43CF-B8B3-A83287A3B08F}" srcOrd="0" destOrd="0" presId="urn:microsoft.com/office/officeart/2005/8/layout/pList2"/>
    <dgm:cxn modelId="{33616BA8-1692-451A-BE73-3FB2D28C1362}" type="presParOf" srcId="{62BE9AFB-52FB-4504-B2EC-00FC82607793}" destId="{D642D034-2231-41FA-9267-B7CA4A5DC482}" srcOrd="1" destOrd="0" presId="urn:microsoft.com/office/officeart/2005/8/layout/pList2"/>
    <dgm:cxn modelId="{5F8E7B22-B5B1-4B51-8ED5-374B81C3EF14}" type="presParOf" srcId="{62BE9AFB-52FB-4504-B2EC-00FC82607793}" destId="{1A8D9E57-BE40-4255-8236-49FCEF2BAE1C}" srcOrd="2" destOrd="0" presId="urn:microsoft.com/office/officeart/2005/8/layout/pList2"/>
    <dgm:cxn modelId="{306255B4-5F59-4D23-A69B-DC364C4A3FBE}" type="presParOf" srcId="{3FC5014F-C641-457A-B442-15BC7E0B8070}" destId="{8D82FCAD-9DC1-4DA4-8AFC-A5C4B3D0D696}" srcOrd="3" destOrd="0" presId="urn:microsoft.com/office/officeart/2005/8/layout/pList2"/>
    <dgm:cxn modelId="{F380E43A-9F66-43DC-BB9F-0A05744B97B5}" type="presParOf" srcId="{3FC5014F-C641-457A-B442-15BC7E0B8070}" destId="{A7844C80-2CB9-45EB-8502-CDF9768EA20D}" srcOrd="4" destOrd="0" presId="urn:microsoft.com/office/officeart/2005/8/layout/pList2"/>
    <dgm:cxn modelId="{D8F80788-D96E-4982-A0A3-5917ECFC89A5}" type="presParOf" srcId="{A7844C80-2CB9-45EB-8502-CDF9768EA20D}" destId="{BF42FC5E-BD9C-422F-BD54-4DCD304B6382}" srcOrd="0" destOrd="0" presId="urn:microsoft.com/office/officeart/2005/8/layout/pList2"/>
    <dgm:cxn modelId="{370D49B1-BB11-4844-9531-C035C1B3579F}" type="presParOf" srcId="{A7844C80-2CB9-45EB-8502-CDF9768EA20D}" destId="{C0C0D179-EBE4-4A5D-B61E-3222B2458213}" srcOrd="1" destOrd="0" presId="urn:microsoft.com/office/officeart/2005/8/layout/pList2"/>
    <dgm:cxn modelId="{B3113760-CDC9-47A0-8C56-839B2F1A6D62}" type="presParOf" srcId="{A7844C80-2CB9-45EB-8502-CDF9768EA20D}" destId="{B1533312-6331-4A95-AB0B-7B7AAD225756}" srcOrd="2" destOrd="0" presId="urn:microsoft.com/office/officeart/2005/8/layout/pList2"/>
    <dgm:cxn modelId="{24B060F3-21F7-4FB7-BE87-3FEC7E6B2A0B}" type="presParOf" srcId="{3FC5014F-C641-457A-B442-15BC7E0B8070}" destId="{C45136AB-44A9-4A40-B668-5EB419872275}" srcOrd="5" destOrd="0" presId="urn:microsoft.com/office/officeart/2005/8/layout/pList2"/>
    <dgm:cxn modelId="{71EB4AF4-2B20-4062-BF8B-9187CC5DC2AC}" type="presParOf" srcId="{3FC5014F-C641-457A-B442-15BC7E0B8070}" destId="{0067BC7B-D85A-450B-B2A1-F8D6E4B5ED22}" srcOrd="6" destOrd="0" presId="urn:microsoft.com/office/officeart/2005/8/layout/pList2"/>
    <dgm:cxn modelId="{25105FCC-A1E0-4249-A7FC-2841CDCD2BA5}" type="presParOf" srcId="{0067BC7B-D85A-450B-B2A1-F8D6E4B5ED22}" destId="{9C85D55D-4558-4C9D-80A6-8E02060F04EB}" srcOrd="0" destOrd="0" presId="urn:microsoft.com/office/officeart/2005/8/layout/pList2"/>
    <dgm:cxn modelId="{6EB456D6-CEAE-48B6-81F8-A0CCE9745F88}" type="presParOf" srcId="{0067BC7B-D85A-450B-B2A1-F8D6E4B5ED22}" destId="{79CA7BD0-56F6-4CFC-B27B-C2993FEC6F5B}" srcOrd="1" destOrd="0" presId="urn:microsoft.com/office/officeart/2005/8/layout/pList2"/>
    <dgm:cxn modelId="{610C3F0A-418C-4B8E-846C-4D395802BE6E}" type="presParOf" srcId="{0067BC7B-D85A-450B-B2A1-F8D6E4B5ED22}" destId="{E76ECB5F-4134-4FA2-8354-1DA6BD0E5877}" srcOrd="2" destOrd="0" presId="urn:microsoft.com/office/officeart/2005/8/layout/pList2"/>
    <dgm:cxn modelId="{C9C07611-6E5F-4197-AB30-922994414F6C}" type="presParOf" srcId="{3FC5014F-C641-457A-B442-15BC7E0B8070}" destId="{E564A81A-67B7-44F7-AAE7-F7D8BFD2563E}" srcOrd="7" destOrd="0" presId="urn:microsoft.com/office/officeart/2005/8/layout/pList2"/>
    <dgm:cxn modelId="{82AFC993-5EB4-4E0F-9C31-D6D0453F5309}" type="presParOf" srcId="{3FC5014F-C641-457A-B442-15BC7E0B8070}" destId="{0214C234-184D-493E-9470-E26D5FC868D7}" srcOrd="8" destOrd="0" presId="urn:microsoft.com/office/officeart/2005/8/layout/pList2"/>
    <dgm:cxn modelId="{E63B0EB1-90E8-46BB-AAAF-5A45235845F1}" type="presParOf" srcId="{0214C234-184D-493E-9470-E26D5FC868D7}" destId="{63DC074C-E7E7-466C-A829-7F07BFC95653}" srcOrd="0" destOrd="0" presId="urn:microsoft.com/office/officeart/2005/8/layout/pList2"/>
    <dgm:cxn modelId="{B5C94595-81A8-4D75-A38E-394825BADE43}" type="presParOf" srcId="{0214C234-184D-493E-9470-E26D5FC868D7}" destId="{43B43C72-FB78-4054-A398-DA5911AB32FD}" srcOrd="1" destOrd="0" presId="urn:microsoft.com/office/officeart/2005/8/layout/pList2"/>
    <dgm:cxn modelId="{FEF0A488-3332-4CBC-9D78-A74C13AA2480}" type="presParOf" srcId="{0214C234-184D-493E-9470-E26D5FC868D7}" destId="{A0C5F9EC-D905-4A7B-B0F6-1B29D41E81EF}"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FF1D7B0-A2A9-45FB-9980-B3806C3CE2C2}" type="doc">
      <dgm:prSet loTypeId="urn:microsoft.com/office/officeart/2005/8/layout/pList2" loCatId="list" qsTypeId="urn:microsoft.com/office/officeart/2005/8/quickstyle/simple1" qsCatId="simple" csTypeId="urn:microsoft.com/office/officeart/2005/8/colors/accent1_2" csCatId="accent1" phldr="1"/>
      <dgm:spPr/>
    </dgm:pt>
    <dgm:pt modelId="{B3DF6EDB-3583-4C4E-811E-683103F49506}">
      <dgm:prSet phldrT="[Text]" custT="1"/>
      <dgm:spPr>
        <a:solidFill>
          <a:schemeClr val="bg1"/>
        </a:solidFill>
      </dgm:spPr>
      <dgm:t>
        <a:bodyPr/>
        <a:lstStyle/>
        <a:p>
          <a:r>
            <a:rPr lang="en-US" sz="1800" b="1" dirty="0">
              <a:solidFill>
                <a:schemeClr val="tx1"/>
              </a:solidFill>
              <a:latin typeface="Girl Scout Text Book" panose="02020003000000000000" pitchFamily="18" charset="0"/>
            </a:rPr>
            <a:t>600+</a:t>
          </a:r>
          <a:br>
            <a:rPr lang="en-US" sz="1800" b="1" dirty="0">
              <a:solidFill>
                <a:schemeClr val="tx1"/>
              </a:solidFill>
              <a:latin typeface="Girl Scout Text Book" panose="02020003000000000000" pitchFamily="18" charset="0"/>
            </a:rPr>
          </a:br>
          <a:r>
            <a:rPr lang="en-US" sz="1800" b="1" dirty="0">
              <a:solidFill>
                <a:schemeClr val="tx1"/>
              </a:solidFill>
              <a:latin typeface="Girl Scout Text Book" panose="02020003000000000000" pitchFamily="18" charset="0"/>
            </a:rPr>
            <a:t>Zoo for Two</a:t>
          </a:r>
          <a:br>
            <a:rPr lang="en-US" sz="1800" dirty="0">
              <a:solidFill>
                <a:schemeClr val="tx1"/>
              </a:solidFill>
              <a:latin typeface="Girl Scout Text Book" panose="02020003000000000000" pitchFamily="18" charset="0"/>
            </a:rPr>
          </a:br>
          <a:br>
            <a:rPr lang="en-US" sz="1800" dirty="0">
              <a:solidFill>
                <a:schemeClr val="tx1"/>
              </a:solidFill>
              <a:latin typeface="Girl Scout Text Book" panose="02020003000000000000" pitchFamily="18" charset="0"/>
            </a:rPr>
          </a:br>
          <a:r>
            <a:rPr lang="en-US" sz="1800" dirty="0" err="1">
              <a:solidFill>
                <a:schemeClr val="tx1"/>
              </a:solidFill>
              <a:latin typeface="Girl Scout Text Book" panose="02020003000000000000" pitchFamily="18" charset="0"/>
            </a:rPr>
            <a:t>Two</a:t>
          </a:r>
          <a:r>
            <a:rPr lang="en-US" sz="1800" dirty="0">
              <a:solidFill>
                <a:schemeClr val="tx1"/>
              </a:solidFill>
              <a:latin typeface="Girl Scout Text Book" panose="02020003000000000000" pitchFamily="18" charset="0"/>
            </a:rPr>
            <a:t> tickets to the zoo for Girl Scout and chaperone</a:t>
          </a:r>
          <a:br>
            <a:rPr lang="en-US" sz="1800" dirty="0">
              <a:solidFill>
                <a:schemeClr val="tx1"/>
              </a:solidFill>
              <a:latin typeface="Girl Scout Text Book" panose="02020003000000000000" pitchFamily="18" charset="0"/>
            </a:rPr>
          </a:br>
          <a:br>
            <a:rPr lang="en-US" sz="1800" dirty="0">
              <a:solidFill>
                <a:schemeClr val="tx1"/>
              </a:solidFill>
              <a:latin typeface="Girl Scout Text Book" panose="02020003000000000000" pitchFamily="18" charset="0"/>
            </a:rPr>
          </a:br>
          <a:r>
            <a:rPr lang="en-US" sz="1800" dirty="0">
              <a:solidFill>
                <a:schemeClr val="tx1"/>
              </a:solidFill>
              <a:latin typeface="Girl Scout Text Book" panose="02020003000000000000" pitchFamily="18" charset="0"/>
            </a:rPr>
            <a:t>Locations and date TBA Feb 2024</a:t>
          </a:r>
        </a:p>
      </dgm:t>
    </dgm:pt>
    <dgm:pt modelId="{B6E395AB-80F8-43EC-A47C-6A77B77B5F74}" type="parTrans" cxnId="{79258655-50B9-4C2B-BD38-C1E7E7F1499F}">
      <dgm:prSet/>
      <dgm:spPr/>
      <dgm:t>
        <a:bodyPr/>
        <a:lstStyle/>
        <a:p>
          <a:endParaRPr lang="en-US"/>
        </a:p>
      </dgm:t>
    </dgm:pt>
    <dgm:pt modelId="{C76E03CC-EEAB-424A-8F05-37101D6E940B}" type="sibTrans" cxnId="{79258655-50B9-4C2B-BD38-C1E7E7F1499F}">
      <dgm:prSet/>
      <dgm:spPr/>
      <dgm:t>
        <a:bodyPr/>
        <a:lstStyle/>
        <a:p>
          <a:endParaRPr lang="en-US"/>
        </a:p>
      </dgm:t>
    </dgm:pt>
    <dgm:pt modelId="{B6F5108E-97BB-469C-ADB8-B0626E7954DA}">
      <dgm:prSet phldrT="[Text]" custT="1"/>
      <dgm:spPr>
        <a:solidFill>
          <a:schemeClr val="bg1"/>
        </a:solidFill>
      </dgm:spPr>
      <dgm:t>
        <a:bodyPr/>
        <a:lstStyle/>
        <a:p>
          <a:r>
            <a:rPr lang="en-US" sz="1800" b="1" dirty="0">
              <a:solidFill>
                <a:schemeClr val="tx1"/>
              </a:solidFill>
              <a:latin typeface="Girl Scout Text Book" panose="02020003000000000000" pitchFamily="18" charset="0"/>
            </a:rPr>
            <a:t>1000+</a:t>
          </a:r>
          <a:br>
            <a:rPr lang="en-US" sz="1800" b="1" dirty="0">
              <a:solidFill>
                <a:schemeClr val="tx1"/>
              </a:solidFill>
              <a:latin typeface="Girl Scout Text Book" panose="02020003000000000000" pitchFamily="18" charset="0"/>
            </a:rPr>
          </a:br>
          <a:r>
            <a:rPr lang="en-US" sz="1800" b="1" dirty="0">
              <a:solidFill>
                <a:schemeClr val="tx1"/>
              </a:solidFill>
              <a:latin typeface="Girl Scout Text Book" panose="02020003000000000000" pitchFamily="18" charset="0"/>
            </a:rPr>
            <a:t>Great America Day</a:t>
          </a:r>
          <a:br>
            <a:rPr lang="en-US" sz="1800" dirty="0">
              <a:solidFill>
                <a:schemeClr val="tx1"/>
              </a:solidFill>
              <a:latin typeface="Girl Scout Text Book" panose="02020003000000000000" pitchFamily="18" charset="0"/>
            </a:rPr>
          </a:br>
          <a:br>
            <a:rPr lang="en-US" sz="1800" dirty="0">
              <a:solidFill>
                <a:schemeClr val="tx1"/>
              </a:solidFill>
              <a:latin typeface="Girl Scout Text Book" panose="02020003000000000000" pitchFamily="18" charset="0"/>
            </a:rPr>
          </a:br>
          <a:r>
            <a:rPr lang="en-US" sz="1800" dirty="0">
              <a:solidFill>
                <a:schemeClr val="tx1"/>
              </a:solidFill>
              <a:latin typeface="Girl Scout Text Book" panose="02020003000000000000" pitchFamily="18" charset="0"/>
            </a:rPr>
            <a:t>Two ticket to Great America for Girl Scout and their chaperone, parking ticket, meal passes</a:t>
          </a:r>
          <a:br>
            <a:rPr lang="en-US" sz="1800" dirty="0">
              <a:solidFill>
                <a:schemeClr val="tx1"/>
              </a:solidFill>
              <a:latin typeface="Girl Scout Text Book" panose="02020003000000000000" pitchFamily="18" charset="0"/>
            </a:rPr>
          </a:br>
          <a:br>
            <a:rPr lang="en-US" sz="1800" dirty="0">
              <a:solidFill>
                <a:schemeClr val="tx1"/>
              </a:solidFill>
              <a:latin typeface="Girl Scout Text Book" panose="02020003000000000000" pitchFamily="18" charset="0"/>
            </a:rPr>
          </a:br>
          <a:r>
            <a:rPr lang="en-US" sz="1800" dirty="0">
              <a:solidFill>
                <a:schemeClr val="tx1"/>
              </a:solidFill>
              <a:latin typeface="Girl Scout Text Book" panose="02020003000000000000" pitchFamily="18" charset="0"/>
            </a:rPr>
            <a:t>Date TBA Feb 2024</a:t>
          </a:r>
        </a:p>
      </dgm:t>
    </dgm:pt>
    <dgm:pt modelId="{55BD8FA9-B21C-48CF-BE8E-7B1F3B7D0E99}" type="parTrans" cxnId="{DB4A0E80-41BB-431B-B437-8CF88F6F99FC}">
      <dgm:prSet/>
      <dgm:spPr/>
      <dgm:t>
        <a:bodyPr/>
        <a:lstStyle/>
        <a:p>
          <a:endParaRPr lang="en-US"/>
        </a:p>
      </dgm:t>
    </dgm:pt>
    <dgm:pt modelId="{A356E876-5DD7-451B-B97C-4127DCCEA969}" type="sibTrans" cxnId="{DB4A0E80-41BB-431B-B437-8CF88F6F99FC}">
      <dgm:prSet/>
      <dgm:spPr/>
      <dgm:t>
        <a:bodyPr/>
        <a:lstStyle/>
        <a:p>
          <a:endParaRPr lang="en-US"/>
        </a:p>
      </dgm:t>
    </dgm:pt>
    <dgm:pt modelId="{70E6002D-7118-4D82-81E0-A4B2D4FFEAB5}">
      <dgm:prSet phldrT="[Text]" custT="1"/>
      <dgm:spPr>
        <a:solidFill>
          <a:schemeClr val="bg1"/>
        </a:solidFill>
      </dgm:spPr>
      <dgm:t>
        <a:bodyPr/>
        <a:lstStyle/>
        <a:p>
          <a:r>
            <a:rPr lang="en-US" sz="1800" b="1" dirty="0">
              <a:solidFill>
                <a:schemeClr val="tx1"/>
              </a:solidFill>
              <a:latin typeface="Girl Scout Text Book" panose="02020003000000000000" pitchFamily="18" charset="0"/>
            </a:rPr>
            <a:t>1500+</a:t>
          </a:r>
          <a:br>
            <a:rPr lang="en-US" sz="1800" b="1" dirty="0">
              <a:solidFill>
                <a:schemeClr val="tx1"/>
              </a:solidFill>
              <a:latin typeface="Girl Scout Text Book" panose="02020003000000000000" pitchFamily="18" charset="0"/>
            </a:rPr>
          </a:br>
          <a:r>
            <a:rPr lang="en-US" sz="1800" b="1" dirty="0">
              <a:solidFill>
                <a:schemeClr val="tx1"/>
              </a:solidFill>
              <a:latin typeface="Girl Scout Text Book" panose="02020003000000000000" pitchFamily="18" charset="0"/>
            </a:rPr>
            <a:t>Camp Cookie</a:t>
          </a:r>
          <a:br>
            <a:rPr lang="en-US" sz="1800" dirty="0">
              <a:solidFill>
                <a:schemeClr val="tx1"/>
              </a:solidFill>
              <a:latin typeface="Girl Scout Text Book" panose="02020003000000000000" pitchFamily="18" charset="0"/>
            </a:rPr>
          </a:br>
          <a:br>
            <a:rPr lang="en-US" sz="1800" dirty="0">
              <a:solidFill>
                <a:schemeClr val="tx1"/>
              </a:solidFill>
              <a:latin typeface="Girl Scout Text Book" panose="02020003000000000000" pitchFamily="18" charset="0"/>
            </a:rPr>
          </a:br>
          <a:r>
            <a:rPr lang="en-US" sz="1800" dirty="0">
              <a:solidFill>
                <a:schemeClr val="tx1"/>
              </a:solidFill>
              <a:latin typeface="Girl Scout Text Book" panose="02020003000000000000" pitchFamily="18" charset="0"/>
            </a:rPr>
            <a:t>Aug 3-4, 2023</a:t>
          </a:r>
          <a:br>
            <a:rPr lang="en-US" sz="1800" dirty="0">
              <a:solidFill>
                <a:schemeClr val="tx1"/>
              </a:solidFill>
              <a:latin typeface="Girl Scout Text Book" panose="02020003000000000000" pitchFamily="18" charset="0"/>
            </a:rPr>
          </a:br>
          <a:r>
            <a:rPr lang="en-US" sz="1800" dirty="0">
              <a:solidFill>
                <a:schemeClr val="tx1"/>
              </a:solidFill>
              <a:latin typeface="Girl Scout Text Book" panose="02020003000000000000" pitchFamily="18" charset="0"/>
            </a:rPr>
            <a:t>Camp </a:t>
          </a:r>
          <a:r>
            <a:rPr lang="en-US" sz="1800" dirty="0" err="1">
              <a:solidFill>
                <a:schemeClr val="tx1"/>
              </a:solidFill>
              <a:latin typeface="Girl Scout Text Book" panose="02020003000000000000" pitchFamily="18" charset="0"/>
            </a:rPr>
            <a:t>Bothin</a:t>
          </a:r>
          <a:br>
            <a:rPr lang="en-US" sz="1800" dirty="0">
              <a:solidFill>
                <a:schemeClr val="tx1"/>
              </a:solidFill>
              <a:latin typeface="Girl Scout Text Book" panose="02020003000000000000" pitchFamily="18" charset="0"/>
            </a:rPr>
          </a:br>
          <a:br>
            <a:rPr lang="en-US" sz="1800" dirty="0">
              <a:solidFill>
                <a:schemeClr val="tx1"/>
              </a:solidFill>
              <a:latin typeface="Girl Scout Text Book" panose="02020003000000000000" pitchFamily="18" charset="0"/>
            </a:rPr>
          </a:br>
          <a:r>
            <a:rPr lang="en-US" sz="1800" dirty="0">
              <a:solidFill>
                <a:schemeClr val="tx1"/>
              </a:solidFill>
              <a:latin typeface="Girl Scout Text Book" panose="02020003000000000000" pitchFamily="18" charset="0"/>
            </a:rPr>
            <a:t>A camp experience just for for top cookie sellers! We will have all the traditional camp fun and celebrate your successes!</a:t>
          </a:r>
        </a:p>
      </dgm:t>
    </dgm:pt>
    <dgm:pt modelId="{348AAFE1-E43D-403A-829C-DA626D22C734}" type="parTrans" cxnId="{31232141-2F7D-4A6E-898E-3B653C9B624B}">
      <dgm:prSet/>
      <dgm:spPr/>
      <dgm:t>
        <a:bodyPr/>
        <a:lstStyle/>
        <a:p>
          <a:endParaRPr lang="en-US"/>
        </a:p>
      </dgm:t>
    </dgm:pt>
    <dgm:pt modelId="{D22E39FE-D2CF-4BC6-9E86-9AD0ECD071B6}" type="sibTrans" cxnId="{31232141-2F7D-4A6E-898E-3B653C9B624B}">
      <dgm:prSet/>
      <dgm:spPr/>
      <dgm:t>
        <a:bodyPr/>
        <a:lstStyle/>
        <a:p>
          <a:endParaRPr lang="en-US"/>
        </a:p>
      </dgm:t>
    </dgm:pt>
    <dgm:pt modelId="{5944B132-F930-40F4-9C01-B2C393C6E6A4}">
      <dgm:prSet phldrT="[Text]" custT="1"/>
      <dgm:spPr>
        <a:solidFill>
          <a:schemeClr val="bg1"/>
        </a:solidFill>
      </dgm:spPr>
      <dgm:t>
        <a:bodyPr/>
        <a:lstStyle/>
        <a:p>
          <a:r>
            <a:rPr lang="en-US" sz="1800" b="1" dirty="0">
              <a:solidFill>
                <a:schemeClr val="tx1"/>
              </a:solidFill>
              <a:latin typeface="Girl Scout Text Book" panose="02020003000000000000" pitchFamily="18" charset="0"/>
            </a:rPr>
            <a:t>2000+</a:t>
          </a:r>
          <a:br>
            <a:rPr lang="en-US" sz="1800" b="1" dirty="0">
              <a:solidFill>
                <a:schemeClr val="tx1"/>
              </a:solidFill>
              <a:latin typeface="Girl Scout Text Book" panose="02020003000000000000" pitchFamily="18" charset="0"/>
            </a:rPr>
          </a:br>
          <a:r>
            <a:rPr lang="en-US" sz="1800" b="1" dirty="0">
              <a:solidFill>
                <a:schemeClr val="tx1"/>
              </a:solidFill>
              <a:latin typeface="Girl Scout Text Book" panose="02020003000000000000" pitchFamily="18" charset="0"/>
            </a:rPr>
            <a:t>CEO to CEO </a:t>
          </a:r>
          <a:br>
            <a:rPr lang="en-US" sz="1800" dirty="0">
              <a:solidFill>
                <a:schemeClr val="tx1"/>
              </a:solidFill>
              <a:latin typeface="Girl Scout Text Book" panose="02020003000000000000" pitchFamily="18" charset="0"/>
            </a:rPr>
          </a:br>
          <a:br>
            <a:rPr lang="en-US" sz="1800" dirty="0">
              <a:solidFill>
                <a:schemeClr val="tx1"/>
              </a:solidFill>
              <a:latin typeface="Girl Scout Text Book" panose="02020003000000000000" pitchFamily="18" charset="0"/>
            </a:rPr>
          </a:br>
          <a:r>
            <a:rPr lang="en-US" sz="1800" dirty="0">
              <a:solidFill>
                <a:schemeClr val="tx1"/>
              </a:solidFill>
              <a:latin typeface="Girl Scout Text Book" panose="02020003000000000000" pitchFamily="18" charset="0"/>
            </a:rPr>
            <a:t>Aug 17, 2024</a:t>
          </a:r>
          <a:br>
            <a:rPr lang="en-US" sz="1800" dirty="0">
              <a:solidFill>
                <a:schemeClr val="tx1"/>
              </a:solidFill>
              <a:latin typeface="Girl Scout Text Book" panose="02020003000000000000" pitchFamily="18" charset="0"/>
            </a:rPr>
          </a:br>
          <a:br>
            <a:rPr lang="en-US" sz="1800" dirty="0">
              <a:solidFill>
                <a:schemeClr val="tx1"/>
              </a:solidFill>
              <a:latin typeface="Girl Scout Text Book" panose="02020003000000000000" pitchFamily="18" charset="0"/>
            </a:rPr>
          </a:br>
          <a:r>
            <a:rPr lang="en-US" sz="1800" dirty="0">
              <a:solidFill>
                <a:schemeClr val="tx1"/>
              </a:solidFill>
              <a:latin typeface="Girl Scout Text Book" panose="02020003000000000000" pitchFamily="18" charset="0"/>
            </a:rPr>
            <a:t>Earn a day of water fun with our CEO, Bri!</a:t>
          </a:r>
          <a:br>
            <a:rPr lang="en-US" sz="1800" dirty="0">
              <a:solidFill>
                <a:schemeClr val="tx1"/>
              </a:solidFill>
              <a:latin typeface="Girl Scout Text Book" panose="02020003000000000000" pitchFamily="18" charset="0"/>
            </a:rPr>
          </a:br>
          <a:br>
            <a:rPr lang="en-US" sz="1800" dirty="0">
              <a:solidFill>
                <a:schemeClr val="tx1"/>
              </a:solidFill>
              <a:latin typeface="Girl Scout Text Book" panose="02020003000000000000" pitchFamily="18" charset="0"/>
            </a:rPr>
          </a:br>
          <a:r>
            <a:rPr lang="en-US" sz="1800" dirty="0">
              <a:solidFill>
                <a:schemeClr val="tx1"/>
              </a:solidFill>
              <a:latin typeface="Girl Scout Text Book" panose="02020003000000000000" pitchFamily="18" charset="0"/>
            </a:rPr>
            <a:t>Transportation options will be available.</a:t>
          </a:r>
          <a:br>
            <a:rPr lang="en-US" sz="1800" dirty="0">
              <a:solidFill>
                <a:schemeClr val="tx1"/>
              </a:solidFill>
              <a:latin typeface="Girl Scout Text Book" panose="02020003000000000000" pitchFamily="18" charset="0"/>
            </a:rPr>
          </a:br>
          <a:r>
            <a:rPr lang="en-US" sz="1800" dirty="0">
              <a:solidFill>
                <a:schemeClr val="tx1"/>
              </a:solidFill>
              <a:latin typeface="Girl Scout Text Book" panose="02020003000000000000" pitchFamily="18" charset="0"/>
            </a:rPr>
            <a:t>Location TBA in Feb 2024</a:t>
          </a:r>
        </a:p>
      </dgm:t>
    </dgm:pt>
    <dgm:pt modelId="{9A8B70A2-6230-4D89-A0C5-F262C4F5A953}" type="parTrans" cxnId="{2C0302EF-B934-4C28-817A-C8484BE8B2A4}">
      <dgm:prSet/>
      <dgm:spPr/>
      <dgm:t>
        <a:bodyPr/>
        <a:lstStyle/>
        <a:p>
          <a:endParaRPr lang="en-US"/>
        </a:p>
      </dgm:t>
    </dgm:pt>
    <dgm:pt modelId="{F98C2B71-3695-4256-A683-8A902FEA9C4A}" type="sibTrans" cxnId="{2C0302EF-B934-4C28-817A-C8484BE8B2A4}">
      <dgm:prSet/>
      <dgm:spPr/>
      <dgm:t>
        <a:bodyPr/>
        <a:lstStyle/>
        <a:p>
          <a:endParaRPr lang="en-US"/>
        </a:p>
      </dgm:t>
    </dgm:pt>
    <dgm:pt modelId="{D30FB401-86BC-4767-BAE6-29EC7806BDDC}" type="pres">
      <dgm:prSet presAssocID="{6FF1D7B0-A2A9-45FB-9980-B3806C3CE2C2}" presName="Name0" presStyleCnt="0">
        <dgm:presLayoutVars>
          <dgm:dir/>
          <dgm:resizeHandles val="exact"/>
        </dgm:presLayoutVars>
      </dgm:prSet>
      <dgm:spPr/>
    </dgm:pt>
    <dgm:pt modelId="{BD3D24F2-5109-432F-97B4-98B432B72CAC}" type="pres">
      <dgm:prSet presAssocID="{6FF1D7B0-A2A9-45FB-9980-B3806C3CE2C2}" presName="bkgdShp" presStyleLbl="alignAccFollowNode1" presStyleIdx="0" presStyleCnt="1" custScaleY="93531" custLinFactNeighborY="-2060"/>
      <dgm:spPr>
        <a:solidFill>
          <a:srgbClr val="F7BE00">
            <a:alpha val="89804"/>
          </a:srgbClr>
        </a:solidFill>
        <a:ln>
          <a:solidFill>
            <a:srgbClr val="F7BE00">
              <a:alpha val="90000"/>
            </a:srgbClr>
          </a:solidFill>
        </a:ln>
      </dgm:spPr>
    </dgm:pt>
    <dgm:pt modelId="{E4A96B14-9199-4A04-8A4A-4EAE6EBD60C3}" type="pres">
      <dgm:prSet presAssocID="{6FF1D7B0-A2A9-45FB-9980-B3806C3CE2C2}" presName="linComp" presStyleCnt="0"/>
      <dgm:spPr/>
    </dgm:pt>
    <dgm:pt modelId="{B79905C3-A5F3-46F4-9523-5CA42F8E2061}" type="pres">
      <dgm:prSet presAssocID="{B3DF6EDB-3583-4C4E-811E-683103F49506}" presName="compNode" presStyleCnt="0"/>
      <dgm:spPr/>
    </dgm:pt>
    <dgm:pt modelId="{1EB0B735-F5D0-433A-9949-C0CF2098B2F5}" type="pres">
      <dgm:prSet presAssocID="{B3DF6EDB-3583-4C4E-811E-683103F49506}" presName="node" presStyleLbl="node1" presStyleIdx="0" presStyleCnt="4" custScaleY="105966" custLinFactNeighborY="337">
        <dgm:presLayoutVars>
          <dgm:bulletEnabled val="1"/>
        </dgm:presLayoutVars>
      </dgm:prSet>
      <dgm:spPr/>
    </dgm:pt>
    <dgm:pt modelId="{0B66C4D6-45EB-428A-B9EC-BE8010E6B687}" type="pres">
      <dgm:prSet presAssocID="{B3DF6EDB-3583-4C4E-811E-683103F49506}" presName="invisiNode" presStyleLbl="node1" presStyleIdx="0" presStyleCnt="4"/>
      <dgm:spPr/>
    </dgm:pt>
    <dgm:pt modelId="{0A32E9D6-2277-45E5-AADD-3DA2235C8F71}" type="pres">
      <dgm:prSet presAssocID="{B3DF6EDB-3583-4C4E-811E-683103F49506}" presName="imagNode" presStyleLbl="fgImgPlace1" presStyleIdx="0" presStyleCnt="4"/>
      <dgm:spPr>
        <a:blipFill>
          <a:blip xmlns:r="http://schemas.openxmlformats.org/officeDocument/2006/relationships" r:embed="rId1"/>
          <a:srcRect/>
          <a:stretch>
            <a:fillRect l="-9000" r="-9000"/>
          </a:stretch>
        </a:blipFill>
        <a:ln>
          <a:noFill/>
        </a:ln>
      </dgm:spPr>
    </dgm:pt>
    <dgm:pt modelId="{61760EB4-1C4A-4AD5-9A65-E5FAE7339C1D}" type="pres">
      <dgm:prSet presAssocID="{C76E03CC-EEAB-424A-8F05-37101D6E940B}" presName="sibTrans" presStyleLbl="sibTrans2D1" presStyleIdx="0" presStyleCnt="0"/>
      <dgm:spPr/>
    </dgm:pt>
    <dgm:pt modelId="{70BE8A9F-82BE-4AD1-AEB2-6D664E12E2F5}" type="pres">
      <dgm:prSet presAssocID="{B6F5108E-97BB-469C-ADB8-B0626E7954DA}" presName="compNode" presStyleCnt="0"/>
      <dgm:spPr/>
    </dgm:pt>
    <dgm:pt modelId="{B811B1AF-B09E-4BA0-8743-5EC1CC5ACCA8}" type="pres">
      <dgm:prSet presAssocID="{B6F5108E-97BB-469C-ADB8-B0626E7954DA}" presName="node" presStyleLbl="node1" presStyleIdx="1" presStyleCnt="4" custScaleX="108757" custScaleY="105966" custLinFactNeighborY="337">
        <dgm:presLayoutVars>
          <dgm:bulletEnabled val="1"/>
        </dgm:presLayoutVars>
      </dgm:prSet>
      <dgm:spPr/>
    </dgm:pt>
    <dgm:pt modelId="{845B45BB-42B4-42E8-967E-6164CCB6C7F6}" type="pres">
      <dgm:prSet presAssocID="{B6F5108E-97BB-469C-ADB8-B0626E7954DA}" presName="invisiNode" presStyleLbl="node1" presStyleIdx="1" presStyleCnt="4"/>
      <dgm:spPr/>
    </dgm:pt>
    <dgm:pt modelId="{956FB74F-1B69-4762-AC3F-4F57FE4D9491}" type="pres">
      <dgm:prSet presAssocID="{B6F5108E-97BB-469C-ADB8-B0626E7954DA}" presName="imagNode" presStyleLbl="fgImgPlace1" presStyleIdx="1" presStyleCnt="4"/>
      <dgm:spPr>
        <a:blipFill dpi="0" rotWithShape="1">
          <a:blip xmlns:r="http://schemas.openxmlformats.org/officeDocument/2006/relationships" r:embed="rId2"/>
          <a:srcRect/>
          <a:stretch>
            <a:fillRect l="594" r="594"/>
          </a:stretch>
        </a:blipFill>
        <a:ln>
          <a:noFill/>
        </a:ln>
      </dgm:spPr>
    </dgm:pt>
    <dgm:pt modelId="{7CE6430E-C4E6-4612-AA92-BDDB6EBE06B4}" type="pres">
      <dgm:prSet presAssocID="{A356E876-5DD7-451B-B97C-4127DCCEA969}" presName="sibTrans" presStyleLbl="sibTrans2D1" presStyleIdx="0" presStyleCnt="0"/>
      <dgm:spPr/>
    </dgm:pt>
    <dgm:pt modelId="{20EE03B0-C589-4B0A-B50F-E8771E1FE3A9}" type="pres">
      <dgm:prSet presAssocID="{70E6002D-7118-4D82-81E0-A4B2D4FFEAB5}" presName="compNode" presStyleCnt="0"/>
      <dgm:spPr/>
    </dgm:pt>
    <dgm:pt modelId="{A481AA4D-20F6-4385-BDC2-4DB7011C7B97}" type="pres">
      <dgm:prSet presAssocID="{70E6002D-7118-4D82-81E0-A4B2D4FFEAB5}" presName="node" presStyleLbl="node1" presStyleIdx="2" presStyleCnt="4" custScaleX="117469" custScaleY="105966" custLinFactNeighborY="337">
        <dgm:presLayoutVars>
          <dgm:bulletEnabled val="1"/>
        </dgm:presLayoutVars>
      </dgm:prSet>
      <dgm:spPr/>
    </dgm:pt>
    <dgm:pt modelId="{A525B660-DF31-44B2-A3A4-599E24D2319E}" type="pres">
      <dgm:prSet presAssocID="{70E6002D-7118-4D82-81E0-A4B2D4FFEAB5}" presName="invisiNode" presStyleLbl="node1" presStyleIdx="2" presStyleCnt="4"/>
      <dgm:spPr/>
    </dgm:pt>
    <dgm:pt modelId="{CA0ACFBF-DAFE-44E2-9429-D6A1DB6FFAC8}" type="pres">
      <dgm:prSet presAssocID="{70E6002D-7118-4D82-81E0-A4B2D4FFEAB5}" presName="imagNode" presStyleLbl="fgImgPlace1" presStyleIdx="2" presStyleCnt="4" custScaleX="118804" custScaleY="116883" custLinFactNeighborX="442" custLinFactNeighborY="4294"/>
      <dgm:spPr>
        <a:blipFill dpi="0" rotWithShape="1">
          <a:blip xmlns:r="http://schemas.openxmlformats.org/officeDocument/2006/relationships" r:embed="rId3"/>
          <a:srcRect/>
          <a:stretch>
            <a:fillRect l="11772" t="1421" r="11772" b="1421"/>
          </a:stretch>
        </a:blipFill>
        <a:ln>
          <a:noFill/>
        </a:ln>
      </dgm:spPr>
    </dgm:pt>
    <dgm:pt modelId="{BBCC1A93-4DD9-4625-9763-58F575A89A50}" type="pres">
      <dgm:prSet presAssocID="{D22E39FE-D2CF-4BC6-9E86-9AD0ECD071B6}" presName="sibTrans" presStyleLbl="sibTrans2D1" presStyleIdx="0" presStyleCnt="0"/>
      <dgm:spPr/>
    </dgm:pt>
    <dgm:pt modelId="{77628C7A-6537-4887-937F-300B9DE5EBAA}" type="pres">
      <dgm:prSet presAssocID="{5944B132-F930-40F4-9C01-B2C393C6E6A4}" presName="compNode" presStyleCnt="0"/>
      <dgm:spPr/>
    </dgm:pt>
    <dgm:pt modelId="{38E09161-E19F-4617-9279-EF41BD1C830C}" type="pres">
      <dgm:prSet presAssocID="{5944B132-F930-40F4-9C01-B2C393C6E6A4}" presName="node" presStyleLbl="node1" presStyleIdx="3" presStyleCnt="4" custScaleX="139448" custScaleY="105966" custLinFactNeighborY="337">
        <dgm:presLayoutVars>
          <dgm:bulletEnabled val="1"/>
        </dgm:presLayoutVars>
      </dgm:prSet>
      <dgm:spPr/>
    </dgm:pt>
    <dgm:pt modelId="{E8CA023E-8655-4ABE-9069-FBD0A8EE1745}" type="pres">
      <dgm:prSet presAssocID="{5944B132-F930-40F4-9C01-B2C393C6E6A4}" presName="invisiNode" presStyleLbl="node1" presStyleIdx="3" presStyleCnt="4"/>
      <dgm:spPr/>
    </dgm:pt>
    <dgm:pt modelId="{283FF6CC-7B6F-4C07-8346-78348F6250CE}" type="pres">
      <dgm:prSet presAssocID="{5944B132-F930-40F4-9C01-B2C393C6E6A4}" presName="imagNode" presStyleLbl="fgImgPlace1" presStyleIdx="3" presStyleCnt="4" custScaleX="110570" custLinFactNeighborX="-442" custLinFactNeighborY="1681"/>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594" t="-24148" r="594" b="-75284"/>
          </a:stretch>
        </a:blipFill>
        <a:ln>
          <a:noFill/>
        </a:ln>
      </dgm:spPr>
    </dgm:pt>
  </dgm:ptLst>
  <dgm:cxnLst>
    <dgm:cxn modelId="{991F4D27-4473-4F1E-BF03-6E42E6919BF6}" type="presOf" srcId="{70E6002D-7118-4D82-81E0-A4B2D4FFEAB5}" destId="{A481AA4D-20F6-4385-BDC2-4DB7011C7B97}" srcOrd="0" destOrd="0" presId="urn:microsoft.com/office/officeart/2005/8/layout/pList2"/>
    <dgm:cxn modelId="{31232141-2F7D-4A6E-898E-3B653C9B624B}" srcId="{6FF1D7B0-A2A9-45FB-9980-B3806C3CE2C2}" destId="{70E6002D-7118-4D82-81E0-A4B2D4FFEAB5}" srcOrd="2" destOrd="0" parTransId="{348AAFE1-E43D-403A-829C-DA626D22C734}" sibTransId="{D22E39FE-D2CF-4BC6-9E86-9AD0ECD071B6}"/>
    <dgm:cxn modelId="{79258655-50B9-4C2B-BD38-C1E7E7F1499F}" srcId="{6FF1D7B0-A2A9-45FB-9980-B3806C3CE2C2}" destId="{B3DF6EDB-3583-4C4E-811E-683103F49506}" srcOrd="0" destOrd="0" parTransId="{B6E395AB-80F8-43EC-A47C-6A77B77B5F74}" sibTransId="{C76E03CC-EEAB-424A-8F05-37101D6E940B}"/>
    <dgm:cxn modelId="{F68E5059-385D-43B7-9F26-7331DF39E1BB}" type="presOf" srcId="{B3DF6EDB-3583-4C4E-811E-683103F49506}" destId="{1EB0B735-F5D0-433A-9949-C0CF2098B2F5}" srcOrd="0" destOrd="0" presId="urn:microsoft.com/office/officeart/2005/8/layout/pList2"/>
    <dgm:cxn modelId="{DB4A0E80-41BB-431B-B437-8CF88F6F99FC}" srcId="{6FF1D7B0-A2A9-45FB-9980-B3806C3CE2C2}" destId="{B6F5108E-97BB-469C-ADB8-B0626E7954DA}" srcOrd="1" destOrd="0" parTransId="{55BD8FA9-B21C-48CF-BE8E-7B1F3B7D0E99}" sibTransId="{A356E876-5DD7-451B-B97C-4127DCCEA969}"/>
    <dgm:cxn modelId="{E5041283-0E21-475E-A622-6FAD535F671B}" type="presOf" srcId="{B6F5108E-97BB-469C-ADB8-B0626E7954DA}" destId="{B811B1AF-B09E-4BA0-8743-5EC1CC5ACCA8}" srcOrd="0" destOrd="0" presId="urn:microsoft.com/office/officeart/2005/8/layout/pList2"/>
    <dgm:cxn modelId="{8CBA40AC-3A7D-4853-94B5-5AB6D7013C2E}" type="presOf" srcId="{6FF1D7B0-A2A9-45FB-9980-B3806C3CE2C2}" destId="{D30FB401-86BC-4767-BAE6-29EC7806BDDC}" srcOrd="0" destOrd="0" presId="urn:microsoft.com/office/officeart/2005/8/layout/pList2"/>
    <dgm:cxn modelId="{8C1FC7AF-C372-483D-ABBB-C71A541463FC}" type="presOf" srcId="{5944B132-F930-40F4-9C01-B2C393C6E6A4}" destId="{38E09161-E19F-4617-9279-EF41BD1C830C}" srcOrd="0" destOrd="0" presId="urn:microsoft.com/office/officeart/2005/8/layout/pList2"/>
    <dgm:cxn modelId="{2C0302EF-B934-4C28-817A-C8484BE8B2A4}" srcId="{6FF1D7B0-A2A9-45FB-9980-B3806C3CE2C2}" destId="{5944B132-F930-40F4-9C01-B2C393C6E6A4}" srcOrd="3" destOrd="0" parTransId="{9A8B70A2-6230-4D89-A0C5-F262C4F5A953}" sibTransId="{F98C2B71-3695-4256-A683-8A902FEA9C4A}"/>
    <dgm:cxn modelId="{948BBEF3-1ED8-47FD-9CFB-915C48FEDCB9}" type="presOf" srcId="{A356E876-5DD7-451B-B97C-4127DCCEA969}" destId="{7CE6430E-C4E6-4612-AA92-BDDB6EBE06B4}" srcOrd="0" destOrd="0" presId="urn:microsoft.com/office/officeart/2005/8/layout/pList2"/>
    <dgm:cxn modelId="{3B49BFFA-425E-4812-90FD-B24D68F5147F}" type="presOf" srcId="{D22E39FE-D2CF-4BC6-9E86-9AD0ECD071B6}" destId="{BBCC1A93-4DD9-4625-9763-58F575A89A50}" srcOrd="0" destOrd="0" presId="urn:microsoft.com/office/officeart/2005/8/layout/pList2"/>
    <dgm:cxn modelId="{F52EE4FF-F44C-4297-AB63-97223646D14A}" type="presOf" srcId="{C76E03CC-EEAB-424A-8F05-37101D6E940B}" destId="{61760EB4-1C4A-4AD5-9A65-E5FAE7339C1D}" srcOrd="0" destOrd="0" presId="urn:microsoft.com/office/officeart/2005/8/layout/pList2"/>
    <dgm:cxn modelId="{C7EC0670-7AB8-4D98-BFC1-EE019C7450CB}" type="presParOf" srcId="{D30FB401-86BC-4767-BAE6-29EC7806BDDC}" destId="{BD3D24F2-5109-432F-97B4-98B432B72CAC}" srcOrd="0" destOrd="0" presId="urn:microsoft.com/office/officeart/2005/8/layout/pList2"/>
    <dgm:cxn modelId="{923873A3-9C56-47F2-B912-DB63C571CE62}" type="presParOf" srcId="{D30FB401-86BC-4767-BAE6-29EC7806BDDC}" destId="{E4A96B14-9199-4A04-8A4A-4EAE6EBD60C3}" srcOrd="1" destOrd="0" presId="urn:microsoft.com/office/officeart/2005/8/layout/pList2"/>
    <dgm:cxn modelId="{65B623F1-D351-41DA-B461-7F1DA93A2319}" type="presParOf" srcId="{E4A96B14-9199-4A04-8A4A-4EAE6EBD60C3}" destId="{B79905C3-A5F3-46F4-9523-5CA42F8E2061}" srcOrd="0" destOrd="0" presId="urn:microsoft.com/office/officeart/2005/8/layout/pList2"/>
    <dgm:cxn modelId="{76CB8ED5-1E84-41E4-B5DE-F0DB7D9AAB39}" type="presParOf" srcId="{B79905C3-A5F3-46F4-9523-5CA42F8E2061}" destId="{1EB0B735-F5D0-433A-9949-C0CF2098B2F5}" srcOrd="0" destOrd="0" presId="urn:microsoft.com/office/officeart/2005/8/layout/pList2"/>
    <dgm:cxn modelId="{14303BB2-EA6B-4081-A887-621A03743337}" type="presParOf" srcId="{B79905C3-A5F3-46F4-9523-5CA42F8E2061}" destId="{0B66C4D6-45EB-428A-B9EC-BE8010E6B687}" srcOrd="1" destOrd="0" presId="urn:microsoft.com/office/officeart/2005/8/layout/pList2"/>
    <dgm:cxn modelId="{1AED82F8-DBF6-4005-8376-6CDF2ADDCC4C}" type="presParOf" srcId="{B79905C3-A5F3-46F4-9523-5CA42F8E2061}" destId="{0A32E9D6-2277-45E5-AADD-3DA2235C8F71}" srcOrd="2" destOrd="0" presId="urn:microsoft.com/office/officeart/2005/8/layout/pList2"/>
    <dgm:cxn modelId="{59E8C06C-F0F2-450F-B68B-03104F267EA7}" type="presParOf" srcId="{E4A96B14-9199-4A04-8A4A-4EAE6EBD60C3}" destId="{61760EB4-1C4A-4AD5-9A65-E5FAE7339C1D}" srcOrd="1" destOrd="0" presId="urn:microsoft.com/office/officeart/2005/8/layout/pList2"/>
    <dgm:cxn modelId="{9423CF4C-57C9-46DB-AF6D-5B82A1557D4D}" type="presParOf" srcId="{E4A96B14-9199-4A04-8A4A-4EAE6EBD60C3}" destId="{70BE8A9F-82BE-4AD1-AEB2-6D664E12E2F5}" srcOrd="2" destOrd="0" presId="urn:microsoft.com/office/officeart/2005/8/layout/pList2"/>
    <dgm:cxn modelId="{F209D6AF-D275-432E-9ACD-7D5580212D7C}" type="presParOf" srcId="{70BE8A9F-82BE-4AD1-AEB2-6D664E12E2F5}" destId="{B811B1AF-B09E-4BA0-8743-5EC1CC5ACCA8}" srcOrd="0" destOrd="0" presId="urn:microsoft.com/office/officeart/2005/8/layout/pList2"/>
    <dgm:cxn modelId="{D0697977-C5FF-4A01-AEEB-96B3E3D83238}" type="presParOf" srcId="{70BE8A9F-82BE-4AD1-AEB2-6D664E12E2F5}" destId="{845B45BB-42B4-42E8-967E-6164CCB6C7F6}" srcOrd="1" destOrd="0" presId="urn:microsoft.com/office/officeart/2005/8/layout/pList2"/>
    <dgm:cxn modelId="{B04449D8-7AF5-4544-BF9C-9E9C901C82A3}" type="presParOf" srcId="{70BE8A9F-82BE-4AD1-AEB2-6D664E12E2F5}" destId="{956FB74F-1B69-4762-AC3F-4F57FE4D9491}" srcOrd="2" destOrd="0" presId="urn:microsoft.com/office/officeart/2005/8/layout/pList2"/>
    <dgm:cxn modelId="{74C6DAA5-B908-448D-8ED3-466111829435}" type="presParOf" srcId="{E4A96B14-9199-4A04-8A4A-4EAE6EBD60C3}" destId="{7CE6430E-C4E6-4612-AA92-BDDB6EBE06B4}" srcOrd="3" destOrd="0" presId="urn:microsoft.com/office/officeart/2005/8/layout/pList2"/>
    <dgm:cxn modelId="{00F846A1-0B27-48E7-A380-2CCE68C823EB}" type="presParOf" srcId="{E4A96B14-9199-4A04-8A4A-4EAE6EBD60C3}" destId="{20EE03B0-C589-4B0A-B50F-E8771E1FE3A9}" srcOrd="4" destOrd="0" presId="urn:microsoft.com/office/officeart/2005/8/layout/pList2"/>
    <dgm:cxn modelId="{5230464C-E8E3-45B1-AE21-AD91D357A909}" type="presParOf" srcId="{20EE03B0-C589-4B0A-B50F-E8771E1FE3A9}" destId="{A481AA4D-20F6-4385-BDC2-4DB7011C7B97}" srcOrd="0" destOrd="0" presId="urn:microsoft.com/office/officeart/2005/8/layout/pList2"/>
    <dgm:cxn modelId="{8DE199BA-43B3-40B0-9DD6-3E1CE3B060A6}" type="presParOf" srcId="{20EE03B0-C589-4B0A-B50F-E8771E1FE3A9}" destId="{A525B660-DF31-44B2-A3A4-599E24D2319E}" srcOrd="1" destOrd="0" presId="urn:microsoft.com/office/officeart/2005/8/layout/pList2"/>
    <dgm:cxn modelId="{B27AFC43-713B-4423-A358-FE2C97B86731}" type="presParOf" srcId="{20EE03B0-C589-4B0A-B50F-E8771E1FE3A9}" destId="{CA0ACFBF-DAFE-44E2-9429-D6A1DB6FFAC8}" srcOrd="2" destOrd="0" presId="urn:microsoft.com/office/officeart/2005/8/layout/pList2"/>
    <dgm:cxn modelId="{4EE57F1F-E90B-4B9F-9CA1-A9AEDF6DD8F2}" type="presParOf" srcId="{E4A96B14-9199-4A04-8A4A-4EAE6EBD60C3}" destId="{BBCC1A93-4DD9-4625-9763-58F575A89A50}" srcOrd="5" destOrd="0" presId="urn:microsoft.com/office/officeart/2005/8/layout/pList2"/>
    <dgm:cxn modelId="{A20667D5-E061-4F45-81A3-553A3858DFA5}" type="presParOf" srcId="{E4A96B14-9199-4A04-8A4A-4EAE6EBD60C3}" destId="{77628C7A-6537-4887-937F-300B9DE5EBAA}" srcOrd="6" destOrd="0" presId="urn:microsoft.com/office/officeart/2005/8/layout/pList2"/>
    <dgm:cxn modelId="{3FEB4914-5E39-4FA3-9FEF-B01A2811AE5E}" type="presParOf" srcId="{77628C7A-6537-4887-937F-300B9DE5EBAA}" destId="{38E09161-E19F-4617-9279-EF41BD1C830C}" srcOrd="0" destOrd="0" presId="urn:microsoft.com/office/officeart/2005/8/layout/pList2"/>
    <dgm:cxn modelId="{73467335-46EE-4056-9C6D-8CC4765D3C81}" type="presParOf" srcId="{77628C7A-6537-4887-937F-300B9DE5EBAA}" destId="{E8CA023E-8655-4ABE-9069-FBD0A8EE1745}" srcOrd="1" destOrd="0" presId="urn:microsoft.com/office/officeart/2005/8/layout/pList2"/>
    <dgm:cxn modelId="{9F7449AA-A5C9-4FCC-9DC1-C90A30D7F356}" type="presParOf" srcId="{77628C7A-6537-4887-937F-300B9DE5EBAA}" destId="{283FF6CC-7B6F-4C07-8346-78348F6250CE}"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F8A68-DFEE-4EFC-8F7E-B653898CBC5A}">
      <dsp:nvSpPr>
        <dsp:cNvPr id="0" name=""/>
        <dsp:cNvSpPr/>
      </dsp:nvSpPr>
      <dsp:spPr>
        <a:xfrm>
          <a:off x="234219" y="0"/>
          <a:ext cx="11339667" cy="2025725"/>
        </a:xfrm>
        <a:prstGeom prst="roundRect">
          <a:avLst>
            <a:gd name="adj" fmla="val 10000"/>
          </a:avLst>
        </a:prstGeom>
        <a:solidFill>
          <a:schemeClr val="accent3">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B57BD9E-1840-4282-A657-BFFE8438D05B}">
      <dsp:nvSpPr>
        <dsp:cNvPr id="0" name=""/>
        <dsp:cNvSpPr/>
      </dsp:nvSpPr>
      <dsp:spPr>
        <a:xfrm>
          <a:off x="540027" y="209448"/>
          <a:ext cx="2190145" cy="1788160"/>
        </a:xfrm>
        <a:prstGeom prst="roundRect">
          <a:avLst>
            <a:gd name="adj" fmla="val 10000"/>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0337" t="3977" r="10337" b="3977"/>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3564590-B787-48A3-B2D6-7E0ED76E6F79}">
      <dsp:nvSpPr>
        <dsp:cNvPr id="0" name=""/>
        <dsp:cNvSpPr/>
      </dsp:nvSpPr>
      <dsp:spPr>
        <a:xfrm rot="10800000">
          <a:off x="460901" y="2038217"/>
          <a:ext cx="2551605" cy="3442953"/>
        </a:xfrm>
        <a:prstGeom prst="round2SameRect">
          <a:avLst>
            <a:gd name="adj1" fmla="val 10500"/>
            <a:gd name="adj2" fmla="val 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Girl Scout Text Book" panose="02020003000000000000" pitchFamily="18" charset="0"/>
            </a:rPr>
            <a:t>Inventory Management Processes are needed</a:t>
          </a:r>
        </a:p>
        <a:p>
          <a:pPr marL="0" lvl="0" indent="0" algn="ctr" defTabSz="889000">
            <a:lnSpc>
              <a:spcPct val="90000"/>
            </a:lnSpc>
            <a:spcBef>
              <a:spcPct val="0"/>
            </a:spcBef>
            <a:spcAft>
              <a:spcPct val="35000"/>
            </a:spcAft>
            <a:buNone/>
          </a:pPr>
          <a:endParaRPr lang="en-US" sz="2000" b="1" kern="1200" dirty="0">
            <a:solidFill>
              <a:schemeClr val="tx1"/>
            </a:solidFill>
            <a:latin typeface="Girl Scout Text Book" panose="02020003000000000000" pitchFamily="18" charset="0"/>
          </a:endParaRPr>
        </a:p>
        <a:p>
          <a:pPr marL="0" lvl="0" indent="0" algn="ctr" defTabSz="889000">
            <a:lnSpc>
              <a:spcPct val="90000"/>
            </a:lnSpc>
            <a:spcBef>
              <a:spcPct val="0"/>
            </a:spcBef>
            <a:spcAft>
              <a:spcPct val="35000"/>
            </a:spcAft>
            <a:buNone/>
          </a:pPr>
          <a:r>
            <a:rPr lang="en-US" sz="2000" b="0" kern="1200" dirty="0">
              <a:solidFill>
                <a:schemeClr val="tx1"/>
              </a:solidFill>
              <a:latin typeface="Girl Scout Text Book" panose="02020003000000000000" pitchFamily="18" charset="0"/>
            </a:rPr>
            <a:t>Number 2 </a:t>
          </a:r>
          <a:r>
            <a:rPr lang="en-US" sz="1800" b="0" kern="1200" dirty="0">
              <a:solidFill>
                <a:schemeClr val="tx1"/>
              </a:solidFill>
              <a:latin typeface="Girl Scout Text Book" panose="02020003000000000000" pitchFamily="18" charset="0"/>
            </a:rPr>
            <a:t>thing</a:t>
          </a:r>
          <a:r>
            <a:rPr lang="en-US" sz="2000" b="0" kern="1200" dirty="0">
              <a:solidFill>
                <a:schemeClr val="tx1"/>
              </a:solidFill>
              <a:latin typeface="Girl Scout Text Book" panose="02020003000000000000" pitchFamily="18" charset="0"/>
            </a:rPr>
            <a:t> volunteers would improve about the program </a:t>
          </a:r>
        </a:p>
      </dsp:txBody>
      <dsp:txXfrm rot="10800000">
        <a:off x="539372" y="2038217"/>
        <a:ext cx="2394663" cy="3364482"/>
      </dsp:txXfrm>
    </dsp:sp>
    <dsp:sp modelId="{1E768AC9-71DC-4E11-A135-7F23A9F1EB7E}">
      <dsp:nvSpPr>
        <dsp:cNvPr id="0" name=""/>
        <dsp:cNvSpPr/>
      </dsp:nvSpPr>
      <dsp:spPr>
        <a:xfrm>
          <a:off x="3626947" y="38214"/>
          <a:ext cx="1948993" cy="2130628"/>
        </a:xfrm>
        <a:prstGeom prst="roundRect">
          <a:avLst>
            <a:gd name="adj" fmla="val 10000"/>
          </a:avLst>
        </a:prstGeom>
        <a:blipFill dpi="0" rotWithShape="1">
          <a:blip xmlns:r="http://schemas.openxmlformats.org/officeDocument/2006/relationships" r:embed="rId2"/>
          <a:srcRect/>
          <a:stretch>
            <a:fillRect l="3937" t="10527" r="3937" b="10527"/>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3C99998-6552-41C4-AD4B-366FB8112F51}">
      <dsp:nvSpPr>
        <dsp:cNvPr id="0" name=""/>
        <dsp:cNvSpPr/>
      </dsp:nvSpPr>
      <dsp:spPr>
        <a:xfrm rot="10800000">
          <a:off x="3305176" y="2038217"/>
          <a:ext cx="2551605" cy="3442953"/>
        </a:xfrm>
        <a:prstGeom prst="round2SameRect">
          <a:avLst>
            <a:gd name="adj1" fmla="val 10500"/>
            <a:gd name="adj2" fmla="val 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Girl Scout Text Book" panose="02020003000000000000" pitchFamily="18" charset="0"/>
            </a:rPr>
            <a:t>Reward Strategy Improvement</a:t>
          </a:r>
        </a:p>
        <a:p>
          <a:pPr marL="0" lvl="0" indent="0" algn="ctr" defTabSz="800100">
            <a:lnSpc>
              <a:spcPct val="90000"/>
            </a:lnSpc>
            <a:spcBef>
              <a:spcPct val="0"/>
            </a:spcBef>
            <a:spcAft>
              <a:spcPct val="35000"/>
            </a:spcAft>
            <a:buNone/>
          </a:pPr>
          <a:endParaRPr lang="en-US" sz="1800" b="1" kern="1200" dirty="0">
            <a:solidFill>
              <a:schemeClr val="tx1"/>
            </a:solidFill>
            <a:latin typeface="Girl Scout Text Book" panose="02020003000000000000" pitchFamily="18" charset="0"/>
          </a:endParaRPr>
        </a:p>
        <a:p>
          <a:pPr marL="0" lvl="0" indent="0" algn="ctr" defTabSz="800100">
            <a:lnSpc>
              <a:spcPct val="90000"/>
            </a:lnSpc>
            <a:spcBef>
              <a:spcPct val="0"/>
            </a:spcBef>
            <a:spcAft>
              <a:spcPts val="400"/>
            </a:spcAft>
            <a:buNone/>
          </a:pPr>
          <a:r>
            <a:rPr lang="en-US" sz="1800" b="0" kern="1200" dirty="0">
              <a:solidFill>
                <a:schemeClr val="tx1"/>
              </a:solidFill>
              <a:latin typeface="Girl Scout Text Book" panose="02020003000000000000" pitchFamily="18" charset="0"/>
            </a:rPr>
            <a:t>65% of youth want physical or experiential reward items</a:t>
          </a:r>
        </a:p>
        <a:p>
          <a:pPr marL="0" lvl="0" indent="0" algn="ctr" defTabSz="800100">
            <a:lnSpc>
              <a:spcPct val="90000"/>
            </a:lnSpc>
            <a:spcBef>
              <a:spcPct val="0"/>
            </a:spcBef>
            <a:spcAft>
              <a:spcPct val="35000"/>
            </a:spcAft>
            <a:buNone/>
          </a:pPr>
          <a:endParaRPr lang="en-US" sz="1800" b="0" kern="1200" dirty="0">
            <a:solidFill>
              <a:schemeClr val="tx1"/>
            </a:solidFill>
            <a:latin typeface="Girl Scout Text Book" panose="02020003000000000000" pitchFamily="18" charset="0"/>
          </a:endParaRPr>
        </a:p>
        <a:p>
          <a:pPr marL="0" lvl="0" indent="0" algn="ctr" defTabSz="800100">
            <a:lnSpc>
              <a:spcPct val="90000"/>
            </a:lnSpc>
            <a:spcBef>
              <a:spcPct val="0"/>
            </a:spcBef>
            <a:spcAft>
              <a:spcPct val="35000"/>
            </a:spcAft>
            <a:buNone/>
          </a:pPr>
          <a:r>
            <a:rPr lang="en-US" sz="1800" b="0" kern="1200" dirty="0">
              <a:solidFill>
                <a:schemeClr val="tx1"/>
              </a:solidFill>
              <a:latin typeface="Girl Scout Text Book" panose="02020003000000000000" pitchFamily="18" charset="0"/>
            </a:rPr>
            <a:t>CSA opt-out guidelines listed as barrier to participation</a:t>
          </a:r>
          <a:endParaRPr lang="en-US" sz="1800" b="0" kern="1200" dirty="0">
            <a:latin typeface="Girl Scout Text Book" panose="02020003000000000000" pitchFamily="18" charset="0"/>
          </a:endParaRPr>
        </a:p>
      </dsp:txBody>
      <dsp:txXfrm rot="10800000">
        <a:off x="3383647" y="2038217"/>
        <a:ext cx="2394663" cy="3364482"/>
      </dsp:txXfrm>
    </dsp:sp>
    <dsp:sp modelId="{BFE67EF8-08B6-4499-BE6D-EF325C5B0B1F}">
      <dsp:nvSpPr>
        <dsp:cNvPr id="0" name=""/>
        <dsp:cNvSpPr/>
      </dsp:nvSpPr>
      <dsp:spPr>
        <a:xfrm>
          <a:off x="6277338" y="209448"/>
          <a:ext cx="1942588" cy="1788160"/>
        </a:xfrm>
        <a:prstGeom prst="roundRect">
          <a:avLst>
            <a:gd name="adj" fmla="val 10000"/>
          </a:avLst>
        </a:prstGeom>
        <a:blipFill dpi="0" rotWithShape="1">
          <a:blip xmlns:r="http://schemas.openxmlformats.org/officeDocument/2006/relationships" r:embed="rId3"/>
          <a:srcRect/>
          <a:stretch>
            <a:fillRect l="17050" t="6534" r="17050" b="6534"/>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EDE0854-463C-4FC7-B6BF-F979021CBB8F}">
      <dsp:nvSpPr>
        <dsp:cNvPr id="0" name=""/>
        <dsp:cNvSpPr/>
      </dsp:nvSpPr>
      <dsp:spPr>
        <a:xfrm rot="10800000">
          <a:off x="6111943" y="2038217"/>
          <a:ext cx="2551605" cy="3442953"/>
        </a:xfrm>
        <a:prstGeom prst="round2SameRect">
          <a:avLst>
            <a:gd name="adj1" fmla="val 10500"/>
            <a:gd name="adj2" fmla="val 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Girl Scout Text Book" panose="02020003000000000000" pitchFamily="18" charset="0"/>
            </a:rPr>
            <a:t>Improve Volunteer Training &amp; Resources</a:t>
          </a:r>
          <a:endParaRPr lang="en-US" sz="2000" b="0" kern="1200" dirty="0">
            <a:solidFill>
              <a:schemeClr val="tx1"/>
            </a:solidFill>
            <a:latin typeface="Girl Scout Text Book" panose="02020003000000000000" pitchFamily="18" charset="0"/>
          </a:endParaRPr>
        </a:p>
        <a:p>
          <a:pPr marL="0" lvl="0" indent="0" algn="ctr" defTabSz="889000">
            <a:lnSpc>
              <a:spcPct val="90000"/>
            </a:lnSpc>
            <a:spcBef>
              <a:spcPct val="0"/>
            </a:spcBef>
            <a:spcAft>
              <a:spcPct val="35000"/>
            </a:spcAft>
            <a:buNone/>
          </a:pPr>
          <a:endParaRPr lang="en-US" sz="2000" b="0" kern="1200" dirty="0">
            <a:solidFill>
              <a:schemeClr val="tx1"/>
            </a:solidFill>
            <a:latin typeface="Girl Scout Text Book" panose="02020003000000000000" pitchFamily="18" charset="0"/>
          </a:endParaRPr>
        </a:p>
        <a:p>
          <a:pPr marL="0" lvl="0" indent="0" algn="ctr" defTabSz="889000">
            <a:lnSpc>
              <a:spcPct val="90000"/>
            </a:lnSpc>
            <a:spcBef>
              <a:spcPct val="0"/>
            </a:spcBef>
            <a:spcAft>
              <a:spcPct val="35000"/>
            </a:spcAft>
            <a:buNone/>
          </a:pPr>
          <a:r>
            <a:rPr lang="en-US" sz="2000" b="0" kern="1200" dirty="0">
              <a:solidFill>
                <a:schemeClr val="tx1"/>
              </a:solidFill>
              <a:latin typeface="Girl Scout Text Book" panose="02020003000000000000" pitchFamily="18" charset="0"/>
            </a:rPr>
            <a:t>Number 1 thing volunteers would improve about the program</a:t>
          </a:r>
        </a:p>
      </dsp:txBody>
      <dsp:txXfrm rot="10800000">
        <a:off x="6190414" y="2038217"/>
        <a:ext cx="2394663" cy="3364482"/>
      </dsp:txXfrm>
    </dsp:sp>
    <dsp:sp modelId="{198ABD85-D814-45E1-8E4C-8B9C06DB9F92}">
      <dsp:nvSpPr>
        <dsp:cNvPr id="0" name=""/>
        <dsp:cNvSpPr/>
      </dsp:nvSpPr>
      <dsp:spPr>
        <a:xfrm>
          <a:off x="9043087" y="-123782"/>
          <a:ext cx="2178790" cy="2470843"/>
        </a:xfrm>
        <a:prstGeom prst="roundRect">
          <a:avLst>
            <a:gd name="adj" fmla="val 10000"/>
          </a:avLst>
        </a:prstGeom>
        <a:blipFill dpi="0" rotWithShape="1">
          <a:blip xmlns:r="http://schemas.openxmlformats.org/officeDocument/2006/relationships" r:embed="rId4"/>
          <a:srcRect/>
          <a:stretch>
            <a:fillRect l="-10160" t="19318" r="-10160" b="19318"/>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9221E96-D9DD-4CE3-9B81-CCFBB45D44C7}">
      <dsp:nvSpPr>
        <dsp:cNvPr id="0" name=""/>
        <dsp:cNvSpPr/>
      </dsp:nvSpPr>
      <dsp:spPr>
        <a:xfrm rot="10800000">
          <a:off x="8918709" y="2035688"/>
          <a:ext cx="2551605" cy="3442953"/>
        </a:xfrm>
        <a:prstGeom prst="round2SameRect">
          <a:avLst>
            <a:gd name="adj1" fmla="val 10500"/>
            <a:gd name="adj2" fmla="val 0"/>
          </a:avLst>
        </a:prstGeom>
        <a:solidFill>
          <a:schemeClr val="bg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Girl Scout Text Book" panose="02020003000000000000" pitchFamily="18" charset="0"/>
            </a:rPr>
            <a:t>Improve Customer Service</a:t>
          </a:r>
        </a:p>
        <a:p>
          <a:pPr marL="0" lvl="0" indent="0" algn="ctr" defTabSz="889000">
            <a:lnSpc>
              <a:spcPct val="90000"/>
            </a:lnSpc>
            <a:spcBef>
              <a:spcPct val="0"/>
            </a:spcBef>
            <a:spcAft>
              <a:spcPct val="35000"/>
            </a:spcAft>
            <a:buNone/>
          </a:pPr>
          <a:endParaRPr lang="en-US" sz="2000" b="1" kern="1200" dirty="0">
            <a:solidFill>
              <a:schemeClr val="tx1"/>
            </a:solidFill>
            <a:latin typeface="Girl Scout Text Book" panose="02020003000000000000" pitchFamily="18" charset="0"/>
          </a:endParaRPr>
        </a:p>
        <a:p>
          <a:pPr marL="0" lvl="0" indent="0" algn="ctr" defTabSz="889000">
            <a:lnSpc>
              <a:spcPct val="90000"/>
            </a:lnSpc>
            <a:spcBef>
              <a:spcPct val="0"/>
            </a:spcBef>
            <a:spcAft>
              <a:spcPct val="35000"/>
            </a:spcAft>
            <a:buNone/>
          </a:pPr>
          <a:r>
            <a:rPr lang="en-US" sz="2000" b="0" kern="1200" dirty="0">
              <a:solidFill>
                <a:schemeClr val="tx1"/>
              </a:solidFill>
              <a:latin typeface="Girl Scout Text Book" panose="02020003000000000000" pitchFamily="18" charset="0"/>
            </a:rPr>
            <a:t>Volunteers have expressed issues with response times </a:t>
          </a:r>
        </a:p>
      </dsp:txBody>
      <dsp:txXfrm rot="10800000">
        <a:off x="8997180" y="2035688"/>
        <a:ext cx="2394663" cy="33644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F8A68-DFEE-4EFC-8F7E-B653898CBC5A}">
      <dsp:nvSpPr>
        <dsp:cNvPr id="0" name=""/>
        <dsp:cNvSpPr/>
      </dsp:nvSpPr>
      <dsp:spPr>
        <a:xfrm>
          <a:off x="0" y="0"/>
          <a:ext cx="8128000" cy="243840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57BD9E-1840-4282-A657-BFFE8438D05B}">
      <dsp:nvSpPr>
        <dsp:cNvPr id="0" name=""/>
        <dsp:cNvSpPr/>
      </dsp:nvSpPr>
      <dsp:spPr>
        <a:xfrm>
          <a:off x="246078" y="325120"/>
          <a:ext cx="1775777" cy="1788160"/>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564590-B787-48A3-B2D6-7E0ED76E6F79}">
      <dsp:nvSpPr>
        <dsp:cNvPr id="0" name=""/>
        <dsp:cNvSpPr/>
      </dsp:nvSpPr>
      <dsp:spPr>
        <a:xfrm rot="10800000">
          <a:off x="219974" y="2424541"/>
          <a:ext cx="1775777" cy="298026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US" sz="1300" b="1" kern="1200" dirty="0">
              <a:solidFill>
                <a:schemeClr val="tx1"/>
              </a:solidFill>
            </a:rPr>
            <a:t>Inventory Management Processes are needed</a:t>
          </a:r>
        </a:p>
        <a:p>
          <a:pPr marL="0" lvl="0" indent="0" algn="ctr" defTabSz="577850">
            <a:lnSpc>
              <a:spcPct val="90000"/>
            </a:lnSpc>
            <a:spcBef>
              <a:spcPct val="0"/>
            </a:spcBef>
            <a:spcAft>
              <a:spcPct val="35000"/>
            </a:spcAft>
            <a:buNone/>
          </a:pPr>
          <a:endParaRPr lang="en-US" sz="1300" b="1" kern="1200" dirty="0">
            <a:solidFill>
              <a:schemeClr val="tx1"/>
            </a:solidFill>
          </a:endParaRPr>
        </a:p>
        <a:p>
          <a:pPr marL="0" lvl="0" indent="0" algn="ctr" defTabSz="577850">
            <a:lnSpc>
              <a:spcPct val="90000"/>
            </a:lnSpc>
            <a:spcBef>
              <a:spcPct val="0"/>
            </a:spcBef>
            <a:spcAft>
              <a:spcPct val="35000"/>
            </a:spcAft>
            <a:buNone/>
          </a:pPr>
          <a:r>
            <a:rPr lang="en-US" sz="1300" b="0" kern="1200" dirty="0">
              <a:solidFill>
                <a:schemeClr val="tx1"/>
              </a:solidFill>
            </a:rPr>
            <a:t>Number 2 thing volunteers would improve about the program </a:t>
          </a:r>
        </a:p>
      </dsp:txBody>
      <dsp:txXfrm rot="10800000">
        <a:off x="274585" y="2424541"/>
        <a:ext cx="1666555" cy="2925655"/>
      </dsp:txXfrm>
    </dsp:sp>
    <dsp:sp modelId="{1E768AC9-71DC-4E11-A135-7F23A9F1EB7E}">
      <dsp:nvSpPr>
        <dsp:cNvPr id="0" name=""/>
        <dsp:cNvSpPr/>
      </dsp:nvSpPr>
      <dsp:spPr>
        <a:xfrm>
          <a:off x="2199433" y="325120"/>
          <a:ext cx="1775777" cy="1788160"/>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C99998-6552-41C4-AD4B-366FB8112F51}">
      <dsp:nvSpPr>
        <dsp:cNvPr id="0" name=""/>
        <dsp:cNvSpPr/>
      </dsp:nvSpPr>
      <dsp:spPr>
        <a:xfrm rot="10800000">
          <a:off x="2199433" y="2438400"/>
          <a:ext cx="1775777" cy="298026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US" sz="1300" b="1" kern="1200" dirty="0">
              <a:solidFill>
                <a:schemeClr val="tx1"/>
              </a:solidFill>
            </a:rPr>
            <a:t>Reward Strategy Improvement</a:t>
          </a:r>
        </a:p>
        <a:p>
          <a:pPr marL="0" lvl="0" indent="0" algn="ctr" defTabSz="577850">
            <a:lnSpc>
              <a:spcPct val="90000"/>
            </a:lnSpc>
            <a:spcBef>
              <a:spcPct val="0"/>
            </a:spcBef>
            <a:spcAft>
              <a:spcPct val="35000"/>
            </a:spcAft>
            <a:buNone/>
          </a:pPr>
          <a:endParaRPr lang="en-US" sz="1300" b="1" kern="1200" dirty="0">
            <a:solidFill>
              <a:schemeClr val="tx1"/>
            </a:solidFill>
          </a:endParaRPr>
        </a:p>
        <a:p>
          <a:pPr marL="0" lvl="0" indent="0" algn="ctr" defTabSz="577850">
            <a:lnSpc>
              <a:spcPct val="90000"/>
            </a:lnSpc>
            <a:spcBef>
              <a:spcPct val="0"/>
            </a:spcBef>
            <a:spcAft>
              <a:spcPct val="35000"/>
            </a:spcAft>
            <a:buNone/>
          </a:pPr>
          <a:r>
            <a:rPr lang="en-US" sz="1300" b="0" kern="1200" dirty="0">
              <a:solidFill>
                <a:schemeClr val="tx1"/>
              </a:solidFill>
            </a:rPr>
            <a:t>65% of youth want physical or experiential reward items</a:t>
          </a:r>
        </a:p>
        <a:p>
          <a:pPr marL="0" lvl="0" indent="0" algn="ctr" defTabSz="577850">
            <a:lnSpc>
              <a:spcPct val="90000"/>
            </a:lnSpc>
            <a:spcBef>
              <a:spcPct val="0"/>
            </a:spcBef>
            <a:spcAft>
              <a:spcPct val="35000"/>
            </a:spcAft>
            <a:buNone/>
          </a:pPr>
          <a:endParaRPr lang="en-US" sz="1300" b="0" kern="1200" dirty="0">
            <a:solidFill>
              <a:schemeClr val="tx1"/>
            </a:solidFill>
          </a:endParaRPr>
        </a:p>
        <a:p>
          <a:pPr marL="0" lvl="0" indent="0" algn="ctr" defTabSz="577850">
            <a:lnSpc>
              <a:spcPct val="90000"/>
            </a:lnSpc>
            <a:spcBef>
              <a:spcPct val="0"/>
            </a:spcBef>
            <a:spcAft>
              <a:spcPct val="35000"/>
            </a:spcAft>
            <a:buNone/>
          </a:pPr>
          <a:r>
            <a:rPr lang="en-US" sz="1300" b="0" kern="1200" dirty="0">
              <a:solidFill>
                <a:schemeClr val="tx1"/>
              </a:solidFill>
            </a:rPr>
            <a:t>CSA opt-out guidelines listed as barrier to participation</a:t>
          </a:r>
          <a:endParaRPr lang="en-US" sz="1300" b="0" kern="1200" dirty="0"/>
        </a:p>
      </dsp:txBody>
      <dsp:txXfrm rot="10800000">
        <a:off x="2254044" y="2438400"/>
        <a:ext cx="1666555" cy="2925655"/>
      </dsp:txXfrm>
    </dsp:sp>
    <dsp:sp modelId="{BFE67EF8-08B6-4499-BE6D-EF325C5B0B1F}">
      <dsp:nvSpPr>
        <dsp:cNvPr id="0" name=""/>
        <dsp:cNvSpPr/>
      </dsp:nvSpPr>
      <dsp:spPr>
        <a:xfrm>
          <a:off x="4152788" y="325120"/>
          <a:ext cx="1775777" cy="1788160"/>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DE0854-463C-4FC7-B6BF-F979021CBB8F}">
      <dsp:nvSpPr>
        <dsp:cNvPr id="0" name=""/>
        <dsp:cNvSpPr/>
      </dsp:nvSpPr>
      <dsp:spPr>
        <a:xfrm rot="10800000">
          <a:off x="4152788" y="2438400"/>
          <a:ext cx="1775777" cy="298026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US" sz="1300" b="1" kern="1200" dirty="0">
              <a:solidFill>
                <a:schemeClr val="tx1"/>
              </a:solidFill>
            </a:rPr>
            <a:t>Improve Volunteer Training &amp; Resources</a:t>
          </a:r>
          <a:endParaRPr lang="en-US" sz="1300" b="0" kern="1200" dirty="0">
            <a:solidFill>
              <a:schemeClr val="tx1"/>
            </a:solidFill>
          </a:endParaRPr>
        </a:p>
        <a:p>
          <a:pPr marL="0" lvl="0" indent="0" algn="ctr" defTabSz="577850">
            <a:lnSpc>
              <a:spcPct val="90000"/>
            </a:lnSpc>
            <a:spcBef>
              <a:spcPct val="0"/>
            </a:spcBef>
            <a:spcAft>
              <a:spcPct val="35000"/>
            </a:spcAft>
            <a:buNone/>
          </a:pPr>
          <a:endParaRPr lang="en-US" sz="1300" b="0" kern="1200" dirty="0">
            <a:solidFill>
              <a:schemeClr val="tx1"/>
            </a:solidFill>
          </a:endParaRPr>
        </a:p>
        <a:p>
          <a:pPr marL="0" lvl="0" indent="0" algn="ctr" defTabSz="577850">
            <a:lnSpc>
              <a:spcPct val="90000"/>
            </a:lnSpc>
            <a:spcBef>
              <a:spcPct val="0"/>
            </a:spcBef>
            <a:spcAft>
              <a:spcPct val="35000"/>
            </a:spcAft>
            <a:buNone/>
          </a:pPr>
          <a:r>
            <a:rPr lang="en-US" sz="1300" b="0" kern="1200" dirty="0">
              <a:solidFill>
                <a:schemeClr val="tx1"/>
              </a:solidFill>
            </a:rPr>
            <a:t>Number 1 thing volunteers would improve about the program</a:t>
          </a:r>
        </a:p>
      </dsp:txBody>
      <dsp:txXfrm rot="10800000">
        <a:off x="4207399" y="2438400"/>
        <a:ext cx="1666555" cy="2925655"/>
      </dsp:txXfrm>
    </dsp:sp>
    <dsp:sp modelId="{198ABD85-D814-45E1-8E4C-8B9C06DB9F92}">
      <dsp:nvSpPr>
        <dsp:cNvPr id="0" name=""/>
        <dsp:cNvSpPr/>
      </dsp:nvSpPr>
      <dsp:spPr>
        <a:xfrm>
          <a:off x="6106144" y="325120"/>
          <a:ext cx="1775777" cy="1788160"/>
        </a:xfrm>
        <a:prstGeom prst="roundRect">
          <a:avLst>
            <a:gd name="adj" fmla="val 1000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l="-13000" r="-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9221E96-D9DD-4CE3-9B81-CCFBB45D44C7}">
      <dsp:nvSpPr>
        <dsp:cNvPr id="0" name=""/>
        <dsp:cNvSpPr/>
      </dsp:nvSpPr>
      <dsp:spPr>
        <a:xfrm rot="10800000">
          <a:off x="6106144" y="2438400"/>
          <a:ext cx="1775777" cy="298026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US" sz="1300" b="1" kern="1200" dirty="0">
              <a:solidFill>
                <a:schemeClr val="tx1"/>
              </a:solidFill>
            </a:rPr>
            <a:t>Improve Customer Service</a:t>
          </a:r>
        </a:p>
        <a:p>
          <a:pPr marL="0" lvl="0" indent="0" algn="ctr" defTabSz="577850">
            <a:lnSpc>
              <a:spcPct val="90000"/>
            </a:lnSpc>
            <a:spcBef>
              <a:spcPct val="0"/>
            </a:spcBef>
            <a:spcAft>
              <a:spcPct val="35000"/>
            </a:spcAft>
            <a:buNone/>
          </a:pPr>
          <a:endParaRPr lang="en-US" sz="1300" b="1" kern="1200" dirty="0">
            <a:solidFill>
              <a:schemeClr val="tx1"/>
            </a:solidFill>
          </a:endParaRPr>
        </a:p>
        <a:p>
          <a:pPr marL="0" lvl="0" indent="0" algn="ctr" defTabSz="577850">
            <a:lnSpc>
              <a:spcPct val="90000"/>
            </a:lnSpc>
            <a:spcBef>
              <a:spcPct val="0"/>
            </a:spcBef>
            <a:spcAft>
              <a:spcPct val="35000"/>
            </a:spcAft>
            <a:buNone/>
          </a:pPr>
          <a:endParaRPr lang="en-US" sz="1300" b="1" kern="1200" dirty="0">
            <a:solidFill>
              <a:schemeClr val="tx1"/>
            </a:solidFill>
          </a:endParaRPr>
        </a:p>
        <a:p>
          <a:pPr marL="0" lvl="0" indent="0" algn="ctr" defTabSz="577850">
            <a:lnSpc>
              <a:spcPct val="90000"/>
            </a:lnSpc>
            <a:spcBef>
              <a:spcPct val="0"/>
            </a:spcBef>
            <a:spcAft>
              <a:spcPct val="35000"/>
            </a:spcAft>
            <a:buNone/>
          </a:pPr>
          <a:r>
            <a:rPr lang="en-US" sz="1300" b="0" kern="1200" dirty="0">
              <a:solidFill>
                <a:schemeClr val="tx1"/>
              </a:solidFill>
            </a:rPr>
            <a:t>Volunteers have expressed issues with response times </a:t>
          </a:r>
        </a:p>
      </dsp:txBody>
      <dsp:txXfrm rot="10800000">
        <a:off x="6160755" y="2438400"/>
        <a:ext cx="1666555" cy="29256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0E6158-C87D-4515-A2B5-62875BBC9926}">
      <dsp:nvSpPr>
        <dsp:cNvPr id="0" name=""/>
        <dsp:cNvSpPr/>
      </dsp:nvSpPr>
      <dsp:spPr>
        <a:xfrm>
          <a:off x="0" y="24837"/>
          <a:ext cx="11734801" cy="2456612"/>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B33B20B9-8D71-41FD-8AF6-5DA10FFD4C51}">
      <dsp:nvSpPr>
        <dsp:cNvPr id="0" name=""/>
        <dsp:cNvSpPr/>
      </dsp:nvSpPr>
      <dsp:spPr>
        <a:xfrm>
          <a:off x="628022" y="334171"/>
          <a:ext cx="1383093" cy="183794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CD0DD25F-6315-41CA-8D52-D0073356DDF6}">
      <dsp:nvSpPr>
        <dsp:cNvPr id="0" name=""/>
        <dsp:cNvSpPr/>
      </dsp:nvSpPr>
      <dsp:spPr>
        <a:xfrm rot="10800000">
          <a:off x="358279" y="2495657"/>
          <a:ext cx="1922578" cy="3063239"/>
        </a:xfrm>
        <a:prstGeom prst="round2SameRect">
          <a:avLst>
            <a:gd name="adj1" fmla="val 10500"/>
            <a:gd name="adj2" fmla="val 0"/>
          </a:avLst>
        </a:prstGeom>
        <a:solidFill>
          <a:srgbClr val="F8D4FC"/>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2024 Theme</a:t>
          </a:r>
        </a:p>
        <a:p>
          <a:pPr marL="0" lvl="0" indent="0" algn="ctr" defTabSz="889000">
            <a:lnSpc>
              <a:spcPct val="90000"/>
            </a:lnSpc>
            <a:spcBef>
              <a:spcPct val="0"/>
            </a:spcBef>
            <a:spcAft>
              <a:spcPct val="35000"/>
            </a:spcAft>
            <a:buNone/>
          </a:pPr>
          <a:endParaRPr lang="en-US" sz="2000" kern="1200" dirty="0">
            <a:solidFill>
              <a:schemeClr val="tx1"/>
            </a:solidFill>
          </a:endParaRPr>
        </a:p>
        <a:p>
          <a:pPr marL="0" lvl="0" indent="0" algn="ctr" defTabSz="889000">
            <a:lnSpc>
              <a:spcPct val="90000"/>
            </a:lnSpc>
            <a:spcBef>
              <a:spcPct val="0"/>
            </a:spcBef>
            <a:spcAft>
              <a:spcPct val="35000"/>
            </a:spcAft>
            <a:buNone/>
          </a:pPr>
          <a:r>
            <a:rPr lang="en-US" sz="2000" kern="1200" dirty="0">
              <a:solidFill>
                <a:schemeClr val="tx1"/>
              </a:solidFill>
            </a:rPr>
            <a:t>Cookie Varieties</a:t>
          </a:r>
          <a:br>
            <a:rPr lang="en-US" sz="2000" kern="1200" dirty="0">
              <a:solidFill>
                <a:schemeClr val="tx1"/>
              </a:solidFill>
            </a:rPr>
          </a:br>
          <a:br>
            <a:rPr lang="en-US" sz="2000" kern="1200" dirty="0">
              <a:solidFill>
                <a:schemeClr val="tx1"/>
              </a:solidFill>
            </a:rPr>
          </a:br>
          <a:r>
            <a:rPr lang="en-US" sz="2000" kern="1200" dirty="0">
              <a:solidFill>
                <a:schemeClr val="tx1"/>
              </a:solidFill>
            </a:rPr>
            <a:t>Proceeds</a:t>
          </a:r>
          <a:br>
            <a:rPr lang="en-US" sz="2000" kern="1200" dirty="0">
              <a:solidFill>
                <a:schemeClr val="tx1"/>
              </a:solidFill>
            </a:rPr>
          </a:br>
          <a:br>
            <a:rPr lang="en-US" sz="2000" kern="1200" dirty="0">
              <a:solidFill>
                <a:schemeClr val="tx1"/>
              </a:solidFill>
            </a:rPr>
          </a:br>
          <a:r>
            <a:rPr lang="en-US" sz="2000" kern="1200" dirty="0">
              <a:solidFill>
                <a:schemeClr val="tx1"/>
              </a:solidFill>
            </a:rPr>
            <a:t>eBudde App</a:t>
          </a:r>
        </a:p>
      </dsp:txBody>
      <dsp:txXfrm rot="10800000">
        <a:off x="417405" y="2495657"/>
        <a:ext cx="1804326" cy="3004113"/>
      </dsp:txXfrm>
    </dsp:sp>
    <dsp:sp modelId="{1A8D9E57-BE40-4255-8236-49FCEF2BAE1C}">
      <dsp:nvSpPr>
        <dsp:cNvPr id="0" name=""/>
        <dsp:cNvSpPr/>
      </dsp:nvSpPr>
      <dsp:spPr>
        <a:xfrm>
          <a:off x="2770709" y="334171"/>
          <a:ext cx="1812419" cy="1837943"/>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EAB01696-BB3A-43CF-B8B3-A83287A3B08F}">
      <dsp:nvSpPr>
        <dsp:cNvPr id="0" name=""/>
        <dsp:cNvSpPr/>
      </dsp:nvSpPr>
      <dsp:spPr>
        <a:xfrm rot="10800000">
          <a:off x="2462100" y="2495657"/>
          <a:ext cx="2429638" cy="3063239"/>
        </a:xfrm>
        <a:prstGeom prst="round2SameRect">
          <a:avLst>
            <a:gd name="adj1" fmla="val 10500"/>
            <a:gd name="adj2" fmla="val 0"/>
          </a:avLst>
        </a:prstGeom>
        <a:solidFill>
          <a:schemeClr val="bg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SUCC roles &amp;</a:t>
          </a:r>
          <a:br>
            <a:rPr lang="en-US" sz="2000" kern="1200" dirty="0">
              <a:solidFill>
                <a:schemeClr val="tx1"/>
              </a:solidFill>
            </a:rPr>
          </a:br>
          <a:r>
            <a:rPr lang="en-US" sz="2000" kern="1200" dirty="0">
              <a:solidFill>
                <a:schemeClr val="tx1"/>
              </a:solidFill>
            </a:rPr>
            <a:t>responsibilities</a:t>
          </a:r>
          <a:br>
            <a:rPr lang="en-US" sz="2000" kern="1200" dirty="0">
              <a:solidFill>
                <a:schemeClr val="tx1"/>
              </a:solidFill>
            </a:rPr>
          </a:br>
          <a:br>
            <a:rPr lang="en-US" sz="2000" kern="1200" dirty="0">
              <a:solidFill>
                <a:schemeClr val="tx1"/>
              </a:solidFill>
            </a:rPr>
          </a:br>
          <a:r>
            <a:rPr lang="en-US" sz="2000" kern="1200" dirty="0">
              <a:solidFill>
                <a:schemeClr val="tx1"/>
              </a:solidFill>
            </a:rPr>
            <a:t>SU Bonus</a:t>
          </a:r>
          <a:br>
            <a:rPr lang="en-US" sz="2000" kern="1200" dirty="0">
              <a:solidFill>
                <a:schemeClr val="tx1"/>
              </a:solidFill>
            </a:rPr>
          </a:br>
          <a:br>
            <a:rPr lang="en-US" sz="2000" kern="1200" dirty="0">
              <a:solidFill>
                <a:schemeClr val="tx1"/>
              </a:solidFill>
            </a:rPr>
          </a:br>
          <a:r>
            <a:rPr lang="en-US" sz="2000" kern="1200" dirty="0">
              <a:solidFill>
                <a:schemeClr val="tx1"/>
              </a:solidFill>
            </a:rPr>
            <a:t>Resources</a:t>
          </a:r>
          <a:br>
            <a:rPr lang="en-US" sz="2000" kern="1200" dirty="0">
              <a:solidFill>
                <a:schemeClr val="tx1"/>
              </a:solidFill>
            </a:rPr>
          </a:br>
          <a:br>
            <a:rPr lang="en-US" sz="2000" kern="1200" dirty="0">
              <a:solidFill>
                <a:schemeClr val="tx1"/>
              </a:solidFill>
            </a:rPr>
          </a:br>
          <a:r>
            <a:rPr lang="en-US" sz="2000" kern="1200" dirty="0">
              <a:solidFill>
                <a:schemeClr val="tx1"/>
              </a:solidFill>
            </a:rPr>
            <a:t>Materials</a:t>
          </a:r>
        </a:p>
      </dsp:txBody>
      <dsp:txXfrm rot="10800000">
        <a:off x="2536820" y="2495657"/>
        <a:ext cx="2280198" cy="2988519"/>
      </dsp:txXfrm>
    </dsp:sp>
    <dsp:sp modelId="{B1533312-6331-4A95-AB0B-7B7AAD225756}">
      <dsp:nvSpPr>
        <dsp:cNvPr id="0" name=""/>
        <dsp:cNvSpPr/>
      </dsp:nvSpPr>
      <dsp:spPr>
        <a:xfrm>
          <a:off x="5267625" y="334171"/>
          <a:ext cx="1574267" cy="1837943"/>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BF42FC5E-BD9C-422F-BD54-4DCD304B6382}">
      <dsp:nvSpPr>
        <dsp:cNvPr id="0" name=""/>
        <dsp:cNvSpPr/>
      </dsp:nvSpPr>
      <dsp:spPr>
        <a:xfrm rot="10800000">
          <a:off x="5072980" y="2495657"/>
          <a:ext cx="1963557" cy="3063239"/>
        </a:xfrm>
        <a:prstGeom prst="round2SameRect">
          <a:avLst>
            <a:gd name="adj1" fmla="val 10500"/>
            <a:gd name="adj2" fmla="val 0"/>
          </a:avLst>
        </a:prstGeom>
        <a:solidFill>
          <a:schemeClr val="bg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Program Dates</a:t>
          </a:r>
          <a:br>
            <a:rPr lang="en-US" sz="2000" kern="1200" dirty="0">
              <a:solidFill>
                <a:schemeClr val="tx1"/>
              </a:solidFill>
            </a:rPr>
          </a:br>
          <a:br>
            <a:rPr lang="en-US" sz="2000" kern="1200" dirty="0">
              <a:solidFill>
                <a:schemeClr val="tx1"/>
              </a:solidFill>
            </a:rPr>
          </a:br>
          <a:r>
            <a:rPr lang="en-US" sz="2000" kern="1200" dirty="0">
              <a:solidFill>
                <a:schemeClr val="tx1"/>
              </a:solidFill>
            </a:rPr>
            <a:t>TCC Training</a:t>
          </a:r>
          <a:br>
            <a:rPr lang="en-US" sz="2000" kern="1200" dirty="0">
              <a:solidFill>
                <a:schemeClr val="tx1"/>
              </a:solidFill>
            </a:rPr>
          </a:br>
          <a:br>
            <a:rPr lang="en-US" sz="2000" kern="1200" dirty="0">
              <a:solidFill>
                <a:schemeClr val="tx1"/>
              </a:solidFill>
            </a:rPr>
          </a:br>
          <a:r>
            <a:rPr lang="en-US" sz="2000" kern="1200" dirty="0">
              <a:solidFill>
                <a:schemeClr val="tx1"/>
              </a:solidFill>
            </a:rPr>
            <a:t>Cookie Comms</a:t>
          </a:r>
          <a:br>
            <a:rPr lang="en-US" sz="2000" kern="1200" dirty="0">
              <a:solidFill>
                <a:schemeClr val="tx1"/>
              </a:solidFill>
            </a:rPr>
          </a:br>
          <a:br>
            <a:rPr lang="en-US" sz="2000" kern="1200" dirty="0">
              <a:solidFill>
                <a:schemeClr val="tx1"/>
              </a:solidFill>
            </a:rPr>
          </a:br>
          <a:r>
            <a:rPr lang="en-US" sz="2000" kern="1200" dirty="0">
              <a:solidFill>
                <a:schemeClr val="tx1"/>
              </a:solidFill>
            </a:rPr>
            <a:t>Money Management</a:t>
          </a:r>
        </a:p>
      </dsp:txBody>
      <dsp:txXfrm rot="10800000">
        <a:off x="5133366" y="2495657"/>
        <a:ext cx="1842785" cy="3002853"/>
      </dsp:txXfrm>
    </dsp:sp>
    <dsp:sp modelId="{E76ECB5F-4134-4FA2-8354-1DA6BD0E5877}">
      <dsp:nvSpPr>
        <dsp:cNvPr id="0" name=""/>
        <dsp:cNvSpPr/>
      </dsp:nvSpPr>
      <dsp:spPr>
        <a:xfrm>
          <a:off x="7520299" y="334171"/>
          <a:ext cx="1560039" cy="1837943"/>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9C85D55D-4558-4C9D-80A6-8E02060F04EB}">
      <dsp:nvSpPr>
        <dsp:cNvPr id="0" name=""/>
        <dsp:cNvSpPr/>
      </dsp:nvSpPr>
      <dsp:spPr>
        <a:xfrm rot="10800000">
          <a:off x="7217779" y="2495657"/>
          <a:ext cx="2165079" cy="3063239"/>
        </a:xfrm>
        <a:prstGeom prst="round2SameRect">
          <a:avLst>
            <a:gd name="adj1" fmla="val 10500"/>
            <a:gd name="adj2" fmla="val 0"/>
          </a:avLst>
        </a:prstGeom>
        <a:solidFill>
          <a:schemeClr val="bg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Booths</a:t>
          </a:r>
          <a:br>
            <a:rPr lang="en-US" sz="2000" kern="1200" dirty="0">
              <a:solidFill>
                <a:schemeClr val="tx1"/>
              </a:solidFill>
            </a:rPr>
          </a:br>
          <a:br>
            <a:rPr lang="en-US" sz="2000" kern="1200" dirty="0">
              <a:solidFill>
                <a:schemeClr val="tx1"/>
              </a:solidFill>
            </a:rPr>
          </a:br>
          <a:r>
            <a:rPr lang="en-US" sz="2000" kern="1200" dirty="0">
              <a:solidFill>
                <a:schemeClr val="tx1"/>
              </a:solidFill>
            </a:rPr>
            <a:t>ilovecookies.org</a:t>
          </a:r>
          <a:br>
            <a:rPr lang="en-US" sz="2000" kern="1200" dirty="0">
              <a:solidFill>
                <a:schemeClr val="tx1"/>
              </a:solidFill>
            </a:rPr>
          </a:br>
          <a:br>
            <a:rPr lang="en-US" sz="2000" kern="1200" dirty="0">
              <a:solidFill>
                <a:schemeClr val="tx1"/>
              </a:solidFill>
            </a:rPr>
          </a:br>
          <a:r>
            <a:rPr lang="en-US" sz="2000" kern="1200" dirty="0">
              <a:solidFill>
                <a:schemeClr val="tx1"/>
              </a:solidFill>
            </a:rPr>
            <a:t>Initial Order</a:t>
          </a:r>
          <a:br>
            <a:rPr lang="en-US" sz="2000" kern="1200" dirty="0">
              <a:solidFill>
                <a:schemeClr val="tx1"/>
              </a:solidFill>
            </a:rPr>
          </a:br>
          <a:br>
            <a:rPr lang="en-US" sz="2000" kern="1200" dirty="0">
              <a:solidFill>
                <a:schemeClr val="tx1"/>
              </a:solidFill>
            </a:rPr>
          </a:br>
          <a:r>
            <a:rPr lang="en-US" sz="2000" kern="1200" dirty="0">
              <a:solidFill>
                <a:schemeClr val="tx1"/>
              </a:solidFill>
            </a:rPr>
            <a:t>Delivery</a:t>
          </a:r>
        </a:p>
      </dsp:txBody>
      <dsp:txXfrm rot="10800000">
        <a:off x="7284363" y="2495657"/>
        <a:ext cx="2031911" cy="2996655"/>
      </dsp:txXfrm>
    </dsp:sp>
    <dsp:sp modelId="{A0C5F9EC-D905-4A7B-B0F6-1B29D41E81EF}">
      <dsp:nvSpPr>
        <dsp:cNvPr id="0" name=""/>
        <dsp:cNvSpPr/>
      </dsp:nvSpPr>
      <dsp:spPr>
        <a:xfrm>
          <a:off x="9755801" y="498410"/>
          <a:ext cx="1429020" cy="1509466"/>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63DC074C-E7E7-466C-A829-7F07BFC95653}">
      <dsp:nvSpPr>
        <dsp:cNvPr id="0" name=""/>
        <dsp:cNvSpPr/>
      </dsp:nvSpPr>
      <dsp:spPr>
        <a:xfrm rot="10800000">
          <a:off x="9564101" y="2495657"/>
          <a:ext cx="1812419" cy="3063239"/>
        </a:xfrm>
        <a:prstGeom prst="round2SameRect">
          <a:avLst>
            <a:gd name="adj1" fmla="val 10500"/>
            <a:gd name="adj2" fmla="val 0"/>
          </a:avLst>
        </a:prstGeom>
        <a:solidFill>
          <a:schemeClr val="bg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Cupboards</a:t>
          </a:r>
          <a:br>
            <a:rPr lang="en-US" sz="2000" kern="1200" dirty="0">
              <a:solidFill>
                <a:schemeClr val="tx1"/>
              </a:solidFill>
            </a:rPr>
          </a:br>
          <a:br>
            <a:rPr lang="en-US" sz="2000" kern="1200" dirty="0">
              <a:solidFill>
                <a:schemeClr val="tx1"/>
              </a:solidFill>
            </a:rPr>
          </a:br>
          <a:r>
            <a:rPr lang="en-US" sz="2000" kern="1200" dirty="0">
              <a:solidFill>
                <a:schemeClr val="tx1"/>
              </a:solidFill>
            </a:rPr>
            <a:t>Digital Cookie</a:t>
          </a:r>
          <a:br>
            <a:rPr lang="en-US" sz="2000" kern="1200" dirty="0">
              <a:solidFill>
                <a:schemeClr val="tx1"/>
              </a:solidFill>
            </a:rPr>
          </a:br>
          <a:br>
            <a:rPr lang="en-US" sz="2000" kern="1200" dirty="0">
              <a:solidFill>
                <a:schemeClr val="tx1"/>
              </a:solidFill>
            </a:rPr>
          </a:br>
          <a:r>
            <a:rPr lang="en-US" sz="2000" kern="1200" dirty="0">
              <a:solidFill>
                <a:schemeClr val="tx1"/>
              </a:solidFill>
            </a:rPr>
            <a:t>Rewards</a:t>
          </a:r>
        </a:p>
      </dsp:txBody>
      <dsp:txXfrm rot="10800000">
        <a:off x="9619839" y="2495657"/>
        <a:ext cx="1700943" cy="30075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0E6158-C87D-4515-A2B5-62875BBC9926}">
      <dsp:nvSpPr>
        <dsp:cNvPr id="0" name=""/>
        <dsp:cNvSpPr/>
      </dsp:nvSpPr>
      <dsp:spPr>
        <a:xfrm>
          <a:off x="0" y="24837"/>
          <a:ext cx="11734801" cy="2456612"/>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B33B20B9-8D71-41FD-8AF6-5DA10FFD4C51}">
      <dsp:nvSpPr>
        <dsp:cNvPr id="0" name=""/>
        <dsp:cNvSpPr/>
      </dsp:nvSpPr>
      <dsp:spPr>
        <a:xfrm>
          <a:off x="628022" y="334171"/>
          <a:ext cx="1383093" cy="183794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CD0DD25F-6315-41CA-8D52-D0073356DDF6}">
      <dsp:nvSpPr>
        <dsp:cNvPr id="0" name=""/>
        <dsp:cNvSpPr/>
      </dsp:nvSpPr>
      <dsp:spPr>
        <a:xfrm rot="10800000">
          <a:off x="358279" y="2485028"/>
          <a:ext cx="1922578" cy="3063239"/>
        </a:xfrm>
        <a:prstGeom prst="round2SameRect">
          <a:avLst>
            <a:gd name="adj1" fmla="val 10500"/>
            <a:gd name="adj2" fmla="val 0"/>
          </a:avLst>
        </a:prstGeom>
        <a:solidFill>
          <a:srgbClr val="D9F1F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2024 Theme</a:t>
          </a:r>
        </a:p>
        <a:p>
          <a:pPr marL="0" lvl="0" indent="0" algn="ctr" defTabSz="889000">
            <a:lnSpc>
              <a:spcPct val="90000"/>
            </a:lnSpc>
            <a:spcBef>
              <a:spcPct val="0"/>
            </a:spcBef>
            <a:spcAft>
              <a:spcPct val="35000"/>
            </a:spcAft>
            <a:buNone/>
          </a:pPr>
          <a:endParaRPr lang="en-US" sz="2000" kern="1200" dirty="0">
            <a:solidFill>
              <a:schemeClr val="tx1"/>
            </a:solidFill>
          </a:endParaRPr>
        </a:p>
        <a:p>
          <a:pPr marL="0" lvl="0" indent="0" algn="ctr" defTabSz="889000">
            <a:lnSpc>
              <a:spcPct val="90000"/>
            </a:lnSpc>
            <a:spcBef>
              <a:spcPct val="0"/>
            </a:spcBef>
            <a:spcAft>
              <a:spcPct val="35000"/>
            </a:spcAft>
            <a:buNone/>
          </a:pPr>
          <a:r>
            <a:rPr lang="en-US" sz="2000" kern="1200" dirty="0">
              <a:solidFill>
                <a:schemeClr val="tx1"/>
              </a:solidFill>
            </a:rPr>
            <a:t>Cookie Varieties</a:t>
          </a:r>
          <a:br>
            <a:rPr lang="en-US" sz="2000" kern="1200" dirty="0">
              <a:solidFill>
                <a:schemeClr val="tx1"/>
              </a:solidFill>
            </a:rPr>
          </a:br>
          <a:br>
            <a:rPr lang="en-US" sz="2000" kern="1200" dirty="0">
              <a:solidFill>
                <a:schemeClr val="tx1"/>
              </a:solidFill>
            </a:rPr>
          </a:br>
          <a:r>
            <a:rPr lang="en-US" sz="2000" kern="1200" dirty="0">
              <a:solidFill>
                <a:schemeClr val="tx1"/>
              </a:solidFill>
            </a:rPr>
            <a:t>Proceeds</a:t>
          </a:r>
          <a:br>
            <a:rPr lang="en-US" sz="2000" kern="1200" dirty="0">
              <a:solidFill>
                <a:schemeClr val="tx1"/>
              </a:solidFill>
            </a:rPr>
          </a:br>
          <a:br>
            <a:rPr lang="en-US" sz="2000" kern="1200" dirty="0">
              <a:solidFill>
                <a:schemeClr val="tx1"/>
              </a:solidFill>
            </a:rPr>
          </a:br>
          <a:r>
            <a:rPr lang="en-US" sz="2000" kern="1200" dirty="0">
              <a:solidFill>
                <a:schemeClr val="tx1"/>
              </a:solidFill>
            </a:rPr>
            <a:t>eBudde App</a:t>
          </a:r>
        </a:p>
      </dsp:txBody>
      <dsp:txXfrm rot="10800000">
        <a:off x="417405" y="2485028"/>
        <a:ext cx="1804326" cy="3004113"/>
      </dsp:txXfrm>
    </dsp:sp>
    <dsp:sp modelId="{1A8D9E57-BE40-4255-8236-49FCEF2BAE1C}">
      <dsp:nvSpPr>
        <dsp:cNvPr id="0" name=""/>
        <dsp:cNvSpPr/>
      </dsp:nvSpPr>
      <dsp:spPr>
        <a:xfrm>
          <a:off x="2770709" y="334171"/>
          <a:ext cx="1812419" cy="1837943"/>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EAB01696-BB3A-43CF-B8B3-A83287A3B08F}">
      <dsp:nvSpPr>
        <dsp:cNvPr id="0" name=""/>
        <dsp:cNvSpPr/>
      </dsp:nvSpPr>
      <dsp:spPr>
        <a:xfrm rot="10800000">
          <a:off x="2462100" y="2485028"/>
          <a:ext cx="2429638" cy="3063239"/>
        </a:xfrm>
        <a:prstGeom prst="round2SameRect">
          <a:avLst>
            <a:gd name="adj1" fmla="val 10500"/>
            <a:gd name="adj2" fmla="val 0"/>
          </a:avLst>
        </a:prstGeom>
        <a:solidFill>
          <a:srgbClr val="F8D4FC"/>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SUCC roles &amp;</a:t>
          </a:r>
          <a:br>
            <a:rPr lang="en-US" sz="2000" kern="1200" dirty="0">
              <a:solidFill>
                <a:schemeClr val="tx1"/>
              </a:solidFill>
            </a:rPr>
          </a:br>
          <a:r>
            <a:rPr lang="en-US" sz="2000" kern="1200" dirty="0">
              <a:solidFill>
                <a:schemeClr val="tx1"/>
              </a:solidFill>
            </a:rPr>
            <a:t>responsibilities</a:t>
          </a:r>
          <a:br>
            <a:rPr lang="en-US" sz="2000" kern="1200" dirty="0">
              <a:solidFill>
                <a:schemeClr val="tx1"/>
              </a:solidFill>
            </a:rPr>
          </a:br>
          <a:br>
            <a:rPr lang="en-US" sz="2000" kern="1200" dirty="0">
              <a:solidFill>
                <a:schemeClr val="tx1"/>
              </a:solidFill>
            </a:rPr>
          </a:br>
          <a:r>
            <a:rPr lang="en-US" sz="2000" kern="1200" dirty="0">
              <a:solidFill>
                <a:schemeClr val="tx1"/>
              </a:solidFill>
            </a:rPr>
            <a:t>SU Bonus</a:t>
          </a:r>
          <a:br>
            <a:rPr lang="en-US" sz="2000" kern="1200" dirty="0">
              <a:solidFill>
                <a:schemeClr val="tx1"/>
              </a:solidFill>
            </a:rPr>
          </a:br>
          <a:br>
            <a:rPr lang="en-US" sz="2000" kern="1200" dirty="0">
              <a:solidFill>
                <a:schemeClr val="tx1"/>
              </a:solidFill>
            </a:rPr>
          </a:br>
          <a:r>
            <a:rPr lang="en-US" sz="2000" kern="1200" dirty="0">
              <a:solidFill>
                <a:schemeClr val="tx1"/>
              </a:solidFill>
            </a:rPr>
            <a:t>Resources</a:t>
          </a:r>
          <a:br>
            <a:rPr lang="en-US" sz="2000" kern="1200" dirty="0">
              <a:solidFill>
                <a:schemeClr val="tx1"/>
              </a:solidFill>
            </a:rPr>
          </a:br>
          <a:br>
            <a:rPr lang="en-US" sz="2000" kern="1200" dirty="0">
              <a:solidFill>
                <a:schemeClr val="tx1"/>
              </a:solidFill>
            </a:rPr>
          </a:br>
          <a:r>
            <a:rPr lang="en-US" sz="2000" kern="1200" dirty="0">
              <a:solidFill>
                <a:schemeClr val="tx1"/>
              </a:solidFill>
            </a:rPr>
            <a:t>Materials</a:t>
          </a:r>
        </a:p>
      </dsp:txBody>
      <dsp:txXfrm rot="10800000">
        <a:off x="2536820" y="2485028"/>
        <a:ext cx="2280198" cy="2988519"/>
      </dsp:txXfrm>
    </dsp:sp>
    <dsp:sp modelId="{B1533312-6331-4A95-AB0B-7B7AAD225756}">
      <dsp:nvSpPr>
        <dsp:cNvPr id="0" name=""/>
        <dsp:cNvSpPr/>
      </dsp:nvSpPr>
      <dsp:spPr>
        <a:xfrm>
          <a:off x="5267625" y="334171"/>
          <a:ext cx="1574267" cy="1837943"/>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BF42FC5E-BD9C-422F-BD54-4DCD304B6382}">
      <dsp:nvSpPr>
        <dsp:cNvPr id="0" name=""/>
        <dsp:cNvSpPr/>
      </dsp:nvSpPr>
      <dsp:spPr>
        <a:xfrm rot="10800000">
          <a:off x="5072980" y="2485028"/>
          <a:ext cx="1963557" cy="3063239"/>
        </a:xfrm>
        <a:prstGeom prst="round2SameRect">
          <a:avLst>
            <a:gd name="adj1" fmla="val 10500"/>
            <a:gd name="adj2" fmla="val 0"/>
          </a:avLst>
        </a:prstGeom>
        <a:solidFill>
          <a:schemeClr val="bg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Program Dates</a:t>
          </a:r>
          <a:br>
            <a:rPr lang="en-US" sz="2000" kern="1200" dirty="0">
              <a:solidFill>
                <a:schemeClr val="tx1"/>
              </a:solidFill>
            </a:rPr>
          </a:br>
          <a:br>
            <a:rPr lang="en-US" sz="2000" kern="1200" dirty="0">
              <a:solidFill>
                <a:schemeClr val="tx1"/>
              </a:solidFill>
            </a:rPr>
          </a:br>
          <a:r>
            <a:rPr lang="en-US" sz="2000" kern="1200" dirty="0">
              <a:solidFill>
                <a:schemeClr val="tx1"/>
              </a:solidFill>
            </a:rPr>
            <a:t>TCC Training</a:t>
          </a:r>
          <a:br>
            <a:rPr lang="en-US" sz="2000" kern="1200" dirty="0">
              <a:solidFill>
                <a:schemeClr val="tx1"/>
              </a:solidFill>
            </a:rPr>
          </a:br>
          <a:br>
            <a:rPr lang="en-US" sz="2000" kern="1200" dirty="0">
              <a:solidFill>
                <a:schemeClr val="tx1"/>
              </a:solidFill>
            </a:rPr>
          </a:br>
          <a:r>
            <a:rPr lang="en-US" sz="2000" kern="1200" dirty="0">
              <a:solidFill>
                <a:schemeClr val="tx1"/>
              </a:solidFill>
            </a:rPr>
            <a:t>Cookie Comms</a:t>
          </a:r>
          <a:br>
            <a:rPr lang="en-US" sz="2000" kern="1200" dirty="0">
              <a:solidFill>
                <a:schemeClr val="tx1"/>
              </a:solidFill>
            </a:rPr>
          </a:br>
          <a:br>
            <a:rPr lang="en-US" sz="2000" kern="1200" dirty="0">
              <a:solidFill>
                <a:schemeClr val="tx1"/>
              </a:solidFill>
            </a:rPr>
          </a:br>
          <a:r>
            <a:rPr lang="en-US" sz="2000" kern="1200" dirty="0">
              <a:solidFill>
                <a:schemeClr val="tx1"/>
              </a:solidFill>
            </a:rPr>
            <a:t>Money Management</a:t>
          </a:r>
        </a:p>
      </dsp:txBody>
      <dsp:txXfrm rot="10800000">
        <a:off x="5133366" y="2485028"/>
        <a:ext cx="1842785" cy="3002853"/>
      </dsp:txXfrm>
    </dsp:sp>
    <dsp:sp modelId="{E76ECB5F-4134-4FA2-8354-1DA6BD0E5877}">
      <dsp:nvSpPr>
        <dsp:cNvPr id="0" name=""/>
        <dsp:cNvSpPr/>
      </dsp:nvSpPr>
      <dsp:spPr>
        <a:xfrm>
          <a:off x="7520299" y="334171"/>
          <a:ext cx="1560039" cy="1837943"/>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9C85D55D-4558-4C9D-80A6-8E02060F04EB}">
      <dsp:nvSpPr>
        <dsp:cNvPr id="0" name=""/>
        <dsp:cNvSpPr/>
      </dsp:nvSpPr>
      <dsp:spPr>
        <a:xfrm rot="10800000">
          <a:off x="7217779" y="2485028"/>
          <a:ext cx="2165079" cy="3063239"/>
        </a:xfrm>
        <a:prstGeom prst="round2SameRect">
          <a:avLst>
            <a:gd name="adj1" fmla="val 10500"/>
            <a:gd name="adj2" fmla="val 0"/>
          </a:avLst>
        </a:prstGeom>
        <a:solidFill>
          <a:schemeClr val="bg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Booths</a:t>
          </a:r>
          <a:br>
            <a:rPr lang="en-US" sz="2000" kern="1200" dirty="0">
              <a:solidFill>
                <a:schemeClr val="tx1"/>
              </a:solidFill>
            </a:rPr>
          </a:br>
          <a:br>
            <a:rPr lang="en-US" sz="2000" kern="1200" dirty="0">
              <a:solidFill>
                <a:schemeClr val="tx1"/>
              </a:solidFill>
            </a:rPr>
          </a:br>
          <a:r>
            <a:rPr lang="en-US" sz="2000" kern="1200" dirty="0">
              <a:solidFill>
                <a:schemeClr val="tx1"/>
              </a:solidFill>
            </a:rPr>
            <a:t>ilovecookies.org</a:t>
          </a:r>
          <a:br>
            <a:rPr lang="en-US" sz="2000" kern="1200" dirty="0">
              <a:solidFill>
                <a:schemeClr val="tx1"/>
              </a:solidFill>
            </a:rPr>
          </a:br>
          <a:br>
            <a:rPr lang="en-US" sz="2000" kern="1200" dirty="0">
              <a:solidFill>
                <a:schemeClr val="tx1"/>
              </a:solidFill>
            </a:rPr>
          </a:br>
          <a:r>
            <a:rPr lang="en-US" sz="2000" kern="1200" dirty="0">
              <a:solidFill>
                <a:schemeClr val="tx1"/>
              </a:solidFill>
            </a:rPr>
            <a:t>Initial Order</a:t>
          </a:r>
          <a:br>
            <a:rPr lang="en-US" sz="2000" kern="1200" dirty="0">
              <a:solidFill>
                <a:schemeClr val="tx1"/>
              </a:solidFill>
            </a:rPr>
          </a:br>
          <a:br>
            <a:rPr lang="en-US" sz="2000" kern="1200" dirty="0">
              <a:solidFill>
                <a:schemeClr val="tx1"/>
              </a:solidFill>
            </a:rPr>
          </a:br>
          <a:r>
            <a:rPr lang="en-US" sz="2000" kern="1200" dirty="0">
              <a:solidFill>
                <a:schemeClr val="tx1"/>
              </a:solidFill>
            </a:rPr>
            <a:t>Delivery</a:t>
          </a:r>
        </a:p>
      </dsp:txBody>
      <dsp:txXfrm rot="10800000">
        <a:off x="7284363" y="2485028"/>
        <a:ext cx="2031911" cy="2996655"/>
      </dsp:txXfrm>
    </dsp:sp>
    <dsp:sp modelId="{A0C5F9EC-D905-4A7B-B0F6-1B29D41E81EF}">
      <dsp:nvSpPr>
        <dsp:cNvPr id="0" name=""/>
        <dsp:cNvSpPr/>
      </dsp:nvSpPr>
      <dsp:spPr>
        <a:xfrm>
          <a:off x="9755801" y="498410"/>
          <a:ext cx="1429020" cy="1509466"/>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63DC074C-E7E7-466C-A829-7F07BFC95653}">
      <dsp:nvSpPr>
        <dsp:cNvPr id="0" name=""/>
        <dsp:cNvSpPr/>
      </dsp:nvSpPr>
      <dsp:spPr>
        <a:xfrm rot="10800000">
          <a:off x="9564101" y="2485028"/>
          <a:ext cx="1812419" cy="3063239"/>
        </a:xfrm>
        <a:prstGeom prst="round2SameRect">
          <a:avLst>
            <a:gd name="adj1" fmla="val 10500"/>
            <a:gd name="adj2" fmla="val 0"/>
          </a:avLst>
        </a:prstGeom>
        <a:solidFill>
          <a:schemeClr val="bg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Cupboards</a:t>
          </a:r>
          <a:br>
            <a:rPr lang="en-US" sz="2000" kern="1200" dirty="0">
              <a:solidFill>
                <a:schemeClr val="tx1"/>
              </a:solidFill>
            </a:rPr>
          </a:br>
          <a:br>
            <a:rPr lang="en-US" sz="2000" kern="1200" dirty="0">
              <a:solidFill>
                <a:schemeClr val="tx1"/>
              </a:solidFill>
            </a:rPr>
          </a:br>
          <a:r>
            <a:rPr lang="en-US" sz="2000" kern="1200" dirty="0">
              <a:solidFill>
                <a:schemeClr val="tx1"/>
              </a:solidFill>
            </a:rPr>
            <a:t>Digital Cookie</a:t>
          </a:r>
          <a:br>
            <a:rPr lang="en-US" sz="2000" kern="1200" dirty="0">
              <a:solidFill>
                <a:schemeClr val="tx1"/>
              </a:solidFill>
            </a:rPr>
          </a:br>
          <a:br>
            <a:rPr lang="en-US" sz="2000" kern="1200" dirty="0">
              <a:solidFill>
                <a:schemeClr val="tx1"/>
              </a:solidFill>
            </a:rPr>
          </a:br>
          <a:r>
            <a:rPr lang="en-US" sz="2000" kern="1200" dirty="0">
              <a:solidFill>
                <a:schemeClr val="tx1"/>
              </a:solidFill>
            </a:rPr>
            <a:t>Rewards</a:t>
          </a:r>
        </a:p>
      </dsp:txBody>
      <dsp:txXfrm rot="10800000">
        <a:off x="9619839" y="2485028"/>
        <a:ext cx="1700943" cy="30075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0E6158-C87D-4515-A2B5-62875BBC9926}">
      <dsp:nvSpPr>
        <dsp:cNvPr id="0" name=""/>
        <dsp:cNvSpPr/>
      </dsp:nvSpPr>
      <dsp:spPr>
        <a:xfrm>
          <a:off x="0" y="24837"/>
          <a:ext cx="11734801" cy="2456612"/>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B33B20B9-8D71-41FD-8AF6-5DA10FFD4C51}">
      <dsp:nvSpPr>
        <dsp:cNvPr id="0" name=""/>
        <dsp:cNvSpPr/>
      </dsp:nvSpPr>
      <dsp:spPr>
        <a:xfrm>
          <a:off x="628022" y="334171"/>
          <a:ext cx="1383093" cy="183794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CD0DD25F-6315-41CA-8D52-D0073356DDF6}">
      <dsp:nvSpPr>
        <dsp:cNvPr id="0" name=""/>
        <dsp:cNvSpPr/>
      </dsp:nvSpPr>
      <dsp:spPr>
        <a:xfrm rot="10800000">
          <a:off x="358279" y="2485028"/>
          <a:ext cx="1922578" cy="3063239"/>
        </a:xfrm>
        <a:prstGeom prst="round2SameRect">
          <a:avLst>
            <a:gd name="adj1" fmla="val 10500"/>
            <a:gd name="adj2" fmla="val 0"/>
          </a:avLst>
        </a:prstGeom>
        <a:solidFill>
          <a:srgbClr val="D9F1F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2024 Theme</a:t>
          </a:r>
        </a:p>
        <a:p>
          <a:pPr marL="0" lvl="0" indent="0" algn="ctr" defTabSz="889000">
            <a:lnSpc>
              <a:spcPct val="90000"/>
            </a:lnSpc>
            <a:spcBef>
              <a:spcPct val="0"/>
            </a:spcBef>
            <a:spcAft>
              <a:spcPct val="35000"/>
            </a:spcAft>
            <a:buNone/>
          </a:pPr>
          <a:endParaRPr lang="en-US" sz="2000" kern="1200" dirty="0">
            <a:solidFill>
              <a:schemeClr val="tx1"/>
            </a:solidFill>
          </a:endParaRPr>
        </a:p>
        <a:p>
          <a:pPr marL="0" lvl="0" indent="0" algn="ctr" defTabSz="889000">
            <a:lnSpc>
              <a:spcPct val="90000"/>
            </a:lnSpc>
            <a:spcBef>
              <a:spcPct val="0"/>
            </a:spcBef>
            <a:spcAft>
              <a:spcPct val="35000"/>
            </a:spcAft>
            <a:buNone/>
          </a:pPr>
          <a:r>
            <a:rPr lang="en-US" sz="2000" kern="1200" dirty="0">
              <a:solidFill>
                <a:schemeClr val="tx1"/>
              </a:solidFill>
            </a:rPr>
            <a:t>Cookie Varieties</a:t>
          </a:r>
          <a:br>
            <a:rPr lang="en-US" sz="2000" kern="1200" dirty="0">
              <a:solidFill>
                <a:schemeClr val="tx1"/>
              </a:solidFill>
            </a:rPr>
          </a:br>
          <a:br>
            <a:rPr lang="en-US" sz="2000" kern="1200" dirty="0">
              <a:solidFill>
                <a:schemeClr val="tx1"/>
              </a:solidFill>
            </a:rPr>
          </a:br>
          <a:r>
            <a:rPr lang="en-US" sz="2000" kern="1200" dirty="0">
              <a:solidFill>
                <a:schemeClr val="tx1"/>
              </a:solidFill>
            </a:rPr>
            <a:t>Proceeds</a:t>
          </a:r>
          <a:br>
            <a:rPr lang="en-US" sz="2000" kern="1200" dirty="0">
              <a:solidFill>
                <a:schemeClr val="tx1"/>
              </a:solidFill>
            </a:rPr>
          </a:br>
          <a:br>
            <a:rPr lang="en-US" sz="2000" kern="1200" dirty="0">
              <a:solidFill>
                <a:schemeClr val="tx1"/>
              </a:solidFill>
            </a:rPr>
          </a:br>
          <a:r>
            <a:rPr lang="en-US" sz="2000" kern="1200" dirty="0">
              <a:solidFill>
                <a:schemeClr val="tx1"/>
              </a:solidFill>
            </a:rPr>
            <a:t>eBudde App</a:t>
          </a:r>
        </a:p>
      </dsp:txBody>
      <dsp:txXfrm rot="10800000">
        <a:off x="417405" y="2485028"/>
        <a:ext cx="1804326" cy="3004113"/>
      </dsp:txXfrm>
    </dsp:sp>
    <dsp:sp modelId="{1A8D9E57-BE40-4255-8236-49FCEF2BAE1C}">
      <dsp:nvSpPr>
        <dsp:cNvPr id="0" name=""/>
        <dsp:cNvSpPr/>
      </dsp:nvSpPr>
      <dsp:spPr>
        <a:xfrm>
          <a:off x="2770709" y="334171"/>
          <a:ext cx="1812419" cy="1837943"/>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EAB01696-BB3A-43CF-B8B3-A83287A3B08F}">
      <dsp:nvSpPr>
        <dsp:cNvPr id="0" name=""/>
        <dsp:cNvSpPr/>
      </dsp:nvSpPr>
      <dsp:spPr>
        <a:xfrm rot="10800000">
          <a:off x="2462100" y="2485028"/>
          <a:ext cx="2429638" cy="3063239"/>
        </a:xfrm>
        <a:prstGeom prst="round2SameRect">
          <a:avLst>
            <a:gd name="adj1" fmla="val 10500"/>
            <a:gd name="adj2" fmla="val 0"/>
          </a:avLst>
        </a:prstGeom>
        <a:solidFill>
          <a:srgbClr val="D9F1F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SUCC role &amp;</a:t>
          </a:r>
          <a:br>
            <a:rPr lang="en-US" sz="2000" kern="1200" dirty="0">
              <a:solidFill>
                <a:schemeClr val="tx1"/>
              </a:solidFill>
            </a:rPr>
          </a:br>
          <a:r>
            <a:rPr lang="en-US" sz="2000" kern="1200" dirty="0">
              <a:solidFill>
                <a:schemeClr val="tx1"/>
              </a:solidFill>
            </a:rPr>
            <a:t>responsibilities</a:t>
          </a:r>
          <a:br>
            <a:rPr lang="en-US" sz="2000" kern="1200" dirty="0">
              <a:solidFill>
                <a:schemeClr val="tx1"/>
              </a:solidFill>
            </a:rPr>
          </a:br>
          <a:br>
            <a:rPr lang="en-US" sz="2000" kern="1200" dirty="0">
              <a:solidFill>
                <a:schemeClr val="tx1"/>
              </a:solidFill>
            </a:rPr>
          </a:br>
          <a:r>
            <a:rPr lang="en-US" sz="2000" kern="1200" dirty="0">
              <a:solidFill>
                <a:schemeClr val="tx1"/>
              </a:solidFill>
            </a:rPr>
            <a:t>SU Bonus</a:t>
          </a:r>
          <a:br>
            <a:rPr lang="en-US" sz="2000" kern="1200" dirty="0">
              <a:solidFill>
                <a:schemeClr val="tx1"/>
              </a:solidFill>
            </a:rPr>
          </a:br>
          <a:br>
            <a:rPr lang="en-US" sz="2000" kern="1200" dirty="0">
              <a:solidFill>
                <a:schemeClr val="tx1"/>
              </a:solidFill>
            </a:rPr>
          </a:br>
          <a:r>
            <a:rPr lang="en-US" sz="2000" kern="1200" dirty="0">
              <a:solidFill>
                <a:schemeClr val="tx1"/>
              </a:solidFill>
            </a:rPr>
            <a:t>Resources</a:t>
          </a:r>
          <a:br>
            <a:rPr lang="en-US" sz="2000" kern="1200" dirty="0">
              <a:solidFill>
                <a:schemeClr val="tx1"/>
              </a:solidFill>
            </a:rPr>
          </a:br>
          <a:br>
            <a:rPr lang="en-US" sz="2000" kern="1200" dirty="0">
              <a:solidFill>
                <a:schemeClr val="tx1"/>
              </a:solidFill>
            </a:rPr>
          </a:br>
          <a:r>
            <a:rPr lang="en-US" sz="2000" kern="1200" dirty="0">
              <a:solidFill>
                <a:schemeClr val="tx1"/>
              </a:solidFill>
            </a:rPr>
            <a:t>Materials</a:t>
          </a:r>
        </a:p>
      </dsp:txBody>
      <dsp:txXfrm rot="10800000">
        <a:off x="2536820" y="2485028"/>
        <a:ext cx="2280198" cy="2988519"/>
      </dsp:txXfrm>
    </dsp:sp>
    <dsp:sp modelId="{B1533312-6331-4A95-AB0B-7B7AAD225756}">
      <dsp:nvSpPr>
        <dsp:cNvPr id="0" name=""/>
        <dsp:cNvSpPr/>
      </dsp:nvSpPr>
      <dsp:spPr>
        <a:xfrm>
          <a:off x="5267625" y="334171"/>
          <a:ext cx="1574267" cy="1837943"/>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BF42FC5E-BD9C-422F-BD54-4DCD304B6382}">
      <dsp:nvSpPr>
        <dsp:cNvPr id="0" name=""/>
        <dsp:cNvSpPr/>
      </dsp:nvSpPr>
      <dsp:spPr>
        <a:xfrm rot="10800000">
          <a:off x="5072980" y="2485028"/>
          <a:ext cx="1963557" cy="3063239"/>
        </a:xfrm>
        <a:prstGeom prst="round2SameRect">
          <a:avLst>
            <a:gd name="adj1" fmla="val 10500"/>
            <a:gd name="adj2" fmla="val 0"/>
          </a:avLst>
        </a:prstGeom>
        <a:solidFill>
          <a:srgbClr val="F8D4FC"/>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Program Dates</a:t>
          </a:r>
          <a:br>
            <a:rPr lang="en-US" sz="2000" kern="1200" dirty="0">
              <a:solidFill>
                <a:schemeClr val="tx1"/>
              </a:solidFill>
            </a:rPr>
          </a:br>
          <a:br>
            <a:rPr lang="en-US" sz="2000" kern="1200" dirty="0">
              <a:solidFill>
                <a:schemeClr val="tx1"/>
              </a:solidFill>
            </a:rPr>
          </a:br>
          <a:r>
            <a:rPr lang="en-US" sz="2000" kern="1200" dirty="0">
              <a:solidFill>
                <a:schemeClr val="tx1"/>
              </a:solidFill>
            </a:rPr>
            <a:t>TCC Training</a:t>
          </a:r>
          <a:br>
            <a:rPr lang="en-US" sz="2000" kern="1200" dirty="0">
              <a:solidFill>
                <a:schemeClr val="tx1"/>
              </a:solidFill>
            </a:rPr>
          </a:br>
          <a:br>
            <a:rPr lang="en-US" sz="2000" kern="1200" dirty="0">
              <a:solidFill>
                <a:schemeClr val="tx1"/>
              </a:solidFill>
            </a:rPr>
          </a:br>
          <a:r>
            <a:rPr lang="en-US" sz="2000" kern="1200" dirty="0">
              <a:solidFill>
                <a:schemeClr val="tx1"/>
              </a:solidFill>
            </a:rPr>
            <a:t>Cookie Comms</a:t>
          </a:r>
          <a:br>
            <a:rPr lang="en-US" sz="2000" kern="1200" dirty="0">
              <a:solidFill>
                <a:schemeClr val="tx1"/>
              </a:solidFill>
            </a:rPr>
          </a:br>
          <a:br>
            <a:rPr lang="en-US" sz="2000" kern="1200" dirty="0">
              <a:solidFill>
                <a:schemeClr val="tx1"/>
              </a:solidFill>
            </a:rPr>
          </a:br>
          <a:r>
            <a:rPr lang="en-US" sz="2000" kern="1200" dirty="0">
              <a:solidFill>
                <a:schemeClr val="tx1"/>
              </a:solidFill>
            </a:rPr>
            <a:t>Money Management</a:t>
          </a:r>
        </a:p>
      </dsp:txBody>
      <dsp:txXfrm rot="10800000">
        <a:off x="5133366" y="2485028"/>
        <a:ext cx="1842785" cy="3002853"/>
      </dsp:txXfrm>
    </dsp:sp>
    <dsp:sp modelId="{E76ECB5F-4134-4FA2-8354-1DA6BD0E5877}">
      <dsp:nvSpPr>
        <dsp:cNvPr id="0" name=""/>
        <dsp:cNvSpPr/>
      </dsp:nvSpPr>
      <dsp:spPr>
        <a:xfrm>
          <a:off x="7520299" y="334171"/>
          <a:ext cx="1560039" cy="1837943"/>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9C85D55D-4558-4C9D-80A6-8E02060F04EB}">
      <dsp:nvSpPr>
        <dsp:cNvPr id="0" name=""/>
        <dsp:cNvSpPr/>
      </dsp:nvSpPr>
      <dsp:spPr>
        <a:xfrm rot="10800000">
          <a:off x="7217779" y="2485028"/>
          <a:ext cx="2165079" cy="3063239"/>
        </a:xfrm>
        <a:prstGeom prst="round2SameRect">
          <a:avLst>
            <a:gd name="adj1" fmla="val 10500"/>
            <a:gd name="adj2" fmla="val 0"/>
          </a:avLst>
        </a:prstGeom>
        <a:solidFill>
          <a:schemeClr val="bg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Booths</a:t>
          </a:r>
          <a:br>
            <a:rPr lang="en-US" sz="2000" kern="1200" dirty="0">
              <a:solidFill>
                <a:schemeClr val="tx1"/>
              </a:solidFill>
            </a:rPr>
          </a:br>
          <a:br>
            <a:rPr lang="en-US" sz="2000" kern="1200" dirty="0">
              <a:solidFill>
                <a:schemeClr val="tx1"/>
              </a:solidFill>
            </a:rPr>
          </a:br>
          <a:r>
            <a:rPr lang="en-US" sz="2000" kern="1200" dirty="0">
              <a:solidFill>
                <a:schemeClr val="tx1"/>
              </a:solidFill>
            </a:rPr>
            <a:t>ilovecookies.org</a:t>
          </a:r>
          <a:br>
            <a:rPr lang="en-US" sz="2000" kern="1200" dirty="0">
              <a:solidFill>
                <a:schemeClr val="tx1"/>
              </a:solidFill>
            </a:rPr>
          </a:br>
          <a:br>
            <a:rPr lang="en-US" sz="2000" kern="1200" dirty="0">
              <a:solidFill>
                <a:schemeClr val="tx1"/>
              </a:solidFill>
            </a:rPr>
          </a:br>
          <a:r>
            <a:rPr lang="en-US" sz="2000" kern="1200" dirty="0">
              <a:solidFill>
                <a:schemeClr val="tx1"/>
              </a:solidFill>
            </a:rPr>
            <a:t>Initial Order</a:t>
          </a:r>
          <a:br>
            <a:rPr lang="en-US" sz="2000" kern="1200" dirty="0">
              <a:solidFill>
                <a:schemeClr val="tx1"/>
              </a:solidFill>
            </a:rPr>
          </a:br>
          <a:br>
            <a:rPr lang="en-US" sz="2000" kern="1200" dirty="0">
              <a:solidFill>
                <a:schemeClr val="tx1"/>
              </a:solidFill>
            </a:rPr>
          </a:br>
          <a:r>
            <a:rPr lang="en-US" sz="2000" kern="1200" dirty="0">
              <a:solidFill>
                <a:schemeClr val="tx1"/>
              </a:solidFill>
            </a:rPr>
            <a:t>Delivery</a:t>
          </a:r>
        </a:p>
      </dsp:txBody>
      <dsp:txXfrm rot="10800000">
        <a:off x="7284363" y="2485028"/>
        <a:ext cx="2031911" cy="2996655"/>
      </dsp:txXfrm>
    </dsp:sp>
    <dsp:sp modelId="{A0C5F9EC-D905-4A7B-B0F6-1B29D41E81EF}">
      <dsp:nvSpPr>
        <dsp:cNvPr id="0" name=""/>
        <dsp:cNvSpPr/>
      </dsp:nvSpPr>
      <dsp:spPr>
        <a:xfrm>
          <a:off x="9755801" y="498410"/>
          <a:ext cx="1429020" cy="1509466"/>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63DC074C-E7E7-466C-A829-7F07BFC95653}">
      <dsp:nvSpPr>
        <dsp:cNvPr id="0" name=""/>
        <dsp:cNvSpPr/>
      </dsp:nvSpPr>
      <dsp:spPr>
        <a:xfrm rot="10800000">
          <a:off x="9564101" y="2485028"/>
          <a:ext cx="1812419" cy="3063239"/>
        </a:xfrm>
        <a:prstGeom prst="round2SameRect">
          <a:avLst>
            <a:gd name="adj1" fmla="val 10500"/>
            <a:gd name="adj2" fmla="val 0"/>
          </a:avLst>
        </a:prstGeom>
        <a:solidFill>
          <a:schemeClr val="bg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Cupboards</a:t>
          </a:r>
          <a:br>
            <a:rPr lang="en-US" sz="2000" kern="1200" dirty="0">
              <a:solidFill>
                <a:schemeClr val="tx1"/>
              </a:solidFill>
            </a:rPr>
          </a:br>
          <a:br>
            <a:rPr lang="en-US" sz="2000" kern="1200" dirty="0">
              <a:solidFill>
                <a:schemeClr val="tx1"/>
              </a:solidFill>
            </a:rPr>
          </a:br>
          <a:r>
            <a:rPr lang="en-US" sz="2000" kern="1200" dirty="0">
              <a:solidFill>
                <a:schemeClr val="tx1"/>
              </a:solidFill>
            </a:rPr>
            <a:t>Digital Cookie</a:t>
          </a:r>
          <a:br>
            <a:rPr lang="en-US" sz="2000" kern="1200" dirty="0">
              <a:solidFill>
                <a:schemeClr val="tx1"/>
              </a:solidFill>
            </a:rPr>
          </a:br>
          <a:br>
            <a:rPr lang="en-US" sz="2000" kern="1200" dirty="0">
              <a:solidFill>
                <a:schemeClr val="tx1"/>
              </a:solidFill>
            </a:rPr>
          </a:br>
          <a:r>
            <a:rPr lang="en-US" sz="2000" kern="1200" dirty="0">
              <a:solidFill>
                <a:schemeClr val="tx1"/>
              </a:solidFill>
            </a:rPr>
            <a:t>Rewards</a:t>
          </a:r>
        </a:p>
      </dsp:txBody>
      <dsp:txXfrm rot="10800000">
        <a:off x="9619839" y="2485028"/>
        <a:ext cx="1700943" cy="30075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0E6158-C87D-4515-A2B5-62875BBC9926}">
      <dsp:nvSpPr>
        <dsp:cNvPr id="0" name=""/>
        <dsp:cNvSpPr/>
      </dsp:nvSpPr>
      <dsp:spPr>
        <a:xfrm>
          <a:off x="0" y="24837"/>
          <a:ext cx="11734801" cy="2456612"/>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B33B20B9-8D71-41FD-8AF6-5DA10FFD4C51}">
      <dsp:nvSpPr>
        <dsp:cNvPr id="0" name=""/>
        <dsp:cNvSpPr/>
      </dsp:nvSpPr>
      <dsp:spPr>
        <a:xfrm>
          <a:off x="628022" y="334171"/>
          <a:ext cx="1383093" cy="183794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CD0DD25F-6315-41CA-8D52-D0073356DDF6}">
      <dsp:nvSpPr>
        <dsp:cNvPr id="0" name=""/>
        <dsp:cNvSpPr/>
      </dsp:nvSpPr>
      <dsp:spPr>
        <a:xfrm rot="10800000">
          <a:off x="358279" y="2485028"/>
          <a:ext cx="1922578" cy="3063239"/>
        </a:xfrm>
        <a:prstGeom prst="round2SameRect">
          <a:avLst>
            <a:gd name="adj1" fmla="val 10500"/>
            <a:gd name="adj2" fmla="val 0"/>
          </a:avLst>
        </a:prstGeom>
        <a:solidFill>
          <a:srgbClr val="D9F1F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2024 Theme</a:t>
          </a:r>
        </a:p>
        <a:p>
          <a:pPr marL="0" lvl="0" indent="0" algn="ctr" defTabSz="889000">
            <a:lnSpc>
              <a:spcPct val="90000"/>
            </a:lnSpc>
            <a:spcBef>
              <a:spcPct val="0"/>
            </a:spcBef>
            <a:spcAft>
              <a:spcPct val="35000"/>
            </a:spcAft>
            <a:buNone/>
          </a:pPr>
          <a:endParaRPr lang="en-US" sz="2000" kern="1200" dirty="0">
            <a:solidFill>
              <a:schemeClr val="tx1"/>
            </a:solidFill>
          </a:endParaRPr>
        </a:p>
        <a:p>
          <a:pPr marL="0" lvl="0" indent="0" algn="ctr" defTabSz="889000">
            <a:lnSpc>
              <a:spcPct val="90000"/>
            </a:lnSpc>
            <a:spcBef>
              <a:spcPct val="0"/>
            </a:spcBef>
            <a:spcAft>
              <a:spcPct val="35000"/>
            </a:spcAft>
            <a:buNone/>
          </a:pPr>
          <a:r>
            <a:rPr lang="en-US" sz="2000" kern="1200" dirty="0">
              <a:solidFill>
                <a:schemeClr val="tx1"/>
              </a:solidFill>
            </a:rPr>
            <a:t>Cookie Varieties</a:t>
          </a:r>
          <a:br>
            <a:rPr lang="en-US" sz="2000" kern="1200" dirty="0">
              <a:solidFill>
                <a:schemeClr val="tx1"/>
              </a:solidFill>
            </a:rPr>
          </a:br>
          <a:br>
            <a:rPr lang="en-US" sz="2000" kern="1200" dirty="0">
              <a:solidFill>
                <a:schemeClr val="tx1"/>
              </a:solidFill>
            </a:rPr>
          </a:br>
          <a:r>
            <a:rPr lang="en-US" sz="2000" kern="1200" dirty="0">
              <a:solidFill>
                <a:schemeClr val="tx1"/>
              </a:solidFill>
            </a:rPr>
            <a:t>Proceeds</a:t>
          </a:r>
          <a:br>
            <a:rPr lang="en-US" sz="2000" kern="1200" dirty="0">
              <a:solidFill>
                <a:schemeClr val="tx1"/>
              </a:solidFill>
            </a:rPr>
          </a:br>
          <a:br>
            <a:rPr lang="en-US" sz="2000" kern="1200" dirty="0">
              <a:solidFill>
                <a:schemeClr val="tx1"/>
              </a:solidFill>
            </a:rPr>
          </a:br>
          <a:r>
            <a:rPr lang="en-US" sz="2000" kern="1200" dirty="0">
              <a:solidFill>
                <a:schemeClr val="tx1"/>
              </a:solidFill>
            </a:rPr>
            <a:t>eBudde App</a:t>
          </a:r>
        </a:p>
      </dsp:txBody>
      <dsp:txXfrm rot="10800000">
        <a:off x="417405" y="2485028"/>
        <a:ext cx="1804326" cy="3004113"/>
      </dsp:txXfrm>
    </dsp:sp>
    <dsp:sp modelId="{1A8D9E57-BE40-4255-8236-49FCEF2BAE1C}">
      <dsp:nvSpPr>
        <dsp:cNvPr id="0" name=""/>
        <dsp:cNvSpPr/>
      </dsp:nvSpPr>
      <dsp:spPr>
        <a:xfrm>
          <a:off x="2770709" y="334171"/>
          <a:ext cx="1812419" cy="1837943"/>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EAB01696-BB3A-43CF-B8B3-A83287A3B08F}">
      <dsp:nvSpPr>
        <dsp:cNvPr id="0" name=""/>
        <dsp:cNvSpPr/>
      </dsp:nvSpPr>
      <dsp:spPr>
        <a:xfrm rot="10800000">
          <a:off x="2462100" y="2485028"/>
          <a:ext cx="2429638" cy="3063239"/>
        </a:xfrm>
        <a:prstGeom prst="round2SameRect">
          <a:avLst>
            <a:gd name="adj1" fmla="val 10500"/>
            <a:gd name="adj2" fmla="val 0"/>
          </a:avLst>
        </a:prstGeom>
        <a:solidFill>
          <a:srgbClr val="D9F1F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SUCC roles &amp;</a:t>
          </a:r>
          <a:br>
            <a:rPr lang="en-US" sz="2000" kern="1200" dirty="0">
              <a:solidFill>
                <a:schemeClr val="tx1"/>
              </a:solidFill>
            </a:rPr>
          </a:br>
          <a:r>
            <a:rPr lang="en-US" sz="2000" kern="1200" dirty="0">
              <a:solidFill>
                <a:schemeClr val="tx1"/>
              </a:solidFill>
            </a:rPr>
            <a:t>responsibilities</a:t>
          </a:r>
          <a:br>
            <a:rPr lang="en-US" sz="2000" kern="1200" dirty="0">
              <a:solidFill>
                <a:schemeClr val="tx1"/>
              </a:solidFill>
            </a:rPr>
          </a:br>
          <a:br>
            <a:rPr lang="en-US" sz="2000" kern="1200" dirty="0">
              <a:solidFill>
                <a:schemeClr val="tx1"/>
              </a:solidFill>
            </a:rPr>
          </a:br>
          <a:r>
            <a:rPr lang="en-US" sz="2000" kern="1200" dirty="0">
              <a:solidFill>
                <a:schemeClr val="tx1"/>
              </a:solidFill>
            </a:rPr>
            <a:t>SU Bonus</a:t>
          </a:r>
          <a:br>
            <a:rPr lang="en-US" sz="2000" kern="1200" dirty="0">
              <a:solidFill>
                <a:schemeClr val="tx1"/>
              </a:solidFill>
            </a:rPr>
          </a:br>
          <a:br>
            <a:rPr lang="en-US" sz="2000" kern="1200" dirty="0">
              <a:solidFill>
                <a:schemeClr val="tx1"/>
              </a:solidFill>
            </a:rPr>
          </a:br>
          <a:r>
            <a:rPr lang="en-US" sz="2000" kern="1200" dirty="0">
              <a:solidFill>
                <a:schemeClr val="tx1"/>
              </a:solidFill>
            </a:rPr>
            <a:t>Resources</a:t>
          </a:r>
          <a:br>
            <a:rPr lang="en-US" sz="2000" kern="1200" dirty="0">
              <a:solidFill>
                <a:schemeClr val="tx1"/>
              </a:solidFill>
            </a:rPr>
          </a:br>
          <a:br>
            <a:rPr lang="en-US" sz="2000" kern="1200" dirty="0">
              <a:solidFill>
                <a:schemeClr val="tx1"/>
              </a:solidFill>
            </a:rPr>
          </a:br>
          <a:r>
            <a:rPr lang="en-US" sz="2000" kern="1200" dirty="0">
              <a:solidFill>
                <a:schemeClr val="tx1"/>
              </a:solidFill>
            </a:rPr>
            <a:t>Materials</a:t>
          </a:r>
        </a:p>
      </dsp:txBody>
      <dsp:txXfrm rot="10800000">
        <a:off x="2536820" y="2485028"/>
        <a:ext cx="2280198" cy="2988519"/>
      </dsp:txXfrm>
    </dsp:sp>
    <dsp:sp modelId="{B1533312-6331-4A95-AB0B-7B7AAD225756}">
      <dsp:nvSpPr>
        <dsp:cNvPr id="0" name=""/>
        <dsp:cNvSpPr/>
      </dsp:nvSpPr>
      <dsp:spPr>
        <a:xfrm>
          <a:off x="5267625" y="334171"/>
          <a:ext cx="1574267" cy="1837943"/>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BF42FC5E-BD9C-422F-BD54-4DCD304B6382}">
      <dsp:nvSpPr>
        <dsp:cNvPr id="0" name=""/>
        <dsp:cNvSpPr/>
      </dsp:nvSpPr>
      <dsp:spPr>
        <a:xfrm rot="10800000">
          <a:off x="5072980" y="2485028"/>
          <a:ext cx="1963557" cy="3063239"/>
        </a:xfrm>
        <a:prstGeom prst="round2SameRect">
          <a:avLst>
            <a:gd name="adj1" fmla="val 10500"/>
            <a:gd name="adj2" fmla="val 0"/>
          </a:avLst>
        </a:prstGeom>
        <a:solidFill>
          <a:srgbClr val="D9F1F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Program Dates</a:t>
          </a:r>
          <a:br>
            <a:rPr lang="en-US" sz="2000" kern="1200" dirty="0">
              <a:solidFill>
                <a:schemeClr val="tx1"/>
              </a:solidFill>
            </a:rPr>
          </a:br>
          <a:br>
            <a:rPr lang="en-US" sz="2000" kern="1200" dirty="0">
              <a:solidFill>
                <a:schemeClr val="tx1"/>
              </a:solidFill>
            </a:rPr>
          </a:br>
          <a:r>
            <a:rPr lang="en-US" sz="2000" kern="1200" dirty="0">
              <a:solidFill>
                <a:schemeClr val="tx1"/>
              </a:solidFill>
            </a:rPr>
            <a:t>TCC Training</a:t>
          </a:r>
          <a:br>
            <a:rPr lang="en-US" sz="2000" kern="1200" dirty="0">
              <a:solidFill>
                <a:schemeClr val="tx1"/>
              </a:solidFill>
            </a:rPr>
          </a:br>
          <a:br>
            <a:rPr lang="en-US" sz="2000" kern="1200" dirty="0">
              <a:solidFill>
                <a:schemeClr val="tx1"/>
              </a:solidFill>
            </a:rPr>
          </a:br>
          <a:r>
            <a:rPr lang="en-US" sz="2000" kern="1200" dirty="0">
              <a:solidFill>
                <a:schemeClr val="tx1"/>
              </a:solidFill>
            </a:rPr>
            <a:t>Cookie Comms</a:t>
          </a:r>
          <a:br>
            <a:rPr lang="en-US" sz="2000" kern="1200" dirty="0">
              <a:solidFill>
                <a:schemeClr val="tx1"/>
              </a:solidFill>
            </a:rPr>
          </a:br>
          <a:br>
            <a:rPr lang="en-US" sz="2000" kern="1200" dirty="0">
              <a:solidFill>
                <a:schemeClr val="tx1"/>
              </a:solidFill>
            </a:rPr>
          </a:br>
          <a:r>
            <a:rPr lang="en-US" sz="2000" kern="1200" dirty="0">
              <a:solidFill>
                <a:schemeClr val="tx1"/>
              </a:solidFill>
            </a:rPr>
            <a:t>Money Management</a:t>
          </a:r>
        </a:p>
      </dsp:txBody>
      <dsp:txXfrm rot="10800000">
        <a:off x="5133366" y="2485028"/>
        <a:ext cx="1842785" cy="3002853"/>
      </dsp:txXfrm>
    </dsp:sp>
    <dsp:sp modelId="{E76ECB5F-4134-4FA2-8354-1DA6BD0E5877}">
      <dsp:nvSpPr>
        <dsp:cNvPr id="0" name=""/>
        <dsp:cNvSpPr/>
      </dsp:nvSpPr>
      <dsp:spPr>
        <a:xfrm>
          <a:off x="7520299" y="334171"/>
          <a:ext cx="1560039" cy="1837943"/>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9C85D55D-4558-4C9D-80A6-8E02060F04EB}">
      <dsp:nvSpPr>
        <dsp:cNvPr id="0" name=""/>
        <dsp:cNvSpPr/>
      </dsp:nvSpPr>
      <dsp:spPr>
        <a:xfrm rot="10800000">
          <a:off x="7217779" y="2485028"/>
          <a:ext cx="2165079" cy="3063239"/>
        </a:xfrm>
        <a:prstGeom prst="round2SameRect">
          <a:avLst>
            <a:gd name="adj1" fmla="val 10500"/>
            <a:gd name="adj2" fmla="val 0"/>
          </a:avLst>
        </a:prstGeom>
        <a:solidFill>
          <a:srgbClr val="F8D4FC"/>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Booths</a:t>
          </a:r>
          <a:br>
            <a:rPr lang="en-US" sz="2000" kern="1200" dirty="0">
              <a:solidFill>
                <a:schemeClr val="tx1"/>
              </a:solidFill>
            </a:rPr>
          </a:br>
          <a:br>
            <a:rPr lang="en-US" sz="2000" kern="1200" dirty="0">
              <a:solidFill>
                <a:schemeClr val="tx1"/>
              </a:solidFill>
            </a:rPr>
          </a:br>
          <a:r>
            <a:rPr lang="en-US" sz="2000" kern="1200" dirty="0">
              <a:solidFill>
                <a:schemeClr val="tx1"/>
              </a:solidFill>
            </a:rPr>
            <a:t>ilovecookies.org</a:t>
          </a:r>
          <a:br>
            <a:rPr lang="en-US" sz="2000" kern="1200" dirty="0">
              <a:solidFill>
                <a:schemeClr val="tx1"/>
              </a:solidFill>
            </a:rPr>
          </a:br>
          <a:br>
            <a:rPr lang="en-US" sz="2000" kern="1200" dirty="0">
              <a:solidFill>
                <a:schemeClr val="tx1"/>
              </a:solidFill>
            </a:rPr>
          </a:br>
          <a:r>
            <a:rPr lang="en-US" sz="2000" kern="1200" dirty="0">
              <a:solidFill>
                <a:schemeClr val="tx1"/>
              </a:solidFill>
            </a:rPr>
            <a:t>Initial Order</a:t>
          </a:r>
          <a:br>
            <a:rPr lang="en-US" sz="2000" kern="1200" dirty="0">
              <a:solidFill>
                <a:schemeClr val="tx1"/>
              </a:solidFill>
            </a:rPr>
          </a:br>
          <a:br>
            <a:rPr lang="en-US" sz="2000" kern="1200" dirty="0">
              <a:solidFill>
                <a:schemeClr val="tx1"/>
              </a:solidFill>
            </a:rPr>
          </a:br>
          <a:r>
            <a:rPr lang="en-US" sz="2000" kern="1200" dirty="0">
              <a:solidFill>
                <a:schemeClr val="tx1"/>
              </a:solidFill>
            </a:rPr>
            <a:t>Delivery</a:t>
          </a:r>
        </a:p>
      </dsp:txBody>
      <dsp:txXfrm rot="10800000">
        <a:off x="7284363" y="2485028"/>
        <a:ext cx="2031911" cy="2996655"/>
      </dsp:txXfrm>
    </dsp:sp>
    <dsp:sp modelId="{A0C5F9EC-D905-4A7B-B0F6-1B29D41E81EF}">
      <dsp:nvSpPr>
        <dsp:cNvPr id="0" name=""/>
        <dsp:cNvSpPr/>
      </dsp:nvSpPr>
      <dsp:spPr>
        <a:xfrm>
          <a:off x="9755801" y="498410"/>
          <a:ext cx="1429020" cy="1509466"/>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63DC074C-E7E7-466C-A829-7F07BFC95653}">
      <dsp:nvSpPr>
        <dsp:cNvPr id="0" name=""/>
        <dsp:cNvSpPr/>
      </dsp:nvSpPr>
      <dsp:spPr>
        <a:xfrm rot="10800000">
          <a:off x="9564101" y="2485028"/>
          <a:ext cx="1812419" cy="3063239"/>
        </a:xfrm>
        <a:prstGeom prst="round2SameRect">
          <a:avLst>
            <a:gd name="adj1" fmla="val 10500"/>
            <a:gd name="adj2" fmla="val 0"/>
          </a:avLst>
        </a:prstGeom>
        <a:solidFill>
          <a:schemeClr val="bg1"/>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Cupboards</a:t>
          </a:r>
          <a:br>
            <a:rPr lang="en-US" sz="2000" kern="1200" dirty="0">
              <a:solidFill>
                <a:schemeClr val="tx1"/>
              </a:solidFill>
            </a:rPr>
          </a:br>
          <a:br>
            <a:rPr lang="en-US" sz="2000" kern="1200" dirty="0">
              <a:solidFill>
                <a:schemeClr val="tx1"/>
              </a:solidFill>
            </a:rPr>
          </a:br>
          <a:r>
            <a:rPr lang="en-US" sz="2000" kern="1200" dirty="0">
              <a:solidFill>
                <a:schemeClr val="tx1"/>
              </a:solidFill>
            </a:rPr>
            <a:t>Digital Cookie</a:t>
          </a:r>
          <a:br>
            <a:rPr lang="en-US" sz="2000" kern="1200" dirty="0">
              <a:solidFill>
                <a:schemeClr val="tx1"/>
              </a:solidFill>
            </a:rPr>
          </a:br>
          <a:br>
            <a:rPr lang="en-US" sz="2000" kern="1200" dirty="0">
              <a:solidFill>
                <a:schemeClr val="tx1"/>
              </a:solidFill>
            </a:rPr>
          </a:br>
          <a:r>
            <a:rPr lang="en-US" sz="2000" kern="1200" dirty="0">
              <a:solidFill>
                <a:schemeClr val="tx1"/>
              </a:solidFill>
            </a:rPr>
            <a:t>Rewards</a:t>
          </a:r>
        </a:p>
      </dsp:txBody>
      <dsp:txXfrm rot="10800000">
        <a:off x="9619839" y="2485028"/>
        <a:ext cx="1700943" cy="30075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0E6158-C87D-4515-A2B5-62875BBC9926}">
      <dsp:nvSpPr>
        <dsp:cNvPr id="0" name=""/>
        <dsp:cNvSpPr/>
      </dsp:nvSpPr>
      <dsp:spPr>
        <a:xfrm>
          <a:off x="0" y="24837"/>
          <a:ext cx="11734801" cy="2456612"/>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B33B20B9-8D71-41FD-8AF6-5DA10FFD4C51}">
      <dsp:nvSpPr>
        <dsp:cNvPr id="0" name=""/>
        <dsp:cNvSpPr/>
      </dsp:nvSpPr>
      <dsp:spPr>
        <a:xfrm>
          <a:off x="628022" y="334171"/>
          <a:ext cx="1383093" cy="183794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CD0DD25F-6315-41CA-8D52-D0073356DDF6}">
      <dsp:nvSpPr>
        <dsp:cNvPr id="0" name=""/>
        <dsp:cNvSpPr/>
      </dsp:nvSpPr>
      <dsp:spPr>
        <a:xfrm rot="10800000">
          <a:off x="358279" y="2485028"/>
          <a:ext cx="1922578" cy="3063239"/>
        </a:xfrm>
        <a:prstGeom prst="round2SameRect">
          <a:avLst>
            <a:gd name="adj1" fmla="val 10500"/>
            <a:gd name="adj2" fmla="val 0"/>
          </a:avLst>
        </a:prstGeom>
        <a:solidFill>
          <a:srgbClr val="D9F1F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2024 Theme</a:t>
          </a:r>
        </a:p>
        <a:p>
          <a:pPr marL="0" lvl="0" indent="0" algn="ctr" defTabSz="889000">
            <a:lnSpc>
              <a:spcPct val="90000"/>
            </a:lnSpc>
            <a:spcBef>
              <a:spcPct val="0"/>
            </a:spcBef>
            <a:spcAft>
              <a:spcPct val="35000"/>
            </a:spcAft>
            <a:buNone/>
          </a:pPr>
          <a:endParaRPr lang="en-US" sz="2000" kern="1200" dirty="0">
            <a:solidFill>
              <a:schemeClr val="tx1"/>
            </a:solidFill>
          </a:endParaRPr>
        </a:p>
        <a:p>
          <a:pPr marL="0" lvl="0" indent="0" algn="ctr" defTabSz="889000">
            <a:lnSpc>
              <a:spcPct val="90000"/>
            </a:lnSpc>
            <a:spcBef>
              <a:spcPct val="0"/>
            </a:spcBef>
            <a:spcAft>
              <a:spcPct val="35000"/>
            </a:spcAft>
            <a:buNone/>
          </a:pPr>
          <a:r>
            <a:rPr lang="en-US" sz="2000" kern="1200" dirty="0">
              <a:solidFill>
                <a:schemeClr val="tx1"/>
              </a:solidFill>
            </a:rPr>
            <a:t>Cookie Varieties</a:t>
          </a:r>
          <a:br>
            <a:rPr lang="en-US" sz="2000" kern="1200" dirty="0">
              <a:solidFill>
                <a:schemeClr val="tx1"/>
              </a:solidFill>
            </a:rPr>
          </a:br>
          <a:br>
            <a:rPr lang="en-US" sz="2000" kern="1200" dirty="0">
              <a:solidFill>
                <a:schemeClr val="tx1"/>
              </a:solidFill>
            </a:rPr>
          </a:br>
          <a:r>
            <a:rPr lang="en-US" sz="2000" kern="1200" dirty="0">
              <a:solidFill>
                <a:schemeClr val="tx1"/>
              </a:solidFill>
            </a:rPr>
            <a:t>Proceeds</a:t>
          </a:r>
          <a:br>
            <a:rPr lang="en-US" sz="2000" kern="1200" dirty="0">
              <a:solidFill>
                <a:schemeClr val="tx1"/>
              </a:solidFill>
            </a:rPr>
          </a:br>
          <a:br>
            <a:rPr lang="en-US" sz="2000" kern="1200" dirty="0">
              <a:solidFill>
                <a:schemeClr val="tx1"/>
              </a:solidFill>
            </a:rPr>
          </a:br>
          <a:r>
            <a:rPr lang="en-US" sz="2000" kern="1200" dirty="0">
              <a:solidFill>
                <a:schemeClr val="tx1"/>
              </a:solidFill>
            </a:rPr>
            <a:t>eBudde App</a:t>
          </a:r>
        </a:p>
      </dsp:txBody>
      <dsp:txXfrm rot="10800000">
        <a:off x="417405" y="2485028"/>
        <a:ext cx="1804326" cy="3004113"/>
      </dsp:txXfrm>
    </dsp:sp>
    <dsp:sp modelId="{1A8D9E57-BE40-4255-8236-49FCEF2BAE1C}">
      <dsp:nvSpPr>
        <dsp:cNvPr id="0" name=""/>
        <dsp:cNvSpPr/>
      </dsp:nvSpPr>
      <dsp:spPr>
        <a:xfrm>
          <a:off x="2770709" y="334171"/>
          <a:ext cx="1812419" cy="1837943"/>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EAB01696-BB3A-43CF-B8B3-A83287A3B08F}">
      <dsp:nvSpPr>
        <dsp:cNvPr id="0" name=""/>
        <dsp:cNvSpPr/>
      </dsp:nvSpPr>
      <dsp:spPr>
        <a:xfrm rot="10800000">
          <a:off x="2462100" y="2485028"/>
          <a:ext cx="2429638" cy="3063239"/>
        </a:xfrm>
        <a:prstGeom prst="round2SameRect">
          <a:avLst>
            <a:gd name="adj1" fmla="val 10500"/>
            <a:gd name="adj2" fmla="val 0"/>
          </a:avLst>
        </a:prstGeom>
        <a:solidFill>
          <a:srgbClr val="D9F1F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SUCC roles &amp;</a:t>
          </a:r>
          <a:br>
            <a:rPr lang="en-US" sz="2000" kern="1200" dirty="0">
              <a:solidFill>
                <a:schemeClr val="tx1"/>
              </a:solidFill>
            </a:rPr>
          </a:br>
          <a:r>
            <a:rPr lang="en-US" sz="2000" kern="1200" dirty="0">
              <a:solidFill>
                <a:schemeClr val="tx1"/>
              </a:solidFill>
            </a:rPr>
            <a:t>responsibilities</a:t>
          </a:r>
          <a:br>
            <a:rPr lang="en-US" sz="2000" kern="1200" dirty="0">
              <a:solidFill>
                <a:schemeClr val="tx1"/>
              </a:solidFill>
            </a:rPr>
          </a:br>
          <a:br>
            <a:rPr lang="en-US" sz="2000" kern="1200" dirty="0">
              <a:solidFill>
                <a:schemeClr val="tx1"/>
              </a:solidFill>
            </a:rPr>
          </a:br>
          <a:r>
            <a:rPr lang="en-US" sz="2000" kern="1200" dirty="0">
              <a:solidFill>
                <a:schemeClr val="tx1"/>
              </a:solidFill>
            </a:rPr>
            <a:t>SU Bonus</a:t>
          </a:r>
          <a:br>
            <a:rPr lang="en-US" sz="2000" kern="1200" dirty="0">
              <a:solidFill>
                <a:schemeClr val="tx1"/>
              </a:solidFill>
            </a:rPr>
          </a:br>
          <a:br>
            <a:rPr lang="en-US" sz="2000" kern="1200" dirty="0">
              <a:solidFill>
                <a:schemeClr val="tx1"/>
              </a:solidFill>
            </a:rPr>
          </a:br>
          <a:r>
            <a:rPr lang="en-US" sz="2000" kern="1200" dirty="0">
              <a:solidFill>
                <a:schemeClr val="tx1"/>
              </a:solidFill>
            </a:rPr>
            <a:t>Resources</a:t>
          </a:r>
          <a:br>
            <a:rPr lang="en-US" sz="2000" kern="1200" dirty="0">
              <a:solidFill>
                <a:schemeClr val="tx1"/>
              </a:solidFill>
            </a:rPr>
          </a:br>
          <a:br>
            <a:rPr lang="en-US" sz="2000" kern="1200" dirty="0">
              <a:solidFill>
                <a:schemeClr val="tx1"/>
              </a:solidFill>
            </a:rPr>
          </a:br>
          <a:r>
            <a:rPr lang="en-US" sz="2000" kern="1200" dirty="0">
              <a:solidFill>
                <a:schemeClr val="tx1"/>
              </a:solidFill>
            </a:rPr>
            <a:t>Materials</a:t>
          </a:r>
        </a:p>
      </dsp:txBody>
      <dsp:txXfrm rot="10800000">
        <a:off x="2536820" y="2485028"/>
        <a:ext cx="2280198" cy="2988519"/>
      </dsp:txXfrm>
    </dsp:sp>
    <dsp:sp modelId="{B1533312-6331-4A95-AB0B-7B7AAD225756}">
      <dsp:nvSpPr>
        <dsp:cNvPr id="0" name=""/>
        <dsp:cNvSpPr/>
      </dsp:nvSpPr>
      <dsp:spPr>
        <a:xfrm>
          <a:off x="5267625" y="334171"/>
          <a:ext cx="1574267" cy="1837943"/>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BF42FC5E-BD9C-422F-BD54-4DCD304B6382}">
      <dsp:nvSpPr>
        <dsp:cNvPr id="0" name=""/>
        <dsp:cNvSpPr/>
      </dsp:nvSpPr>
      <dsp:spPr>
        <a:xfrm rot="10800000">
          <a:off x="5072980" y="2485028"/>
          <a:ext cx="1963557" cy="3063239"/>
        </a:xfrm>
        <a:prstGeom prst="round2SameRect">
          <a:avLst>
            <a:gd name="adj1" fmla="val 10500"/>
            <a:gd name="adj2" fmla="val 0"/>
          </a:avLst>
        </a:prstGeom>
        <a:solidFill>
          <a:srgbClr val="D9F1F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Program Dates</a:t>
          </a:r>
          <a:br>
            <a:rPr lang="en-US" sz="2000" kern="1200" dirty="0">
              <a:solidFill>
                <a:schemeClr val="tx1"/>
              </a:solidFill>
            </a:rPr>
          </a:br>
          <a:br>
            <a:rPr lang="en-US" sz="2000" kern="1200" dirty="0">
              <a:solidFill>
                <a:schemeClr val="tx1"/>
              </a:solidFill>
            </a:rPr>
          </a:br>
          <a:r>
            <a:rPr lang="en-US" sz="2000" kern="1200" dirty="0">
              <a:solidFill>
                <a:schemeClr val="tx1"/>
              </a:solidFill>
            </a:rPr>
            <a:t>TCC Training</a:t>
          </a:r>
          <a:br>
            <a:rPr lang="en-US" sz="2000" kern="1200" dirty="0">
              <a:solidFill>
                <a:schemeClr val="tx1"/>
              </a:solidFill>
            </a:rPr>
          </a:br>
          <a:br>
            <a:rPr lang="en-US" sz="2000" kern="1200" dirty="0">
              <a:solidFill>
                <a:schemeClr val="tx1"/>
              </a:solidFill>
            </a:rPr>
          </a:br>
          <a:r>
            <a:rPr lang="en-US" sz="2000" kern="1200" dirty="0">
              <a:solidFill>
                <a:schemeClr val="tx1"/>
              </a:solidFill>
            </a:rPr>
            <a:t>Cookie Comms</a:t>
          </a:r>
          <a:br>
            <a:rPr lang="en-US" sz="2000" kern="1200" dirty="0">
              <a:solidFill>
                <a:schemeClr val="tx1"/>
              </a:solidFill>
            </a:rPr>
          </a:br>
          <a:br>
            <a:rPr lang="en-US" sz="2000" kern="1200" dirty="0">
              <a:solidFill>
                <a:schemeClr val="tx1"/>
              </a:solidFill>
            </a:rPr>
          </a:br>
          <a:r>
            <a:rPr lang="en-US" sz="2000" kern="1200" dirty="0">
              <a:solidFill>
                <a:schemeClr val="tx1"/>
              </a:solidFill>
            </a:rPr>
            <a:t>Money Management</a:t>
          </a:r>
        </a:p>
      </dsp:txBody>
      <dsp:txXfrm rot="10800000">
        <a:off x="5133366" y="2485028"/>
        <a:ext cx="1842785" cy="3002853"/>
      </dsp:txXfrm>
    </dsp:sp>
    <dsp:sp modelId="{E76ECB5F-4134-4FA2-8354-1DA6BD0E5877}">
      <dsp:nvSpPr>
        <dsp:cNvPr id="0" name=""/>
        <dsp:cNvSpPr/>
      </dsp:nvSpPr>
      <dsp:spPr>
        <a:xfrm>
          <a:off x="7520299" y="334171"/>
          <a:ext cx="1560039" cy="1837943"/>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9C85D55D-4558-4C9D-80A6-8E02060F04EB}">
      <dsp:nvSpPr>
        <dsp:cNvPr id="0" name=""/>
        <dsp:cNvSpPr/>
      </dsp:nvSpPr>
      <dsp:spPr>
        <a:xfrm rot="10800000">
          <a:off x="7217779" y="2485028"/>
          <a:ext cx="2165079" cy="3063239"/>
        </a:xfrm>
        <a:prstGeom prst="round2SameRect">
          <a:avLst>
            <a:gd name="adj1" fmla="val 10500"/>
            <a:gd name="adj2" fmla="val 0"/>
          </a:avLst>
        </a:prstGeom>
        <a:solidFill>
          <a:srgbClr val="D9F1F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Booths</a:t>
          </a:r>
          <a:br>
            <a:rPr lang="en-US" sz="2000" kern="1200" dirty="0">
              <a:solidFill>
                <a:schemeClr val="tx1"/>
              </a:solidFill>
            </a:rPr>
          </a:br>
          <a:br>
            <a:rPr lang="en-US" sz="2000" kern="1200" dirty="0">
              <a:solidFill>
                <a:schemeClr val="tx1"/>
              </a:solidFill>
            </a:rPr>
          </a:br>
          <a:r>
            <a:rPr lang="en-US" sz="2000" kern="1200" dirty="0">
              <a:solidFill>
                <a:schemeClr val="tx1"/>
              </a:solidFill>
            </a:rPr>
            <a:t>ilovecookies.org</a:t>
          </a:r>
          <a:br>
            <a:rPr lang="en-US" sz="2000" kern="1200" dirty="0">
              <a:solidFill>
                <a:schemeClr val="tx1"/>
              </a:solidFill>
            </a:rPr>
          </a:br>
          <a:br>
            <a:rPr lang="en-US" sz="2000" kern="1200" dirty="0">
              <a:solidFill>
                <a:schemeClr val="tx1"/>
              </a:solidFill>
            </a:rPr>
          </a:br>
          <a:r>
            <a:rPr lang="en-US" sz="2000" kern="1200" dirty="0">
              <a:solidFill>
                <a:schemeClr val="tx1"/>
              </a:solidFill>
            </a:rPr>
            <a:t>Initial Order</a:t>
          </a:r>
          <a:br>
            <a:rPr lang="en-US" sz="2000" kern="1200" dirty="0">
              <a:solidFill>
                <a:schemeClr val="tx1"/>
              </a:solidFill>
            </a:rPr>
          </a:br>
          <a:br>
            <a:rPr lang="en-US" sz="2000" kern="1200" dirty="0">
              <a:solidFill>
                <a:schemeClr val="tx1"/>
              </a:solidFill>
            </a:rPr>
          </a:br>
          <a:r>
            <a:rPr lang="en-US" sz="2000" kern="1200" dirty="0">
              <a:solidFill>
                <a:schemeClr val="tx1"/>
              </a:solidFill>
            </a:rPr>
            <a:t>Delivery</a:t>
          </a:r>
        </a:p>
      </dsp:txBody>
      <dsp:txXfrm rot="10800000">
        <a:off x="7284363" y="2485028"/>
        <a:ext cx="2031911" cy="2996655"/>
      </dsp:txXfrm>
    </dsp:sp>
    <dsp:sp modelId="{A0C5F9EC-D905-4A7B-B0F6-1B29D41E81EF}">
      <dsp:nvSpPr>
        <dsp:cNvPr id="0" name=""/>
        <dsp:cNvSpPr/>
      </dsp:nvSpPr>
      <dsp:spPr>
        <a:xfrm>
          <a:off x="9755801" y="498410"/>
          <a:ext cx="1429020" cy="1509466"/>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63DC074C-E7E7-466C-A829-7F07BFC95653}">
      <dsp:nvSpPr>
        <dsp:cNvPr id="0" name=""/>
        <dsp:cNvSpPr/>
      </dsp:nvSpPr>
      <dsp:spPr>
        <a:xfrm rot="10800000">
          <a:off x="9564101" y="2485028"/>
          <a:ext cx="1812419" cy="3063239"/>
        </a:xfrm>
        <a:prstGeom prst="round2SameRect">
          <a:avLst>
            <a:gd name="adj1" fmla="val 10500"/>
            <a:gd name="adj2" fmla="val 0"/>
          </a:avLst>
        </a:prstGeom>
        <a:solidFill>
          <a:srgbClr val="F8D4FC"/>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Cupboards</a:t>
          </a:r>
          <a:br>
            <a:rPr lang="en-US" sz="2000" kern="1200" dirty="0">
              <a:solidFill>
                <a:schemeClr val="tx1"/>
              </a:solidFill>
            </a:rPr>
          </a:br>
          <a:br>
            <a:rPr lang="en-US" sz="2000" kern="1200" dirty="0">
              <a:solidFill>
                <a:schemeClr val="tx1"/>
              </a:solidFill>
            </a:rPr>
          </a:br>
          <a:r>
            <a:rPr lang="en-US" sz="2000" kern="1200" dirty="0">
              <a:solidFill>
                <a:schemeClr val="tx1"/>
              </a:solidFill>
            </a:rPr>
            <a:t>Digital Cookie</a:t>
          </a:r>
          <a:br>
            <a:rPr lang="en-US" sz="2000" kern="1200" dirty="0">
              <a:solidFill>
                <a:schemeClr val="tx1"/>
              </a:solidFill>
            </a:rPr>
          </a:br>
          <a:br>
            <a:rPr lang="en-US" sz="2000" kern="1200" dirty="0">
              <a:solidFill>
                <a:schemeClr val="tx1"/>
              </a:solidFill>
            </a:rPr>
          </a:br>
          <a:r>
            <a:rPr lang="en-US" sz="2000" kern="1200" dirty="0">
              <a:solidFill>
                <a:schemeClr val="tx1"/>
              </a:solidFill>
            </a:rPr>
            <a:t>Rewards</a:t>
          </a:r>
        </a:p>
      </dsp:txBody>
      <dsp:txXfrm rot="10800000">
        <a:off x="9619839" y="2485028"/>
        <a:ext cx="1700943" cy="300750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3D24F2-5109-432F-97B4-98B432B72CAC}">
      <dsp:nvSpPr>
        <dsp:cNvPr id="0" name=""/>
        <dsp:cNvSpPr/>
      </dsp:nvSpPr>
      <dsp:spPr>
        <a:xfrm>
          <a:off x="0" y="30327"/>
          <a:ext cx="11815482" cy="2415126"/>
        </a:xfrm>
        <a:prstGeom prst="roundRect">
          <a:avLst>
            <a:gd name="adj" fmla="val 10000"/>
          </a:avLst>
        </a:prstGeom>
        <a:solidFill>
          <a:srgbClr val="F7BE00">
            <a:alpha val="89804"/>
          </a:srgbClr>
        </a:solidFill>
        <a:ln w="12700" cap="flat" cmpd="sng" algn="ctr">
          <a:solidFill>
            <a:srgbClr val="F7BE00">
              <a:alpha val="90000"/>
            </a:srgbClr>
          </a:solidFill>
          <a:prstDash val="solid"/>
          <a:miter lim="800000"/>
        </a:ln>
        <a:effectLst/>
      </dsp:spPr>
      <dsp:style>
        <a:lnRef idx="2">
          <a:scrgbClr r="0" g="0" b="0"/>
        </a:lnRef>
        <a:fillRef idx="1">
          <a:scrgbClr r="0" g="0" b="0"/>
        </a:fillRef>
        <a:effectRef idx="0">
          <a:scrgbClr r="0" g="0" b="0"/>
        </a:effectRef>
        <a:fontRef idx="minor"/>
      </dsp:style>
    </dsp:sp>
    <dsp:sp modelId="{0A32E9D6-2277-45E5-AADD-3DA2235C8F71}">
      <dsp:nvSpPr>
        <dsp:cNvPr id="0" name=""/>
        <dsp:cNvSpPr/>
      </dsp:nvSpPr>
      <dsp:spPr>
        <a:xfrm>
          <a:off x="360762" y="297217"/>
          <a:ext cx="2232144" cy="1893589"/>
        </a:xfrm>
        <a:prstGeom prst="roundRect">
          <a:avLst>
            <a:gd name="adj" fmla="val 10000"/>
          </a:avLst>
        </a:prstGeom>
        <a:blipFill>
          <a:blip xmlns:r="http://schemas.openxmlformats.org/officeDocument/2006/relationships" r:embed="rId1"/>
          <a:srcRect/>
          <a:stretch>
            <a:fillRect l="-9000" r="-9000"/>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EB0B735-F5D0-433A-9949-C0CF2098B2F5}">
      <dsp:nvSpPr>
        <dsp:cNvPr id="0" name=""/>
        <dsp:cNvSpPr/>
      </dsp:nvSpPr>
      <dsp:spPr>
        <a:xfrm rot="10800000">
          <a:off x="360762" y="2440952"/>
          <a:ext cx="2232144" cy="3344267"/>
        </a:xfrm>
        <a:prstGeom prst="round2SameRect">
          <a:avLst>
            <a:gd name="adj1" fmla="val 10500"/>
            <a:gd name="adj2" fmla="val 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Girl Scout Text Book" panose="02020003000000000000" pitchFamily="18" charset="0"/>
            </a:rPr>
            <a:t>600+</a:t>
          </a:r>
          <a:br>
            <a:rPr lang="en-US" sz="1800" b="1" kern="1200" dirty="0">
              <a:solidFill>
                <a:schemeClr val="tx1"/>
              </a:solidFill>
              <a:latin typeface="Girl Scout Text Book" panose="02020003000000000000" pitchFamily="18" charset="0"/>
            </a:rPr>
          </a:br>
          <a:r>
            <a:rPr lang="en-US" sz="1800" b="1" kern="1200" dirty="0">
              <a:solidFill>
                <a:schemeClr val="tx1"/>
              </a:solidFill>
              <a:latin typeface="Girl Scout Text Book" panose="02020003000000000000" pitchFamily="18" charset="0"/>
            </a:rPr>
            <a:t>Zoo for Two</a:t>
          </a:r>
          <a:br>
            <a:rPr lang="en-US" sz="1800" kern="1200" dirty="0">
              <a:solidFill>
                <a:schemeClr val="tx1"/>
              </a:solidFill>
              <a:latin typeface="Girl Scout Text Book" panose="02020003000000000000" pitchFamily="18" charset="0"/>
            </a:rPr>
          </a:br>
          <a:br>
            <a:rPr lang="en-US" sz="1800" kern="1200" dirty="0">
              <a:solidFill>
                <a:schemeClr val="tx1"/>
              </a:solidFill>
              <a:latin typeface="Girl Scout Text Book" panose="02020003000000000000" pitchFamily="18" charset="0"/>
            </a:rPr>
          </a:br>
          <a:r>
            <a:rPr lang="en-US" sz="1800" kern="1200" dirty="0" err="1">
              <a:solidFill>
                <a:schemeClr val="tx1"/>
              </a:solidFill>
              <a:latin typeface="Girl Scout Text Book" panose="02020003000000000000" pitchFamily="18" charset="0"/>
            </a:rPr>
            <a:t>Two</a:t>
          </a:r>
          <a:r>
            <a:rPr lang="en-US" sz="1800" kern="1200" dirty="0">
              <a:solidFill>
                <a:schemeClr val="tx1"/>
              </a:solidFill>
              <a:latin typeface="Girl Scout Text Book" panose="02020003000000000000" pitchFamily="18" charset="0"/>
            </a:rPr>
            <a:t> tickets to the zoo for Girl Scout and chaperone</a:t>
          </a:r>
          <a:br>
            <a:rPr lang="en-US" sz="1800" kern="1200" dirty="0">
              <a:solidFill>
                <a:schemeClr val="tx1"/>
              </a:solidFill>
              <a:latin typeface="Girl Scout Text Book" panose="02020003000000000000" pitchFamily="18" charset="0"/>
            </a:rPr>
          </a:br>
          <a:br>
            <a:rPr lang="en-US" sz="1800" kern="1200" dirty="0">
              <a:solidFill>
                <a:schemeClr val="tx1"/>
              </a:solidFill>
              <a:latin typeface="Girl Scout Text Book" panose="02020003000000000000" pitchFamily="18" charset="0"/>
            </a:rPr>
          </a:br>
          <a:r>
            <a:rPr lang="en-US" sz="1800" kern="1200" dirty="0">
              <a:solidFill>
                <a:schemeClr val="tx1"/>
              </a:solidFill>
              <a:latin typeface="Girl Scout Text Book" panose="02020003000000000000" pitchFamily="18" charset="0"/>
            </a:rPr>
            <a:t>Locations and date TBA Feb 2024</a:t>
          </a:r>
        </a:p>
      </dsp:txBody>
      <dsp:txXfrm rot="10800000">
        <a:off x="429408" y="2440952"/>
        <a:ext cx="2094852" cy="3275621"/>
      </dsp:txXfrm>
    </dsp:sp>
    <dsp:sp modelId="{956FB74F-1B69-4762-AC3F-4F57FE4D9491}">
      <dsp:nvSpPr>
        <dsp:cNvPr id="0" name=""/>
        <dsp:cNvSpPr/>
      </dsp:nvSpPr>
      <dsp:spPr>
        <a:xfrm>
          <a:off x="2913855" y="297217"/>
          <a:ext cx="2232144" cy="1893589"/>
        </a:xfrm>
        <a:prstGeom prst="roundRect">
          <a:avLst>
            <a:gd name="adj" fmla="val 10000"/>
          </a:avLst>
        </a:prstGeom>
        <a:blipFill dpi="0" rotWithShape="1">
          <a:blip xmlns:r="http://schemas.openxmlformats.org/officeDocument/2006/relationships" r:embed="rId2"/>
          <a:srcRect/>
          <a:stretch>
            <a:fillRect l="594" r="594"/>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811B1AF-B09E-4BA0-8743-5EC1CC5ACCA8}">
      <dsp:nvSpPr>
        <dsp:cNvPr id="0" name=""/>
        <dsp:cNvSpPr/>
      </dsp:nvSpPr>
      <dsp:spPr>
        <a:xfrm rot="10800000">
          <a:off x="2816120" y="2440952"/>
          <a:ext cx="2427613" cy="3344267"/>
        </a:xfrm>
        <a:prstGeom prst="round2SameRect">
          <a:avLst>
            <a:gd name="adj1" fmla="val 10500"/>
            <a:gd name="adj2" fmla="val 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Girl Scout Text Book" panose="02020003000000000000" pitchFamily="18" charset="0"/>
            </a:rPr>
            <a:t>1000+</a:t>
          </a:r>
          <a:br>
            <a:rPr lang="en-US" sz="1800" b="1" kern="1200" dirty="0">
              <a:solidFill>
                <a:schemeClr val="tx1"/>
              </a:solidFill>
              <a:latin typeface="Girl Scout Text Book" panose="02020003000000000000" pitchFamily="18" charset="0"/>
            </a:rPr>
          </a:br>
          <a:r>
            <a:rPr lang="en-US" sz="1800" b="1" kern="1200" dirty="0">
              <a:solidFill>
                <a:schemeClr val="tx1"/>
              </a:solidFill>
              <a:latin typeface="Girl Scout Text Book" panose="02020003000000000000" pitchFamily="18" charset="0"/>
            </a:rPr>
            <a:t>Great America Day</a:t>
          </a:r>
          <a:br>
            <a:rPr lang="en-US" sz="1800" kern="1200" dirty="0">
              <a:solidFill>
                <a:schemeClr val="tx1"/>
              </a:solidFill>
              <a:latin typeface="Girl Scout Text Book" panose="02020003000000000000" pitchFamily="18" charset="0"/>
            </a:rPr>
          </a:br>
          <a:br>
            <a:rPr lang="en-US" sz="1800" kern="1200" dirty="0">
              <a:solidFill>
                <a:schemeClr val="tx1"/>
              </a:solidFill>
              <a:latin typeface="Girl Scout Text Book" panose="02020003000000000000" pitchFamily="18" charset="0"/>
            </a:rPr>
          </a:br>
          <a:r>
            <a:rPr lang="en-US" sz="1800" kern="1200" dirty="0">
              <a:solidFill>
                <a:schemeClr val="tx1"/>
              </a:solidFill>
              <a:latin typeface="Girl Scout Text Book" panose="02020003000000000000" pitchFamily="18" charset="0"/>
            </a:rPr>
            <a:t>Two ticket to Great America for Girl Scout and their chaperone, parking ticket, meal passes</a:t>
          </a:r>
          <a:br>
            <a:rPr lang="en-US" sz="1800" kern="1200" dirty="0">
              <a:solidFill>
                <a:schemeClr val="tx1"/>
              </a:solidFill>
              <a:latin typeface="Girl Scout Text Book" panose="02020003000000000000" pitchFamily="18" charset="0"/>
            </a:rPr>
          </a:br>
          <a:br>
            <a:rPr lang="en-US" sz="1800" kern="1200" dirty="0">
              <a:solidFill>
                <a:schemeClr val="tx1"/>
              </a:solidFill>
              <a:latin typeface="Girl Scout Text Book" panose="02020003000000000000" pitchFamily="18" charset="0"/>
            </a:rPr>
          </a:br>
          <a:r>
            <a:rPr lang="en-US" sz="1800" kern="1200" dirty="0">
              <a:solidFill>
                <a:schemeClr val="tx1"/>
              </a:solidFill>
              <a:latin typeface="Girl Scout Text Book" panose="02020003000000000000" pitchFamily="18" charset="0"/>
            </a:rPr>
            <a:t>Date TBA Feb 2024</a:t>
          </a:r>
        </a:p>
      </dsp:txBody>
      <dsp:txXfrm rot="10800000">
        <a:off x="2890777" y="2440952"/>
        <a:ext cx="2278299" cy="3269610"/>
      </dsp:txXfrm>
    </dsp:sp>
    <dsp:sp modelId="{CA0ACFBF-DAFE-44E2-9429-D6A1DB6FFAC8}">
      <dsp:nvSpPr>
        <dsp:cNvPr id="0" name=""/>
        <dsp:cNvSpPr/>
      </dsp:nvSpPr>
      <dsp:spPr>
        <a:xfrm>
          <a:off x="5476814" y="218680"/>
          <a:ext cx="2651876" cy="2213283"/>
        </a:xfrm>
        <a:prstGeom prst="roundRect">
          <a:avLst>
            <a:gd name="adj" fmla="val 10000"/>
          </a:avLst>
        </a:prstGeom>
        <a:blipFill dpi="0" rotWithShape="1">
          <a:blip xmlns:r="http://schemas.openxmlformats.org/officeDocument/2006/relationships" r:embed="rId3"/>
          <a:srcRect/>
          <a:stretch>
            <a:fillRect l="11772" t="1421" r="11772" b="1421"/>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481AA4D-20F6-4385-BDC2-4DB7011C7B97}">
      <dsp:nvSpPr>
        <dsp:cNvPr id="0" name=""/>
        <dsp:cNvSpPr/>
      </dsp:nvSpPr>
      <dsp:spPr>
        <a:xfrm rot="10800000">
          <a:off x="5481847" y="2440952"/>
          <a:ext cx="2622077" cy="3344267"/>
        </a:xfrm>
        <a:prstGeom prst="round2SameRect">
          <a:avLst>
            <a:gd name="adj1" fmla="val 10500"/>
            <a:gd name="adj2" fmla="val 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Girl Scout Text Book" panose="02020003000000000000" pitchFamily="18" charset="0"/>
            </a:rPr>
            <a:t>1500+</a:t>
          </a:r>
          <a:br>
            <a:rPr lang="en-US" sz="1800" b="1" kern="1200" dirty="0">
              <a:solidFill>
                <a:schemeClr val="tx1"/>
              </a:solidFill>
              <a:latin typeface="Girl Scout Text Book" panose="02020003000000000000" pitchFamily="18" charset="0"/>
            </a:rPr>
          </a:br>
          <a:r>
            <a:rPr lang="en-US" sz="1800" b="1" kern="1200" dirty="0">
              <a:solidFill>
                <a:schemeClr val="tx1"/>
              </a:solidFill>
              <a:latin typeface="Girl Scout Text Book" panose="02020003000000000000" pitchFamily="18" charset="0"/>
            </a:rPr>
            <a:t>Camp Cookie</a:t>
          </a:r>
          <a:br>
            <a:rPr lang="en-US" sz="1800" kern="1200" dirty="0">
              <a:solidFill>
                <a:schemeClr val="tx1"/>
              </a:solidFill>
              <a:latin typeface="Girl Scout Text Book" panose="02020003000000000000" pitchFamily="18" charset="0"/>
            </a:rPr>
          </a:br>
          <a:br>
            <a:rPr lang="en-US" sz="1800" kern="1200" dirty="0">
              <a:solidFill>
                <a:schemeClr val="tx1"/>
              </a:solidFill>
              <a:latin typeface="Girl Scout Text Book" panose="02020003000000000000" pitchFamily="18" charset="0"/>
            </a:rPr>
          </a:br>
          <a:r>
            <a:rPr lang="en-US" sz="1800" kern="1200" dirty="0">
              <a:solidFill>
                <a:schemeClr val="tx1"/>
              </a:solidFill>
              <a:latin typeface="Girl Scout Text Book" panose="02020003000000000000" pitchFamily="18" charset="0"/>
            </a:rPr>
            <a:t>Aug 3-4, 2023</a:t>
          </a:r>
          <a:br>
            <a:rPr lang="en-US" sz="1800" kern="1200" dirty="0">
              <a:solidFill>
                <a:schemeClr val="tx1"/>
              </a:solidFill>
              <a:latin typeface="Girl Scout Text Book" panose="02020003000000000000" pitchFamily="18" charset="0"/>
            </a:rPr>
          </a:br>
          <a:r>
            <a:rPr lang="en-US" sz="1800" kern="1200" dirty="0">
              <a:solidFill>
                <a:schemeClr val="tx1"/>
              </a:solidFill>
              <a:latin typeface="Girl Scout Text Book" panose="02020003000000000000" pitchFamily="18" charset="0"/>
            </a:rPr>
            <a:t>Camp </a:t>
          </a:r>
          <a:r>
            <a:rPr lang="en-US" sz="1800" kern="1200" dirty="0" err="1">
              <a:solidFill>
                <a:schemeClr val="tx1"/>
              </a:solidFill>
              <a:latin typeface="Girl Scout Text Book" panose="02020003000000000000" pitchFamily="18" charset="0"/>
            </a:rPr>
            <a:t>Bothin</a:t>
          </a:r>
          <a:br>
            <a:rPr lang="en-US" sz="1800" kern="1200" dirty="0">
              <a:solidFill>
                <a:schemeClr val="tx1"/>
              </a:solidFill>
              <a:latin typeface="Girl Scout Text Book" panose="02020003000000000000" pitchFamily="18" charset="0"/>
            </a:rPr>
          </a:br>
          <a:br>
            <a:rPr lang="en-US" sz="1800" kern="1200" dirty="0">
              <a:solidFill>
                <a:schemeClr val="tx1"/>
              </a:solidFill>
              <a:latin typeface="Girl Scout Text Book" panose="02020003000000000000" pitchFamily="18" charset="0"/>
            </a:rPr>
          </a:br>
          <a:r>
            <a:rPr lang="en-US" sz="1800" kern="1200" dirty="0">
              <a:solidFill>
                <a:schemeClr val="tx1"/>
              </a:solidFill>
              <a:latin typeface="Girl Scout Text Book" panose="02020003000000000000" pitchFamily="18" charset="0"/>
            </a:rPr>
            <a:t>A camp experience just for for top cookie sellers! We will have all the traditional camp fun and celebrate your successes!</a:t>
          </a:r>
        </a:p>
      </dsp:txBody>
      <dsp:txXfrm rot="10800000">
        <a:off x="5562485" y="2440952"/>
        <a:ext cx="2460801" cy="3263629"/>
      </dsp:txXfrm>
    </dsp:sp>
    <dsp:sp modelId="{283FF6CC-7B6F-4C07-8346-78348F6250CE}">
      <dsp:nvSpPr>
        <dsp:cNvPr id="0" name=""/>
        <dsp:cNvSpPr/>
      </dsp:nvSpPr>
      <dsp:spPr>
        <a:xfrm>
          <a:off x="8654472" y="329048"/>
          <a:ext cx="2468081" cy="1893589"/>
        </a:xfrm>
        <a:prstGeom prst="roundRect">
          <a:avLst>
            <a:gd name="adj" fmla="val 10000"/>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594" t="-24148" r="594" b="-75284"/>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8E09161-E19F-4617-9279-EF41BD1C830C}">
      <dsp:nvSpPr>
        <dsp:cNvPr id="0" name=""/>
        <dsp:cNvSpPr/>
      </dsp:nvSpPr>
      <dsp:spPr>
        <a:xfrm rot="10800000">
          <a:off x="8342039" y="2440952"/>
          <a:ext cx="3112680" cy="3344267"/>
        </a:xfrm>
        <a:prstGeom prst="round2SameRect">
          <a:avLst>
            <a:gd name="adj1" fmla="val 10500"/>
            <a:gd name="adj2" fmla="val 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Girl Scout Text Book" panose="02020003000000000000" pitchFamily="18" charset="0"/>
            </a:rPr>
            <a:t>2000+</a:t>
          </a:r>
          <a:br>
            <a:rPr lang="en-US" sz="1800" b="1" kern="1200" dirty="0">
              <a:solidFill>
                <a:schemeClr val="tx1"/>
              </a:solidFill>
              <a:latin typeface="Girl Scout Text Book" panose="02020003000000000000" pitchFamily="18" charset="0"/>
            </a:rPr>
          </a:br>
          <a:r>
            <a:rPr lang="en-US" sz="1800" b="1" kern="1200" dirty="0">
              <a:solidFill>
                <a:schemeClr val="tx1"/>
              </a:solidFill>
              <a:latin typeface="Girl Scout Text Book" panose="02020003000000000000" pitchFamily="18" charset="0"/>
            </a:rPr>
            <a:t>CEO to CEO </a:t>
          </a:r>
          <a:br>
            <a:rPr lang="en-US" sz="1800" kern="1200" dirty="0">
              <a:solidFill>
                <a:schemeClr val="tx1"/>
              </a:solidFill>
              <a:latin typeface="Girl Scout Text Book" panose="02020003000000000000" pitchFamily="18" charset="0"/>
            </a:rPr>
          </a:br>
          <a:br>
            <a:rPr lang="en-US" sz="1800" kern="1200" dirty="0">
              <a:solidFill>
                <a:schemeClr val="tx1"/>
              </a:solidFill>
              <a:latin typeface="Girl Scout Text Book" panose="02020003000000000000" pitchFamily="18" charset="0"/>
            </a:rPr>
          </a:br>
          <a:r>
            <a:rPr lang="en-US" sz="1800" kern="1200" dirty="0">
              <a:solidFill>
                <a:schemeClr val="tx1"/>
              </a:solidFill>
              <a:latin typeface="Girl Scout Text Book" panose="02020003000000000000" pitchFamily="18" charset="0"/>
            </a:rPr>
            <a:t>Aug 17, 2024</a:t>
          </a:r>
          <a:br>
            <a:rPr lang="en-US" sz="1800" kern="1200" dirty="0">
              <a:solidFill>
                <a:schemeClr val="tx1"/>
              </a:solidFill>
              <a:latin typeface="Girl Scout Text Book" panose="02020003000000000000" pitchFamily="18" charset="0"/>
            </a:rPr>
          </a:br>
          <a:br>
            <a:rPr lang="en-US" sz="1800" kern="1200" dirty="0">
              <a:solidFill>
                <a:schemeClr val="tx1"/>
              </a:solidFill>
              <a:latin typeface="Girl Scout Text Book" panose="02020003000000000000" pitchFamily="18" charset="0"/>
            </a:rPr>
          </a:br>
          <a:r>
            <a:rPr lang="en-US" sz="1800" kern="1200" dirty="0">
              <a:solidFill>
                <a:schemeClr val="tx1"/>
              </a:solidFill>
              <a:latin typeface="Girl Scout Text Book" panose="02020003000000000000" pitchFamily="18" charset="0"/>
            </a:rPr>
            <a:t>Earn a day of water fun with our CEO, Bri!</a:t>
          </a:r>
          <a:br>
            <a:rPr lang="en-US" sz="1800" kern="1200" dirty="0">
              <a:solidFill>
                <a:schemeClr val="tx1"/>
              </a:solidFill>
              <a:latin typeface="Girl Scout Text Book" panose="02020003000000000000" pitchFamily="18" charset="0"/>
            </a:rPr>
          </a:br>
          <a:br>
            <a:rPr lang="en-US" sz="1800" kern="1200" dirty="0">
              <a:solidFill>
                <a:schemeClr val="tx1"/>
              </a:solidFill>
              <a:latin typeface="Girl Scout Text Book" panose="02020003000000000000" pitchFamily="18" charset="0"/>
            </a:rPr>
          </a:br>
          <a:r>
            <a:rPr lang="en-US" sz="1800" kern="1200" dirty="0">
              <a:solidFill>
                <a:schemeClr val="tx1"/>
              </a:solidFill>
              <a:latin typeface="Girl Scout Text Book" panose="02020003000000000000" pitchFamily="18" charset="0"/>
            </a:rPr>
            <a:t>Transportation options will be available.</a:t>
          </a:r>
          <a:br>
            <a:rPr lang="en-US" sz="1800" kern="1200" dirty="0">
              <a:solidFill>
                <a:schemeClr val="tx1"/>
              </a:solidFill>
              <a:latin typeface="Girl Scout Text Book" panose="02020003000000000000" pitchFamily="18" charset="0"/>
            </a:rPr>
          </a:br>
          <a:r>
            <a:rPr lang="en-US" sz="1800" kern="1200" dirty="0">
              <a:solidFill>
                <a:schemeClr val="tx1"/>
              </a:solidFill>
              <a:latin typeface="Girl Scout Text Book" panose="02020003000000000000" pitchFamily="18" charset="0"/>
            </a:rPr>
            <a:t>Location TBA in Feb 2024</a:t>
          </a:r>
        </a:p>
      </dsp:txBody>
      <dsp:txXfrm rot="10800000">
        <a:off x="8437765" y="2440952"/>
        <a:ext cx="2921228" cy="3248541"/>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5.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6.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7.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8.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7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723CBB-A000-41C0-AEEB-7E41BB8065FE}" type="datetimeFigureOut">
              <a:rPr lang="en-US" smtClean="0"/>
              <a:t>12/14/2023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637744-790A-416D-8C09-B7366E1584CF}" type="slidenum">
              <a:rPr lang="en-US" smtClean="0"/>
              <a:t>‹#›</a:t>
            </a:fld>
            <a:endParaRPr lang="en-US"/>
          </a:p>
        </p:txBody>
      </p:sp>
    </p:spTree>
    <p:extLst>
      <p:ext uri="{BB962C8B-B14F-4D97-AF65-F5344CB8AC3E}">
        <p14:creationId xmlns:p14="http://schemas.microsoft.com/office/powerpoint/2010/main" val="3582610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637744-790A-416D-8C09-B7366E1584CF}" type="slidenum">
              <a:rPr lang="en-US" smtClean="0"/>
              <a:t>3</a:t>
            </a:fld>
            <a:endParaRPr lang="en-US"/>
          </a:p>
        </p:txBody>
      </p:sp>
    </p:spTree>
    <p:extLst>
      <p:ext uri="{BB962C8B-B14F-4D97-AF65-F5344CB8AC3E}">
        <p14:creationId xmlns:p14="http://schemas.microsoft.com/office/powerpoint/2010/main" val="94509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get into training I want to center the importance of the cookie program.  The Cookie Program is just that, a program. The goal is to ensure as many Girl Scouts have access to the program to learn and hone the five skills. You play a pivotal role in ensuring the entrepreneurs are able to participate and learn these skills. Thank you!</a:t>
            </a:r>
          </a:p>
        </p:txBody>
      </p:sp>
      <p:sp>
        <p:nvSpPr>
          <p:cNvPr id="4" name="Slide Number Placeholder 3"/>
          <p:cNvSpPr>
            <a:spLocks noGrp="1"/>
          </p:cNvSpPr>
          <p:nvPr>
            <p:ph type="sldNum" sz="quarter" idx="5"/>
          </p:nvPr>
        </p:nvSpPr>
        <p:spPr/>
        <p:txBody>
          <a:bodyPr/>
          <a:lstStyle/>
          <a:p>
            <a:fld id="{47637744-790A-416D-8C09-B7366E1584CF}" type="slidenum">
              <a:rPr lang="en-US" smtClean="0"/>
              <a:t>5</a:t>
            </a:fld>
            <a:endParaRPr lang="en-US"/>
          </a:p>
        </p:txBody>
      </p:sp>
    </p:spTree>
    <p:extLst>
      <p:ext uri="{BB962C8B-B14F-4D97-AF65-F5344CB8AC3E}">
        <p14:creationId xmlns:p14="http://schemas.microsoft.com/office/powerpoint/2010/main" val="2383751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my why and then allow them a minute to chime their “why” into the chat</a:t>
            </a:r>
          </a:p>
          <a:p>
            <a:endParaRPr lang="en-US" dirty="0"/>
          </a:p>
          <a:p>
            <a:endParaRPr lang="en-US" dirty="0"/>
          </a:p>
          <a:p>
            <a:r>
              <a:rPr lang="en-US" dirty="0"/>
              <a:t>Why is your reason for participating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637744-790A-416D-8C09-B7366E1584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9667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Before we jump into the 2024 training I just want to overview the 4 largest themes from the 2023 survey so that you can understand what we built 2024 from</a:t>
            </a:r>
          </a:p>
          <a:p>
            <a:endParaRPr lang="en-US" dirty="0"/>
          </a:p>
        </p:txBody>
      </p:sp>
      <p:sp>
        <p:nvSpPr>
          <p:cNvPr id="4" name="Slide Number Placeholder 3"/>
          <p:cNvSpPr>
            <a:spLocks noGrp="1"/>
          </p:cNvSpPr>
          <p:nvPr>
            <p:ph type="sldNum" sz="quarter" idx="5"/>
          </p:nvPr>
        </p:nvSpPr>
        <p:spPr/>
        <p:txBody>
          <a:bodyPr/>
          <a:lstStyle/>
          <a:p>
            <a:fld id="{47637744-790A-416D-8C09-B7366E1584CF}" type="slidenum">
              <a:rPr lang="en-US" smtClean="0"/>
              <a:t>7</a:t>
            </a:fld>
            <a:endParaRPr lang="en-US"/>
          </a:p>
        </p:txBody>
      </p:sp>
    </p:spTree>
    <p:extLst>
      <p:ext uri="{BB962C8B-B14F-4D97-AF65-F5344CB8AC3E}">
        <p14:creationId xmlns:p14="http://schemas.microsoft.com/office/powerpoint/2010/main" val="42443266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jump into the 2024 training I just want to overview the 4 largest themes from the 2023 survey so that you can understand what we built 2024 from</a:t>
            </a:r>
          </a:p>
        </p:txBody>
      </p:sp>
      <p:sp>
        <p:nvSpPr>
          <p:cNvPr id="4" name="Slide Number Placeholder 3"/>
          <p:cNvSpPr>
            <a:spLocks noGrp="1"/>
          </p:cNvSpPr>
          <p:nvPr>
            <p:ph type="sldNum" sz="quarter" idx="5"/>
          </p:nvPr>
        </p:nvSpPr>
        <p:spPr/>
        <p:txBody>
          <a:bodyPr/>
          <a:lstStyle/>
          <a:p>
            <a:fld id="{47637744-790A-416D-8C09-B7366E1584CF}" type="slidenum">
              <a:rPr lang="en-US" smtClean="0"/>
              <a:t>8</a:t>
            </a:fld>
            <a:endParaRPr lang="en-US"/>
          </a:p>
        </p:txBody>
      </p:sp>
    </p:spTree>
    <p:extLst>
      <p:ext uri="{BB962C8B-B14F-4D97-AF65-F5344CB8AC3E}">
        <p14:creationId xmlns:p14="http://schemas.microsoft.com/office/powerpoint/2010/main" val="4149397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layout for the training today. As you can see, we have a lot to cover! At the top of each section you will see this slide again, but with the section we are on highlighted. In this first section we will be covering the theme, cookies varieties, proceeds, and the eBudde app</a:t>
            </a:r>
          </a:p>
        </p:txBody>
      </p:sp>
      <p:sp>
        <p:nvSpPr>
          <p:cNvPr id="4" name="Slide Number Placeholder 3"/>
          <p:cNvSpPr>
            <a:spLocks noGrp="1"/>
          </p:cNvSpPr>
          <p:nvPr>
            <p:ph type="sldNum" sz="quarter" idx="5"/>
          </p:nvPr>
        </p:nvSpPr>
        <p:spPr/>
        <p:txBody>
          <a:bodyPr/>
          <a:lstStyle/>
          <a:p>
            <a:fld id="{47637744-790A-416D-8C09-B7366E1584CF}" type="slidenum">
              <a:rPr lang="en-US" smtClean="0"/>
              <a:t>9</a:t>
            </a:fld>
            <a:endParaRPr lang="en-US"/>
          </a:p>
        </p:txBody>
      </p:sp>
    </p:spTree>
    <p:extLst>
      <p:ext uri="{BB962C8B-B14F-4D97-AF65-F5344CB8AC3E}">
        <p14:creationId xmlns:p14="http://schemas.microsoft.com/office/powerpoint/2010/main" val="320683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2024 theme is own your magic!</a:t>
            </a:r>
          </a:p>
        </p:txBody>
      </p:sp>
      <p:sp>
        <p:nvSpPr>
          <p:cNvPr id="4" name="Slide Number Placeholder 3"/>
          <p:cNvSpPr>
            <a:spLocks noGrp="1"/>
          </p:cNvSpPr>
          <p:nvPr>
            <p:ph type="sldNum" sz="quarter" idx="5"/>
          </p:nvPr>
        </p:nvSpPr>
        <p:spPr/>
        <p:txBody>
          <a:bodyPr/>
          <a:lstStyle/>
          <a:p>
            <a:fld id="{47637744-790A-416D-8C09-B7366E1584CF}" type="slidenum">
              <a:rPr lang="en-US" smtClean="0"/>
              <a:t>10</a:t>
            </a:fld>
            <a:endParaRPr lang="en-US"/>
          </a:p>
        </p:txBody>
      </p:sp>
    </p:spTree>
    <p:extLst>
      <p:ext uri="{BB962C8B-B14F-4D97-AF65-F5344CB8AC3E}">
        <p14:creationId xmlns:p14="http://schemas.microsoft.com/office/powerpoint/2010/main" val="3406409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video to press play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637744-790A-416D-8C09-B7366E1584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1102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2024 base proceed is $0.80/pkg. For those troops who sell 230+ </a:t>
            </a:r>
            <a:r>
              <a:rPr lang="en-US" dirty="0" err="1"/>
              <a:t>pga</a:t>
            </a:r>
            <a:r>
              <a:rPr lang="en-US" dirty="0"/>
              <a:t> they will receive a base proceed of $0.90/pkg. If a troop met the early bird bonus they will be marked to earn an additional ten cents per package. I am excited to announce that we have upgraded, and simplified the older girl scout opt-out for additional proceeds. (info on slide)</a:t>
            </a:r>
          </a:p>
        </p:txBody>
      </p:sp>
      <p:sp>
        <p:nvSpPr>
          <p:cNvPr id="4" name="Slide Number Placeholder 3"/>
          <p:cNvSpPr>
            <a:spLocks noGrp="1"/>
          </p:cNvSpPr>
          <p:nvPr>
            <p:ph type="sldNum" sz="quarter" idx="5"/>
          </p:nvPr>
        </p:nvSpPr>
        <p:spPr/>
        <p:txBody>
          <a:bodyPr/>
          <a:lstStyle/>
          <a:p>
            <a:fld id="{47637744-790A-416D-8C09-B7366E1584CF}" type="slidenum">
              <a:rPr lang="en-US" smtClean="0"/>
              <a:t>13</a:t>
            </a:fld>
            <a:endParaRPr lang="en-US"/>
          </a:p>
        </p:txBody>
      </p:sp>
    </p:spTree>
    <p:extLst>
      <p:ext uri="{BB962C8B-B14F-4D97-AF65-F5344CB8AC3E}">
        <p14:creationId xmlns:p14="http://schemas.microsoft.com/office/powerpoint/2010/main" val="749145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eBudde app is your one stop shop for all things eBudde. You can manage booths, see the cookie exchange, approve cupboard order pickups, and more!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270C47-14A5-0941-8F29-94D9FA47D8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586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Scan the appropriate QR code to download it today!</a:t>
            </a:r>
          </a:p>
        </p:txBody>
      </p:sp>
      <p:sp>
        <p:nvSpPr>
          <p:cNvPr id="4" name="Slide Number Placeholder 3"/>
          <p:cNvSpPr>
            <a:spLocks noGrp="1"/>
          </p:cNvSpPr>
          <p:nvPr>
            <p:ph type="sldNum" sz="quarter" idx="5"/>
          </p:nvPr>
        </p:nvSpPr>
        <p:spPr/>
        <p:txBody>
          <a:bodyPr/>
          <a:lstStyle/>
          <a:p>
            <a:fld id="{47637744-790A-416D-8C09-B7366E1584CF}" type="slidenum">
              <a:rPr lang="en-US" smtClean="0"/>
              <a:t>15</a:t>
            </a:fld>
            <a:endParaRPr lang="en-US"/>
          </a:p>
        </p:txBody>
      </p:sp>
    </p:spTree>
    <p:extLst>
      <p:ext uri="{BB962C8B-B14F-4D97-AF65-F5344CB8AC3E}">
        <p14:creationId xmlns:p14="http://schemas.microsoft.com/office/powerpoint/2010/main" val="3652652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now pause to answer any Q&amp;A questions that pertain to the topics on the screen that need to be answered out loud.</a:t>
            </a:r>
          </a:p>
        </p:txBody>
      </p:sp>
      <p:sp>
        <p:nvSpPr>
          <p:cNvPr id="4" name="Slide Number Placeholder 3"/>
          <p:cNvSpPr>
            <a:spLocks noGrp="1"/>
          </p:cNvSpPr>
          <p:nvPr>
            <p:ph type="sldNum" sz="quarter" idx="5"/>
          </p:nvPr>
        </p:nvSpPr>
        <p:spPr/>
        <p:txBody>
          <a:bodyPr/>
          <a:lstStyle/>
          <a:p>
            <a:fld id="{47637744-790A-416D-8C09-B7366E1584CF}" type="slidenum">
              <a:rPr lang="en-US" smtClean="0"/>
              <a:t>16</a:t>
            </a:fld>
            <a:endParaRPr lang="en-US"/>
          </a:p>
        </p:txBody>
      </p:sp>
    </p:spTree>
    <p:extLst>
      <p:ext uri="{BB962C8B-B14F-4D97-AF65-F5344CB8AC3E}">
        <p14:creationId xmlns:p14="http://schemas.microsoft.com/office/powerpoint/2010/main" val="1880811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just reviewed…… Now we will jump into…….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637744-790A-416D-8C09-B7366E1584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824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 to be transparent with your roles and responsibilities for 2024 and look forward to collaborating this season to learn how council can make this list smaller in future years. Review the slide information with them</a:t>
            </a:r>
          </a:p>
        </p:txBody>
      </p:sp>
      <p:sp>
        <p:nvSpPr>
          <p:cNvPr id="4" name="Slide Number Placeholder 3"/>
          <p:cNvSpPr>
            <a:spLocks noGrp="1"/>
          </p:cNvSpPr>
          <p:nvPr>
            <p:ph type="sldNum" sz="quarter" idx="5"/>
          </p:nvPr>
        </p:nvSpPr>
        <p:spPr/>
        <p:txBody>
          <a:bodyPr/>
          <a:lstStyle/>
          <a:p>
            <a:fld id="{47637744-790A-416D-8C09-B7366E1584CF}" type="slidenum">
              <a:rPr lang="en-US" smtClean="0"/>
              <a:t>18</a:t>
            </a:fld>
            <a:endParaRPr lang="en-US"/>
          </a:p>
        </p:txBody>
      </p:sp>
    </p:spTree>
    <p:extLst>
      <p:ext uri="{BB962C8B-B14F-4D97-AF65-F5344CB8AC3E}">
        <p14:creationId xmlns:p14="http://schemas.microsoft.com/office/powerpoint/2010/main" val="2887312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Want to earn money for your SU to host SU events and programming?</a:t>
            </a:r>
          </a:p>
        </p:txBody>
      </p:sp>
      <p:sp>
        <p:nvSpPr>
          <p:cNvPr id="4" name="Slide Number Placeholder 3"/>
          <p:cNvSpPr>
            <a:spLocks noGrp="1"/>
          </p:cNvSpPr>
          <p:nvPr>
            <p:ph type="sldNum" sz="quarter" idx="5"/>
          </p:nvPr>
        </p:nvSpPr>
        <p:spPr/>
        <p:txBody>
          <a:bodyPr/>
          <a:lstStyle/>
          <a:p>
            <a:fld id="{47637744-790A-416D-8C09-B7366E1584CF}" type="slidenum">
              <a:rPr lang="en-US" smtClean="0"/>
              <a:t>19</a:t>
            </a:fld>
            <a:endParaRPr lang="en-US"/>
          </a:p>
        </p:txBody>
      </p:sp>
    </p:spTree>
    <p:extLst>
      <p:ext uri="{BB962C8B-B14F-4D97-AF65-F5344CB8AC3E}">
        <p14:creationId xmlns:p14="http://schemas.microsoft.com/office/powerpoint/2010/main" val="30997462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all your resources throughout cookie season. Cover information on the slide</a:t>
            </a:r>
          </a:p>
        </p:txBody>
      </p:sp>
      <p:sp>
        <p:nvSpPr>
          <p:cNvPr id="4" name="Slide Number Placeholder 3"/>
          <p:cNvSpPr>
            <a:spLocks noGrp="1"/>
          </p:cNvSpPr>
          <p:nvPr>
            <p:ph type="sldNum" sz="quarter" idx="5"/>
          </p:nvPr>
        </p:nvSpPr>
        <p:spPr/>
        <p:txBody>
          <a:bodyPr/>
          <a:lstStyle/>
          <a:p>
            <a:fld id="{47637744-790A-416D-8C09-B7366E1584CF}" type="slidenum">
              <a:rPr lang="en-US" smtClean="0"/>
              <a:t>20</a:t>
            </a:fld>
            <a:endParaRPr lang="en-US"/>
          </a:p>
        </p:txBody>
      </p:sp>
    </p:spTree>
    <p:extLst>
      <p:ext uri="{BB962C8B-B14F-4D97-AF65-F5344CB8AC3E}">
        <p14:creationId xmlns:p14="http://schemas.microsoft.com/office/powerpoint/2010/main" val="3586038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take a moment to tell you where to find materials to support a successful cookie program.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637744-790A-416D-8C09-B7366E1584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6128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now pause to answer any Q&amp;A questions that pertain to the topics on the screen that need to be answered out loud.</a:t>
            </a:r>
          </a:p>
          <a:p>
            <a:endParaRPr lang="en-US" dirty="0"/>
          </a:p>
        </p:txBody>
      </p:sp>
      <p:sp>
        <p:nvSpPr>
          <p:cNvPr id="4" name="Slide Number Placeholder 3"/>
          <p:cNvSpPr>
            <a:spLocks noGrp="1"/>
          </p:cNvSpPr>
          <p:nvPr>
            <p:ph type="sldNum" sz="quarter" idx="5"/>
          </p:nvPr>
        </p:nvSpPr>
        <p:spPr/>
        <p:txBody>
          <a:bodyPr/>
          <a:lstStyle/>
          <a:p>
            <a:fld id="{47637744-790A-416D-8C09-B7366E1584CF}" type="slidenum">
              <a:rPr lang="en-US" smtClean="0"/>
              <a:t>22</a:t>
            </a:fld>
            <a:endParaRPr lang="en-US"/>
          </a:p>
        </p:txBody>
      </p:sp>
    </p:spTree>
    <p:extLst>
      <p:ext uri="{BB962C8B-B14F-4D97-AF65-F5344CB8AC3E}">
        <p14:creationId xmlns:p14="http://schemas.microsoft.com/office/powerpoint/2010/main" val="25231793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just reviewed…… Now we will jump into…….</a:t>
            </a:r>
          </a:p>
          <a:p>
            <a:endParaRPr lang="en-US" dirty="0"/>
          </a:p>
        </p:txBody>
      </p:sp>
      <p:sp>
        <p:nvSpPr>
          <p:cNvPr id="4" name="Slide Number Placeholder 3"/>
          <p:cNvSpPr>
            <a:spLocks noGrp="1"/>
          </p:cNvSpPr>
          <p:nvPr>
            <p:ph type="sldNum" sz="quarter" idx="5"/>
          </p:nvPr>
        </p:nvSpPr>
        <p:spPr/>
        <p:txBody>
          <a:bodyPr/>
          <a:lstStyle/>
          <a:p>
            <a:fld id="{47637744-790A-416D-8C09-B7366E1584CF}" type="slidenum">
              <a:rPr lang="en-US" smtClean="0"/>
              <a:t>23</a:t>
            </a:fld>
            <a:endParaRPr lang="en-US"/>
          </a:p>
        </p:txBody>
      </p:sp>
    </p:spTree>
    <p:extLst>
      <p:ext uri="{BB962C8B-B14F-4D97-AF65-F5344CB8AC3E}">
        <p14:creationId xmlns:p14="http://schemas.microsoft.com/office/powerpoint/2010/main" val="458558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program dates on the screen</a:t>
            </a:r>
          </a:p>
        </p:txBody>
      </p:sp>
      <p:sp>
        <p:nvSpPr>
          <p:cNvPr id="4" name="Slide Number Placeholder 3"/>
          <p:cNvSpPr>
            <a:spLocks noGrp="1"/>
          </p:cNvSpPr>
          <p:nvPr>
            <p:ph type="sldNum" sz="quarter" idx="5"/>
          </p:nvPr>
        </p:nvSpPr>
        <p:spPr/>
        <p:txBody>
          <a:bodyPr/>
          <a:lstStyle/>
          <a:p>
            <a:fld id="{47637744-790A-416D-8C09-B7366E1584CF}" type="slidenum">
              <a:rPr lang="en-US" smtClean="0"/>
              <a:t>24</a:t>
            </a:fld>
            <a:endParaRPr lang="en-US"/>
          </a:p>
        </p:txBody>
      </p:sp>
    </p:spTree>
    <p:extLst>
      <p:ext uri="{BB962C8B-B14F-4D97-AF65-F5344CB8AC3E}">
        <p14:creationId xmlns:p14="http://schemas.microsoft.com/office/powerpoint/2010/main" val="20932234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Cover program dates on the screen</a:t>
            </a:r>
          </a:p>
          <a:p>
            <a:endParaRPr lang="en-US" dirty="0"/>
          </a:p>
        </p:txBody>
      </p:sp>
      <p:sp>
        <p:nvSpPr>
          <p:cNvPr id="4" name="Slide Number Placeholder 3"/>
          <p:cNvSpPr>
            <a:spLocks noGrp="1"/>
          </p:cNvSpPr>
          <p:nvPr>
            <p:ph type="sldNum" sz="quarter" idx="5"/>
          </p:nvPr>
        </p:nvSpPr>
        <p:spPr/>
        <p:txBody>
          <a:bodyPr/>
          <a:lstStyle/>
          <a:p>
            <a:fld id="{47637744-790A-416D-8C09-B7366E1584CF}" type="slidenum">
              <a:rPr lang="en-US" smtClean="0"/>
              <a:t>25</a:t>
            </a:fld>
            <a:endParaRPr lang="en-US"/>
          </a:p>
        </p:txBody>
      </p:sp>
    </p:spTree>
    <p:extLst>
      <p:ext uri="{BB962C8B-B14F-4D97-AF65-F5344CB8AC3E}">
        <p14:creationId xmlns:p14="http://schemas.microsoft.com/office/powerpoint/2010/main" val="42203801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 to go over the new mandatory troop cookie chair training. We moved to this model based on survey feedback and feel that a strong training will make our volunteers feel better prepared for the cookie program. Review slide info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637744-790A-416D-8C09-B7366E1584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22686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receive these slides please feel free to share this slide as a resource to find training registration links. These will also be available in the TCC training path in </a:t>
            </a:r>
            <a:r>
              <a:rPr lang="en-US" dirty="0" err="1"/>
              <a:t>gsLearn</a:t>
            </a:r>
            <a:r>
              <a:rPr lang="en-US" dirty="0"/>
              <a:t> and on the helpdesk</a:t>
            </a:r>
          </a:p>
        </p:txBody>
      </p:sp>
      <p:sp>
        <p:nvSpPr>
          <p:cNvPr id="4" name="Slide Number Placeholder 3"/>
          <p:cNvSpPr>
            <a:spLocks noGrp="1"/>
          </p:cNvSpPr>
          <p:nvPr>
            <p:ph type="sldNum" sz="quarter" idx="5"/>
          </p:nvPr>
        </p:nvSpPr>
        <p:spPr/>
        <p:txBody>
          <a:bodyPr/>
          <a:lstStyle/>
          <a:p>
            <a:fld id="{47637744-790A-416D-8C09-B7366E1584CF}" type="slidenum">
              <a:rPr lang="en-US" smtClean="0"/>
              <a:t>27</a:t>
            </a:fld>
            <a:endParaRPr lang="en-US"/>
          </a:p>
        </p:txBody>
      </p:sp>
    </p:spTree>
    <p:extLst>
      <p:ext uri="{BB962C8B-B14F-4D97-AF65-F5344CB8AC3E}">
        <p14:creationId xmlns:p14="http://schemas.microsoft.com/office/powerpoint/2010/main" val="21582796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not to miss anything important throughout cookie season. Cover the slide</a:t>
            </a:r>
          </a:p>
        </p:txBody>
      </p:sp>
      <p:sp>
        <p:nvSpPr>
          <p:cNvPr id="4" name="Slide Number Placeholder 3"/>
          <p:cNvSpPr>
            <a:spLocks noGrp="1"/>
          </p:cNvSpPr>
          <p:nvPr>
            <p:ph type="sldNum" sz="quarter" idx="5"/>
          </p:nvPr>
        </p:nvSpPr>
        <p:spPr/>
        <p:txBody>
          <a:bodyPr/>
          <a:lstStyle/>
          <a:p>
            <a:fld id="{47637744-790A-416D-8C09-B7366E1584CF}" type="slidenum">
              <a:rPr lang="en-US" smtClean="0"/>
              <a:t>28</a:t>
            </a:fld>
            <a:endParaRPr lang="en-US"/>
          </a:p>
        </p:txBody>
      </p:sp>
    </p:spTree>
    <p:extLst>
      <p:ext uri="{BB962C8B-B14F-4D97-AF65-F5344CB8AC3E}">
        <p14:creationId xmlns:p14="http://schemas.microsoft.com/office/powerpoint/2010/main" val="42637004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Money management is the most important, and often the most daunting part of the program for troops. Remind troops of these important dates and to bank often</a:t>
            </a:r>
          </a:p>
        </p:txBody>
      </p:sp>
      <p:sp>
        <p:nvSpPr>
          <p:cNvPr id="4" name="Slide Number Placeholder 3"/>
          <p:cNvSpPr>
            <a:spLocks noGrp="1"/>
          </p:cNvSpPr>
          <p:nvPr>
            <p:ph type="sldNum" sz="quarter" idx="5"/>
          </p:nvPr>
        </p:nvSpPr>
        <p:spPr/>
        <p:txBody>
          <a:bodyPr/>
          <a:lstStyle/>
          <a:p>
            <a:fld id="{47637744-790A-416D-8C09-B7366E1584CF}" type="slidenum">
              <a:rPr lang="en-US" smtClean="0"/>
              <a:t>29</a:t>
            </a:fld>
            <a:endParaRPr lang="en-US"/>
          </a:p>
        </p:txBody>
      </p:sp>
    </p:spTree>
    <p:extLst>
      <p:ext uri="{BB962C8B-B14F-4D97-AF65-F5344CB8AC3E}">
        <p14:creationId xmlns:p14="http://schemas.microsoft.com/office/powerpoint/2010/main" val="20656817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now pause to answer any Q&amp;A questions that pertain to the topics on the screen that need to be answered out loud.</a:t>
            </a:r>
          </a:p>
          <a:p>
            <a:endParaRPr lang="en-US" dirty="0"/>
          </a:p>
        </p:txBody>
      </p:sp>
      <p:sp>
        <p:nvSpPr>
          <p:cNvPr id="4" name="Slide Number Placeholder 3"/>
          <p:cNvSpPr>
            <a:spLocks noGrp="1"/>
          </p:cNvSpPr>
          <p:nvPr>
            <p:ph type="sldNum" sz="quarter" idx="5"/>
          </p:nvPr>
        </p:nvSpPr>
        <p:spPr/>
        <p:txBody>
          <a:bodyPr/>
          <a:lstStyle/>
          <a:p>
            <a:fld id="{47637744-790A-416D-8C09-B7366E1584CF}" type="slidenum">
              <a:rPr lang="en-US" smtClean="0"/>
              <a:t>30</a:t>
            </a:fld>
            <a:endParaRPr lang="en-US"/>
          </a:p>
        </p:txBody>
      </p:sp>
    </p:spTree>
    <p:extLst>
      <p:ext uri="{BB962C8B-B14F-4D97-AF65-F5344CB8AC3E}">
        <p14:creationId xmlns:p14="http://schemas.microsoft.com/office/powerpoint/2010/main" val="40406599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just reviewed…… Now we will jump into…….</a:t>
            </a:r>
          </a:p>
          <a:p>
            <a:endParaRPr lang="en-US" dirty="0"/>
          </a:p>
        </p:txBody>
      </p:sp>
      <p:sp>
        <p:nvSpPr>
          <p:cNvPr id="4" name="Slide Number Placeholder 3"/>
          <p:cNvSpPr>
            <a:spLocks noGrp="1"/>
          </p:cNvSpPr>
          <p:nvPr>
            <p:ph type="sldNum" sz="quarter" idx="5"/>
          </p:nvPr>
        </p:nvSpPr>
        <p:spPr/>
        <p:txBody>
          <a:bodyPr/>
          <a:lstStyle/>
          <a:p>
            <a:fld id="{47637744-790A-416D-8C09-B7366E1584CF}" type="slidenum">
              <a:rPr lang="en-US" smtClean="0"/>
              <a:t>31</a:t>
            </a:fld>
            <a:endParaRPr lang="en-US"/>
          </a:p>
        </p:txBody>
      </p:sp>
    </p:spTree>
    <p:extLst>
      <p:ext uri="{BB962C8B-B14F-4D97-AF65-F5344CB8AC3E}">
        <p14:creationId xmlns:p14="http://schemas.microsoft.com/office/powerpoint/2010/main" val="3828262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response to much feedback about cookie booth signups this is our interim process for 2024 as we work through the best way to support service units, troops, and entrepreneurs with this very important facet of the program.</a:t>
            </a:r>
          </a:p>
        </p:txBody>
      </p:sp>
      <p:sp>
        <p:nvSpPr>
          <p:cNvPr id="4" name="Slide Number Placeholder 3"/>
          <p:cNvSpPr>
            <a:spLocks noGrp="1"/>
          </p:cNvSpPr>
          <p:nvPr>
            <p:ph type="sldNum" sz="quarter" idx="5"/>
          </p:nvPr>
        </p:nvSpPr>
        <p:spPr/>
        <p:txBody>
          <a:bodyPr/>
          <a:lstStyle/>
          <a:p>
            <a:fld id="{47637744-790A-416D-8C09-B7366E1584CF}" type="slidenum">
              <a:rPr lang="en-US" smtClean="0"/>
              <a:t>32</a:t>
            </a:fld>
            <a:endParaRPr lang="en-US"/>
          </a:p>
        </p:txBody>
      </p:sp>
    </p:spTree>
    <p:extLst>
      <p:ext uri="{BB962C8B-B14F-4D97-AF65-F5344CB8AC3E}">
        <p14:creationId xmlns:p14="http://schemas.microsoft.com/office/powerpoint/2010/main" val="23131772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Ilovecookies.org is the </a:t>
            </a:r>
            <a:r>
              <a:rPr lang="en-US" dirty="0" err="1"/>
              <a:t>GSNorCal</a:t>
            </a:r>
            <a:r>
              <a:rPr lang="en-US" dirty="0"/>
              <a:t> cookie finder. Cover info on slide</a:t>
            </a:r>
          </a:p>
        </p:txBody>
      </p:sp>
      <p:sp>
        <p:nvSpPr>
          <p:cNvPr id="4" name="Slide Number Placeholder 3"/>
          <p:cNvSpPr>
            <a:spLocks noGrp="1"/>
          </p:cNvSpPr>
          <p:nvPr>
            <p:ph type="sldNum" sz="quarter" idx="5"/>
          </p:nvPr>
        </p:nvSpPr>
        <p:spPr/>
        <p:txBody>
          <a:bodyPr/>
          <a:lstStyle/>
          <a:p>
            <a:fld id="{47637744-790A-416D-8C09-B7366E1584CF}" type="slidenum">
              <a:rPr lang="en-US" smtClean="0"/>
              <a:t>34</a:t>
            </a:fld>
            <a:endParaRPr lang="en-US"/>
          </a:p>
        </p:txBody>
      </p:sp>
    </p:spTree>
    <p:extLst>
      <p:ext uri="{BB962C8B-B14F-4D97-AF65-F5344CB8AC3E}">
        <p14:creationId xmlns:p14="http://schemas.microsoft.com/office/powerpoint/2010/main" val="29680688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wanted to cover initial orders and delivery with you. Cover the slide. </a:t>
            </a:r>
          </a:p>
        </p:txBody>
      </p:sp>
      <p:sp>
        <p:nvSpPr>
          <p:cNvPr id="4" name="Slide Number Placeholder 3"/>
          <p:cNvSpPr>
            <a:spLocks noGrp="1"/>
          </p:cNvSpPr>
          <p:nvPr>
            <p:ph type="sldNum" sz="quarter" idx="5"/>
          </p:nvPr>
        </p:nvSpPr>
        <p:spPr/>
        <p:txBody>
          <a:bodyPr/>
          <a:lstStyle/>
          <a:p>
            <a:fld id="{47637744-790A-416D-8C09-B7366E1584CF}" type="slidenum">
              <a:rPr lang="en-US" smtClean="0"/>
              <a:t>35</a:t>
            </a:fld>
            <a:endParaRPr lang="en-US"/>
          </a:p>
        </p:txBody>
      </p:sp>
    </p:spTree>
    <p:extLst>
      <p:ext uri="{BB962C8B-B14F-4D97-AF65-F5344CB8AC3E}">
        <p14:creationId xmlns:p14="http://schemas.microsoft.com/office/powerpoint/2010/main" val="19641679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now pause to answer any Q&amp;A questions that pertain to the topics on the screen that need to be answered out loud.</a:t>
            </a:r>
          </a:p>
          <a:p>
            <a:endParaRPr lang="en-US" dirty="0"/>
          </a:p>
        </p:txBody>
      </p:sp>
      <p:sp>
        <p:nvSpPr>
          <p:cNvPr id="4" name="Slide Number Placeholder 3"/>
          <p:cNvSpPr>
            <a:spLocks noGrp="1"/>
          </p:cNvSpPr>
          <p:nvPr>
            <p:ph type="sldNum" sz="quarter" idx="5"/>
          </p:nvPr>
        </p:nvSpPr>
        <p:spPr/>
        <p:txBody>
          <a:bodyPr/>
          <a:lstStyle/>
          <a:p>
            <a:fld id="{47637744-790A-416D-8C09-B7366E1584CF}" type="slidenum">
              <a:rPr lang="en-US" smtClean="0"/>
              <a:t>36</a:t>
            </a:fld>
            <a:endParaRPr lang="en-US"/>
          </a:p>
        </p:txBody>
      </p:sp>
    </p:spTree>
    <p:extLst>
      <p:ext uri="{BB962C8B-B14F-4D97-AF65-F5344CB8AC3E}">
        <p14:creationId xmlns:p14="http://schemas.microsoft.com/office/powerpoint/2010/main" val="19439854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just reviewed…… Now we will jump into…….</a:t>
            </a:r>
          </a:p>
          <a:p>
            <a:endParaRPr lang="en-US" dirty="0"/>
          </a:p>
        </p:txBody>
      </p:sp>
      <p:sp>
        <p:nvSpPr>
          <p:cNvPr id="4" name="Slide Number Placeholder 3"/>
          <p:cNvSpPr>
            <a:spLocks noGrp="1"/>
          </p:cNvSpPr>
          <p:nvPr>
            <p:ph type="sldNum" sz="quarter" idx="5"/>
          </p:nvPr>
        </p:nvSpPr>
        <p:spPr/>
        <p:txBody>
          <a:bodyPr/>
          <a:lstStyle/>
          <a:p>
            <a:fld id="{47637744-790A-416D-8C09-B7366E1584CF}" type="slidenum">
              <a:rPr lang="en-US" smtClean="0"/>
              <a:t>37</a:t>
            </a:fld>
            <a:endParaRPr lang="en-US"/>
          </a:p>
        </p:txBody>
      </p:sp>
    </p:spTree>
    <p:extLst>
      <p:ext uri="{BB962C8B-B14F-4D97-AF65-F5344CB8AC3E}">
        <p14:creationId xmlns:p14="http://schemas.microsoft.com/office/powerpoint/2010/main" val="18737203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slide</a:t>
            </a:r>
          </a:p>
        </p:txBody>
      </p:sp>
      <p:sp>
        <p:nvSpPr>
          <p:cNvPr id="4" name="Slide Number Placeholder 3"/>
          <p:cNvSpPr>
            <a:spLocks noGrp="1"/>
          </p:cNvSpPr>
          <p:nvPr>
            <p:ph type="sldNum" sz="quarter" idx="5"/>
          </p:nvPr>
        </p:nvSpPr>
        <p:spPr/>
        <p:txBody>
          <a:bodyPr/>
          <a:lstStyle/>
          <a:p>
            <a:fld id="{47637744-790A-416D-8C09-B7366E1584CF}" type="slidenum">
              <a:rPr lang="en-US" smtClean="0"/>
              <a:t>38</a:t>
            </a:fld>
            <a:endParaRPr lang="en-US"/>
          </a:p>
        </p:txBody>
      </p:sp>
    </p:spTree>
    <p:extLst>
      <p:ext uri="{BB962C8B-B14F-4D97-AF65-F5344CB8AC3E}">
        <p14:creationId xmlns:p14="http://schemas.microsoft.com/office/powerpoint/2010/main" val="14579372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637744-790A-416D-8C09-B7366E1584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03048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637744-790A-416D-8C09-B7366E1584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2235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637744-790A-416D-8C09-B7366E1584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85345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now pause to answer any Q&amp;A questions that pertain to the topics on the screen that need to be answered out loud.</a:t>
            </a:r>
          </a:p>
          <a:p>
            <a:endParaRPr lang="en-US" dirty="0"/>
          </a:p>
        </p:txBody>
      </p:sp>
      <p:sp>
        <p:nvSpPr>
          <p:cNvPr id="4" name="Slide Number Placeholder 3"/>
          <p:cNvSpPr>
            <a:spLocks noGrp="1"/>
          </p:cNvSpPr>
          <p:nvPr>
            <p:ph type="sldNum" sz="quarter" idx="5"/>
          </p:nvPr>
        </p:nvSpPr>
        <p:spPr/>
        <p:txBody>
          <a:bodyPr/>
          <a:lstStyle/>
          <a:p>
            <a:fld id="{47637744-790A-416D-8C09-B7366E1584CF}" type="slidenum">
              <a:rPr lang="en-US" smtClean="0"/>
              <a:t>45</a:t>
            </a:fld>
            <a:endParaRPr lang="en-US"/>
          </a:p>
        </p:txBody>
      </p:sp>
    </p:spTree>
    <p:extLst>
      <p:ext uri="{BB962C8B-B14F-4D97-AF65-F5344CB8AC3E}">
        <p14:creationId xmlns:p14="http://schemas.microsoft.com/office/powerpoint/2010/main" val="3772729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now have ## minutes left and I want to ensure to give you time to ask any questions that may have come up for you after we moved on from topics.</a:t>
            </a:r>
          </a:p>
        </p:txBody>
      </p:sp>
      <p:sp>
        <p:nvSpPr>
          <p:cNvPr id="4" name="Slide Number Placeholder 3"/>
          <p:cNvSpPr>
            <a:spLocks noGrp="1"/>
          </p:cNvSpPr>
          <p:nvPr>
            <p:ph type="sldNum" sz="quarter" idx="5"/>
          </p:nvPr>
        </p:nvSpPr>
        <p:spPr/>
        <p:txBody>
          <a:bodyPr/>
          <a:lstStyle/>
          <a:p>
            <a:fld id="{47637744-790A-416D-8C09-B7366E1584CF}" type="slidenum">
              <a:rPr lang="en-US" smtClean="0"/>
              <a:t>46</a:t>
            </a:fld>
            <a:endParaRPr lang="en-US"/>
          </a:p>
        </p:txBody>
      </p:sp>
    </p:spTree>
    <p:extLst>
      <p:ext uri="{BB962C8B-B14F-4D97-AF65-F5344CB8AC3E}">
        <p14:creationId xmlns:p14="http://schemas.microsoft.com/office/powerpoint/2010/main" val="36833375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8.svg"/><Relationship Id="rId21" Type="http://schemas.openxmlformats.org/officeDocument/2006/relationships/image" Target="../media/image26.svg"/><Relationship Id="rId7" Type="http://schemas.openxmlformats.org/officeDocument/2006/relationships/image" Target="../media/image12.svg"/><Relationship Id="rId12" Type="http://schemas.openxmlformats.org/officeDocument/2006/relationships/image" Target="../media/image17.png"/><Relationship Id="rId17" Type="http://schemas.openxmlformats.org/officeDocument/2006/relationships/image" Target="../media/image22.svg"/><Relationship Id="rId25" Type="http://schemas.openxmlformats.org/officeDocument/2006/relationships/image" Target="../media/image30.svg"/><Relationship Id="rId2" Type="http://schemas.openxmlformats.org/officeDocument/2006/relationships/image" Target="../media/image7.png"/><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11.png"/><Relationship Id="rId11" Type="http://schemas.openxmlformats.org/officeDocument/2006/relationships/image" Target="../media/image16.svg"/><Relationship Id="rId24" Type="http://schemas.openxmlformats.org/officeDocument/2006/relationships/image" Target="../media/image29.png"/><Relationship Id="rId5" Type="http://schemas.openxmlformats.org/officeDocument/2006/relationships/image" Target="../media/image10.svg"/><Relationship Id="rId15" Type="http://schemas.openxmlformats.org/officeDocument/2006/relationships/image" Target="../media/image20.svg"/><Relationship Id="rId23" Type="http://schemas.openxmlformats.org/officeDocument/2006/relationships/image" Target="../media/image28.svg"/><Relationship Id="rId10" Type="http://schemas.openxmlformats.org/officeDocument/2006/relationships/image" Target="../media/image15.png"/><Relationship Id="rId19" Type="http://schemas.openxmlformats.org/officeDocument/2006/relationships/image" Target="../media/image24.svg"/><Relationship Id="rId4" Type="http://schemas.openxmlformats.org/officeDocument/2006/relationships/image" Target="../media/image9.png"/><Relationship Id="rId9" Type="http://schemas.openxmlformats.org/officeDocument/2006/relationships/image" Target="../media/image14.sv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Master" Target="../slideMasters/slideMaster1.xml"/><Relationship Id="rId5" Type="http://schemas.openxmlformats.org/officeDocument/2006/relationships/image" Target="../media/image44.svg"/><Relationship Id="rId4" Type="http://schemas.openxmlformats.org/officeDocument/2006/relationships/image" Target="../media/image43.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Master" Target="../slideMasters/slideMaster1.xml"/><Relationship Id="rId5" Type="http://schemas.openxmlformats.org/officeDocument/2006/relationships/image" Target="../media/image44.svg"/><Relationship Id="rId4" Type="http://schemas.openxmlformats.org/officeDocument/2006/relationships/image" Target="../media/image43.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9.xml.rels><?xml version="1.0" encoding="UTF-8" standalone="yes"?>
<Relationships xmlns="http://schemas.openxmlformats.org/package/2006/relationships"><Relationship Id="rId13" Type="http://schemas.openxmlformats.org/officeDocument/2006/relationships/image" Target="../media/image62.svg"/><Relationship Id="rId18" Type="http://schemas.openxmlformats.org/officeDocument/2006/relationships/image" Target="../media/image67.png"/><Relationship Id="rId26" Type="http://schemas.openxmlformats.org/officeDocument/2006/relationships/image" Target="../media/image75.png"/><Relationship Id="rId3" Type="http://schemas.openxmlformats.org/officeDocument/2006/relationships/image" Target="../media/image52.svg"/><Relationship Id="rId21" Type="http://schemas.openxmlformats.org/officeDocument/2006/relationships/image" Target="../media/image70.svg"/><Relationship Id="rId34" Type="http://schemas.openxmlformats.org/officeDocument/2006/relationships/image" Target="../media/image83.png"/><Relationship Id="rId7" Type="http://schemas.openxmlformats.org/officeDocument/2006/relationships/image" Target="../media/image56.svg"/><Relationship Id="rId12" Type="http://schemas.openxmlformats.org/officeDocument/2006/relationships/image" Target="../media/image61.png"/><Relationship Id="rId17" Type="http://schemas.openxmlformats.org/officeDocument/2006/relationships/image" Target="../media/image66.svg"/><Relationship Id="rId25" Type="http://schemas.openxmlformats.org/officeDocument/2006/relationships/image" Target="../media/image74.svg"/><Relationship Id="rId33" Type="http://schemas.openxmlformats.org/officeDocument/2006/relationships/image" Target="../media/image82.svg"/><Relationship Id="rId2" Type="http://schemas.openxmlformats.org/officeDocument/2006/relationships/image" Target="../media/image51.png"/><Relationship Id="rId16" Type="http://schemas.openxmlformats.org/officeDocument/2006/relationships/image" Target="../media/image65.png"/><Relationship Id="rId20" Type="http://schemas.openxmlformats.org/officeDocument/2006/relationships/image" Target="../media/image69.png"/><Relationship Id="rId29" Type="http://schemas.openxmlformats.org/officeDocument/2006/relationships/image" Target="../media/image78.svg"/><Relationship Id="rId1" Type="http://schemas.openxmlformats.org/officeDocument/2006/relationships/slideMaster" Target="../slideMasters/slideMaster1.xml"/><Relationship Id="rId6" Type="http://schemas.openxmlformats.org/officeDocument/2006/relationships/image" Target="../media/image55.png"/><Relationship Id="rId11" Type="http://schemas.openxmlformats.org/officeDocument/2006/relationships/image" Target="../media/image60.svg"/><Relationship Id="rId24" Type="http://schemas.openxmlformats.org/officeDocument/2006/relationships/image" Target="../media/image73.png"/><Relationship Id="rId32" Type="http://schemas.openxmlformats.org/officeDocument/2006/relationships/image" Target="../media/image81.png"/><Relationship Id="rId5" Type="http://schemas.openxmlformats.org/officeDocument/2006/relationships/image" Target="../media/image54.svg"/><Relationship Id="rId15" Type="http://schemas.openxmlformats.org/officeDocument/2006/relationships/image" Target="../media/image64.svg"/><Relationship Id="rId23" Type="http://schemas.openxmlformats.org/officeDocument/2006/relationships/image" Target="../media/image72.svg"/><Relationship Id="rId28" Type="http://schemas.openxmlformats.org/officeDocument/2006/relationships/image" Target="../media/image77.png"/><Relationship Id="rId10" Type="http://schemas.openxmlformats.org/officeDocument/2006/relationships/image" Target="../media/image59.png"/><Relationship Id="rId19" Type="http://schemas.openxmlformats.org/officeDocument/2006/relationships/image" Target="../media/image68.svg"/><Relationship Id="rId31" Type="http://schemas.openxmlformats.org/officeDocument/2006/relationships/image" Target="../media/image80.svg"/><Relationship Id="rId4" Type="http://schemas.openxmlformats.org/officeDocument/2006/relationships/image" Target="../media/image53.png"/><Relationship Id="rId9" Type="http://schemas.openxmlformats.org/officeDocument/2006/relationships/image" Target="../media/image58.svg"/><Relationship Id="rId14" Type="http://schemas.openxmlformats.org/officeDocument/2006/relationships/image" Target="../media/image63.png"/><Relationship Id="rId22" Type="http://schemas.openxmlformats.org/officeDocument/2006/relationships/image" Target="../media/image71.png"/><Relationship Id="rId27" Type="http://schemas.openxmlformats.org/officeDocument/2006/relationships/image" Target="../media/image76.svg"/><Relationship Id="rId30" Type="http://schemas.openxmlformats.org/officeDocument/2006/relationships/image" Target="../media/image79.png"/><Relationship Id="rId35" Type="http://schemas.openxmlformats.org/officeDocument/2006/relationships/image" Target="../media/image84.svg"/><Relationship Id="rId8" Type="http://schemas.openxmlformats.org/officeDocument/2006/relationships/image" Target="../media/image57.png"/></Relationships>
</file>

<file path=ppt/slideLayouts/_rels/slideLayout160.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96.svg"/><Relationship Id="rId18" Type="http://schemas.openxmlformats.org/officeDocument/2006/relationships/image" Target="../media/image101.png"/><Relationship Id="rId3" Type="http://schemas.openxmlformats.org/officeDocument/2006/relationships/image" Target="../media/image86.svg"/><Relationship Id="rId7" Type="http://schemas.openxmlformats.org/officeDocument/2006/relationships/image" Target="../media/image90.svg"/><Relationship Id="rId12" Type="http://schemas.openxmlformats.org/officeDocument/2006/relationships/image" Target="../media/image95.png"/><Relationship Id="rId17" Type="http://schemas.openxmlformats.org/officeDocument/2006/relationships/image" Target="../media/image100.svg"/><Relationship Id="rId2" Type="http://schemas.openxmlformats.org/officeDocument/2006/relationships/image" Target="../media/image85.png"/><Relationship Id="rId16" Type="http://schemas.openxmlformats.org/officeDocument/2006/relationships/image" Target="../media/image99.png"/><Relationship Id="rId1" Type="http://schemas.openxmlformats.org/officeDocument/2006/relationships/slideMaster" Target="../slideMasters/slideMaster1.xml"/><Relationship Id="rId6" Type="http://schemas.openxmlformats.org/officeDocument/2006/relationships/image" Target="../media/image89.png"/><Relationship Id="rId11" Type="http://schemas.openxmlformats.org/officeDocument/2006/relationships/image" Target="../media/image94.svg"/><Relationship Id="rId5" Type="http://schemas.openxmlformats.org/officeDocument/2006/relationships/image" Target="../media/image88.svg"/><Relationship Id="rId15" Type="http://schemas.openxmlformats.org/officeDocument/2006/relationships/image" Target="../media/image98.svg"/><Relationship Id="rId10" Type="http://schemas.openxmlformats.org/officeDocument/2006/relationships/image" Target="../media/image93.png"/><Relationship Id="rId19" Type="http://schemas.openxmlformats.org/officeDocument/2006/relationships/image" Target="../media/image102.svg"/><Relationship Id="rId4" Type="http://schemas.openxmlformats.org/officeDocument/2006/relationships/image" Target="../media/image87.png"/><Relationship Id="rId9" Type="http://schemas.openxmlformats.org/officeDocument/2006/relationships/image" Target="../media/image92.svg"/><Relationship Id="rId14" Type="http://schemas.openxmlformats.org/officeDocument/2006/relationships/image" Target="../media/image97.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104.svg"/><Relationship Id="rId2" Type="http://schemas.openxmlformats.org/officeDocument/2006/relationships/image" Target="../media/image103.png"/><Relationship Id="rId1" Type="http://schemas.openxmlformats.org/officeDocument/2006/relationships/slideMaster" Target="../slideMasters/slideMaster2.xml"/><Relationship Id="rId5" Type="http://schemas.openxmlformats.org/officeDocument/2006/relationships/image" Target="../media/image106.svg"/><Relationship Id="rId4" Type="http://schemas.openxmlformats.org/officeDocument/2006/relationships/image" Target="../media/image105.png"/></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108.svg"/><Relationship Id="rId2" Type="http://schemas.openxmlformats.org/officeDocument/2006/relationships/image" Target="../media/image107.png"/><Relationship Id="rId1" Type="http://schemas.openxmlformats.org/officeDocument/2006/relationships/slideMaster" Target="../slideMasters/slideMaster2.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110.svg"/><Relationship Id="rId2" Type="http://schemas.openxmlformats.org/officeDocument/2006/relationships/image" Target="../media/image109.png"/><Relationship Id="rId1" Type="http://schemas.openxmlformats.org/officeDocument/2006/relationships/slideMaster" Target="../slideMasters/slideMaster2.xml"/></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112.svg"/><Relationship Id="rId2" Type="http://schemas.openxmlformats.org/officeDocument/2006/relationships/image" Target="../media/image111.png"/><Relationship Id="rId1" Type="http://schemas.openxmlformats.org/officeDocument/2006/relationships/slideMaster" Target="../slideMasters/slideMaster2.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114.svg"/><Relationship Id="rId7" Type="http://schemas.openxmlformats.org/officeDocument/2006/relationships/image" Target="../media/image118.svg"/><Relationship Id="rId2" Type="http://schemas.openxmlformats.org/officeDocument/2006/relationships/image" Target="../media/image113.png"/><Relationship Id="rId1" Type="http://schemas.openxmlformats.org/officeDocument/2006/relationships/slideMaster" Target="../slideMasters/slideMaster2.xml"/><Relationship Id="rId6" Type="http://schemas.openxmlformats.org/officeDocument/2006/relationships/image" Target="../media/image117.png"/><Relationship Id="rId5" Type="http://schemas.openxmlformats.org/officeDocument/2006/relationships/image" Target="../media/image116.svg"/><Relationship Id="rId4" Type="http://schemas.openxmlformats.org/officeDocument/2006/relationships/image" Target="../media/image115.png"/></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119.png"/><Relationship Id="rId1" Type="http://schemas.openxmlformats.org/officeDocument/2006/relationships/slideMaster" Target="../slideMasters/slideMaster2.xml"/><Relationship Id="rId6" Type="http://schemas.openxmlformats.org/officeDocument/2006/relationships/image" Target="../media/image121.png"/><Relationship Id="rId5" Type="http://schemas.openxmlformats.org/officeDocument/2006/relationships/image" Target="../media/image36.svg"/><Relationship Id="rId4" Type="http://schemas.openxmlformats.org/officeDocument/2006/relationships/image" Target="../media/image120.png"/></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114.svg"/><Relationship Id="rId7" Type="http://schemas.openxmlformats.org/officeDocument/2006/relationships/image" Target="../media/image118.svg"/><Relationship Id="rId2" Type="http://schemas.openxmlformats.org/officeDocument/2006/relationships/image" Target="../media/image113.png"/><Relationship Id="rId1" Type="http://schemas.openxmlformats.org/officeDocument/2006/relationships/slideMaster" Target="../slideMasters/slideMaster2.xml"/><Relationship Id="rId6" Type="http://schemas.openxmlformats.org/officeDocument/2006/relationships/image" Target="../media/image117.png"/><Relationship Id="rId5" Type="http://schemas.openxmlformats.org/officeDocument/2006/relationships/image" Target="../media/image116.svg"/><Relationship Id="rId4" Type="http://schemas.openxmlformats.org/officeDocument/2006/relationships/image" Target="../media/image115.png"/></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114.svg"/><Relationship Id="rId7" Type="http://schemas.openxmlformats.org/officeDocument/2006/relationships/image" Target="../media/image118.svg"/><Relationship Id="rId2" Type="http://schemas.openxmlformats.org/officeDocument/2006/relationships/image" Target="../media/image113.png"/><Relationship Id="rId1" Type="http://schemas.openxmlformats.org/officeDocument/2006/relationships/slideMaster" Target="../slideMasters/slideMaster2.xml"/><Relationship Id="rId6" Type="http://schemas.openxmlformats.org/officeDocument/2006/relationships/image" Target="../media/image117.png"/><Relationship Id="rId5" Type="http://schemas.openxmlformats.org/officeDocument/2006/relationships/image" Target="../media/image116.svg"/><Relationship Id="rId4" Type="http://schemas.openxmlformats.org/officeDocument/2006/relationships/image" Target="../media/image115.png"/></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2.xml.rels><?xml version="1.0" encoding="UTF-8" standalone="yes"?>
<Relationships xmlns="http://schemas.openxmlformats.org/package/2006/relationships"><Relationship Id="rId8" Type="http://schemas.openxmlformats.org/officeDocument/2006/relationships/image" Target="../media/image128.png"/><Relationship Id="rId13" Type="http://schemas.openxmlformats.org/officeDocument/2006/relationships/image" Target="../media/image133.svg"/><Relationship Id="rId18" Type="http://schemas.openxmlformats.org/officeDocument/2006/relationships/image" Target="../media/image138.png"/><Relationship Id="rId26" Type="http://schemas.openxmlformats.org/officeDocument/2006/relationships/image" Target="../media/image146.png"/><Relationship Id="rId3" Type="http://schemas.openxmlformats.org/officeDocument/2006/relationships/image" Target="../media/image123.svg"/><Relationship Id="rId21" Type="http://schemas.openxmlformats.org/officeDocument/2006/relationships/image" Target="../media/image141.svg"/><Relationship Id="rId7" Type="http://schemas.openxmlformats.org/officeDocument/2006/relationships/image" Target="../media/image127.svg"/><Relationship Id="rId12" Type="http://schemas.openxmlformats.org/officeDocument/2006/relationships/image" Target="../media/image132.png"/><Relationship Id="rId17" Type="http://schemas.openxmlformats.org/officeDocument/2006/relationships/image" Target="../media/image137.svg"/><Relationship Id="rId25" Type="http://schemas.openxmlformats.org/officeDocument/2006/relationships/image" Target="../media/image145.svg"/><Relationship Id="rId2" Type="http://schemas.openxmlformats.org/officeDocument/2006/relationships/image" Target="../media/image122.png"/><Relationship Id="rId16" Type="http://schemas.openxmlformats.org/officeDocument/2006/relationships/image" Target="../media/image136.png"/><Relationship Id="rId20" Type="http://schemas.openxmlformats.org/officeDocument/2006/relationships/image" Target="../media/image140.png"/><Relationship Id="rId1" Type="http://schemas.openxmlformats.org/officeDocument/2006/relationships/slideMaster" Target="../slideMasters/slideMaster2.xml"/><Relationship Id="rId6" Type="http://schemas.openxmlformats.org/officeDocument/2006/relationships/image" Target="../media/image126.png"/><Relationship Id="rId11" Type="http://schemas.openxmlformats.org/officeDocument/2006/relationships/image" Target="../media/image131.svg"/><Relationship Id="rId24" Type="http://schemas.openxmlformats.org/officeDocument/2006/relationships/image" Target="../media/image144.png"/><Relationship Id="rId5" Type="http://schemas.openxmlformats.org/officeDocument/2006/relationships/image" Target="../media/image125.svg"/><Relationship Id="rId15" Type="http://schemas.openxmlformats.org/officeDocument/2006/relationships/image" Target="../media/image135.svg"/><Relationship Id="rId23" Type="http://schemas.openxmlformats.org/officeDocument/2006/relationships/image" Target="../media/image143.svg"/><Relationship Id="rId10" Type="http://schemas.openxmlformats.org/officeDocument/2006/relationships/image" Target="../media/image130.png"/><Relationship Id="rId19" Type="http://schemas.openxmlformats.org/officeDocument/2006/relationships/image" Target="../media/image139.svg"/><Relationship Id="rId4" Type="http://schemas.openxmlformats.org/officeDocument/2006/relationships/image" Target="../media/image124.png"/><Relationship Id="rId9" Type="http://schemas.openxmlformats.org/officeDocument/2006/relationships/image" Target="../media/image129.svg"/><Relationship Id="rId14" Type="http://schemas.openxmlformats.org/officeDocument/2006/relationships/image" Target="../media/image134.png"/><Relationship Id="rId22" Type="http://schemas.openxmlformats.org/officeDocument/2006/relationships/image" Target="../media/image142.png"/><Relationship Id="rId27" Type="http://schemas.openxmlformats.org/officeDocument/2006/relationships/image" Target="../media/image147.svg"/></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5.xml.rels><?xml version="1.0" encoding="UTF-8" standalone="yes"?>
<Relationships xmlns="http://schemas.openxmlformats.org/package/2006/relationships"><Relationship Id="rId3" Type="http://schemas.openxmlformats.org/officeDocument/2006/relationships/image" Target="../media/image149.svg"/><Relationship Id="rId2" Type="http://schemas.openxmlformats.org/officeDocument/2006/relationships/image" Target="../media/image148.png"/><Relationship Id="rId1" Type="http://schemas.openxmlformats.org/officeDocument/2006/relationships/slideMaster" Target="../slideMasters/slideMaster2.xml"/><Relationship Id="rId5" Type="http://schemas.openxmlformats.org/officeDocument/2006/relationships/image" Target="../media/image112.svg"/><Relationship Id="rId4" Type="http://schemas.openxmlformats.org/officeDocument/2006/relationships/image" Target="../media/image111.png"/></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151.svg"/><Relationship Id="rId2" Type="http://schemas.openxmlformats.org/officeDocument/2006/relationships/image" Target="../media/image150.png"/><Relationship Id="rId1" Type="http://schemas.openxmlformats.org/officeDocument/2006/relationships/slideMaster" Target="../slideMasters/slideMaster2.xml"/><Relationship Id="rId5" Type="http://schemas.openxmlformats.org/officeDocument/2006/relationships/image" Target="../media/image153.svg"/><Relationship Id="rId4" Type="http://schemas.openxmlformats.org/officeDocument/2006/relationships/image" Target="../media/image152.png"/></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Master" Target="../slideMasters/slideMaster2.xml"/></Relationships>
</file>

<file path=ppt/slideLayouts/_rels/slideLayout2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Master" Target="../slideMasters/slideMaster2.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4.xml.rels><?xml version="1.0" encoding="UTF-8" standalone="yes"?>
<Relationships xmlns="http://schemas.openxmlformats.org/package/2006/relationships"><Relationship Id="rId3" Type="http://schemas.openxmlformats.org/officeDocument/2006/relationships/image" Target="../media/image114.svg"/><Relationship Id="rId7" Type="http://schemas.openxmlformats.org/officeDocument/2006/relationships/image" Target="../media/image118.svg"/><Relationship Id="rId2" Type="http://schemas.openxmlformats.org/officeDocument/2006/relationships/image" Target="../media/image113.png"/><Relationship Id="rId1" Type="http://schemas.openxmlformats.org/officeDocument/2006/relationships/slideMaster" Target="../slideMasters/slideMaster2.xml"/><Relationship Id="rId6" Type="http://schemas.openxmlformats.org/officeDocument/2006/relationships/image" Target="../media/image117.png"/><Relationship Id="rId5" Type="http://schemas.openxmlformats.org/officeDocument/2006/relationships/image" Target="../media/image116.svg"/><Relationship Id="rId4" Type="http://schemas.openxmlformats.org/officeDocument/2006/relationships/image" Target="../media/image115.png"/></Relationships>
</file>

<file path=ppt/slideLayouts/_rels/slideLayout225.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58.jpeg"/><Relationship Id="rId1" Type="http://schemas.openxmlformats.org/officeDocument/2006/relationships/slideMaster" Target="../slideMasters/slideMaster3.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26.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3.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27.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67.jpeg"/><Relationship Id="rId1" Type="http://schemas.openxmlformats.org/officeDocument/2006/relationships/slideMaster" Target="../slideMasters/slideMaster3.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28.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3.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168.png"/><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170.jpeg"/><Relationship Id="rId1" Type="http://schemas.openxmlformats.org/officeDocument/2006/relationships/slideMaster" Target="../slideMasters/slideMaster4.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171.jpeg"/><Relationship Id="rId1" Type="http://schemas.openxmlformats.org/officeDocument/2006/relationships/slideMaster" Target="../slideMasters/slideMaster4.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172.jpeg"/><Relationship Id="rId1" Type="http://schemas.openxmlformats.org/officeDocument/2006/relationships/slideMaster" Target="../slideMasters/slideMaster4.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173.png"/><Relationship Id="rId1" Type="http://schemas.openxmlformats.org/officeDocument/2006/relationships/slideMaster" Target="../slideMasters/slideMaster4.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174.png"/><Relationship Id="rId1" Type="http://schemas.openxmlformats.org/officeDocument/2006/relationships/slideMaster" Target="../slideMasters/slideMaster4.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175.png"/><Relationship Id="rId1" Type="http://schemas.openxmlformats.org/officeDocument/2006/relationships/slideMaster" Target="../slideMasters/slideMaster4.xml"/></Relationships>
</file>

<file path=ppt/slideLayouts/_rels/slideLayout236.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176.jpg"/><Relationship Id="rId1" Type="http://schemas.openxmlformats.org/officeDocument/2006/relationships/slideMaster" Target="../slideMasters/slideMaster4.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169.jpg"/><Relationship Id="rId1" Type="http://schemas.openxmlformats.org/officeDocument/2006/relationships/slideMaster" Target="../slideMasters/slideMaster4.xml"/></Relationships>
</file>

<file path=ppt/slideLayouts/_rels/slideLayout238.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39.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77.jpg"/><Relationship Id="rId1" Type="http://schemas.openxmlformats.org/officeDocument/2006/relationships/slideMaster" Target="../slideMasters/slideMaster4.xml"/><Relationship Id="rId6" Type="http://schemas.openxmlformats.org/officeDocument/2006/relationships/image" Target="../media/image162.png"/><Relationship Id="rId11" Type="http://schemas.openxmlformats.org/officeDocument/2006/relationships/image" Target="../media/image178.jpe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40.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78.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41.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42.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43.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79.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44.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45.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46.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47.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80.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48.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81.jp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49.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50.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51.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82.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52.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82.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53.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54.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55.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56.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83.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57.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84.jp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58.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59.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60.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85.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61.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62.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63.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64.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58.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65.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66.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67.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68.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67.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69.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70.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71.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72.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73.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12" Type="http://schemas.microsoft.com/office/2007/relationships/hdphoto" Target="../media/hdphoto1.wdp"/><Relationship Id="rId2" Type="http://schemas.openxmlformats.org/officeDocument/2006/relationships/image" Target="../media/image186.jpeg"/><Relationship Id="rId1" Type="http://schemas.openxmlformats.org/officeDocument/2006/relationships/slideMaster" Target="../slideMasters/slideMaster4.xml"/><Relationship Id="rId6" Type="http://schemas.openxmlformats.org/officeDocument/2006/relationships/image" Target="../media/image162.png"/><Relationship Id="rId11" Type="http://schemas.openxmlformats.org/officeDocument/2006/relationships/image" Target="../media/image187.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74.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75.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88.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76.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77.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89.jp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78.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image" Target="../media/image159.png"/><Relationship Id="rId7" Type="http://schemas.openxmlformats.org/officeDocument/2006/relationships/image" Target="../media/image164.png"/><Relationship Id="rId2" Type="http://schemas.openxmlformats.org/officeDocument/2006/relationships/image" Target="../media/image190.jp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10" Type="http://schemas.openxmlformats.org/officeDocument/2006/relationships/image" Target="../media/image166.png"/><Relationship Id="rId4" Type="http://schemas.openxmlformats.org/officeDocument/2006/relationships/image" Target="../media/image161.png"/><Relationship Id="rId9" Type="http://schemas.openxmlformats.org/officeDocument/2006/relationships/image" Target="../media/image165.png"/></Relationships>
</file>

<file path=ppt/slideLayouts/_rels/slideLayout279.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80.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81.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82.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91.pn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83.xml.rels><?xml version="1.0" encoding="UTF-8" standalone="yes"?>
<Relationships xmlns="http://schemas.openxmlformats.org/package/2006/relationships"><Relationship Id="rId8" Type="http://schemas.openxmlformats.org/officeDocument/2006/relationships/image" Target="../media/image192.png"/><Relationship Id="rId3" Type="http://schemas.openxmlformats.org/officeDocument/2006/relationships/image" Target="../media/image161.png"/><Relationship Id="rId7"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4.png"/><Relationship Id="rId5" Type="http://schemas.openxmlformats.org/officeDocument/2006/relationships/image" Target="../media/image163.png"/><Relationship Id="rId10" Type="http://schemas.openxmlformats.org/officeDocument/2006/relationships/image" Target="../media/image194.jpg"/><Relationship Id="rId4" Type="http://schemas.openxmlformats.org/officeDocument/2006/relationships/image" Target="../media/image162.png"/><Relationship Id="rId9" Type="http://schemas.openxmlformats.org/officeDocument/2006/relationships/image" Target="../media/image193.png"/></Relationships>
</file>

<file path=ppt/slideLayouts/_rels/slideLayout284.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10" Type="http://schemas.openxmlformats.org/officeDocument/2006/relationships/image" Target="../media/image195.jpe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85.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96.jp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286.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87.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88.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3.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197.jpeg"/><Relationship Id="rId1" Type="http://schemas.openxmlformats.org/officeDocument/2006/relationships/slideMaster" Target="../slideMasters/slideMaster4.xml"/></Relationships>
</file>

<file path=ppt/slideLayouts/_rels/slideLayout294.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171.jpeg"/><Relationship Id="rId1" Type="http://schemas.openxmlformats.org/officeDocument/2006/relationships/slideMaster" Target="../slideMasters/slideMaster4.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6.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170.jpeg"/><Relationship Id="rId1" Type="http://schemas.openxmlformats.org/officeDocument/2006/relationships/slideMaster" Target="../slideMasters/slideMaster4.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8.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172.jpeg"/><Relationship Id="rId1" Type="http://schemas.openxmlformats.org/officeDocument/2006/relationships/slideMaster" Target="../slideMasters/slideMaster4.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169.jpg"/><Relationship Id="rId1" Type="http://schemas.openxmlformats.org/officeDocument/2006/relationships/slideMaster" Target="../slideMasters/slideMaster4.xml"/></Relationships>
</file>

<file path=ppt/slideLayouts/_rels/slideLayout300.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197.jpeg"/><Relationship Id="rId1" Type="http://schemas.openxmlformats.org/officeDocument/2006/relationships/slideMaster" Target="../slideMasters/slideMaster4.xml"/></Relationships>
</file>

<file path=ppt/slideLayouts/_rels/slideLayout301.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02.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78.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303.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04.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05.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79.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306.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07.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08.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09.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80.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310.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11.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12.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82.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313.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82.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314.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15.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16.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17.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83.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318.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19.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20.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85.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321.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22.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23.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24.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58.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325.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26.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27.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28.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67.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329.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30.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31.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32.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33.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86.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334.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_rels/slideLayout335.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88.jpeg"/><Relationship Id="rId1" Type="http://schemas.openxmlformats.org/officeDocument/2006/relationships/slideMaster" Target="../slideMasters/slideMaster4.xml"/><Relationship Id="rId6" Type="http://schemas.openxmlformats.org/officeDocument/2006/relationships/image" Target="../media/image162.png"/><Relationship Id="rId5" Type="http://schemas.openxmlformats.org/officeDocument/2006/relationships/image" Target="../media/image161.png"/><Relationship Id="rId10" Type="http://schemas.openxmlformats.org/officeDocument/2006/relationships/image" Target="../media/image166.png"/><Relationship Id="rId4" Type="http://schemas.openxmlformats.org/officeDocument/2006/relationships/image" Target="../media/image160.png"/><Relationship Id="rId9" Type="http://schemas.openxmlformats.org/officeDocument/2006/relationships/image" Target="../media/image165.png"/></Relationships>
</file>

<file path=ppt/slideLayouts/_rels/slideLayout336.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Master" Target="../slideMasters/slideMaster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4769" b="13495"/>
          <a:stretch/>
        </p:blipFill>
        <p:spPr>
          <a:xfrm>
            <a:off x="254000" y="2594344"/>
            <a:ext cx="5624787" cy="4035056"/>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6096000" cy="243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37" name="TextBox 36">
            <a:extLst>
              <a:ext uri="{FF2B5EF4-FFF2-40B4-BE49-F238E27FC236}">
                <a16:creationId xmlns:a16="http://schemas.microsoft.com/office/drawing/2014/main" id="{3912D466-75DF-5045-8027-60B5404FC8B5}"/>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Front Cover Slide - Octagon Frame</a:t>
            </a: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©2022 Girl Scouts of the USA. All Rights Reserved.  Not for public distribution.</a:t>
            </a:r>
            <a:endParaRPr lang="en-US" dirty="0"/>
          </a:p>
        </p:txBody>
      </p:sp>
      <p:sp>
        <p:nvSpPr>
          <p:cNvPr id="10" name="TextBox 9">
            <a:extLst>
              <a:ext uri="{FF2B5EF4-FFF2-40B4-BE49-F238E27FC236}">
                <a16:creationId xmlns:a16="http://schemas.microsoft.com/office/drawing/2014/main" id="{0DFCB572-6CF0-7248-8DA7-980A1E1637D1}"/>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Octagon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endParaRPr kumimoji="0" lang="en-US" sz="1067" b="0" i="0" u="none" strike="noStrike" kern="1200" cap="none" spc="0" normalizeH="0" baseline="0" noProof="0" dirty="0">
              <a:ln>
                <a:noFill/>
              </a:ln>
              <a:solidFill>
                <a:srgbClr val="808080"/>
              </a:solidFill>
              <a:effectLst/>
              <a:uLnTx/>
              <a:uFillTx/>
              <a:latin typeface="Girl Scout Display Light" panose="02020003000000000000" pitchFamily="18" charset="0"/>
              <a:ea typeface="+mn-ea"/>
              <a:cs typeface="+mn-cs"/>
            </a:endParaRP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
        <p:nvSpPr>
          <p:cNvPr id="19" name="Picture Placeholder 9">
            <a:extLst>
              <a:ext uri="{FF2B5EF4-FFF2-40B4-BE49-F238E27FC236}">
                <a16:creationId xmlns:a16="http://schemas.microsoft.com/office/drawing/2014/main" id="{0C57FBF6-6558-DD47-AFD4-3FB65870CB00}"/>
              </a:ext>
            </a:extLst>
          </p:cNvPr>
          <p:cNvSpPr>
            <a:spLocks noGrp="1"/>
          </p:cNvSpPr>
          <p:nvPr>
            <p:ph type="pic" sz="quarter" idx="21" hasCustomPrompt="1"/>
          </p:nvPr>
        </p:nvSpPr>
        <p:spPr>
          <a:xfrm>
            <a:off x="6341453" y="209816"/>
            <a:ext cx="5605095" cy="6411413"/>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254000" y="228601"/>
            <a:ext cx="5638800" cy="195703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240435" y="3006130"/>
            <a:ext cx="5638800" cy="1518391"/>
          </a:xfrm>
        </p:spPr>
        <p:txBody>
          <a:bodyPr anchor="b"/>
          <a:lstStyle>
            <a:lvl1pPr algn="ctr">
              <a:lnSpc>
                <a:spcPct val="100000"/>
              </a:lnSpc>
              <a:defRPr sz="3200" b="0" i="0">
                <a:solidFill>
                  <a:schemeClr val="tx1"/>
                </a:solidFill>
                <a:latin typeface="Girl Scout Display Light" panose="02020003000000000000" pitchFamily="18" charset="0"/>
              </a:defRPr>
            </a:lvl1pPr>
          </a:lstStyle>
          <a:p>
            <a:r>
              <a:rPr lang="en-US" dirty="0"/>
              <a:t>Type Here to Enter a</a:t>
            </a:r>
            <a:br>
              <a:rPr lang="en-US" dirty="0"/>
            </a:br>
            <a:r>
              <a:rPr lang="en-US" dirty="0"/>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228861" y="4579157"/>
            <a:ext cx="5638800" cy="1074863"/>
          </a:xfrm>
        </p:spPr>
        <p:txBody>
          <a:bodyPr lIns="182880" rIns="182880" anchor="ctr">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tx1"/>
                </a:solidFill>
                <a:latin typeface="Girl Scout Display Light" panose="02020003000000000000" pitchFamily="18" charset="0"/>
              </a:defRPr>
            </a:lvl1pPr>
          </a:lstStyle>
          <a:p>
            <a:pPr lvl="0"/>
            <a:r>
              <a:rPr lang="en-US" dirty="0"/>
              <a:t>Type here to enter a multi-line cover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Tree>
    <p:extLst>
      <p:ext uri="{BB962C8B-B14F-4D97-AF65-F5344CB8AC3E}">
        <p14:creationId xmlns:p14="http://schemas.microsoft.com/office/powerpoint/2010/main" val="7968810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anim calcmode="lin" valueType="num">
                                      <p:cBhvr>
                                        <p:cTn id="11" dur="500" fill="hold"/>
                                        <p:tgtEl>
                                          <p:spTgt spid="20"/>
                                        </p:tgtEl>
                                        <p:attrNameLst>
                                          <p:attrName>ppt_x</p:attrName>
                                        </p:attrNameLst>
                                      </p:cBhvr>
                                      <p:tavLst>
                                        <p:tav tm="0">
                                          <p:val>
                                            <p:strVal val="#ppt_x"/>
                                          </p:val>
                                        </p:tav>
                                        <p:tav tm="100000">
                                          <p:val>
                                            <p:strVal val="#ppt_x"/>
                                          </p:val>
                                        </p:tav>
                                      </p:tavLst>
                                    </p:anim>
                                    <p:anim calcmode="lin" valueType="num">
                                      <p:cBhvr>
                                        <p:cTn id="12" dur="500" fill="hold"/>
                                        <p:tgtEl>
                                          <p:spTgt spid="20"/>
                                        </p:tgtEl>
                                        <p:attrNameLst>
                                          <p:attrName>ppt_y</p:attrName>
                                        </p:attrNameLst>
                                      </p:cBhvr>
                                      <p:tavLst>
                                        <p:tav tm="0">
                                          <p:val>
                                            <p:strVal val="#ppt_y-.1"/>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animEffect transition="in" filter="fade">
                                      <p:cBhvr>
                                        <p:cTn id="15"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Lst>
  </p:timing>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4769" b="13495"/>
          <a:stretch/>
        </p:blipFill>
        <p:spPr>
          <a:xfrm>
            <a:off x="254000" y="2594344"/>
            <a:ext cx="5624787" cy="4035056"/>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6096000" cy="243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©2022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254000" y="228601"/>
            <a:ext cx="5638800" cy="195703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228861" y="4579157"/>
            <a:ext cx="5638800" cy="1074863"/>
          </a:xfrm>
        </p:spPr>
        <p:txBody>
          <a:bodyPr lIns="182880" rIns="182880" anchor="ctr">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tx1"/>
                </a:solidFill>
                <a:latin typeface="Girl Scout Display Light" panose="02020003000000000000" pitchFamily="18" charset="0"/>
              </a:defRPr>
            </a:lvl1pPr>
          </a:lstStyle>
          <a:p>
            <a:pPr lvl="0"/>
            <a:r>
              <a:rPr lang="en-US" dirty="0"/>
              <a:t>Type here to enter a multi-line cover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3" name="Picture Placeholder 10">
            <a:extLst>
              <a:ext uri="{FF2B5EF4-FFF2-40B4-BE49-F238E27FC236}">
                <a16:creationId xmlns:a16="http://schemas.microsoft.com/office/drawing/2014/main" id="{AF306BAB-4DAA-9B49-9292-A3304E469ECE}"/>
              </a:ext>
            </a:extLst>
          </p:cNvPr>
          <p:cNvSpPr>
            <a:spLocks noGrp="1"/>
          </p:cNvSpPr>
          <p:nvPr>
            <p:ph type="pic" sz="quarter" idx="21" hasCustomPrompt="1"/>
          </p:nvPr>
        </p:nvSpPr>
        <p:spPr>
          <a:xfrm>
            <a:off x="6307667" y="260335"/>
            <a:ext cx="5630333" cy="6375367"/>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6" name="TextBox 15">
            <a:extLst>
              <a:ext uri="{FF2B5EF4-FFF2-40B4-BE49-F238E27FC236}">
                <a16:creationId xmlns:a16="http://schemas.microsoft.com/office/drawing/2014/main" id="{50454CED-751D-034B-9CEE-9B3F24962C43}"/>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Front Cover Slide - Barrel Frame</a:t>
            </a:r>
          </a:p>
        </p:txBody>
      </p:sp>
      <p:sp>
        <p:nvSpPr>
          <p:cNvPr id="17" name="TextBox 16">
            <a:extLst>
              <a:ext uri="{FF2B5EF4-FFF2-40B4-BE49-F238E27FC236}">
                <a16:creationId xmlns:a16="http://schemas.microsoft.com/office/drawing/2014/main" id="{738F664E-0085-304B-BBEC-C0817ACDAA46}"/>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Barrel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endParaRPr kumimoji="0" lang="en-US" sz="1067" b="0" i="0" u="none" strike="noStrike" kern="1200" cap="none" spc="0" normalizeH="0" baseline="0" noProof="0" dirty="0">
              <a:ln>
                <a:noFill/>
              </a:ln>
              <a:solidFill>
                <a:srgbClr val="808080"/>
              </a:solidFill>
              <a:effectLst/>
              <a:uLnTx/>
              <a:uFillTx/>
              <a:latin typeface="Girl Scout Display Light" panose="02020003000000000000" pitchFamily="18" charset="0"/>
              <a:ea typeface="+mn-ea"/>
              <a:cs typeface="+mn-cs"/>
            </a:endParaRP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
        <p:nvSpPr>
          <p:cNvPr id="18" name="Title 11">
            <a:extLst>
              <a:ext uri="{FF2B5EF4-FFF2-40B4-BE49-F238E27FC236}">
                <a16:creationId xmlns:a16="http://schemas.microsoft.com/office/drawing/2014/main" id="{9FB77E80-74BD-3D4A-888C-596E6FF2C516}"/>
              </a:ext>
            </a:extLst>
          </p:cNvPr>
          <p:cNvSpPr>
            <a:spLocks noGrp="1"/>
          </p:cNvSpPr>
          <p:nvPr>
            <p:ph type="title" hasCustomPrompt="1"/>
          </p:nvPr>
        </p:nvSpPr>
        <p:spPr>
          <a:xfrm>
            <a:off x="240435" y="3006130"/>
            <a:ext cx="5638800" cy="1518391"/>
          </a:xfrm>
        </p:spPr>
        <p:txBody>
          <a:bodyPr anchor="b"/>
          <a:lstStyle>
            <a:lvl1pPr algn="ctr">
              <a:lnSpc>
                <a:spcPct val="100000"/>
              </a:lnSpc>
              <a:defRPr sz="3200" b="0" i="0">
                <a:solidFill>
                  <a:schemeClr val="tx1"/>
                </a:solidFill>
                <a:latin typeface="Girl Scout Display Light" panose="02020003000000000000" pitchFamily="18" charset="0"/>
              </a:defRPr>
            </a:lvl1pPr>
          </a:lstStyle>
          <a:p>
            <a:r>
              <a:rPr lang="en-US" dirty="0"/>
              <a:t>Type Here to Enter a</a:t>
            </a:r>
            <a:br>
              <a:rPr lang="en-US" dirty="0"/>
            </a:br>
            <a:r>
              <a:rPr lang="en-US" dirty="0"/>
              <a:t>Multi-line Presentation Title</a:t>
            </a:r>
          </a:p>
        </p:txBody>
      </p:sp>
    </p:spTree>
    <p:extLst>
      <p:ext uri="{BB962C8B-B14F-4D97-AF65-F5344CB8AC3E}">
        <p14:creationId xmlns:p14="http://schemas.microsoft.com/office/powerpoint/2010/main" val="39974604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500"/>
                                        <p:tgtEl>
                                          <p:spTgt spid="2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47"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anim calcmode="lin" valueType="num">
                                      <p:cBhvr>
                                        <p:cTn id="14" dur="500" fill="hold"/>
                                        <p:tgtEl>
                                          <p:spTgt spid="18"/>
                                        </p:tgtEl>
                                        <p:attrNameLst>
                                          <p:attrName>ppt_x</p:attrName>
                                        </p:attrNameLst>
                                      </p:cBhvr>
                                      <p:tavLst>
                                        <p:tav tm="0">
                                          <p:val>
                                            <p:strVal val="#ppt_x"/>
                                          </p:val>
                                        </p:tav>
                                        <p:tav tm="100000">
                                          <p:val>
                                            <p:strVal val="#ppt_x"/>
                                          </p:val>
                                        </p:tav>
                                      </p:tavLst>
                                    </p:anim>
                                    <p:anim calcmode="lin" valueType="num">
                                      <p:cBhvr>
                                        <p:cTn id="15"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P spid="18" grpId="0"/>
    </p:bldLst>
  </p:timing>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4769" b="13495"/>
          <a:stretch/>
        </p:blipFill>
        <p:spPr>
          <a:xfrm>
            <a:off x="254000" y="2594344"/>
            <a:ext cx="5624787" cy="4035056"/>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6096000" cy="243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©2022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254000" y="228601"/>
            <a:ext cx="5638800" cy="195703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240435" y="3006130"/>
            <a:ext cx="5638800" cy="1518391"/>
          </a:xfrm>
        </p:spPr>
        <p:txBody>
          <a:bodyPr anchor="b"/>
          <a:lstStyle>
            <a:lvl1pPr algn="ctr">
              <a:lnSpc>
                <a:spcPct val="100000"/>
              </a:lnSpc>
              <a:defRPr sz="3200" b="0" i="0">
                <a:solidFill>
                  <a:schemeClr val="tx1"/>
                </a:solidFill>
                <a:latin typeface="Girl Scout Display Light" panose="02020003000000000000" pitchFamily="18" charset="0"/>
              </a:defRPr>
            </a:lvl1pPr>
          </a:lstStyle>
          <a:p>
            <a:r>
              <a:rPr lang="en-US" dirty="0"/>
              <a:t>Type Here to Enter a</a:t>
            </a:r>
            <a:br>
              <a:rPr lang="en-US" dirty="0"/>
            </a:br>
            <a:r>
              <a:rPr lang="en-US" dirty="0"/>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228861" y="4579157"/>
            <a:ext cx="5638800" cy="1074863"/>
          </a:xfrm>
        </p:spPr>
        <p:txBody>
          <a:bodyPr lIns="182880" rIns="182880" anchor="ctr">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tx1"/>
                </a:solidFill>
                <a:latin typeface="Girl Scout Display Light" panose="02020003000000000000" pitchFamily="18" charset="0"/>
              </a:defRPr>
            </a:lvl1pPr>
          </a:lstStyle>
          <a:p>
            <a:pPr lvl="0"/>
            <a:r>
              <a:rPr lang="en-US" dirty="0"/>
              <a:t>Type here to enter a multi-line cover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3" name="Picture Placeholder 9">
            <a:extLst>
              <a:ext uri="{FF2B5EF4-FFF2-40B4-BE49-F238E27FC236}">
                <a16:creationId xmlns:a16="http://schemas.microsoft.com/office/drawing/2014/main" id="{1D0CD317-FEDE-644E-A458-6B9E99229AC7}"/>
              </a:ext>
            </a:extLst>
          </p:cNvPr>
          <p:cNvSpPr>
            <a:spLocks noGrp="1"/>
          </p:cNvSpPr>
          <p:nvPr>
            <p:ph type="pic" sz="quarter" idx="21" hasCustomPrompt="1"/>
          </p:nvPr>
        </p:nvSpPr>
        <p:spPr>
          <a:xfrm>
            <a:off x="6323983" y="228599"/>
            <a:ext cx="5640035" cy="6400800"/>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6" name="TextBox 15">
            <a:extLst>
              <a:ext uri="{FF2B5EF4-FFF2-40B4-BE49-F238E27FC236}">
                <a16:creationId xmlns:a16="http://schemas.microsoft.com/office/drawing/2014/main" id="{1CD031E5-613A-8942-8C87-B661137059E0}"/>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Front Cover Slide - Pennant Frame</a:t>
            </a:r>
          </a:p>
        </p:txBody>
      </p:sp>
      <p:sp>
        <p:nvSpPr>
          <p:cNvPr id="17" name="TextBox 16">
            <a:extLst>
              <a:ext uri="{FF2B5EF4-FFF2-40B4-BE49-F238E27FC236}">
                <a16:creationId xmlns:a16="http://schemas.microsoft.com/office/drawing/2014/main" id="{BA4E8179-4526-4D47-AAC1-D7963DAA919F}"/>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Pennant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endParaRPr kumimoji="0" lang="en-US" sz="1067" b="0" i="0" u="none" strike="noStrike" kern="1200" cap="none" spc="0" normalizeH="0" baseline="0" noProof="0" dirty="0">
              <a:ln>
                <a:noFill/>
              </a:ln>
              <a:solidFill>
                <a:srgbClr val="808080"/>
              </a:solidFill>
              <a:effectLst/>
              <a:uLnTx/>
              <a:uFillTx/>
              <a:latin typeface="Girl Scout Display Light" panose="02020003000000000000" pitchFamily="18" charset="0"/>
              <a:ea typeface="+mn-ea"/>
              <a:cs typeface="+mn-cs"/>
            </a:endParaRP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6559827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4769" b="13495"/>
          <a:stretch/>
        </p:blipFill>
        <p:spPr>
          <a:xfrm>
            <a:off x="254000" y="2594344"/>
            <a:ext cx="5624787" cy="4035056"/>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6096000" cy="243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©2022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254000" y="228601"/>
            <a:ext cx="5638800" cy="195703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240435" y="3006130"/>
            <a:ext cx="5638800" cy="1518391"/>
          </a:xfrm>
        </p:spPr>
        <p:txBody>
          <a:bodyPr anchor="b"/>
          <a:lstStyle>
            <a:lvl1pPr algn="ctr">
              <a:lnSpc>
                <a:spcPct val="100000"/>
              </a:lnSpc>
              <a:defRPr sz="3200" b="0" i="0">
                <a:solidFill>
                  <a:schemeClr val="tx1"/>
                </a:solidFill>
                <a:latin typeface="Girl Scout Display Light" panose="02020003000000000000" pitchFamily="18" charset="0"/>
              </a:defRPr>
            </a:lvl1pPr>
          </a:lstStyle>
          <a:p>
            <a:r>
              <a:rPr lang="en-US" dirty="0"/>
              <a:t>Type Here to Enter a</a:t>
            </a:r>
            <a:br>
              <a:rPr lang="en-US" dirty="0"/>
            </a:br>
            <a:r>
              <a:rPr lang="en-US" dirty="0"/>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228861" y="4579157"/>
            <a:ext cx="5638800" cy="1074863"/>
          </a:xfrm>
        </p:spPr>
        <p:txBody>
          <a:bodyPr lIns="182880" rIns="182880" anchor="ctr">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tx1"/>
                </a:solidFill>
                <a:latin typeface="Girl Scout Display Light" panose="02020003000000000000" pitchFamily="18" charset="0"/>
              </a:defRPr>
            </a:lvl1pPr>
          </a:lstStyle>
          <a:p>
            <a:pPr lvl="0"/>
            <a:r>
              <a:rPr lang="en-US" dirty="0"/>
              <a:t>Type here to enter a multi-line cover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3" name="Picture Placeholder 8">
            <a:extLst>
              <a:ext uri="{FF2B5EF4-FFF2-40B4-BE49-F238E27FC236}">
                <a16:creationId xmlns:a16="http://schemas.microsoft.com/office/drawing/2014/main" id="{6BF231C8-F70F-9D4D-9D5E-9484E203943C}"/>
              </a:ext>
            </a:extLst>
          </p:cNvPr>
          <p:cNvSpPr>
            <a:spLocks noGrp="1"/>
          </p:cNvSpPr>
          <p:nvPr>
            <p:ph type="pic" sz="quarter" idx="21" hasCustomPrompt="1"/>
          </p:nvPr>
        </p:nvSpPr>
        <p:spPr>
          <a:xfrm>
            <a:off x="6227233" y="228600"/>
            <a:ext cx="5630335" cy="6393213"/>
          </a:xfrm>
          <a:custGeom>
            <a:avLst/>
            <a:gdLst>
              <a:gd name="connsiteX0" fmla="*/ 1449285 w 4222751"/>
              <a:gd name="connsiteY0" fmla="*/ 0 h 4794910"/>
              <a:gd name="connsiteX1" fmla="*/ 2438400 w 4222751"/>
              <a:gd name="connsiteY1" fmla="*/ 0 h 4794910"/>
              <a:gd name="connsiteX2" fmla="*/ 2438400 w 4222751"/>
              <a:gd name="connsiteY2" fmla="*/ 1653 h 4794910"/>
              <a:gd name="connsiteX3" fmla="*/ 2773466 w 4222751"/>
              <a:gd name="connsiteY3" fmla="*/ 1653 h 4794910"/>
              <a:gd name="connsiteX4" fmla="*/ 2907983 w 4222751"/>
              <a:gd name="connsiteY4" fmla="*/ 79191 h 4794910"/>
              <a:gd name="connsiteX5" fmla="*/ 4202045 w 4222751"/>
              <a:gd name="connsiteY5" fmla="*/ 2320743 h 4794910"/>
              <a:gd name="connsiteX6" fmla="*/ 4202045 w 4222751"/>
              <a:gd name="connsiteY6" fmla="*/ 2475819 h 4794910"/>
              <a:gd name="connsiteX7" fmla="*/ 2907395 w 4222751"/>
              <a:gd name="connsiteY7" fmla="*/ 4717372 h 4794910"/>
              <a:gd name="connsiteX8" fmla="*/ 2773466 w 4222751"/>
              <a:gd name="connsiteY8" fmla="*/ 4794910 h 4794910"/>
              <a:gd name="connsiteX9" fmla="*/ 1784351 w 4222751"/>
              <a:gd name="connsiteY9" fmla="*/ 4794910 h 4794910"/>
              <a:gd name="connsiteX10" fmla="*/ 1784351 w 4222751"/>
              <a:gd name="connsiteY10" fmla="*/ 4793257 h 4794910"/>
              <a:gd name="connsiteX11" fmla="*/ 1449285 w 4222751"/>
              <a:gd name="connsiteY11" fmla="*/ 4793257 h 4794910"/>
              <a:gd name="connsiteX12" fmla="*/ 1314768 w 4222751"/>
              <a:gd name="connsiteY12" fmla="*/ 4715719 h 4794910"/>
              <a:gd name="connsiteX13" fmla="*/ 20706 w 4222751"/>
              <a:gd name="connsiteY13" fmla="*/ 2474167 h 4794910"/>
              <a:gd name="connsiteX14" fmla="*/ 20706 w 4222751"/>
              <a:gd name="connsiteY14" fmla="*/ 2319091 h 4794910"/>
              <a:gd name="connsiteX15" fmla="*/ 1315356 w 4222751"/>
              <a:gd name="connsiteY15" fmla="*/ 77538 h 4794910"/>
              <a:gd name="connsiteX16" fmla="*/ 1449285 w 4222751"/>
              <a:gd name="connsiteY16" fmla="*/ 0 h 479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22751" h="4794910">
                <a:moveTo>
                  <a:pt x="1449285" y="0"/>
                </a:moveTo>
                <a:lnTo>
                  <a:pt x="2438400" y="0"/>
                </a:lnTo>
                <a:lnTo>
                  <a:pt x="2438400" y="1653"/>
                </a:lnTo>
                <a:lnTo>
                  <a:pt x="2773466" y="1653"/>
                </a:lnTo>
                <a:cubicBezTo>
                  <a:pt x="2828683" y="1653"/>
                  <a:pt x="2879787" y="31023"/>
                  <a:pt x="2907983" y="79191"/>
                </a:cubicBezTo>
                <a:lnTo>
                  <a:pt x="4202045" y="2320743"/>
                </a:lnTo>
                <a:cubicBezTo>
                  <a:pt x="4229653" y="2368911"/>
                  <a:pt x="4229653" y="2427652"/>
                  <a:pt x="4202045" y="2475819"/>
                </a:cubicBezTo>
                <a:lnTo>
                  <a:pt x="2907395" y="4717372"/>
                </a:lnTo>
                <a:cubicBezTo>
                  <a:pt x="2879787" y="4764952"/>
                  <a:pt x="2828683" y="4794910"/>
                  <a:pt x="2773466" y="4794910"/>
                </a:cubicBezTo>
                <a:lnTo>
                  <a:pt x="1784351" y="4794910"/>
                </a:lnTo>
                <a:lnTo>
                  <a:pt x="1784351" y="4793257"/>
                </a:lnTo>
                <a:lnTo>
                  <a:pt x="1449285" y="4793257"/>
                </a:lnTo>
                <a:cubicBezTo>
                  <a:pt x="1394068" y="4793257"/>
                  <a:pt x="1342964" y="4763887"/>
                  <a:pt x="1314768" y="4715719"/>
                </a:cubicBezTo>
                <a:lnTo>
                  <a:pt x="20706" y="2474167"/>
                </a:lnTo>
                <a:cubicBezTo>
                  <a:pt x="-6902" y="2425999"/>
                  <a:pt x="-6902" y="2367258"/>
                  <a:pt x="20706" y="2319091"/>
                </a:cubicBezTo>
                <a:lnTo>
                  <a:pt x="1315356" y="77538"/>
                </a:lnTo>
                <a:cubicBezTo>
                  <a:pt x="1342964" y="29958"/>
                  <a:pt x="1394068" y="0"/>
                  <a:pt x="144928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6" name="TextBox 15">
            <a:extLst>
              <a:ext uri="{FF2B5EF4-FFF2-40B4-BE49-F238E27FC236}">
                <a16:creationId xmlns:a16="http://schemas.microsoft.com/office/drawing/2014/main" id="{396EBA53-D3A4-EF4D-BAE3-428AA2949FBE}"/>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Front Cover Slide - Hexagon Frame</a:t>
            </a:r>
          </a:p>
        </p:txBody>
      </p:sp>
      <p:sp>
        <p:nvSpPr>
          <p:cNvPr id="17" name="TextBox 16">
            <a:extLst>
              <a:ext uri="{FF2B5EF4-FFF2-40B4-BE49-F238E27FC236}">
                <a16:creationId xmlns:a16="http://schemas.microsoft.com/office/drawing/2014/main" id="{C9283E24-F222-C04D-8B72-7D8E9C432BCC}"/>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algn="l"/>
            <a:r>
              <a:rPr lang="en-US" sz="1333" b="1" i="0" dirty="0">
                <a:solidFill>
                  <a:srgbClr val="FF0000"/>
                </a:solidFill>
                <a:latin typeface="Girl Scout Display Light" panose="02020003000000000000" pitchFamily="18" charset="0"/>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chemeClr val="tx1"/>
                </a:solidFill>
                <a:effectLst/>
                <a:uLnTx/>
                <a:uFillTx/>
                <a:latin typeface="Girl Scout Display Light" panose="02020003000000000000" pitchFamily="18" charset="0"/>
                <a:ea typeface="+mn-ea"/>
                <a:cs typeface="+mn-cs"/>
              </a:rPr>
              <a:t>BLACK AND GREEN</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Hexagon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endParaRPr kumimoji="0" lang="en-US" sz="1067" b="0" i="0" u="none" strike="noStrike" kern="1200" cap="none" spc="0" normalizeH="0" baseline="0" noProof="0" dirty="0">
              <a:ln>
                <a:noFill/>
              </a:ln>
              <a:solidFill>
                <a:srgbClr val="808080"/>
              </a:solidFill>
              <a:effectLst/>
              <a:uLnTx/>
              <a:uFillTx/>
              <a:latin typeface="Girl Scout Display Light" panose="02020003000000000000" pitchFamily="18" charset="0"/>
              <a:ea typeface="+mn-ea"/>
              <a:cs typeface="+mn-cs"/>
            </a:endParaRP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1897658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4769" b="13495"/>
          <a:stretch/>
        </p:blipFill>
        <p:spPr>
          <a:xfrm>
            <a:off x="254000" y="2594344"/>
            <a:ext cx="5624787" cy="4035056"/>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6096000" cy="243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©2022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254000" y="228601"/>
            <a:ext cx="5638800" cy="195703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240435" y="3006130"/>
            <a:ext cx="5638800" cy="1518391"/>
          </a:xfrm>
        </p:spPr>
        <p:txBody>
          <a:bodyPr anchor="b"/>
          <a:lstStyle>
            <a:lvl1pPr algn="ctr">
              <a:lnSpc>
                <a:spcPct val="100000"/>
              </a:lnSpc>
              <a:defRPr sz="3200" b="0" i="0">
                <a:solidFill>
                  <a:schemeClr val="tx1"/>
                </a:solidFill>
                <a:latin typeface="Girl Scout Display Light" panose="02020003000000000000" pitchFamily="18" charset="0"/>
              </a:defRPr>
            </a:lvl1pPr>
          </a:lstStyle>
          <a:p>
            <a:r>
              <a:rPr lang="en-US" dirty="0"/>
              <a:t>Type Here to Enter a</a:t>
            </a:r>
            <a:br>
              <a:rPr lang="en-US" dirty="0"/>
            </a:br>
            <a:r>
              <a:rPr lang="en-US" dirty="0"/>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228861" y="4579157"/>
            <a:ext cx="5638800" cy="1074863"/>
          </a:xfrm>
        </p:spPr>
        <p:txBody>
          <a:bodyPr lIns="182880" rIns="182880" anchor="ctr">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tx1"/>
                </a:solidFill>
                <a:latin typeface="Girl Scout Display Light" panose="02020003000000000000" pitchFamily="18" charset="0"/>
              </a:defRPr>
            </a:lvl1pPr>
          </a:lstStyle>
          <a:p>
            <a:pPr lvl="0"/>
            <a:r>
              <a:rPr lang="en-US" dirty="0"/>
              <a:t>Type here to enter a multi-line cover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3" name="Picture Placeholder 9">
            <a:extLst>
              <a:ext uri="{FF2B5EF4-FFF2-40B4-BE49-F238E27FC236}">
                <a16:creationId xmlns:a16="http://schemas.microsoft.com/office/drawing/2014/main" id="{0E87E946-CA6B-D54B-AC2C-7AEC0F394C6E}"/>
              </a:ext>
            </a:extLst>
          </p:cNvPr>
          <p:cNvSpPr>
            <a:spLocks noGrp="1"/>
          </p:cNvSpPr>
          <p:nvPr>
            <p:ph type="pic" sz="quarter" idx="21" hasCustomPrompt="1"/>
          </p:nvPr>
        </p:nvSpPr>
        <p:spPr>
          <a:xfrm>
            <a:off x="6307667" y="228599"/>
            <a:ext cx="5630333" cy="6417371"/>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6" name="TextBox 15">
            <a:extLst>
              <a:ext uri="{FF2B5EF4-FFF2-40B4-BE49-F238E27FC236}">
                <a16:creationId xmlns:a16="http://schemas.microsoft.com/office/drawing/2014/main" id="{7DB7D4CD-DAF5-0E48-9F1A-007F882B04EB}"/>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Front Cover Slide - Notched Frame</a:t>
            </a:r>
          </a:p>
        </p:txBody>
      </p:sp>
      <p:sp>
        <p:nvSpPr>
          <p:cNvPr id="17" name="TextBox 16">
            <a:extLst>
              <a:ext uri="{FF2B5EF4-FFF2-40B4-BE49-F238E27FC236}">
                <a16:creationId xmlns:a16="http://schemas.microsoft.com/office/drawing/2014/main" id="{1C417BF5-4BAA-874E-8B45-54D691E53539}"/>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Notched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endParaRPr kumimoji="0" lang="en-US" sz="1067" b="0" i="0" u="none" strike="noStrike" kern="1200" cap="none" spc="0" normalizeH="0" baseline="0" noProof="0" dirty="0">
              <a:ln>
                <a:noFill/>
              </a:ln>
              <a:solidFill>
                <a:srgbClr val="808080"/>
              </a:solidFill>
              <a:effectLst/>
              <a:uLnTx/>
              <a:uFillTx/>
              <a:latin typeface="Girl Scout Display Light" panose="02020003000000000000" pitchFamily="18" charset="0"/>
              <a:ea typeface="+mn-ea"/>
              <a:cs typeface="+mn-cs"/>
            </a:endParaRP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7602873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4769" b="13495"/>
          <a:stretch/>
        </p:blipFill>
        <p:spPr>
          <a:xfrm>
            <a:off x="254000" y="2594344"/>
            <a:ext cx="5624787" cy="4035056"/>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6096000" cy="243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©2022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254000" y="228601"/>
            <a:ext cx="5638800" cy="195703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240435" y="3006130"/>
            <a:ext cx="5638800" cy="1518391"/>
          </a:xfrm>
        </p:spPr>
        <p:txBody>
          <a:bodyPr anchor="b"/>
          <a:lstStyle>
            <a:lvl1pPr algn="ctr">
              <a:lnSpc>
                <a:spcPct val="100000"/>
              </a:lnSpc>
              <a:defRPr sz="3200" b="0" i="0">
                <a:solidFill>
                  <a:schemeClr val="tx1"/>
                </a:solidFill>
                <a:latin typeface="Girl Scout Display Light" panose="02020003000000000000" pitchFamily="18" charset="0"/>
              </a:defRPr>
            </a:lvl1pPr>
          </a:lstStyle>
          <a:p>
            <a:r>
              <a:rPr lang="en-US" dirty="0"/>
              <a:t>Type Here to Enter a</a:t>
            </a:r>
            <a:br>
              <a:rPr lang="en-US" dirty="0"/>
            </a:br>
            <a:r>
              <a:rPr lang="en-US" dirty="0"/>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228861" y="4579157"/>
            <a:ext cx="5638800" cy="1074863"/>
          </a:xfrm>
        </p:spPr>
        <p:txBody>
          <a:bodyPr lIns="182880" rIns="182880" anchor="ctr">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tx1"/>
                </a:solidFill>
                <a:latin typeface="Girl Scout Display Light" panose="02020003000000000000" pitchFamily="18" charset="0"/>
              </a:defRPr>
            </a:lvl1pPr>
          </a:lstStyle>
          <a:p>
            <a:pPr lvl="0"/>
            <a:r>
              <a:rPr lang="en-US" dirty="0"/>
              <a:t>Type here to enter a multi-line cover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3" name="Picture Placeholder 9">
            <a:extLst>
              <a:ext uri="{FF2B5EF4-FFF2-40B4-BE49-F238E27FC236}">
                <a16:creationId xmlns:a16="http://schemas.microsoft.com/office/drawing/2014/main" id="{F03BECCA-93A9-8242-A9CF-F227ABEFD8D4}"/>
              </a:ext>
            </a:extLst>
          </p:cNvPr>
          <p:cNvSpPr>
            <a:spLocks noGrp="1"/>
          </p:cNvSpPr>
          <p:nvPr>
            <p:ph type="pic" sz="quarter" idx="21" hasCustomPrompt="1"/>
          </p:nvPr>
        </p:nvSpPr>
        <p:spPr>
          <a:xfrm>
            <a:off x="6299200" y="202068"/>
            <a:ext cx="5638800" cy="6426499"/>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6" name="TextBox 15">
            <a:extLst>
              <a:ext uri="{FF2B5EF4-FFF2-40B4-BE49-F238E27FC236}">
                <a16:creationId xmlns:a16="http://schemas.microsoft.com/office/drawing/2014/main" id="{42C4E7DA-4858-D94C-BD10-B51A44EC8507}"/>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Front Cover Slide - Oval Frame</a:t>
            </a:r>
          </a:p>
        </p:txBody>
      </p:sp>
      <p:sp>
        <p:nvSpPr>
          <p:cNvPr id="17" name="TextBox 16">
            <a:extLst>
              <a:ext uri="{FF2B5EF4-FFF2-40B4-BE49-F238E27FC236}">
                <a16:creationId xmlns:a16="http://schemas.microsoft.com/office/drawing/2014/main" id="{CC02C485-08EF-9A4F-BAD3-027720E1D5F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Oval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endParaRPr kumimoji="0" lang="en-US" sz="1067" b="0" i="0" u="none" strike="noStrike" kern="1200" cap="none" spc="0" normalizeH="0" baseline="0" noProof="0" dirty="0">
              <a:ln>
                <a:noFill/>
              </a:ln>
              <a:solidFill>
                <a:srgbClr val="808080"/>
              </a:solidFill>
              <a:effectLst/>
              <a:uLnTx/>
              <a:uFillTx/>
              <a:latin typeface="Girl Scout Display Light" panose="02020003000000000000" pitchFamily="18" charset="0"/>
              <a:ea typeface="+mn-ea"/>
              <a:cs typeface="+mn-cs"/>
            </a:endParaRP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3618668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4769" b="13495"/>
          <a:stretch/>
        </p:blipFill>
        <p:spPr>
          <a:xfrm>
            <a:off x="254000" y="2594344"/>
            <a:ext cx="5624787" cy="4035056"/>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6096000" cy="243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©2022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254000" y="228601"/>
            <a:ext cx="5638800" cy="195703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240435" y="3006130"/>
            <a:ext cx="5638800" cy="1518391"/>
          </a:xfrm>
        </p:spPr>
        <p:txBody>
          <a:bodyPr anchor="b"/>
          <a:lstStyle>
            <a:lvl1pPr algn="ctr">
              <a:lnSpc>
                <a:spcPct val="100000"/>
              </a:lnSpc>
              <a:defRPr sz="3200" b="0" i="0">
                <a:solidFill>
                  <a:schemeClr val="tx1"/>
                </a:solidFill>
                <a:latin typeface="Girl Scout Display Light" panose="02020003000000000000" pitchFamily="18" charset="0"/>
              </a:defRPr>
            </a:lvl1pPr>
          </a:lstStyle>
          <a:p>
            <a:r>
              <a:rPr lang="en-US" dirty="0"/>
              <a:t>Type Here to Enter a</a:t>
            </a:r>
            <a:br>
              <a:rPr lang="en-US" dirty="0"/>
            </a:br>
            <a:r>
              <a:rPr lang="en-US" dirty="0"/>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228861" y="4579157"/>
            <a:ext cx="5638800" cy="1074863"/>
          </a:xfrm>
        </p:spPr>
        <p:txBody>
          <a:bodyPr lIns="182880" rIns="182880" anchor="ctr">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tx1"/>
                </a:solidFill>
                <a:latin typeface="Girl Scout Display Light" panose="02020003000000000000" pitchFamily="18" charset="0"/>
              </a:defRPr>
            </a:lvl1pPr>
          </a:lstStyle>
          <a:p>
            <a:pPr lvl="0"/>
            <a:r>
              <a:rPr lang="en-US" dirty="0"/>
              <a:t>Type here to enter a multi-line cover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3" name="Picture Placeholder 9">
            <a:extLst>
              <a:ext uri="{FF2B5EF4-FFF2-40B4-BE49-F238E27FC236}">
                <a16:creationId xmlns:a16="http://schemas.microsoft.com/office/drawing/2014/main" id="{98FE01AB-B5F9-A34E-AFBB-66E27AE27216}"/>
              </a:ext>
            </a:extLst>
          </p:cNvPr>
          <p:cNvSpPr>
            <a:spLocks noGrp="1"/>
          </p:cNvSpPr>
          <p:nvPr>
            <p:ph type="pic" sz="quarter" idx="21" hasCustomPrompt="1"/>
          </p:nvPr>
        </p:nvSpPr>
        <p:spPr>
          <a:xfrm>
            <a:off x="6307667" y="241639"/>
            <a:ext cx="5606872" cy="6454739"/>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6" name="TextBox 15">
            <a:extLst>
              <a:ext uri="{FF2B5EF4-FFF2-40B4-BE49-F238E27FC236}">
                <a16:creationId xmlns:a16="http://schemas.microsoft.com/office/drawing/2014/main" id="{43259075-0BB8-0148-9444-8D9141259CEE}"/>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Front Cover Slide - Diamond Frame</a:t>
            </a:r>
          </a:p>
        </p:txBody>
      </p:sp>
      <p:sp>
        <p:nvSpPr>
          <p:cNvPr id="17" name="TextBox 16">
            <a:extLst>
              <a:ext uri="{FF2B5EF4-FFF2-40B4-BE49-F238E27FC236}">
                <a16:creationId xmlns:a16="http://schemas.microsoft.com/office/drawing/2014/main" id="{DF45FAD7-69AA-E140-AAA3-B5D7B095225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Diamond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endParaRPr kumimoji="0" lang="en-US" sz="1067" b="0" i="0" u="none" strike="noStrike" kern="1200" cap="none" spc="0" normalizeH="0" baseline="0" noProof="0" dirty="0">
              <a:ln>
                <a:noFill/>
              </a:ln>
              <a:solidFill>
                <a:srgbClr val="808080"/>
              </a:solidFill>
              <a:effectLst/>
              <a:uLnTx/>
              <a:uFillTx/>
              <a:latin typeface="Girl Scout Display Light" panose="02020003000000000000" pitchFamily="18" charset="0"/>
              <a:ea typeface="+mn-ea"/>
              <a:cs typeface="+mn-cs"/>
            </a:endParaRP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4118538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4769" b="13495"/>
          <a:stretch/>
        </p:blipFill>
        <p:spPr>
          <a:xfrm>
            <a:off x="254000" y="2594344"/>
            <a:ext cx="5624787" cy="4035056"/>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6096000" cy="243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©2022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254000" y="228601"/>
            <a:ext cx="5638800" cy="195703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240435" y="3006130"/>
            <a:ext cx="5638800" cy="1518391"/>
          </a:xfrm>
        </p:spPr>
        <p:txBody>
          <a:bodyPr anchor="b"/>
          <a:lstStyle>
            <a:lvl1pPr algn="ctr">
              <a:lnSpc>
                <a:spcPct val="100000"/>
              </a:lnSpc>
              <a:defRPr sz="3200" b="0" i="0">
                <a:solidFill>
                  <a:schemeClr val="tx1"/>
                </a:solidFill>
                <a:latin typeface="Girl Scout Display Light" panose="02020003000000000000" pitchFamily="18" charset="0"/>
              </a:defRPr>
            </a:lvl1pPr>
          </a:lstStyle>
          <a:p>
            <a:r>
              <a:rPr lang="en-US" dirty="0"/>
              <a:t>Type Here to Enter a</a:t>
            </a:r>
            <a:br>
              <a:rPr lang="en-US" dirty="0"/>
            </a:br>
            <a:r>
              <a:rPr lang="en-US" dirty="0"/>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228861" y="4579157"/>
            <a:ext cx="5638800" cy="1074863"/>
          </a:xfrm>
        </p:spPr>
        <p:txBody>
          <a:bodyPr lIns="182880" rIns="182880" anchor="ctr">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tx1"/>
                </a:solidFill>
                <a:latin typeface="Girl Scout Display Light" panose="02020003000000000000" pitchFamily="18" charset="0"/>
              </a:defRPr>
            </a:lvl1pPr>
          </a:lstStyle>
          <a:p>
            <a:pPr lvl="0"/>
            <a:r>
              <a:rPr lang="en-US" dirty="0"/>
              <a:t>Type here to enter a multi-line cover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3" name="Picture Placeholder 9">
            <a:extLst>
              <a:ext uri="{FF2B5EF4-FFF2-40B4-BE49-F238E27FC236}">
                <a16:creationId xmlns:a16="http://schemas.microsoft.com/office/drawing/2014/main" id="{6653820D-0BB0-DE46-9ADD-29A9845686B2}"/>
              </a:ext>
            </a:extLst>
          </p:cNvPr>
          <p:cNvSpPr>
            <a:spLocks noGrp="1"/>
          </p:cNvSpPr>
          <p:nvPr>
            <p:ph type="pic" sz="quarter" idx="21" hasCustomPrompt="1"/>
          </p:nvPr>
        </p:nvSpPr>
        <p:spPr>
          <a:xfrm>
            <a:off x="6360053" y="259858"/>
            <a:ext cx="5567895" cy="6357313"/>
          </a:xfrm>
          <a:custGeom>
            <a:avLst/>
            <a:gdLst>
              <a:gd name="connsiteX0" fmla="*/ 2087706 w 4175921"/>
              <a:gd name="connsiteY0" fmla="*/ 0 h 4767985"/>
              <a:gd name="connsiteX1" fmla="*/ 4175921 w 4175921"/>
              <a:gd name="connsiteY1" fmla="*/ 2084337 h 4767985"/>
              <a:gd name="connsiteX2" fmla="*/ 4175412 w 4175921"/>
              <a:gd name="connsiteY2" fmla="*/ 2084337 h 4767985"/>
              <a:gd name="connsiteX3" fmla="*/ 4175412 w 4175921"/>
              <a:gd name="connsiteY3" fmla="*/ 4641600 h 4767985"/>
              <a:gd name="connsiteX4" fmla="*/ 4049038 w 4175921"/>
              <a:gd name="connsiteY4" fmla="*/ 4767985 h 4767985"/>
              <a:gd name="connsiteX5" fmla="*/ 126883 w 4175921"/>
              <a:gd name="connsiteY5" fmla="*/ 4767985 h 4767985"/>
              <a:gd name="connsiteX6" fmla="*/ 510 w 4175921"/>
              <a:gd name="connsiteY6" fmla="*/ 4641600 h 4767985"/>
              <a:gd name="connsiteX7" fmla="*/ 0 w 4175921"/>
              <a:gd name="connsiteY7" fmla="*/ 2084337 h 4767985"/>
              <a:gd name="connsiteX8" fmla="*/ 2087706 w 4175921"/>
              <a:gd name="connsiteY8" fmla="*/ 0 h 476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5921" h="4767985">
                <a:moveTo>
                  <a:pt x="2087706" y="0"/>
                </a:moveTo>
                <a:cubicBezTo>
                  <a:pt x="3240862" y="0"/>
                  <a:pt x="4175921" y="933110"/>
                  <a:pt x="4175921" y="2084337"/>
                </a:cubicBezTo>
                <a:lnTo>
                  <a:pt x="4175412" y="2084337"/>
                </a:lnTo>
                <a:lnTo>
                  <a:pt x="4175412" y="4641600"/>
                </a:lnTo>
                <a:cubicBezTo>
                  <a:pt x="4175412" y="4711417"/>
                  <a:pt x="4118850" y="4767985"/>
                  <a:pt x="4049038" y="4767985"/>
                </a:cubicBezTo>
                <a:lnTo>
                  <a:pt x="126883" y="4767985"/>
                </a:lnTo>
                <a:cubicBezTo>
                  <a:pt x="57072" y="4767985"/>
                  <a:pt x="510" y="4711417"/>
                  <a:pt x="510" y="4641600"/>
                </a:cubicBezTo>
                <a:lnTo>
                  <a:pt x="0" y="2084337"/>
                </a:lnTo>
                <a:cubicBezTo>
                  <a:pt x="0" y="933110"/>
                  <a:pt x="934550" y="0"/>
                  <a:pt x="2087706"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6" name="TextBox 15">
            <a:extLst>
              <a:ext uri="{FF2B5EF4-FFF2-40B4-BE49-F238E27FC236}">
                <a16:creationId xmlns:a16="http://schemas.microsoft.com/office/drawing/2014/main" id="{798A7FE0-8AFC-C645-8D59-B15F27B8BF83}"/>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Front Cover Slide - Arch Frame</a:t>
            </a:r>
          </a:p>
        </p:txBody>
      </p:sp>
      <p:sp>
        <p:nvSpPr>
          <p:cNvPr id="17" name="TextBox 16">
            <a:extLst>
              <a:ext uri="{FF2B5EF4-FFF2-40B4-BE49-F238E27FC236}">
                <a16:creationId xmlns:a16="http://schemas.microsoft.com/office/drawing/2014/main" id="{EA890F65-B82D-3C48-8484-74BF193CD684}"/>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Arch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endParaRPr kumimoji="0" lang="en-US" sz="1067" b="0" i="0" u="none" strike="noStrike" kern="1200" cap="none" spc="0" normalizeH="0" baseline="0" noProof="0" dirty="0">
              <a:ln>
                <a:noFill/>
              </a:ln>
              <a:solidFill>
                <a:srgbClr val="808080"/>
              </a:solidFill>
              <a:effectLst/>
              <a:uLnTx/>
              <a:uFillTx/>
              <a:latin typeface="Girl Scout Display Light" panose="02020003000000000000" pitchFamily="18" charset="0"/>
              <a:ea typeface="+mn-ea"/>
              <a:cs typeface="+mn-cs"/>
            </a:endParaRP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13430039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Slide-1">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72018" y="1737968"/>
            <a:ext cx="5620783" cy="3382065"/>
          </a:xfrm>
          <a:prstGeom prst="rect">
            <a:avLst/>
          </a:prstGeom>
        </p:spPr>
      </p:pic>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Agenda Slide – No Image</a:t>
            </a:r>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6324600" y="914400"/>
            <a:ext cx="5638800" cy="5029200"/>
          </a:xfrm>
        </p:spPr>
        <p:txBody>
          <a:bodyPr lIns="0" anchor="ctr">
            <a:noAutofit/>
          </a:bodyPr>
          <a:lstStyle>
            <a:lvl1pPr marL="457189" marR="0" indent="-457189" algn="l" defTabSz="914354" rtl="0" eaLnBrk="1" fontAlgn="auto" latinLnBrk="0" hangingPunct="1">
              <a:lnSpc>
                <a:spcPct val="100000"/>
              </a:lnSpc>
              <a:spcBef>
                <a:spcPts val="1000"/>
              </a:spcBef>
              <a:spcAft>
                <a:spcPts val="0"/>
              </a:spcAft>
              <a:buClrTx/>
              <a:buSzTx/>
              <a:buFont typeface="+mj-lt"/>
              <a:buAutoNum type="arabicPeriod"/>
              <a:tabLst/>
              <a:defRPr sz="2133"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1038577" y="-3160889"/>
            <a:ext cx="0" cy="0"/>
          </a:xfrm>
          <a:prstGeom prst="rect">
            <a:avLst/>
          </a:prstGeom>
          <a:noFill/>
          <a:ln>
            <a:noFill/>
          </a:ln>
        </p:spPr>
        <p:txBody>
          <a:bodyPr vert="horz" wrap="none" lIns="121920" tIns="60960" rIns="121920" bIns="60960" rtlCol="0" anchor="ctr">
            <a:noAutofit/>
          </a:bodyPr>
          <a:lstStyle/>
          <a:p>
            <a:pPr algn="l"/>
            <a:endParaRPr lang="en-US" sz="2400"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355600" y="2970460"/>
            <a:ext cx="5435600" cy="917985"/>
          </a:xfrm>
          <a:prstGeom prst="rect">
            <a:avLst/>
          </a:prstGeom>
          <a:noFill/>
          <a:ln>
            <a:noFill/>
          </a:ln>
        </p:spPr>
        <p:txBody>
          <a:bodyPr vert="horz" wrap="square" lIns="121920" tIns="60960" rIns="121920" bIns="60960" rtlCol="0" anchor="ctr">
            <a:noAutofit/>
          </a:bodyPr>
          <a:lstStyle/>
          <a:p>
            <a:pPr marL="0" marR="0" indent="0" algn="ctr" defTabSz="914354" rtl="0" eaLnBrk="1" fontAlgn="auto" latinLnBrk="0" hangingPunct="1">
              <a:lnSpc>
                <a:spcPct val="100000"/>
              </a:lnSpc>
              <a:spcBef>
                <a:spcPts val="0"/>
              </a:spcBef>
              <a:spcAft>
                <a:spcPts val="0"/>
              </a:spcAft>
              <a:buClrTx/>
              <a:buSzTx/>
              <a:buFontTx/>
              <a:buNone/>
              <a:tabLst/>
              <a:defRPr/>
            </a:pPr>
            <a:r>
              <a:rPr kumimoji="0" lang="en-US" sz="5867"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5867" b="0" i="0" dirty="0">
              <a:solidFill>
                <a:schemeClr val="bg1"/>
              </a:solidFill>
              <a:latin typeface="Girl Scout Display Light" panose="02020003000000000000" pitchFamily="18" charset="0"/>
            </a:endParaRPr>
          </a:p>
        </p:txBody>
      </p:sp>
      <p:sp>
        <p:nvSpPr>
          <p:cNvPr id="12" name="TextBox 11">
            <a:extLst>
              <a:ext uri="{FF2B5EF4-FFF2-40B4-BE49-F238E27FC236}">
                <a16:creationId xmlns:a16="http://schemas.microsoft.com/office/drawing/2014/main" id="{E5AC8940-08BC-D94D-828A-E6980495F048}"/>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Agenda Items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16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415043998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72018" y="1737968"/>
            <a:ext cx="5620783" cy="3382065"/>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92216"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Agenda Slide – No Image</a:t>
            </a:r>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6324600" y="914400"/>
            <a:ext cx="5638800" cy="5029200"/>
          </a:xfrm>
        </p:spPr>
        <p:txBody>
          <a:bodyPr lIns="0" anchor="ctr">
            <a:noAutofit/>
          </a:bodyPr>
          <a:lstStyle>
            <a:lvl1pPr marL="457189" marR="0" indent="-457189" algn="l" defTabSz="914354" rtl="0" eaLnBrk="1" fontAlgn="auto" latinLnBrk="0" hangingPunct="1">
              <a:lnSpc>
                <a:spcPct val="100000"/>
              </a:lnSpc>
              <a:spcBef>
                <a:spcPts val="1000"/>
              </a:spcBef>
              <a:spcAft>
                <a:spcPts val="0"/>
              </a:spcAft>
              <a:buClrTx/>
              <a:buSzTx/>
              <a:buFont typeface="+mj-lt"/>
              <a:buAutoNum type="arabicPeriod"/>
              <a:tabLst/>
              <a:defRPr sz="2133"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1038577" y="-3160889"/>
            <a:ext cx="0" cy="0"/>
          </a:xfrm>
          <a:prstGeom prst="rect">
            <a:avLst/>
          </a:prstGeom>
          <a:noFill/>
          <a:ln>
            <a:noFill/>
          </a:ln>
        </p:spPr>
        <p:txBody>
          <a:bodyPr vert="horz" wrap="none" lIns="121920" tIns="60960" rIns="121920" bIns="60960" rtlCol="0" anchor="ctr">
            <a:noAutofit/>
          </a:bodyPr>
          <a:lstStyle/>
          <a:p>
            <a:pPr algn="l"/>
            <a:endParaRPr lang="en-US" sz="2400"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355600" y="2970460"/>
            <a:ext cx="5435600" cy="917985"/>
          </a:xfrm>
          <a:prstGeom prst="rect">
            <a:avLst/>
          </a:prstGeom>
          <a:noFill/>
          <a:ln>
            <a:noFill/>
          </a:ln>
        </p:spPr>
        <p:txBody>
          <a:bodyPr vert="horz" wrap="square" lIns="121920" tIns="60960" rIns="121920" bIns="60960" rtlCol="0" anchor="ctr">
            <a:noAutofit/>
          </a:bodyPr>
          <a:lstStyle/>
          <a:p>
            <a:pPr marL="0" marR="0" indent="0" algn="ctr" defTabSz="914354" rtl="0" eaLnBrk="1" fontAlgn="auto" latinLnBrk="0" hangingPunct="1">
              <a:lnSpc>
                <a:spcPct val="100000"/>
              </a:lnSpc>
              <a:spcBef>
                <a:spcPts val="0"/>
              </a:spcBef>
              <a:spcAft>
                <a:spcPts val="0"/>
              </a:spcAft>
              <a:buClrTx/>
              <a:buSzTx/>
              <a:buFontTx/>
              <a:buNone/>
              <a:tabLst/>
              <a:defRPr/>
            </a:pPr>
            <a:r>
              <a:rPr kumimoji="0" lang="en-US" sz="5867"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5867" b="0" i="0" dirty="0">
              <a:latin typeface="Girl Scout Display Light" panose="02020003000000000000" pitchFamily="18" charset="0"/>
            </a:endParaRPr>
          </a:p>
        </p:txBody>
      </p:sp>
      <p:sp>
        <p:nvSpPr>
          <p:cNvPr id="16" name="TextBox 15">
            <a:extLst>
              <a:ext uri="{FF2B5EF4-FFF2-40B4-BE49-F238E27FC236}">
                <a16:creationId xmlns:a16="http://schemas.microsoft.com/office/drawing/2014/main" id="{0615DA54-EE08-4B48-9706-EAC68AF7364D}"/>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Agenda Items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16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02760851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Slide-3">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72018" y="1737968"/>
            <a:ext cx="5620783" cy="3382065"/>
          </a:xfrm>
          <a:prstGeom prst="rect">
            <a:avLst/>
          </a:prstGeom>
        </p:spPr>
      </p:pic>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Agenda Slide – No Image</a:t>
            </a:r>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6324600" y="914400"/>
            <a:ext cx="5638800" cy="5029200"/>
          </a:xfrm>
        </p:spPr>
        <p:txBody>
          <a:bodyPr lIns="0" anchor="ctr">
            <a:noAutofit/>
          </a:bodyPr>
          <a:lstStyle>
            <a:lvl1pPr marL="457189" marR="0" indent="-457189" algn="l" defTabSz="914354" rtl="0" eaLnBrk="1" fontAlgn="auto" latinLnBrk="0" hangingPunct="1">
              <a:lnSpc>
                <a:spcPct val="100000"/>
              </a:lnSpc>
              <a:spcBef>
                <a:spcPts val="1000"/>
              </a:spcBef>
              <a:spcAft>
                <a:spcPts val="0"/>
              </a:spcAft>
              <a:buClrTx/>
              <a:buSzTx/>
              <a:buFont typeface="+mj-lt"/>
              <a:buAutoNum type="arabicPeriod"/>
              <a:tabLst/>
              <a:defRPr sz="2133" b="0" i="0">
                <a:solidFill>
                  <a:schemeClr val="bg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11313945" y="6629402"/>
            <a:ext cx="734123" cy="243652"/>
          </a:xfrm>
        </p:spPr>
        <p:txBody>
          <a:bodyPr/>
          <a:lstStyle>
            <a:lvl1pPr>
              <a:defRPr>
                <a:solidFill>
                  <a:schemeClr val="bg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1038577" y="-3160889"/>
            <a:ext cx="0" cy="0"/>
          </a:xfrm>
          <a:prstGeom prst="rect">
            <a:avLst/>
          </a:prstGeom>
          <a:noFill/>
          <a:ln>
            <a:noFill/>
          </a:ln>
        </p:spPr>
        <p:txBody>
          <a:bodyPr vert="horz" wrap="none" lIns="121920" tIns="60960" rIns="121920" bIns="60960" rtlCol="0" anchor="ctr">
            <a:noAutofit/>
          </a:bodyPr>
          <a:lstStyle/>
          <a:p>
            <a:pPr algn="l"/>
            <a:endParaRPr lang="en-US" sz="2400" b="0" i="0" dirty="0">
              <a:latin typeface="Girl Scout Display Light" panose="02020003000000000000" pitchFamily="18" charset="0"/>
            </a:endParaRPr>
          </a:p>
        </p:txBody>
      </p:sp>
      <p:sp>
        <p:nvSpPr>
          <p:cNvPr id="16" name="TextBox 15">
            <a:extLst>
              <a:ext uri="{FF2B5EF4-FFF2-40B4-BE49-F238E27FC236}">
                <a16:creationId xmlns:a16="http://schemas.microsoft.com/office/drawing/2014/main" id="{7CC061BC-51B4-C342-83EB-933D44B1100B}"/>
              </a:ext>
            </a:extLst>
          </p:cNvPr>
          <p:cNvSpPr txBox="1"/>
          <p:nvPr userDrawn="1"/>
        </p:nvSpPr>
        <p:spPr>
          <a:xfrm>
            <a:off x="355600" y="2970460"/>
            <a:ext cx="5435600" cy="917985"/>
          </a:xfrm>
          <a:prstGeom prst="rect">
            <a:avLst/>
          </a:prstGeom>
          <a:noFill/>
          <a:ln>
            <a:noFill/>
          </a:ln>
        </p:spPr>
        <p:txBody>
          <a:bodyPr vert="horz" wrap="square" lIns="121920" tIns="60960" rIns="121920" bIns="60960" rtlCol="0" anchor="ctr">
            <a:noAutofit/>
          </a:bodyPr>
          <a:lstStyle/>
          <a:p>
            <a:pPr marL="0" marR="0" indent="0" algn="ctr" defTabSz="914354" rtl="0" eaLnBrk="1" fontAlgn="auto" latinLnBrk="0" hangingPunct="1">
              <a:lnSpc>
                <a:spcPct val="100000"/>
              </a:lnSpc>
              <a:spcBef>
                <a:spcPts val="0"/>
              </a:spcBef>
              <a:spcAft>
                <a:spcPts val="0"/>
              </a:spcAft>
              <a:buClrTx/>
              <a:buSzTx/>
              <a:buFontTx/>
              <a:buNone/>
              <a:tabLst/>
              <a:defRPr/>
            </a:pPr>
            <a:r>
              <a:rPr kumimoji="0" lang="en-US" sz="5867"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5867" b="0" i="0" dirty="0">
              <a:latin typeface="Girl Scout Display Light" panose="02020003000000000000" pitchFamily="18" charset="0"/>
            </a:endParaRPr>
          </a:p>
        </p:txBody>
      </p:sp>
      <p:sp>
        <p:nvSpPr>
          <p:cNvPr id="17" name="TextBox 16">
            <a:extLst>
              <a:ext uri="{FF2B5EF4-FFF2-40B4-BE49-F238E27FC236}">
                <a16:creationId xmlns:a16="http://schemas.microsoft.com/office/drawing/2014/main" id="{905E27CF-79D9-3D4C-A896-27A714D5116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Agenda Items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16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E5888EDF-9B4E-044A-8CB1-C2E5378327E8}"/>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408689099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Slide-4">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609600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72018" y="1737968"/>
            <a:ext cx="5620783" cy="3382065"/>
          </a:xfrm>
          <a:prstGeom prst="rect">
            <a:avLst/>
          </a:prstGeom>
        </p:spPr>
      </p:pic>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Agenda Slide – No Image</a:t>
            </a:r>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6324600" y="914400"/>
            <a:ext cx="5638800" cy="5029200"/>
          </a:xfrm>
        </p:spPr>
        <p:txBody>
          <a:bodyPr lIns="0" anchor="ctr">
            <a:noAutofit/>
          </a:bodyPr>
          <a:lstStyle>
            <a:lvl1pPr marL="457189" marR="0" indent="-457189" algn="l" defTabSz="914354" rtl="0" eaLnBrk="1" fontAlgn="auto" latinLnBrk="0" hangingPunct="1">
              <a:lnSpc>
                <a:spcPct val="100000"/>
              </a:lnSpc>
              <a:spcBef>
                <a:spcPts val="1000"/>
              </a:spcBef>
              <a:spcAft>
                <a:spcPts val="0"/>
              </a:spcAft>
              <a:buClrTx/>
              <a:buSzTx/>
              <a:buFont typeface="+mj-lt"/>
              <a:buAutoNum type="arabicPeriod"/>
              <a:tabLst/>
              <a:defRPr sz="2133"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1038577" y="-3160889"/>
            <a:ext cx="0" cy="0"/>
          </a:xfrm>
          <a:prstGeom prst="rect">
            <a:avLst/>
          </a:prstGeom>
          <a:noFill/>
          <a:ln>
            <a:noFill/>
          </a:ln>
        </p:spPr>
        <p:txBody>
          <a:bodyPr vert="horz" wrap="none" lIns="121920" tIns="60960" rIns="121920" bIns="60960" rtlCol="0" anchor="ctr">
            <a:noAutofit/>
          </a:bodyPr>
          <a:lstStyle/>
          <a:p>
            <a:pPr algn="l"/>
            <a:endParaRPr lang="en-US" sz="2400" b="0" i="0" dirty="0">
              <a:latin typeface="Girl Scout Display Light" panose="02020003000000000000" pitchFamily="18" charset="0"/>
            </a:endParaRPr>
          </a:p>
        </p:txBody>
      </p:sp>
      <p:sp>
        <p:nvSpPr>
          <p:cNvPr id="3" name="TextBox 2">
            <a:extLst>
              <a:ext uri="{FF2B5EF4-FFF2-40B4-BE49-F238E27FC236}">
                <a16:creationId xmlns:a16="http://schemas.microsoft.com/office/drawing/2014/main" id="{E4F73BCE-C90A-7D41-8D4E-51C9F628AA57}"/>
              </a:ext>
            </a:extLst>
          </p:cNvPr>
          <p:cNvSpPr txBox="1"/>
          <p:nvPr userDrawn="1"/>
        </p:nvSpPr>
        <p:spPr>
          <a:xfrm>
            <a:off x="355600" y="2970460"/>
            <a:ext cx="5435600" cy="917985"/>
          </a:xfrm>
          <a:prstGeom prst="rect">
            <a:avLst/>
          </a:prstGeom>
          <a:noFill/>
          <a:ln>
            <a:noFill/>
          </a:ln>
        </p:spPr>
        <p:txBody>
          <a:bodyPr vert="horz" wrap="square" lIns="121920" tIns="60960" rIns="121920" bIns="60960" rtlCol="0" anchor="ctr">
            <a:noAutofit/>
          </a:bodyPr>
          <a:lstStyle/>
          <a:p>
            <a:pPr marL="0" marR="0" indent="0" algn="ctr" defTabSz="914354" rtl="0" eaLnBrk="1" fontAlgn="auto" latinLnBrk="0" hangingPunct="1">
              <a:lnSpc>
                <a:spcPct val="100000"/>
              </a:lnSpc>
              <a:spcBef>
                <a:spcPts val="0"/>
              </a:spcBef>
              <a:spcAft>
                <a:spcPts val="0"/>
              </a:spcAft>
              <a:buClrTx/>
              <a:buSzTx/>
              <a:buFontTx/>
              <a:buNone/>
              <a:tabLst/>
              <a:defRPr/>
            </a:pPr>
            <a:r>
              <a:rPr kumimoji="0" lang="en-US" sz="5867"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5867" b="0" i="0" dirty="0">
              <a:solidFill>
                <a:schemeClr val="bg1"/>
              </a:solidFill>
              <a:latin typeface="Girl Scout Display Light" panose="02020003000000000000" pitchFamily="18" charset="0"/>
            </a:endParaRPr>
          </a:p>
        </p:txBody>
      </p:sp>
      <p:sp>
        <p:nvSpPr>
          <p:cNvPr id="16" name="TextBox 15">
            <a:extLst>
              <a:ext uri="{FF2B5EF4-FFF2-40B4-BE49-F238E27FC236}">
                <a16:creationId xmlns:a16="http://schemas.microsoft.com/office/drawing/2014/main" id="{CC60F02C-A714-3B4B-AED8-88BFC2F260C4}"/>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Agenda Items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16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619D8C1D-FBD2-964C-AC5A-54B36DA7636B}"/>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98265295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Slide | Star Green">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2" name="TextBox 11">
            <a:extLst>
              <a:ext uri="{FF2B5EF4-FFF2-40B4-BE49-F238E27FC236}">
                <a16:creationId xmlns:a16="http://schemas.microsoft.com/office/drawing/2014/main" id="{28367C75-B0FA-E14E-8B96-6A72197004ED}"/>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Blank Slide (Star Green)</a:t>
            </a: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0" name="TextBox 9">
            <a:extLst>
              <a:ext uri="{FF2B5EF4-FFF2-40B4-BE49-F238E27FC236}">
                <a16:creationId xmlns:a16="http://schemas.microsoft.com/office/drawing/2014/main" id="{CF6A63BA-37D6-9545-8FC3-D9E6AB0F9796}"/>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
        <p:nvSpPr>
          <p:cNvPr id="11" name="Footer Placeholder 4">
            <a:extLst>
              <a:ext uri="{FF2B5EF4-FFF2-40B4-BE49-F238E27FC236}">
                <a16:creationId xmlns:a16="http://schemas.microsoft.com/office/drawing/2014/main" id="{4C0300A8-7148-B54F-8EA9-1EBDDAF9519A}"/>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156439604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28367C75-B0FA-E14E-8B96-6A72197004ED}"/>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Blank Slide (Faded Mosaic Background)</a:t>
            </a:r>
          </a:p>
        </p:txBody>
      </p:sp>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12386931" cy="6892516"/>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351"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email">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email">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email">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email">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email">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7" name="TextBox 36">
            <a:extLst>
              <a:ext uri="{FF2B5EF4-FFF2-40B4-BE49-F238E27FC236}">
                <a16:creationId xmlns:a16="http://schemas.microsoft.com/office/drawing/2014/main" id="{5787C890-07DB-804A-AFB7-B2E80B9FD63C}"/>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3924373517"/>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6608354"/>
            <a:ext cx="12192000" cy="254857"/>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12" name="TextBox 11">
            <a:extLst>
              <a:ext uri="{FF2B5EF4-FFF2-40B4-BE49-F238E27FC236}">
                <a16:creationId xmlns:a16="http://schemas.microsoft.com/office/drawing/2014/main" id="{28367C75-B0FA-E14E-8B96-6A72197004ED}"/>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Blank Slide (Faded Mosaic Background)</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7" name="TextBox 36">
            <a:extLst>
              <a:ext uri="{FF2B5EF4-FFF2-40B4-BE49-F238E27FC236}">
                <a16:creationId xmlns:a16="http://schemas.microsoft.com/office/drawing/2014/main" id="{5787C890-07DB-804A-AFB7-B2E80B9FD63C}"/>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118090893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2" name="TextBox 11">
            <a:extLst>
              <a:ext uri="{FF2B5EF4-FFF2-40B4-BE49-F238E27FC236}">
                <a16:creationId xmlns:a16="http://schemas.microsoft.com/office/drawing/2014/main" id="{28367C75-B0FA-E14E-8B96-6A72197004ED}"/>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Blank Slide (Girl Scout Green)</a:t>
            </a: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Box 12">
            <a:extLst>
              <a:ext uri="{FF2B5EF4-FFF2-40B4-BE49-F238E27FC236}">
                <a16:creationId xmlns:a16="http://schemas.microsoft.com/office/drawing/2014/main" id="{044A07E0-D92F-8040-9AFA-DEC2FCF49F89}"/>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003150224"/>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ull Bleed Background - No Text">
    <p:bg>
      <p:bgPr>
        <a:solidFill>
          <a:schemeClr val="tx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2B2DCF6-94A0-BD4C-B180-A9975356D591}"/>
              </a:ext>
            </a:extLst>
          </p:cNvPr>
          <p:cNvSpPr>
            <a:spLocks noGrp="1"/>
          </p:cNvSpPr>
          <p:nvPr>
            <p:ph type="pic" sz="quarter" idx="10" hasCustomPrompt="1"/>
          </p:nvPr>
        </p:nvSpPr>
        <p:spPr>
          <a:xfrm>
            <a:off x="0" y="0"/>
            <a:ext cx="12192000" cy="6615485"/>
          </a:xfrm>
        </p:spPr>
        <p:txBody>
          <a:bodyPr anchor="ctr"/>
          <a:lstStyle>
            <a:lvl1pPr marL="0" indent="0" algn="ctr">
              <a:buNone/>
              <a:defRPr>
                <a:solidFill>
                  <a:schemeClr val="tx1"/>
                </a:solidFill>
              </a:defRPr>
            </a:lvl1pPr>
          </a:lstStyle>
          <a:p>
            <a:r>
              <a:rPr lang="en-US" dirty="0"/>
              <a:t>Click icon to add image</a:t>
            </a:r>
          </a:p>
        </p:txBody>
      </p:sp>
      <p:grpSp>
        <p:nvGrpSpPr>
          <p:cNvPr id="11" name="Group 10">
            <a:extLst>
              <a:ext uri="{FF2B5EF4-FFF2-40B4-BE49-F238E27FC236}">
                <a16:creationId xmlns:a16="http://schemas.microsoft.com/office/drawing/2014/main" id="{D51BCFCE-BB6A-7943-ABDA-7961ADEBF4EB}"/>
              </a:ext>
            </a:extLst>
          </p:cNvPr>
          <p:cNvGrpSpPr/>
          <p:nvPr userDrawn="1"/>
        </p:nvGrpSpPr>
        <p:grpSpPr>
          <a:xfrm>
            <a:off x="0" y="6608354"/>
            <a:ext cx="12192000" cy="254857"/>
            <a:chOff x="0" y="4956265"/>
            <a:chExt cx="9144000" cy="191143"/>
          </a:xfrm>
        </p:grpSpPr>
        <p:sp>
          <p:nvSpPr>
            <p:cNvPr id="12" name="Rectangle 11">
              <a:extLst>
                <a:ext uri="{FF2B5EF4-FFF2-40B4-BE49-F238E27FC236}">
                  <a16:creationId xmlns:a16="http://schemas.microsoft.com/office/drawing/2014/main" id="{E6BF83E7-0C40-A147-9C15-A725BA6AFCEE}"/>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3" name="Rectangle 12">
              <a:extLst>
                <a:ext uri="{FF2B5EF4-FFF2-40B4-BE49-F238E27FC236}">
                  <a16:creationId xmlns:a16="http://schemas.microsoft.com/office/drawing/2014/main" id="{0E1DC8FC-B35E-6F4C-8442-07EFDE380BA3}"/>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F665445E-1A5A-9C44-B5C0-3B09BD21A5FD}"/>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78A57BB7-F02C-D240-A722-60A42E756FB6}"/>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650CDA56-AA0E-0B4F-9B2B-E90AD8AC929B}"/>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05DF621C-6817-F147-8359-1CDDD9E90BA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8" name="Graphic 17">
              <a:extLst>
                <a:ext uri="{FF2B5EF4-FFF2-40B4-BE49-F238E27FC236}">
                  <a16:creationId xmlns:a16="http://schemas.microsoft.com/office/drawing/2014/main" id="{732BA06F-81F7-8D49-BF09-FE728D2C5D0B}"/>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19" name="Graphic 18">
              <a:extLst>
                <a:ext uri="{FF2B5EF4-FFF2-40B4-BE49-F238E27FC236}">
                  <a16:creationId xmlns:a16="http://schemas.microsoft.com/office/drawing/2014/main" id="{5770B60B-A566-6748-9EA0-87FDA8E6C76D}"/>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37" name="TextBox 36">
            <a:extLst>
              <a:ext uri="{FF2B5EF4-FFF2-40B4-BE49-F238E27FC236}">
                <a16:creationId xmlns:a16="http://schemas.microsoft.com/office/drawing/2014/main" id="{3912D466-75DF-5045-8027-60B5404FC8B5}"/>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Full Bleed Background Image – No Text</a:t>
            </a:r>
          </a:p>
        </p:txBody>
      </p:sp>
      <p:sp>
        <p:nvSpPr>
          <p:cNvPr id="10" name="TextBox 9">
            <a:extLst>
              <a:ext uri="{FF2B5EF4-FFF2-40B4-BE49-F238E27FC236}">
                <a16:creationId xmlns:a16="http://schemas.microsoft.com/office/drawing/2014/main" id="{0DFCB572-6CF0-7248-8DA7-980A1E1637D1}"/>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Slide Elements:</a:t>
            </a:r>
          </a:p>
          <a:p>
            <a:pPr algn="l"/>
            <a:r>
              <a:rPr lang="en-US" sz="1067" b="0" i="0" dirty="0">
                <a:solidFill>
                  <a:srgbClr val="808080"/>
                </a:solidFill>
                <a:latin typeface="Girl Scout Display Light" panose="02020003000000000000" pitchFamily="18" charset="0"/>
              </a:rPr>
              <a:t>Background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Full “bleed” image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or drag-and-drop an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 IMPORTANT: Make sure the arrangement of the  “Background Image Holder” is behind all of the text elements on the slide. (Slide Section Name, Slide Number, and Legal copy) ***</a:t>
            </a:r>
            <a:endParaRPr lang="en-US" sz="1067" b="1" i="0" dirty="0">
              <a:solidFill>
                <a:srgbClr val="FF0000"/>
              </a:solidFill>
              <a:latin typeface="Girl Scout Display Light" panose="02020003000000000000" pitchFamily="18" charset="0"/>
            </a:endParaRP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Color: Change the text color to either black or white so the  slide section name is visible over the image in the upper left corner.</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p:txBody>
      </p:sp>
      <p:sp>
        <p:nvSpPr>
          <p:cNvPr id="7" name="Text Placeholder 46">
            <a:extLst>
              <a:ext uri="{FF2B5EF4-FFF2-40B4-BE49-F238E27FC236}">
                <a16:creationId xmlns:a16="http://schemas.microsoft.com/office/drawing/2014/main" id="{74D54A67-ADE7-4848-B4B1-EF9D93A86D25}"/>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8" name="Slide Number Placeholder 6">
            <a:extLst>
              <a:ext uri="{FF2B5EF4-FFF2-40B4-BE49-F238E27FC236}">
                <a16:creationId xmlns:a16="http://schemas.microsoft.com/office/drawing/2014/main" id="{D80744D2-3C7A-B74C-B2A7-D26DCB358FC9}"/>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20" name="Footer Placeholder 4">
            <a:extLst>
              <a:ext uri="{FF2B5EF4-FFF2-40B4-BE49-F238E27FC236}">
                <a16:creationId xmlns:a16="http://schemas.microsoft.com/office/drawing/2014/main" id="{B2417497-8043-3146-8BCD-455C38DD39B8}"/>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325061005"/>
      </p:ext>
    </p:extLst>
  </p:cSld>
  <p:clrMapOvr>
    <a:masterClrMapping/>
  </p:clrMapOvr>
  <p:transition>
    <p:fade/>
  </p:transition>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peaker Slide - 1 Holder - Octagon">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w/ Images - 1 Holder  - Octagon Frame</a:t>
            </a:r>
          </a:p>
        </p:txBody>
      </p:sp>
      <p:sp>
        <p:nvSpPr>
          <p:cNvPr id="10" name="Picture Placeholder 32">
            <a:extLst>
              <a:ext uri="{FF2B5EF4-FFF2-40B4-BE49-F238E27FC236}">
                <a16:creationId xmlns:a16="http://schemas.microsoft.com/office/drawing/2014/main" id="{4D11CA2A-999F-9243-83EC-50E462B72C21}"/>
              </a:ext>
            </a:extLst>
          </p:cNvPr>
          <p:cNvSpPr>
            <a:spLocks noGrp="1" noChangeAspect="1"/>
          </p:cNvSpPr>
          <p:nvPr>
            <p:ph type="pic" sz="quarter" idx="16" hasCustomPrompt="1"/>
          </p:nvPr>
        </p:nvSpPr>
        <p:spPr>
          <a:xfrm>
            <a:off x="799227" y="219803"/>
            <a:ext cx="4497547" cy="5120640"/>
          </a:xfrm>
          <a:custGeom>
            <a:avLst/>
            <a:gdLst>
              <a:gd name="connsiteX0" fmla="*/ 1995725 w 5628685"/>
              <a:gd name="connsiteY0" fmla="*/ 0 h 6408488"/>
              <a:gd name="connsiteX1" fmla="*/ 2215963 w 5628685"/>
              <a:gd name="connsiteY1" fmla="*/ 0 h 6408488"/>
              <a:gd name="connsiteX2" fmla="*/ 3358963 w 5628685"/>
              <a:gd name="connsiteY2" fmla="*/ 0 h 6408488"/>
              <a:gd name="connsiteX3" fmla="*/ 3632779 w 5628685"/>
              <a:gd name="connsiteY3" fmla="*/ 0 h 6408488"/>
              <a:gd name="connsiteX4" fmla="*/ 3835653 w 5628685"/>
              <a:gd name="connsiteY4" fmla="*/ 84044 h 6408488"/>
              <a:gd name="connsiteX5" fmla="*/ 5544519 w 5628685"/>
              <a:gd name="connsiteY5" fmla="*/ 1792910 h 6408488"/>
              <a:gd name="connsiteX6" fmla="*/ 5628685 w 5628685"/>
              <a:gd name="connsiteY6" fmla="*/ 1995784 h 6408488"/>
              <a:gd name="connsiteX7" fmla="*/ 5628685 w 5628685"/>
              <a:gd name="connsiteY7" fmla="*/ 4412704 h 6408488"/>
              <a:gd name="connsiteX8" fmla="*/ 5544640 w 5628685"/>
              <a:gd name="connsiteY8" fmla="*/ 4615578 h 6408488"/>
              <a:gd name="connsiteX9" fmla="*/ 3835775 w 5628685"/>
              <a:gd name="connsiteY9" fmla="*/ 6324443 h 6408488"/>
              <a:gd name="connsiteX10" fmla="*/ 3632901 w 5628685"/>
              <a:gd name="connsiteY10" fmla="*/ 6408488 h 6408488"/>
              <a:gd name="connsiteX11" fmla="*/ 3358963 w 5628685"/>
              <a:gd name="connsiteY11" fmla="*/ 6408488 h 6408488"/>
              <a:gd name="connsiteX12" fmla="*/ 2995892 w 5628685"/>
              <a:gd name="connsiteY12" fmla="*/ 6408488 h 6408488"/>
              <a:gd name="connsiteX13" fmla="*/ 2632818 w 5628685"/>
              <a:gd name="connsiteY13" fmla="*/ 6408488 h 6408488"/>
              <a:gd name="connsiteX14" fmla="*/ 2215963 w 5628685"/>
              <a:gd name="connsiteY14" fmla="*/ 6408488 h 6408488"/>
              <a:gd name="connsiteX15" fmla="*/ 1995725 w 5628685"/>
              <a:gd name="connsiteY15" fmla="*/ 6408488 h 6408488"/>
              <a:gd name="connsiteX16" fmla="*/ 1792850 w 5628685"/>
              <a:gd name="connsiteY16" fmla="*/ 6324443 h 6408488"/>
              <a:gd name="connsiteX17" fmla="*/ 83985 w 5628685"/>
              <a:gd name="connsiteY17" fmla="*/ 4615578 h 6408488"/>
              <a:gd name="connsiteX18" fmla="*/ 1 w 5628685"/>
              <a:gd name="connsiteY18" fmla="*/ 4412704 h 6408488"/>
              <a:gd name="connsiteX19" fmla="*/ 1 w 5628685"/>
              <a:gd name="connsiteY19" fmla="*/ 1995784 h 6408488"/>
              <a:gd name="connsiteX20" fmla="*/ 83985 w 5628685"/>
              <a:gd name="connsiteY20" fmla="*/ 1792910 h 6408488"/>
              <a:gd name="connsiteX21" fmla="*/ 1792850 w 5628685"/>
              <a:gd name="connsiteY21" fmla="*/ 84044 h 6408488"/>
              <a:gd name="connsiteX22" fmla="*/ 1995725 w 5628685"/>
              <a:gd name="connsiteY22" fmla="*/ 0 h 64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28685" h="6408488">
                <a:moveTo>
                  <a:pt x="1995725" y="0"/>
                </a:moveTo>
                <a:lnTo>
                  <a:pt x="2215963" y="0"/>
                </a:lnTo>
                <a:lnTo>
                  <a:pt x="3358963" y="0"/>
                </a:lnTo>
                <a:lnTo>
                  <a:pt x="3632779" y="0"/>
                </a:lnTo>
                <a:cubicBezTo>
                  <a:pt x="3708875" y="4"/>
                  <a:pt x="3781852" y="30236"/>
                  <a:pt x="3835653" y="84044"/>
                </a:cubicBezTo>
                <a:lnTo>
                  <a:pt x="5544519" y="1792910"/>
                </a:lnTo>
                <a:cubicBezTo>
                  <a:pt x="5598399" y="1846681"/>
                  <a:pt x="5628685" y="1919670"/>
                  <a:pt x="5628685" y="1995784"/>
                </a:cubicBezTo>
                <a:lnTo>
                  <a:pt x="5628685" y="4412704"/>
                </a:lnTo>
                <a:cubicBezTo>
                  <a:pt x="5628685" y="4488800"/>
                  <a:pt x="5598460" y="4561776"/>
                  <a:pt x="5544640" y="4615578"/>
                </a:cubicBezTo>
                <a:lnTo>
                  <a:pt x="3835775" y="6324443"/>
                </a:lnTo>
                <a:cubicBezTo>
                  <a:pt x="3781973" y="6378263"/>
                  <a:pt x="3708997" y="6408488"/>
                  <a:pt x="3632901" y="6408488"/>
                </a:cubicBezTo>
                <a:lnTo>
                  <a:pt x="3358963" y="6408488"/>
                </a:lnTo>
                <a:lnTo>
                  <a:pt x="2995892" y="6408488"/>
                </a:lnTo>
                <a:lnTo>
                  <a:pt x="2632818" y="6408488"/>
                </a:lnTo>
                <a:lnTo>
                  <a:pt x="2215963" y="6408488"/>
                </a:lnTo>
                <a:lnTo>
                  <a:pt x="1995725" y="6408488"/>
                </a:lnTo>
                <a:cubicBezTo>
                  <a:pt x="1919628" y="6408488"/>
                  <a:pt x="1846652" y="6378263"/>
                  <a:pt x="1792850" y="6324443"/>
                </a:cubicBezTo>
                <a:lnTo>
                  <a:pt x="83985" y="4615578"/>
                </a:lnTo>
                <a:cubicBezTo>
                  <a:pt x="30215" y="4561752"/>
                  <a:pt x="9" y="4488788"/>
                  <a:pt x="1" y="4412704"/>
                </a:cubicBezTo>
                <a:lnTo>
                  <a:pt x="1" y="1995784"/>
                </a:lnTo>
                <a:cubicBezTo>
                  <a:pt x="-11" y="1919700"/>
                  <a:pt x="30198" y="1846724"/>
                  <a:pt x="83985" y="1792910"/>
                </a:cubicBezTo>
                <a:lnTo>
                  <a:pt x="1792850" y="84044"/>
                </a:lnTo>
                <a:cubicBezTo>
                  <a:pt x="1846652" y="30236"/>
                  <a:pt x="1919628" y="4"/>
                  <a:pt x="1995725"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4" name="Text Placeholder 46">
            <a:extLst>
              <a:ext uri="{FF2B5EF4-FFF2-40B4-BE49-F238E27FC236}">
                <a16:creationId xmlns:a16="http://schemas.microsoft.com/office/drawing/2014/main" id="{5FD9B2CD-986C-C74E-BEA4-C52C3E3FA57E}"/>
              </a:ext>
            </a:extLst>
          </p:cNvPr>
          <p:cNvSpPr>
            <a:spLocks noGrp="1"/>
          </p:cNvSpPr>
          <p:nvPr>
            <p:ph type="body" sz="quarter" idx="15" hasCustomPrompt="1"/>
          </p:nvPr>
        </p:nvSpPr>
        <p:spPr>
          <a:xfrm>
            <a:off x="5893683" y="3425695"/>
            <a:ext cx="5830032" cy="310601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5" name="Title 5">
            <a:extLst>
              <a:ext uri="{FF2B5EF4-FFF2-40B4-BE49-F238E27FC236}">
                <a16:creationId xmlns:a16="http://schemas.microsoft.com/office/drawing/2014/main" id="{D9199640-3D5A-594D-8AF5-6629D9B56A00}"/>
              </a:ext>
            </a:extLst>
          </p:cNvPr>
          <p:cNvSpPr>
            <a:spLocks noGrp="1"/>
          </p:cNvSpPr>
          <p:nvPr>
            <p:ph type="title" hasCustomPrompt="1"/>
          </p:nvPr>
        </p:nvSpPr>
        <p:spPr>
          <a:xfrm>
            <a:off x="5892802" y="914403"/>
            <a:ext cx="5841999"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Presenter Slide Information</a:t>
            </a:r>
          </a:p>
        </p:txBody>
      </p:sp>
      <p:sp>
        <p:nvSpPr>
          <p:cNvPr id="11" name="TextBox 10">
            <a:extLst>
              <a:ext uri="{FF2B5EF4-FFF2-40B4-BE49-F238E27FC236}">
                <a16:creationId xmlns:a16="http://schemas.microsoft.com/office/drawing/2014/main" id="{45AC4D06-672B-C141-8A97-C3B4A52C9276}"/>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Caption</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4908195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peaker Slide - 1 Holder - Barrel">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w/ Images - 1 Holder  - Barrel Frame</a:t>
            </a:r>
          </a:p>
        </p:txBody>
      </p:sp>
      <p:sp>
        <p:nvSpPr>
          <p:cNvPr id="10" name="Picture Placeholder 15">
            <a:extLst>
              <a:ext uri="{FF2B5EF4-FFF2-40B4-BE49-F238E27FC236}">
                <a16:creationId xmlns:a16="http://schemas.microsoft.com/office/drawing/2014/main" id="{6FAD9508-2887-714C-9F39-984F695B7B0B}"/>
              </a:ext>
            </a:extLst>
          </p:cNvPr>
          <p:cNvSpPr>
            <a:spLocks noGrp="1" noChangeAspect="1"/>
          </p:cNvSpPr>
          <p:nvPr>
            <p:ph type="pic" sz="quarter" idx="16" hasCustomPrompt="1"/>
          </p:nvPr>
        </p:nvSpPr>
        <p:spPr>
          <a:xfrm>
            <a:off x="801806" y="237785"/>
            <a:ext cx="4492388" cy="5120640"/>
          </a:xfrm>
          <a:custGeom>
            <a:avLst/>
            <a:gdLst>
              <a:gd name="connsiteX0" fmla="*/ 1035561 w 5608890"/>
              <a:gd name="connsiteY0" fmla="*/ 0 h 6393283"/>
              <a:gd name="connsiteX1" fmla="*/ 1291301 w 5608890"/>
              <a:gd name="connsiteY1" fmla="*/ 0 h 6393283"/>
              <a:gd name="connsiteX2" fmla="*/ 1553873 w 5608890"/>
              <a:gd name="connsiteY2" fmla="*/ 0 h 6393283"/>
              <a:gd name="connsiteX3" fmla="*/ 4055018 w 5608890"/>
              <a:gd name="connsiteY3" fmla="*/ 0 h 6393283"/>
              <a:gd name="connsiteX4" fmla="*/ 4573390 w 5608890"/>
              <a:gd name="connsiteY4" fmla="*/ 0 h 6393283"/>
              <a:gd name="connsiteX5" fmla="*/ 4704691 w 5608890"/>
              <a:gd name="connsiteY5" fmla="*/ 77089 h 6393283"/>
              <a:gd name="connsiteX6" fmla="*/ 5608890 w 5608890"/>
              <a:gd name="connsiteY6" fmla="*/ 3196672 h 6393283"/>
              <a:gd name="connsiteX7" fmla="*/ 4704691 w 5608890"/>
              <a:gd name="connsiteY7" fmla="*/ 6316255 h 6393283"/>
              <a:gd name="connsiteX8" fmla="*/ 4573390 w 5608890"/>
              <a:gd name="connsiteY8" fmla="*/ 6393283 h 6393283"/>
              <a:gd name="connsiteX9" fmla="*/ 4304144 w 5608890"/>
              <a:gd name="connsiteY9" fmla="*/ 6393283 h 6393283"/>
              <a:gd name="connsiteX10" fmla="*/ 4055018 w 5608890"/>
              <a:gd name="connsiteY10" fmla="*/ 6393283 h 6393283"/>
              <a:gd name="connsiteX11" fmla="*/ 1553873 w 5608890"/>
              <a:gd name="connsiteY11" fmla="*/ 6393283 h 6393283"/>
              <a:gd name="connsiteX12" fmla="*/ 1291301 w 5608890"/>
              <a:gd name="connsiteY12" fmla="*/ 6393283 h 6393283"/>
              <a:gd name="connsiteX13" fmla="*/ 1035561 w 5608890"/>
              <a:gd name="connsiteY13" fmla="*/ 6393283 h 6393283"/>
              <a:gd name="connsiteX14" fmla="*/ 904199 w 5608890"/>
              <a:gd name="connsiteY14" fmla="*/ 6316255 h 6393283"/>
              <a:gd name="connsiteX15" fmla="*/ 0 w 5608890"/>
              <a:gd name="connsiteY15" fmla="*/ 3196672 h 6393283"/>
              <a:gd name="connsiteX16" fmla="*/ 904199 w 5608890"/>
              <a:gd name="connsiteY16" fmla="*/ 77089 h 6393283"/>
              <a:gd name="connsiteX17" fmla="*/ 1035561 w 5608890"/>
              <a:gd name="connsiteY17" fmla="*/ 0 h 639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08890" h="6393283">
                <a:moveTo>
                  <a:pt x="1035561" y="0"/>
                </a:moveTo>
                <a:lnTo>
                  <a:pt x="1291301" y="0"/>
                </a:lnTo>
                <a:lnTo>
                  <a:pt x="1553873" y="0"/>
                </a:lnTo>
                <a:lnTo>
                  <a:pt x="4055018" y="0"/>
                </a:lnTo>
                <a:lnTo>
                  <a:pt x="4573390" y="0"/>
                </a:lnTo>
                <a:cubicBezTo>
                  <a:pt x="4613912" y="0"/>
                  <a:pt x="4661187" y="9187"/>
                  <a:pt x="4704691" y="77089"/>
                </a:cubicBezTo>
                <a:cubicBezTo>
                  <a:pt x="5304671" y="1013049"/>
                  <a:pt x="5608890" y="2062665"/>
                  <a:pt x="5608890" y="3196672"/>
                </a:cubicBezTo>
                <a:cubicBezTo>
                  <a:pt x="5608890" y="4330679"/>
                  <a:pt x="5304671" y="5380294"/>
                  <a:pt x="4704691" y="6316255"/>
                </a:cubicBezTo>
                <a:cubicBezTo>
                  <a:pt x="4661187" y="6384156"/>
                  <a:pt x="4613912" y="6393283"/>
                  <a:pt x="4573390" y="6393283"/>
                </a:cubicBezTo>
                <a:lnTo>
                  <a:pt x="4304144" y="6393283"/>
                </a:lnTo>
                <a:lnTo>
                  <a:pt x="4055018" y="6393283"/>
                </a:lnTo>
                <a:lnTo>
                  <a:pt x="1553873" y="6393283"/>
                </a:lnTo>
                <a:lnTo>
                  <a:pt x="1291301" y="6393283"/>
                </a:lnTo>
                <a:lnTo>
                  <a:pt x="1035561" y="6393283"/>
                </a:lnTo>
                <a:cubicBezTo>
                  <a:pt x="995039" y="6393283"/>
                  <a:pt x="947703" y="6384156"/>
                  <a:pt x="904199" y="6316255"/>
                </a:cubicBezTo>
                <a:cubicBezTo>
                  <a:pt x="304219" y="5380294"/>
                  <a:pt x="0" y="4330679"/>
                  <a:pt x="0" y="3196672"/>
                </a:cubicBezTo>
                <a:cubicBezTo>
                  <a:pt x="0" y="2062665"/>
                  <a:pt x="304219" y="1013049"/>
                  <a:pt x="904199" y="77089"/>
                </a:cubicBezTo>
                <a:cubicBezTo>
                  <a:pt x="947703" y="9187"/>
                  <a:pt x="995039" y="0"/>
                  <a:pt x="103556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4" name="Text Placeholder 46">
            <a:extLst>
              <a:ext uri="{FF2B5EF4-FFF2-40B4-BE49-F238E27FC236}">
                <a16:creationId xmlns:a16="http://schemas.microsoft.com/office/drawing/2014/main" id="{2CAC81F1-AFDF-DB45-ABE3-9D90C17CF377}"/>
              </a:ext>
            </a:extLst>
          </p:cNvPr>
          <p:cNvSpPr>
            <a:spLocks noGrp="1"/>
          </p:cNvSpPr>
          <p:nvPr>
            <p:ph type="body" sz="quarter" idx="15" hasCustomPrompt="1"/>
          </p:nvPr>
        </p:nvSpPr>
        <p:spPr>
          <a:xfrm>
            <a:off x="5893683" y="3425695"/>
            <a:ext cx="5830032" cy="310601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5" name="Title 5">
            <a:extLst>
              <a:ext uri="{FF2B5EF4-FFF2-40B4-BE49-F238E27FC236}">
                <a16:creationId xmlns:a16="http://schemas.microsoft.com/office/drawing/2014/main" id="{CFDED162-F527-F24D-B172-9257B88BEAB0}"/>
              </a:ext>
            </a:extLst>
          </p:cNvPr>
          <p:cNvSpPr>
            <a:spLocks noGrp="1"/>
          </p:cNvSpPr>
          <p:nvPr>
            <p:ph type="title" hasCustomPrompt="1"/>
          </p:nvPr>
        </p:nvSpPr>
        <p:spPr>
          <a:xfrm>
            <a:off x="5892802" y="914403"/>
            <a:ext cx="5841999"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Presenter Slide Information</a:t>
            </a:r>
          </a:p>
        </p:txBody>
      </p:sp>
      <p:sp>
        <p:nvSpPr>
          <p:cNvPr id="11" name="TextBox 10">
            <a:extLst>
              <a:ext uri="{FF2B5EF4-FFF2-40B4-BE49-F238E27FC236}">
                <a16:creationId xmlns:a16="http://schemas.microsoft.com/office/drawing/2014/main" id="{E1DFEAF5-27FC-644F-8B82-2A210DF549F9}"/>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lang="en-US" sz="1067" b="0" i="0" dirty="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Caption</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404414C0-920C-C441-A711-36AE67BAB78F}"/>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37378362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peaker Slide - 1 Holder - Pennant">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w/ Images - 1 Holder  - Pennant Frame</a:t>
            </a:r>
          </a:p>
        </p:txBody>
      </p:sp>
      <p:sp>
        <p:nvSpPr>
          <p:cNvPr id="10" name="Picture Placeholder 14">
            <a:extLst>
              <a:ext uri="{FF2B5EF4-FFF2-40B4-BE49-F238E27FC236}">
                <a16:creationId xmlns:a16="http://schemas.microsoft.com/office/drawing/2014/main" id="{FB2DC3B2-1339-7843-8303-65156121CBAE}"/>
              </a:ext>
            </a:extLst>
          </p:cNvPr>
          <p:cNvSpPr>
            <a:spLocks noGrp="1" noChangeAspect="1"/>
          </p:cNvSpPr>
          <p:nvPr>
            <p:ph type="pic" sz="quarter" idx="16" hasCustomPrompt="1"/>
          </p:nvPr>
        </p:nvSpPr>
        <p:spPr>
          <a:xfrm>
            <a:off x="785241" y="242051"/>
            <a:ext cx="4525519" cy="5120640"/>
          </a:xfrm>
          <a:custGeom>
            <a:avLst/>
            <a:gdLst>
              <a:gd name="connsiteX0" fmla="*/ 155707 w 5639553"/>
              <a:gd name="connsiteY0" fmla="*/ 0 h 6381173"/>
              <a:gd name="connsiteX1" fmla="*/ 5483846 w 5639553"/>
              <a:gd name="connsiteY1" fmla="*/ 0 h 6381173"/>
              <a:gd name="connsiteX2" fmla="*/ 5483912 w 5639553"/>
              <a:gd name="connsiteY2" fmla="*/ 0 h 6381173"/>
              <a:gd name="connsiteX3" fmla="*/ 5639553 w 5639553"/>
              <a:gd name="connsiteY3" fmla="*/ 155772 h 6381173"/>
              <a:gd name="connsiteX4" fmla="*/ 5639553 w 5639553"/>
              <a:gd name="connsiteY4" fmla="*/ 2531122 h 6381173"/>
              <a:gd name="connsiteX5" fmla="*/ 5639553 w 5639553"/>
              <a:gd name="connsiteY5" fmla="*/ 3163130 h 6381173"/>
              <a:gd name="connsiteX6" fmla="*/ 5639553 w 5639553"/>
              <a:gd name="connsiteY6" fmla="*/ 4301332 h 6381173"/>
              <a:gd name="connsiteX7" fmla="*/ 5575005 w 5639553"/>
              <a:gd name="connsiteY7" fmla="*/ 4427597 h 6381173"/>
              <a:gd name="connsiteX8" fmla="*/ 2910935 w 5639553"/>
              <a:gd name="connsiteY8" fmla="*/ 6351731 h 6381173"/>
              <a:gd name="connsiteX9" fmla="*/ 2819777 w 5639553"/>
              <a:gd name="connsiteY9" fmla="*/ 6381173 h 6381173"/>
              <a:gd name="connsiteX10" fmla="*/ 2728619 w 5639553"/>
              <a:gd name="connsiteY10" fmla="*/ 6351731 h 6381173"/>
              <a:gd name="connsiteX11" fmla="*/ 64549 w 5639553"/>
              <a:gd name="connsiteY11" fmla="*/ 4427597 h 6381173"/>
              <a:gd name="connsiteX12" fmla="*/ 1 w 5639553"/>
              <a:gd name="connsiteY12" fmla="*/ 4301332 h 6381173"/>
              <a:gd name="connsiteX13" fmla="*/ 1 w 5639553"/>
              <a:gd name="connsiteY13" fmla="*/ 3163130 h 6381173"/>
              <a:gd name="connsiteX14" fmla="*/ 1 w 5639553"/>
              <a:gd name="connsiteY14" fmla="*/ 2531122 h 6381173"/>
              <a:gd name="connsiteX15" fmla="*/ 1 w 5639553"/>
              <a:gd name="connsiteY15" fmla="*/ 155772 h 6381173"/>
              <a:gd name="connsiteX16" fmla="*/ 1 w 5639553"/>
              <a:gd name="connsiteY16" fmla="*/ 155706 h 6381173"/>
              <a:gd name="connsiteX17" fmla="*/ 155707 w 5639553"/>
              <a:gd name="connsiteY17" fmla="*/ 0 h 638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39553" h="6381173">
                <a:moveTo>
                  <a:pt x="155707" y="0"/>
                </a:moveTo>
                <a:lnTo>
                  <a:pt x="5483846" y="0"/>
                </a:lnTo>
                <a:cubicBezTo>
                  <a:pt x="5483866" y="0"/>
                  <a:pt x="5483893" y="0"/>
                  <a:pt x="5483912" y="0"/>
                </a:cubicBezTo>
                <a:cubicBezTo>
                  <a:pt x="5569907" y="36"/>
                  <a:pt x="5639586" y="69778"/>
                  <a:pt x="5639553" y="155772"/>
                </a:cubicBezTo>
                <a:lnTo>
                  <a:pt x="5639553" y="2531122"/>
                </a:lnTo>
                <a:lnTo>
                  <a:pt x="5639553" y="3163130"/>
                </a:lnTo>
                <a:lnTo>
                  <a:pt x="5639553" y="4301332"/>
                </a:lnTo>
                <a:cubicBezTo>
                  <a:pt x="5639566" y="4351344"/>
                  <a:pt x="5615552" y="4398319"/>
                  <a:pt x="5575005" y="4427597"/>
                </a:cubicBezTo>
                <a:lnTo>
                  <a:pt x="2910935" y="6351731"/>
                </a:lnTo>
                <a:cubicBezTo>
                  <a:pt x="2883719" y="6371359"/>
                  <a:pt x="2851748" y="6381173"/>
                  <a:pt x="2819777" y="6381173"/>
                </a:cubicBezTo>
                <a:cubicBezTo>
                  <a:pt x="2787806" y="6381173"/>
                  <a:pt x="2755834" y="6371359"/>
                  <a:pt x="2728619" y="6351731"/>
                </a:cubicBezTo>
                <a:lnTo>
                  <a:pt x="64549" y="4427597"/>
                </a:lnTo>
                <a:cubicBezTo>
                  <a:pt x="24002" y="4398319"/>
                  <a:pt x="-12" y="4351344"/>
                  <a:pt x="1" y="4301332"/>
                </a:cubicBezTo>
                <a:lnTo>
                  <a:pt x="1" y="3163130"/>
                </a:lnTo>
                <a:lnTo>
                  <a:pt x="1" y="2531122"/>
                </a:lnTo>
                <a:lnTo>
                  <a:pt x="1" y="155772"/>
                </a:lnTo>
                <a:cubicBezTo>
                  <a:pt x="1" y="155751"/>
                  <a:pt x="1" y="155728"/>
                  <a:pt x="1" y="155706"/>
                </a:cubicBezTo>
                <a:cubicBezTo>
                  <a:pt x="1" y="69712"/>
                  <a:pt x="69713" y="0"/>
                  <a:pt x="155707"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4" name="Text Placeholder 46">
            <a:extLst>
              <a:ext uri="{FF2B5EF4-FFF2-40B4-BE49-F238E27FC236}">
                <a16:creationId xmlns:a16="http://schemas.microsoft.com/office/drawing/2014/main" id="{F266ABB8-42DF-A24F-A3E6-1BBE591DEFCA}"/>
              </a:ext>
            </a:extLst>
          </p:cNvPr>
          <p:cNvSpPr>
            <a:spLocks noGrp="1"/>
          </p:cNvSpPr>
          <p:nvPr>
            <p:ph type="body" sz="quarter" idx="15" hasCustomPrompt="1"/>
          </p:nvPr>
        </p:nvSpPr>
        <p:spPr>
          <a:xfrm>
            <a:off x="5893683" y="3425695"/>
            <a:ext cx="5830032" cy="310601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5" name="Title 5">
            <a:extLst>
              <a:ext uri="{FF2B5EF4-FFF2-40B4-BE49-F238E27FC236}">
                <a16:creationId xmlns:a16="http://schemas.microsoft.com/office/drawing/2014/main" id="{61C8980D-2AFC-7C44-A441-527EE0C74FC7}"/>
              </a:ext>
            </a:extLst>
          </p:cNvPr>
          <p:cNvSpPr>
            <a:spLocks noGrp="1"/>
          </p:cNvSpPr>
          <p:nvPr>
            <p:ph type="title" hasCustomPrompt="1"/>
          </p:nvPr>
        </p:nvSpPr>
        <p:spPr>
          <a:xfrm>
            <a:off x="5892802" y="914403"/>
            <a:ext cx="5841999"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Presenter Slide Information</a:t>
            </a:r>
          </a:p>
        </p:txBody>
      </p:sp>
      <p:sp>
        <p:nvSpPr>
          <p:cNvPr id="11" name="TextBox 10">
            <a:extLst>
              <a:ext uri="{FF2B5EF4-FFF2-40B4-BE49-F238E27FC236}">
                <a16:creationId xmlns:a16="http://schemas.microsoft.com/office/drawing/2014/main" id="{7E9D2DF5-488B-FC42-AC03-29494E290002}"/>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lang="en-US" sz="1067" b="0" i="0" dirty="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Caption</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1610ACCB-E26F-B844-9299-F5CEE4524290}"/>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28945259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peaker Slide - 1 Holder - Pentagon">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w/ Images - 1 Holder  - Pentagon Frame</a:t>
            </a:r>
          </a:p>
        </p:txBody>
      </p:sp>
      <p:sp>
        <p:nvSpPr>
          <p:cNvPr id="11" name="Picture Placeholder 10">
            <a:extLst>
              <a:ext uri="{FF2B5EF4-FFF2-40B4-BE49-F238E27FC236}">
                <a16:creationId xmlns:a16="http://schemas.microsoft.com/office/drawing/2014/main" id="{58633774-F69E-8B4E-A337-1951B724D5D5}"/>
              </a:ext>
            </a:extLst>
          </p:cNvPr>
          <p:cNvSpPr>
            <a:spLocks noGrp="1"/>
          </p:cNvSpPr>
          <p:nvPr>
            <p:ph type="pic" sz="quarter" idx="21" hasCustomPrompt="1"/>
          </p:nvPr>
        </p:nvSpPr>
        <p:spPr>
          <a:xfrm>
            <a:off x="791516" y="228600"/>
            <a:ext cx="4512969" cy="5124451"/>
          </a:xfrm>
          <a:custGeom>
            <a:avLst/>
            <a:gdLst>
              <a:gd name="connsiteX0" fmla="*/ 1449285 w 4222751"/>
              <a:gd name="connsiteY0" fmla="*/ 0 h 4794910"/>
              <a:gd name="connsiteX1" fmla="*/ 2438400 w 4222751"/>
              <a:gd name="connsiteY1" fmla="*/ 0 h 4794910"/>
              <a:gd name="connsiteX2" fmla="*/ 2438400 w 4222751"/>
              <a:gd name="connsiteY2" fmla="*/ 1653 h 4794910"/>
              <a:gd name="connsiteX3" fmla="*/ 2773466 w 4222751"/>
              <a:gd name="connsiteY3" fmla="*/ 1653 h 4794910"/>
              <a:gd name="connsiteX4" fmla="*/ 2907983 w 4222751"/>
              <a:gd name="connsiteY4" fmla="*/ 79191 h 4794910"/>
              <a:gd name="connsiteX5" fmla="*/ 4202045 w 4222751"/>
              <a:gd name="connsiteY5" fmla="*/ 2320743 h 4794910"/>
              <a:gd name="connsiteX6" fmla="*/ 4202045 w 4222751"/>
              <a:gd name="connsiteY6" fmla="*/ 2475819 h 4794910"/>
              <a:gd name="connsiteX7" fmla="*/ 2907395 w 4222751"/>
              <a:gd name="connsiteY7" fmla="*/ 4717372 h 4794910"/>
              <a:gd name="connsiteX8" fmla="*/ 2773466 w 4222751"/>
              <a:gd name="connsiteY8" fmla="*/ 4794910 h 4794910"/>
              <a:gd name="connsiteX9" fmla="*/ 1784351 w 4222751"/>
              <a:gd name="connsiteY9" fmla="*/ 4794910 h 4794910"/>
              <a:gd name="connsiteX10" fmla="*/ 1784351 w 4222751"/>
              <a:gd name="connsiteY10" fmla="*/ 4793257 h 4794910"/>
              <a:gd name="connsiteX11" fmla="*/ 1449285 w 4222751"/>
              <a:gd name="connsiteY11" fmla="*/ 4793257 h 4794910"/>
              <a:gd name="connsiteX12" fmla="*/ 1314768 w 4222751"/>
              <a:gd name="connsiteY12" fmla="*/ 4715719 h 4794910"/>
              <a:gd name="connsiteX13" fmla="*/ 20706 w 4222751"/>
              <a:gd name="connsiteY13" fmla="*/ 2474167 h 4794910"/>
              <a:gd name="connsiteX14" fmla="*/ 20706 w 4222751"/>
              <a:gd name="connsiteY14" fmla="*/ 2319091 h 4794910"/>
              <a:gd name="connsiteX15" fmla="*/ 1315356 w 4222751"/>
              <a:gd name="connsiteY15" fmla="*/ 77538 h 4794910"/>
              <a:gd name="connsiteX16" fmla="*/ 1449285 w 4222751"/>
              <a:gd name="connsiteY16" fmla="*/ 0 h 479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22751" h="4794910">
                <a:moveTo>
                  <a:pt x="1449285" y="0"/>
                </a:moveTo>
                <a:lnTo>
                  <a:pt x="2438400" y="0"/>
                </a:lnTo>
                <a:lnTo>
                  <a:pt x="2438400" y="1653"/>
                </a:lnTo>
                <a:lnTo>
                  <a:pt x="2773466" y="1653"/>
                </a:lnTo>
                <a:cubicBezTo>
                  <a:pt x="2828683" y="1653"/>
                  <a:pt x="2879787" y="31023"/>
                  <a:pt x="2907983" y="79191"/>
                </a:cubicBezTo>
                <a:lnTo>
                  <a:pt x="4202045" y="2320743"/>
                </a:lnTo>
                <a:cubicBezTo>
                  <a:pt x="4229653" y="2368911"/>
                  <a:pt x="4229653" y="2427652"/>
                  <a:pt x="4202045" y="2475819"/>
                </a:cubicBezTo>
                <a:lnTo>
                  <a:pt x="2907395" y="4717372"/>
                </a:lnTo>
                <a:cubicBezTo>
                  <a:pt x="2879787" y="4764952"/>
                  <a:pt x="2828683" y="4794910"/>
                  <a:pt x="2773466" y="4794910"/>
                </a:cubicBezTo>
                <a:lnTo>
                  <a:pt x="1784351" y="4794910"/>
                </a:lnTo>
                <a:lnTo>
                  <a:pt x="1784351" y="4793257"/>
                </a:lnTo>
                <a:lnTo>
                  <a:pt x="1449285" y="4793257"/>
                </a:lnTo>
                <a:cubicBezTo>
                  <a:pt x="1394068" y="4793257"/>
                  <a:pt x="1342964" y="4763887"/>
                  <a:pt x="1314768" y="4715719"/>
                </a:cubicBezTo>
                <a:lnTo>
                  <a:pt x="20706" y="2474167"/>
                </a:lnTo>
                <a:cubicBezTo>
                  <a:pt x="-6902" y="2425999"/>
                  <a:pt x="-6902" y="2367258"/>
                  <a:pt x="20706" y="2319091"/>
                </a:cubicBezTo>
                <a:lnTo>
                  <a:pt x="1315356" y="77538"/>
                </a:lnTo>
                <a:cubicBezTo>
                  <a:pt x="1342964" y="29958"/>
                  <a:pt x="1394068" y="0"/>
                  <a:pt x="144928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2" name="TextBox 11">
            <a:extLst>
              <a:ext uri="{FF2B5EF4-FFF2-40B4-BE49-F238E27FC236}">
                <a16:creationId xmlns:a16="http://schemas.microsoft.com/office/drawing/2014/main" id="{B2317B35-9189-AD44-8A30-812BD86BBF90}"/>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lang="en-US" sz="1067" b="0" i="0" dirty="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Caption</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Text Placeholder 46">
            <a:extLst>
              <a:ext uri="{FF2B5EF4-FFF2-40B4-BE49-F238E27FC236}">
                <a16:creationId xmlns:a16="http://schemas.microsoft.com/office/drawing/2014/main" id="{FEAD0AD2-D600-E343-9AC9-6A6BC31AF791}"/>
              </a:ext>
            </a:extLst>
          </p:cNvPr>
          <p:cNvSpPr>
            <a:spLocks noGrp="1"/>
          </p:cNvSpPr>
          <p:nvPr>
            <p:ph type="body" sz="quarter" idx="15" hasCustomPrompt="1"/>
          </p:nvPr>
        </p:nvSpPr>
        <p:spPr>
          <a:xfrm>
            <a:off x="5893683" y="3425695"/>
            <a:ext cx="5830032" cy="310601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4" name="Title 5">
            <a:extLst>
              <a:ext uri="{FF2B5EF4-FFF2-40B4-BE49-F238E27FC236}">
                <a16:creationId xmlns:a16="http://schemas.microsoft.com/office/drawing/2014/main" id="{38EC7AE7-CD78-E04C-BA8F-17B4BCAA5513}"/>
              </a:ext>
            </a:extLst>
          </p:cNvPr>
          <p:cNvSpPr>
            <a:spLocks noGrp="1"/>
          </p:cNvSpPr>
          <p:nvPr>
            <p:ph type="title" hasCustomPrompt="1"/>
          </p:nvPr>
        </p:nvSpPr>
        <p:spPr>
          <a:xfrm>
            <a:off x="5892802" y="914403"/>
            <a:ext cx="5841999"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Presenter Slide Information</a:t>
            </a:r>
          </a:p>
        </p:txBody>
      </p:sp>
      <p:sp>
        <p:nvSpPr>
          <p:cNvPr id="10" name="Footer Placeholder 4">
            <a:extLst>
              <a:ext uri="{FF2B5EF4-FFF2-40B4-BE49-F238E27FC236}">
                <a16:creationId xmlns:a16="http://schemas.microsoft.com/office/drawing/2014/main" id="{71598637-B2C5-774C-A193-D0351CE18180}"/>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29727447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peaker Slide - 1 Holder - Notched">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w/ Images - 1 Holder  - Notched Frame</a:t>
            </a:r>
          </a:p>
        </p:txBody>
      </p:sp>
      <p:sp>
        <p:nvSpPr>
          <p:cNvPr id="10" name="Picture Placeholder 31">
            <a:extLst>
              <a:ext uri="{FF2B5EF4-FFF2-40B4-BE49-F238E27FC236}">
                <a16:creationId xmlns:a16="http://schemas.microsoft.com/office/drawing/2014/main" id="{F43800E0-CBF7-DE4A-8BE9-BF5111E4C7F0}"/>
              </a:ext>
            </a:extLst>
          </p:cNvPr>
          <p:cNvSpPr>
            <a:spLocks noGrp="1" noChangeAspect="1"/>
          </p:cNvSpPr>
          <p:nvPr>
            <p:ph type="pic" sz="quarter" idx="16" hasCustomPrompt="1"/>
          </p:nvPr>
        </p:nvSpPr>
        <p:spPr>
          <a:xfrm>
            <a:off x="790378" y="259976"/>
            <a:ext cx="4515245" cy="5120640"/>
          </a:xfrm>
          <a:custGeom>
            <a:avLst/>
            <a:gdLst>
              <a:gd name="connsiteX0" fmla="*/ 531103 w 5616391"/>
              <a:gd name="connsiteY0" fmla="*/ 0 h 6369424"/>
              <a:gd name="connsiteX1" fmla="*/ 1799667 w 5616391"/>
              <a:gd name="connsiteY1" fmla="*/ 0 h 6369424"/>
              <a:gd name="connsiteX2" fmla="*/ 2176183 w 5616391"/>
              <a:gd name="connsiteY2" fmla="*/ 0 h 6369424"/>
              <a:gd name="connsiteX3" fmla="*/ 3440209 w 5616391"/>
              <a:gd name="connsiteY3" fmla="*/ 0 h 6369424"/>
              <a:gd name="connsiteX4" fmla="*/ 5085288 w 5616391"/>
              <a:gd name="connsiteY4" fmla="*/ 0 h 6369424"/>
              <a:gd name="connsiteX5" fmla="*/ 5113207 w 5616391"/>
              <a:gd name="connsiteY5" fmla="*/ 27978 h 6369424"/>
              <a:gd name="connsiteX6" fmla="*/ 5588414 w 5616391"/>
              <a:gd name="connsiteY6" fmla="*/ 503185 h 6369424"/>
              <a:gd name="connsiteX7" fmla="*/ 5616391 w 5616391"/>
              <a:gd name="connsiteY7" fmla="*/ 531103 h 6369424"/>
              <a:gd name="connsiteX8" fmla="*/ 5616391 w 5616391"/>
              <a:gd name="connsiteY8" fmla="*/ 5838321 h 6369424"/>
              <a:gd name="connsiteX9" fmla="*/ 5588414 w 5616391"/>
              <a:gd name="connsiteY9" fmla="*/ 5866240 h 6369424"/>
              <a:gd name="connsiteX10" fmla="*/ 5113207 w 5616391"/>
              <a:gd name="connsiteY10" fmla="*/ 6341447 h 6369424"/>
              <a:gd name="connsiteX11" fmla="*/ 5085288 w 5616391"/>
              <a:gd name="connsiteY11" fmla="*/ 6369424 h 6369424"/>
              <a:gd name="connsiteX12" fmla="*/ 3816726 w 5616391"/>
              <a:gd name="connsiteY12" fmla="*/ 6369424 h 6369424"/>
              <a:gd name="connsiteX13" fmla="*/ 3440209 w 5616391"/>
              <a:gd name="connsiteY13" fmla="*/ 6369424 h 6369424"/>
              <a:gd name="connsiteX14" fmla="*/ 2176183 w 5616391"/>
              <a:gd name="connsiteY14" fmla="*/ 6369424 h 6369424"/>
              <a:gd name="connsiteX15" fmla="*/ 1799667 w 5616391"/>
              <a:gd name="connsiteY15" fmla="*/ 6369424 h 6369424"/>
              <a:gd name="connsiteX16" fmla="*/ 531103 w 5616391"/>
              <a:gd name="connsiteY16" fmla="*/ 6369424 h 6369424"/>
              <a:gd name="connsiteX17" fmla="*/ 503185 w 5616391"/>
              <a:gd name="connsiteY17" fmla="*/ 6341447 h 6369424"/>
              <a:gd name="connsiteX18" fmla="*/ 27978 w 5616391"/>
              <a:gd name="connsiteY18" fmla="*/ 5866240 h 6369424"/>
              <a:gd name="connsiteX19" fmla="*/ 0 w 5616391"/>
              <a:gd name="connsiteY19" fmla="*/ 5838321 h 6369424"/>
              <a:gd name="connsiteX20" fmla="*/ 0 w 5616391"/>
              <a:gd name="connsiteY20" fmla="*/ 531103 h 6369424"/>
              <a:gd name="connsiteX21" fmla="*/ 27978 w 5616391"/>
              <a:gd name="connsiteY21" fmla="*/ 503185 h 6369424"/>
              <a:gd name="connsiteX22" fmla="*/ 503185 w 5616391"/>
              <a:gd name="connsiteY22" fmla="*/ 27978 h 6369424"/>
              <a:gd name="connsiteX23" fmla="*/ 531103 w 5616391"/>
              <a:gd name="connsiteY23" fmla="*/ 0 h 63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16391" h="6369424">
                <a:moveTo>
                  <a:pt x="531103" y="0"/>
                </a:moveTo>
                <a:lnTo>
                  <a:pt x="1799667" y="0"/>
                </a:lnTo>
                <a:lnTo>
                  <a:pt x="2176183" y="0"/>
                </a:lnTo>
                <a:lnTo>
                  <a:pt x="3440209" y="0"/>
                </a:lnTo>
                <a:lnTo>
                  <a:pt x="5085288" y="0"/>
                </a:lnTo>
                <a:cubicBezTo>
                  <a:pt x="5100634" y="225"/>
                  <a:pt x="5113015" y="12629"/>
                  <a:pt x="5113207" y="27978"/>
                </a:cubicBezTo>
                <a:cubicBezTo>
                  <a:pt x="5127773" y="284151"/>
                  <a:pt x="5332267" y="488617"/>
                  <a:pt x="5588414" y="503185"/>
                </a:cubicBezTo>
                <a:cubicBezTo>
                  <a:pt x="5603712" y="503530"/>
                  <a:pt x="5616034" y="515820"/>
                  <a:pt x="5616391" y="531103"/>
                </a:cubicBezTo>
                <a:lnTo>
                  <a:pt x="5616391" y="5838321"/>
                </a:lnTo>
                <a:cubicBezTo>
                  <a:pt x="5616153" y="5853667"/>
                  <a:pt x="5603771" y="5866049"/>
                  <a:pt x="5588414" y="5866240"/>
                </a:cubicBezTo>
                <a:cubicBezTo>
                  <a:pt x="5332267" y="5880806"/>
                  <a:pt x="5127773" y="6085301"/>
                  <a:pt x="5113207" y="6341447"/>
                </a:cubicBezTo>
                <a:cubicBezTo>
                  <a:pt x="5112861" y="6356745"/>
                  <a:pt x="5100569" y="6369067"/>
                  <a:pt x="5085288" y="6369424"/>
                </a:cubicBezTo>
                <a:lnTo>
                  <a:pt x="3816726" y="6369424"/>
                </a:lnTo>
                <a:lnTo>
                  <a:pt x="3440209" y="6369424"/>
                </a:lnTo>
                <a:lnTo>
                  <a:pt x="2176183" y="6369424"/>
                </a:lnTo>
                <a:lnTo>
                  <a:pt x="1799667" y="6369424"/>
                </a:lnTo>
                <a:lnTo>
                  <a:pt x="531103" y="6369424"/>
                </a:lnTo>
                <a:cubicBezTo>
                  <a:pt x="515755" y="6369186"/>
                  <a:pt x="503376" y="6356804"/>
                  <a:pt x="503185" y="6341447"/>
                </a:cubicBezTo>
                <a:cubicBezTo>
                  <a:pt x="488617" y="6085301"/>
                  <a:pt x="284151" y="5880806"/>
                  <a:pt x="27978" y="5866240"/>
                </a:cubicBezTo>
                <a:cubicBezTo>
                  <a:pt x="12694" y="5865894"/>
                  <a:pt x="378" y="5853603"/>
                  <a:pt x="0" y="5838321"/>
                </a:cubicBezTo>
                <a:lnTo>
                  <a:pt x="0" y="531103"/>
                </a:lnTo>
                <a:cubicBezTo>
                  <a:pt x="225" y="515755"/>
                  <a:pt x="12629" y="503376"/>
                  <a:pt x="27978" y="503185"/>
                </a:cubicBezTo>
                <a:cubicBezTo>
                  <a:pt x="284151" y="488617"/>
                  <a:pt x="488617" y="284151"/>
                  <a:pt x="503185" y="27978"/>
                </a:cubicBezTo>
                <a:cubicBezTo>
                  <a:pt x="503530" y="12694"/>
                  <a:pt x="515820" y="378"/>
                  <a:pt x="531103"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4" name="Text Placeholder 46">
            <a:extLst>
              <a:ext uri="{FF2B5EF4-FFF2-40B4-BE49-F238E27FC236}">
                <a16:creationId xmlns:a16="http://schemas.microsoft.com/office/drawing/2014/main" id="{3FEFE0BB-CC49-DF48-A71F-5FCFAA46C250}"/>
              </a:ext>
            </a:extLst>
          </p:cNvPr>
          <p:cNvSpPr>
            <a:spLocks noGrp="1"/>
          </p:cNvSpPr>
          <p:nvPr>
            <p:ph type="body" sz="quarter" idx="15" hasCustomPrompt="1"/>
          </p:nvPr>
        </p:nvSpPr>
        <p:spPr>
          <a:xfrm>
            <a:off x="5893683" y="3425695"/>
            <a:ext cx="5830032" cy="310601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5" name="Title 5">
            <a:extLst>
              <a:ext uri="{FF2B5EF4-FFF2-40B4-BE49-F238E27FC236}">
                <a16:creationId xmlns:a16="http://schemas.microsoft.com/office/drawing/2014/main" id="{94F82380-839B-0A4D-BA2F-993957356A25}"/>
              </a:ext>
            </a:extLst>
          </p:cNvPr>
          <p:cNvSpPr>
            <a:spLocks noGrp="1"/>
          </p:cNvSpPr>
          <p:nvPr>
            <p:ph type="title" hasCustomPrompt="1"/>
          </p:nvPr>
        </p:nvSpPr>
        <p:spPr>
          <a:xfrm>
            <a:off x="5892802" y="914403"/>
            <a:ext cx="5841999"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Presenter Slide Information</a:t>
            </a:r>
          </a:p>
        </p:txBody>
      </p:sp>
      <p:sp>
        <p:nvSpPr>
          <p:cNvPr id="11" name="TextBox 10">
            <a:extLst>
              <a:ext uri="{FF2B5EF4-FFF2-40B4-BE49-F238E27FC236}">
                <a16:creationId xmlns:a16="http://schemas.microsoft.com/office/drawing/2014/main" id="{F6200F6B-F491-2149-AA3D-A4E946F63025}"/>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lang="en-US" sz="1067" b="0" i="0" dirty="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Caption</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B29D3B0F-3338-374F-A425-3BAA5F4284C7}"/>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5912836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peaker Slide - 1 Holder - Oval">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lvl="1" algn="ctr"/>
            <a:r>
              <a:rPr lang="en-US" sz="2400" b="0" i="0" dirty="0">
                <a:solidFill>
                  <a:srgbClr val="808080"/>
                </a:solidFill>
                <a:latin typeface="Girl Scout Display Light" panose="02020003000000000000" pitchFamily="18" charset="0"/>
              </a:rPr>
              <a:t>Text w/ Images | 1 Holder | Oval Frame</a:t>
            </a:r>
          </a:p>
        </p:txBody>
      </p:sp>
      <p:sp>
        <p:nvSpPr>
          <p:cNvPr id="10" name="Picture Placeholder 17">
            <a:extLst>
              <a:ext uri="{FF2B5EF4-FFF2-40B4-BE49-F238E27FC236}">
                <a16:creationId xmlns:a16="http://schemas.microsoft.com/office/drawing/2014/main" id="{3E9D1A83-6FFB-CB4D-BF67-0F2752AEC935}"/>
              </a:ext>
            </a:extLst>
          </p:cNvPr>
          <p:cNvSpPr>
            <a:spLocks noGrp="1" noChangeAspect="1"/>
          </p:cNvSpPr>
          <p:nvPr>
            <p:ph type="pic" sz="quarter" idx="16" hasCustomPrompt="1"/>
          </p:nvPr>
        </p:nvSpPr>
        <p:spPr>
          <a:xfrm>
            <a:off x="795211" y="228600"/>
            <a:ext cx="4505579" cy="5120640"/>
          </a:xfrm>
          <a:custGeom>
            <a:avLst/>
            <a:gdLst>
              <a:gd name="connsiteX0" fmla="*/ 2819401 w 5638800"/>
              <a:gd name="connsiteY0" fmla="*/ 0 h 6400800"/>
              <a:gd name="connsiteX1" fmla="*/ 5638800 w 5638800"/>
              <a:gd name="connsiteY1" fmla="*/ 3200400 h 6400800"/>
              <a:gd name="connsiteX2" fmla="*/ 2819401 w 5638800"/>
              <a:gd name="connsiteY2" fmla="*/ 6400800 h 6400800"/>
              <a:gd name="connsiteX3" fmla="*/ 0 w 5638800"/>
              <a:gd name="connsiteY3" fmla="*/ 3200400 h 6400800"/>
              <a:gd name="connsiteX4" fmla="*/ 2819401 w 5638800"/>
              <a:gd name="connsiteY4" fmla="*/ 0 h 640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8800" h="6400800">
                <a:moveTo>
                  <a:pt x="2819401" y="0"/>
                </a:moveTo>
                <a:cubicBezTo>
                  <a:pt x="4376511" y="0"/>
                  <a:pt x="5638800" y="1432868"/>
                  <a:pt x="5638800" y="3200400"/>
                </a:cubicBezTo>
                <a:cubicBezTo>
                  <a:pt x="5638800" y="4967933"/>
                  <a:pt x="4376511" y="6400800"/>
                  <a:pt x="2819401" y="6400800"/>
                </a:cubicBezTo>
                <a:cubicBezTo>
                  <a:pt x="1262289" y="6400800"/>
                  <a:pt x="0" y="4967933"/>
                  <a:pt x="0" y="3200400"/>
                </a:cubicBezTo>
                <a:cubicBezTo>
                  <a:pt x="0" y="1432868"/>
                  <a:pt x="1262289" y="0"/>
                  <a:pt x="281940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3" name="Text Placeholder 46">
            <a:extLst>
              <a:ext uri="{FF2B5EF4-FFF2-40B4-BE49-F238E27FC236}">
                <a16:creationId xmlns:a16="http://schemas.microsoft.com/office/drawing/2014/main" id="{A51380D2-F93F-A948-81D0-D12F3D6C6DC2}"/>
              </a:ext>
            </a:extLst>
          </p:cNvPr>
          <p:cNvSpPr>
            <a:spLocks noGrp="1"/>
          </p:cNvSpPr>
          <p:nvPr>
            <p:ph type="body" sz="quarter" idx="15" hasCustomPrompt="1"/>
          </p:nvPr>
        </p:nvSpPr>
        <p:spPr>
          <a:xfrm>
            <a:off x="5893683" y="3425695"/>
            <a:ext cx="5830032" cy="310601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4" name="Title 5">
            <a:extLst>
              <a:ext uri="{FF2B5EF4-FFF2-40B4-BE49-F238E27FC236}">
                <a16:creationId xmlns:a16="http://schemas.microsoft.com/office/drawing/2014/main" id="{59CA9791-C17C-684B-BB32-F0EC10284B23}"/>
              </a:ext>
            </a:extLst>
          </p:cNvPr>
          <p:cNvSpPr>
            <a:spLocks noGrp="1"/>
          </p:cNvSpPr>
          <p:nvPr>
            <p:ph type="title" hasCustomPrompt="1"/>
          </p:nvPr>
        </p:nvSpPr>
        <p:spPr>
          <a:xfrm>
            <a:off x="5892802" y="914403"/>
            <a:ext cx="5841999"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Presenter Slide Information</a:t>
            </a:r>
          </a:p>
        </p:txBody>
      </p:sp>
      <p:sp>
        <p:nvSpPr>
          <p:cNvPr id="11" name="TextBox 10">
            <a:extLst>
              <a:ext uri="{FF2B5EF4-FFF2-40B4-BE49-F238E27FC236}">
                <a16:creationId xmlns:a16="http://schemas.microsoft.com/office/drawing/2014/main" id="{294F2A34-1037-8846-A5DD-F9F857EDB289}"/>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lang="en-US" sz="1067" b="0" i="0" dirty="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Caption</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AA3802EB-A85D-D143-9B0E-8166A05AB8B2}"/>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9153813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peaker Slide - 1 Holder - Diamond">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w/ Images - 1 Holder  - Diamond Frame</a:t>
            </a:r>
          </a:p>
        </p:txBody>
      </p:sp>
      <p:sp>
        <p:nvSpPr>
          <p:cNvPr id="10" name="Picture Placeholder 12">
            <a:extLst>
              <a:ext uri="{FF2B5EF4-FFF2-40B4-BE49-F238E27FC236}">
                <a16:creationId xmlns:a16="http://schemas.microsoft.com/office/drawing/2014/main" id="{7B479D93-D113-4E44-8127-2A3D1C726EA5}"/>
              </a:ext>
            </a:extLst>
          </p:cNvPr>
          <p:cNvSpPr>
            <a:spLocks noGrp="1"/>
          </p:cNvSpPr>
          <p:nvPr>
            <p:ph type="pic" sz="quarter" idx="16" hasCustomPrompt="1"/>
          </p:nvPr>
        </p:nvSpPr>
        <p:spPr>
          <a:xfrm>
            <a:off x="788006" y="228601"/>
            <a:ext cx="4519989" cy="5120640"/>
          </a:xfrm>
          <a:custGeom>
            <a:avLst/>
            <a:gdLst>
              <a:gd name="connsiteX0" fmla="*/ 2832036 w 5638800"/>
              <a:gd name="connsiteY0" fmla="*/ 902 h 6794507"/>
              <a:gd name="connsiteX1" fmla="*/ 2883172 w 5638800"/>
              <a:gd name="connsiteY1" fmla="*/ 28518 h 6794507"/>
              <a:gd name="connsiteX2" fmla="*/ 5617530 w 5638800"/>
              <a:gd name="connsiteY2" fmla="*/ 3338520 h 6794507"/>
              <a:gd name="connsiteX3" fmla="*/ 5616438 w 5638800"/>
              <a:gd name="connsiteY3" fmla="*/ 3457328 h 6794507"/>
              <a:gd name="connsiteX4" fmla="*/ 2883172 w 5638800"/>
              <a:gd name="connsiteY4" fmla="*/ 6765996 h 6794507"/>
              <a:gd name="connsiteX5" fmla="*/ 2819364 w 5638800"/>
              <a:gd name="connsiteY5" fmla="*/ 6794507 h 6794507"/>
              <a:gd name="connsiteX6" fmla="*/ 2755556 w 5638800"/>
              <a:gd name="connsiteY6" fmla="*/ 6765996 h 6794507"/>
              <a:gd name="connsiteX7" fmla="*/ 22363 w 5638800"/>
              <a:gd name="connsiteY7" fmla="*/ 3457328 h 6794507"/>
              <a:gd name="connsiteX8" fmla="*/ 21271 w 5638800"/>
              <a:gd name="connsiteY8" fmla="*/ 3338520 h 6794507"/>
              <a:gd name="connsiteX9" fmla="*/ 2755556 w 5638800"/>
              <a:gd name="connsiteY9" fmla="*/ 28518 h 6794507"/>
              <a:gd name="connsiteX10" fmla="*/ 2773477 w 5638800"/>
              <a:gd name="connsiteY10" fmla="*/ 12896 h 6794507"/>
              <a:gd name="connsiteX11" fmla="*/ 2832036 w 5638800"/>
              <a:gd name="connsiteY11" fmla="*/ 902 h 679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00" h="6794507">
                <a:moveTo>
                  <a:pt x="2832036" y="902"/>
                </a:moveTo>
                <a:cubicBezTo>
                  <a:pt x="2851887" y="3729"/>
                  <a:pt x="2870501" y="13158"/>
                  <a:pt x="2883172" y="28518"/>
                </a:cubicBezTo>
                <a:cubicBezTo>
                  <a:pt x="2883172" y="28518"/>
                  <a:pt x="5601870" y="3319470"/>
                  <a:pt x="5617530" y="3338520"/>
                </a:cubicBezTo>
                <a:cubicBezTo>
                  <a:pt x="5646287" y="3374268"/>
                  <a:pt x="5645849" y="3421987"/>
                  <a:pt x="5616438" y="3457328"/>
                </a:cubicBezTo>
                <a:cubicBezTo>
                  <a:pt x="5268916" y="3888556"/>
                  <a:pt x="2883172" y="6765996"/>
                  <a:pt x="2883172" y="6765996"/>
                </a:cubicBezTo>
                <a:cubicBezTo>
                  <a:pt x="2868372" y="6783864"/>
                  <a:pt x="2844645" y="6794466"/>
                  <a:pt x="2819364" y="6794507"/>
                </a:cubicBezTo>
                <a:cubicBezTo>
                  <a:pt x="2794083" y="6794466"/>
                  <a:pt x="2770356" y="6783864"/>
                  <a:pt x="2755556" y="6765996"/>
                </a:cubicBezTo>
                <a:cubicBezTo>
                  <a:pt x="2755556" y="6765996"/>
                  <a:pt x="369813" y="3888556"/>
                  <a:pt x="22363" y="3457328"/>
                </a:cubicBezTo>
                <a:cubicBezTo>
                  <a:pt x="-7047" y="3421987"/>
                  <a:pt x="-7487" y="3374267"/>
                  <a:pt x="21271" y="3338520"/>
                </a:cubicBezTo>
                <a:cubicBezTo>
                  <a:pt x="36859" y="3319470"/>
                  <a:pt x="2755556" y="28518"/>
                  <a:pt x="2755556" y="28518"/>
                </a:cubicBezTo>
                <a:cubicBezTo>
                  <a:pt x="2760520" y="22500"/>
                  <a:pt x="2766572" y="17224"/>
                  <a:pt x="2773477" y="12896"/>
                </a:cubicBezTo>
                <a:cubicBezTo>
                  <a:pt x="2791097" y="1849"/>
                  <a:pt x="2812185" y="-1926"/>
                  <a:pt x="2832036" y="902"/>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3" name="Text Placeholder 46">
            <a:extLst>
              <a:ext uri="{FF2B5EF4-FFF2-40B4-BE49-F238E27FC236}">
                <a16:creationId xmlns:a16="http://schemas.microsoft.com/office/drawing/2014/main" id="{6648C37A-0A12-E549-84E9-74A00DEA8589}"/>
              </a:ext>
            </a:extLst>
          </p:cNvPr>
          <p:cNvSpPr>
            <a:spLocks noGrp="1"/>
          </p:cNvSpPr>
          <p:nvPr>
            <p:ph type="body" sz="quarter" idx="15" hasCustomPrompt="1"/>
          </p:nvPr>
        </p:nvSpPr>
        <p:spPr>
          <a:xfrm>
            <a:off x="5893683" y="3425695"/>
            <a:ext cx="5830032" cy="310601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4" name="Title 5">
            <a:extLst>
              <a:ext uri="{FF2B5EF4-FFF2-40B4-BE49-F238E27FC236}">
                <a16:creationId xmlns:a16="http://schemas.microsoft.com/office/drawing/2014/main" id="{8CA34A27-401E-F444-B90D-B4E2356CA355}"/>
              </a:ext>
            </a:extLst>
          </p:cNvPr>
          <p:cNvSpPr>
            <a:spLocks noGrp="1"/>
          </p:cNvSpPr>
          <p:nvPr>
            <p:ph type="title" hasCustomPrompt="1"/>
          </p:nvPr>
        </p:nvSpPr>
        <p:spPr>
          <a:xfrm>
            <a:off x="5892802" y="914403"/>
            <a:ext cx="5841999"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Presenter Slide Information</a:t>
            </a:r>
          </a:p>
        </p:txBody>
      </p:sp>
      <p:sp>
        <p:nvSpPr>
          <p:cNvPr id="11" name="TextBox 10">
            <a:extLst>
              <a:ext uri="{FF2B5EF4-FFF2-40B4-BE49-F238E27FC236}">
                <a16:creationId xmlns:a16="http://schemas.microsoft.com/office/drawing/2014/main" id="{11008407-E12C-1342-BEE0-DDA0280A9B57}"/>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lang="en-US" sz="1067" b="0" i="0" dirty="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Caption</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D9DCB31E-443C-AD45-8135-9A0534ED9C89}"/>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42414595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peaker Slide - 1 Holder - Arch">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w/ Images - 1 Holder  - Arch Frame</a:t>
            </a:r>
          </a:p>
        </p:txBody>
      </p:sp>
      <p:sp>
        <p:nvSpPr>
          <p:cNvPr id="10" name="Picture Placeholder 19">
            <a:extLst>
              <a:ext uri="{FF2B5EF4-FFF2-40B4-BE49-F238E27FC236}">
                <a16:creationId xmlns:a16="http://schemas.microsoft.com/office/drawing/2014/main" id="{D27449B8-5EC6-5345-A900-60DDA7A84F8F}"/>
              </a:ext>
            </a:extLst>
          </p:cNvPr>
          <p:cNvSpPr>
            <a:spLocks noGrp="1" noChangeAspect="1"/>
          </p:cNvSpPr>
          <p:nvPr>
            <p:ph type="pic" sz="quarter" idx="16" hasCustomPrompt="1"/>
          </p:nvPr>
        </p:nvSpPr>
        <p:spPr>
          <a:xfrm>
            <a:off x="777020" y="228600"/>
            <a:ext cx="4541960" cy="5120640"/>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21" name="Text Placeholder 46">
            <a:extLst>
              <a:ext uri="{FF2B5EF4-FFF2-40B4-BE49-F238E27FC236}">
                <a16:creationId xmlns:a16="http://schemas.microsoft.com/office/drawing/2014/main" id="{41B9B1FD-5157-A345-B3E0-98B444773864}"/>
              </a:ext>
            </a:extLst>
          </p:cNvPr>
          <p:cNvSpPr>
            <a:spLocks noGrp="1"/>
          </p:cNvSpPr>
          <p:nvPr>
            <p:ph type="body" sz="quarter" idx="15" hasCustomPrompt="1"/>
          </p:nvPr>
        </p:nvSpPr>
        <p:spPr>
          <a:xfrm>
            <a:off x="5893683" y="3425695"/>
            <a:ext cx="5830032" cy="310601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1" name="Title 5">
            <a:extLst>
              <a:ext uri="{FF2B5EF4-FFF2-40B4-BE49-F238E27FC236}">
                <a16:creationId xmlns:a16="http://schemas.microsoft.com/office/drawing/2014/main" id="{1882E914-C10F-FC45-A554-74EA9FF9098E}"/>
              </a:ext>
            </a:extLst>
          </p:cNvPr>
          <p:cNvSpPr>
            <a:spLocks noGrp="1"/>
          </p:cNvSpPr>
          <p:nvPr>
            <p:ph type="title" hasCustomPrompt="1"/>
          </p:nvPr>
        </p:nvSpPr>
        <p:spPr>
          <a:xfrm>
            <a:off x="5892802" y="914403"/>
            <a:ext cx="5841999"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Presenter Slide Information</a:t>
            </a:r>
          </a:p>
        </p:txBody>
      </p:sp>
      <p:sp>
        <p:nvSpPr>
          <p:cNvPr id="13" name="TextBox 12">
            <a:extLst>
              <a:ext uri="{FF2B5EF4-FFF2-40B4-BE49-F238E27FC236}">
                <a16:creationId xmlns:a16="http://schemas.microsoft.com/office/drawing/2014/main" id="{95286349-2DD9-4A4B-88A0-FB8B650414D3}"/>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lang="en-US" sz="1067" b="0" i="0" dirty="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Caption</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AA2D2062-01C2-F84B-9C41-0119C04BAA4F}"/>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17669750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peaker Slide - 2 Holders">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w/ Images - 2 Holders</a:t>
            </a:r>
          </a:p>
        </p:txBody>
      </p:sp>
      <p:sp>
        <p:nvSpPr>
          <p:cNvPr id="6" name="Picture Placeholder 19">
            <a:extLst>
              <a:ext uri="{FF2B5EF4-FFF2-40B4-BE49-F238E27FC236}">
                <a16:creationId xmlns:a16="http://schemas.microsoft.com/office/drawing/2014/main" id="{51449E31-1B29-2347-9A61-AFB08ABBB413}"/>
              </a:ext>
            </a:extLst>
          </p:cNvPr>
          <p:cNvSpPr>
            <a:spLocks noGrp="1" noChangeAspect="1"/>
          </p:cNvSpPr>
          <p:nvPr>
            <p:ph type="pic" sz="quarter" idx="16" hasCustomPrompt="1"/>
          </p:nvPr>
        </p:nvSpPr>
        <p:spPr>
          <a:xfrm>
            <a:off x="690441" y="228601"/>
            <a:ext cx="2252719" cy="2438400"/>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an image</a:t>
            </a:r>
          </a:p>
        </p:txBody>
      </p:sp>
      <p:sp>
        <p:nvSpPr>
          <p:cNvPr id="10" name="Picture Placeholder 12">
            <a:extLst>
              <a:ext uri="{FF2B5EF4-FFF2-40B4-BE49-F238E27FC236}">
                <a16:creationId xmlns:a16="http://schemas.microsoft.com/office/drawing/2014/main" id="{C7337C72-2373-B44F-8CD9-9E8FE037EB2B}"/>
              </a:ext>
            </a:extLst>
          </p:cNvPr>
          <p:cNvSpPr>
            <a:spLocks noGrp="1" noChangeAspect="1"/>
          </p:cNvSpPr>
          <p:nvPr>
            <p:ph type="pic" sz="quarter" idx="17" hasCustomPrompt="1"/>
          </p:nvPr>
        </p:nvSpPr>
        <p:spPr>
          <a:xfrm>
            <a:off x="693351" y="3429000"/>
            <a:ext cx="2231391" cy="2438400"/>
          </a:xfrm>
          <a:custGeom>
            <a:avLst/>
            <a:gdLst>
              <a:gd name="connsiteX0" fmla="*/ 2832036 w 5638800"/>
              <a:gd name="connsiteY0" fmla="*/ 902 h 6794507"/>
              <a:gd name="connsiteX1" fmla="*/ 2883172 w 5638800"/>
              <a:gd name="connsiteY1" fmla="*/ 28518 h 6794507"/>
              <a:gd name="connsiteX2" fmla="*/ 5617530 w 5638800"/>
              <a:gd name="connsiteY2" fmla="*/ 3338520 h 6794507"/>
              <a:gd name="connsiteX3" fmla="*/ 5616438 w 5638800"/>
              <a:gd name="connsiteY3" fmla="*/ 3457328 h 6794507"/>
              <a:gd name="connsiteX4" fmla="*/ 2883172 w 5638800"/>
              <a:gd name="connsiteY4" fmla="*/ 6765996 h 6794507"/>
              <a:gd name="connsiteX5" fmla="*/ 2819364 w 5638800"/>
              <a:gd name="connsiteY5" fmla="*/ 6794507 h 6794507"/>
              <a:gd name="connsiteX6" fmla="*/ 2755556 w 5638800"/>
              <a:gd name="connsiteY6" fmla="*/ 6765996 h 6794507"/>
              <a:gd name="connsiteX7" fmla="*/ 22363 w 5638800"/>
              <a:gd name="connsiteY7" fmla="*/ 3457328 h 6794507"/>
              <a:gd name="connsiteX8" fmla="*/ 21271 w 5638800"/>
              <a:gd name="connsiteY8" fmla="*/ 3338520 h 6794507"/>
              <a:gd name="connsiteX9" fmla="*/ 2755556 w 5638800"/>
              <a:gd name="connsiteY9" fmla="*/ 28518 h 6794507"/>
              <a:gd name="connsiteX10" fmla="*/ 2773477 w 5638800"/>
              <a:gd name="connsiteY10" fmla="*/ 12896 h 6794507"/>
              <a:gd name="connsiteX11" fmla="*/ 2832036 w 5638800"/>
              <a:gd name="connsiteY11" fmla="*/ 902 h 679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00" h="6794507">
                <a:moveTo>
                  <a:pt x="2832036" y="902"/>
                </a:moveTo>
                <a:cubicBezTo>
                  <a:pt x="2851887" y="3729"/>
                  <a:pt x="2870501" y="13158"/>
                  <a:pt x="2883172" y="28518"/>
                </a:cubicBezTo>
                <a:cubicBezTo>
                  <a:pt x="2883172" y="28518"/>
                  <a:pt x="5601870" y="3319470"/>
                  <a:pt x="5617530" y="3338520"/>
                </a:cubicBezTo>
                <a:cubicBezTo>
                  <a:pt x="5646287" y="3374268"/>
                  <a:pt x="5645849" y="3421987"/>
                  <a:pt x="5616438" y="3457328"/>
                </a:cubicBezTo>
                <a:cubicBezTo>
                  <a:pt x="5268916" y="3888556"/>
                  <a:pt x="2883172" y="6765996"/>
                  <a:pt x="2883172" y="6765996"/>
                </a:cubicBezTo>
                <a:cubicBezTo>
                  <a:pt x="2868372" y="6783864"/>
                  <a:pt x="2844645" y="6794466"/>
                  <a:pt x="2819364" y="6794507"/>
                </a:cubicBezTo>
                <a:cubicBezTo>
                  <a:pt x="2794083" y="6794466"/>
                  <a:pt x="2770356" y="6783864"/>
                  <a:pt x="2755556" y="6765996"/>
                </a:cubicBezTo>
                <a:cubicBezTo>
                  <a:pt x="2755556" y="6765996"/>
                  <a:pt x="369813" y="3888556"/>
                  <a:pt x="22363" y="3457328"/>
                </a:cubicBezTo>
                <a:cubicBezTo>
                  <a:pt x="-7047" y="3421987"/>
                  <a:pt x="-7487" y="3374267"/>
                  <a:pt x="21271" y="3338520"/>
                </a:cubicBezTo>
                <a:cubicBezTo>
                  <a:pt x="36859" y="3319470"/>
                  <a:pt x="2755556" y="28518"/>
                  <a:pt x="2755556" y="28518"/>
                </a:cubicBezTo>
                <a:cubicBezTo>
                  <a:pt x="2760520" y="22500"/>
                  <a:pt x="2766572" y="17224"/>
                  <a:pt x="2773477" y="12896"/>
                </a:cubicBezTo>
                <a:cubicBezTo>
                  <a:pt x="2791097" y="1849"/>
                  <a:pt x="2812185" y="-1926"/>
                  <a:pt x="2832036" y="902"/>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5" name="Text Placeholder 46">
            <a:extLst>
              <a:ext uri="{FF2B5EF4-FFF2-40B4-BE49-F238E27FC236}">
                <a16:creationId xmlns:a16="http://schemas.microsoft.com/office/drawing/2014/main" id="{0DDD1687-3C57-0E4D-ADA8-ACD391481686}"/>
              </a:ext>
            </a:extLst>
          </p:cNvPr>
          <p:cNvSpPr>
            <a:spLocks noGrp="1"/>
          </p:cNvSpPr>
          <p:nvPr>
            <p:ph type="body" sz="quarter" idx="15" hasCustomPrompt="1"/>
          </p:nvPr>
        </p:nvSpPr>
        <p:spPr>
          <a:xfrm>
            <a:off x="3658483" y="3425695"/>
            <a:ext cx="5830032" cy="310601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9FBF6841-D036-534E-BDD4-5488C35E0B95}"/>
              </a:ext>
            </a:extLst>
          </p:cNvPr>
          <p:cNvSpPr>
            <a:spLocks noGrp="1"/>
          </p:cNvSpPr>
          <p:nvPr>
            <p:ph type="title" hasCustomPrompt="1"/>
          </p:nvPr>
        </p:nvSpPr>
        <p:spPr>
          <a:xfrm>
            <a:off x="3657602" y="914403"/>
            <a:ext cx="5841999"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Presenter Slide Information</a:t>
            </a:r>
          </a:p>
        </p:txBody>
      </p:sp>
      <p:sp>
        <p:nvSpPr>
          <p:cNvPr id="11" name="TextBox 10">
            <a:extLst>
              <a:ext uri="{FF2B5EF4-FFF2-40B4-BE49-F238E27FC236}">
                <a16:creationId xmlns:a16="http://schemas.microsoft.com/office/drawing/2014/main" id="{E23153C5-F61E-4F43-A9EC-E18CAFDCD03C}"/>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Holders</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lang="en-US" sz="1067" b="0" i="0" dirty="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Captions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C0B36344-0406-F047-8268-D71CCF4E94FC}"/>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10727354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peaker Slide - 3 Holders">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w/ Images - 3 Holders</a:t>
            </a:r>
          </a:p>
        </p:txBody>
      </p:sp>
      <p:sp>
        <p:nvSpPr>
          <p:cNvPr id="6" name="Picture Placeholder 19">
            <a:extLst>
              <a:ext uri="{FF2B5EF4-FFF2-40B4-BE49-F238E27FC236}">
                <a16:creationId xmlns:a16="http://schemas.microsoft.com/office/drawing/2014/main" id="{51449E31-1B29-2347-9A61-AFB08ABBB413}"/>
              </a:ext>
            </a:extLst>
          </p:cNvPr>
          <p:cNvSpPr>
            <a:spLocks noGrp="1" noChangeAspect="1"/>
          </p:cNvSpPr>
          <p:nvPr>
            <p:ph type="pic" sz="quarter" idx="16" hasCustomPrompt="1"/>
          </p:nvPr>
        </p:nvSpPr>
        <p:spPr>
          <a:xfrm>
            <a:off x="1923034" y="228600"/>
            <a:ext cx="2249933" cy="2438400"/>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0" name="Picture Placeholder 12">
            <a:extLst>
              <a:ext uri="{FF2B5EF4-FFF2-40B4-BE49-F238E27FC236}">
                <a16:creationId xmlns:a16="http://schemas.microsoft.com/office/drawing/2014/main" id="{C7337C72-2373-B44F-8CD9-9E8FE037EB2B}"/>
              </a:ext>
            </a:extLst>
          </p:cNvPr>
          <p:cNvSpPr>
            <a:spLocks noGrp="1" noChangeAspect="1"/>
          </p:cNvSpPr>
          <p:nvPr>
            <p:ph type="pic" sz="quarter" idx="17" hasCustomPrompt="1"/>
          </p:nvPr>
        </p:nvSpPr>
        <p:spPr>
          <a:xfrm>
            <a:off x="631197" y="3429000"/>
            <a:ext cx="2129791" cy="2438400"/>
          </a:xfrm>
          <a:custGeom>
            <a:avLst/>
            <a:gdLst>
              <a:gd name="connsiteX0" fmla="*/ 2832036 w 5638800"/>
              <a:gd name="connsiteY0" fmla="*/ 902 h 6794507"/>
              <a:gd name="connsiteX1" fmla="*/ 2883172 w 5638800"/>
              <a:gd name="connsiteY1" fmla="*/ 28518 h 6794507"/>
              <a:gd name="connsiteX2" fmla="*/ 5617530 w 5638800"/>
              <a:gd name="connsiteY2" fmla="*/ 3338520 h 6794507"/>
              <a:gd name="connsiteX3" fmla="*/ 5616438 w 5638800"/>
              <a:gd name="connsiteY3" fmla="*/ 3457328 h 6794507"/>
              <a:gd name="connsiteX4" fmla="*/ 2883172 w 5638800"/>
              <a:gd name="connsiteY4" fmla="*/ 6765996 h 6794507"/>
              <a:gd name="connsiteX5" fmla="*/ 2819364 w 5638800"/>
              <a:gd name="connsiteY5" fmla="*/ 6794507 h 6794507"/>
              <a:gd name="connsiteX6" fmla="*/ 2755556 w 5638800"/>
              <a:gd name="connsiteY6" fmla="*/ 6765996 h 6794507"/>
              <a:gd name="connsiteX7" fmla="*/ 22363 w 5638800"/>
              <a:gd name="connsiteY7" fmla="*/ 3457328 h 6794507"/>
              <a:gd name="connsiteX8" fmla="*/ 21271 w 5638800"/>
              <a:gd name="connsiteY8" fmla="*/ 3338520 h 6794507"/>
              <a:gd name="connsiteX9" fmla="*/ 2755556 w 5638800"/>
              <a:gd name="connsiteY9" fmla="*/ 28518 h 6794507"/>
              <a:gd name="connsiteX10" fmla="*/ 2773477 w 5638800"/>
              <a:gd name="connsiteY10" fmla="*/ 12896 h 6794507"/>
              <a:gd name="connsiteX11" fmla="*/ 2832036 w 5638800"/>
              <a:gd name="connsiteY11" fmla="*/ 902 h 679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00" h="6794507">
                <a:moveTo>
                  <a:pt x="2832036" y="902"/>
                </a:moveTo>
                <a:cubicBezTo>
                  <a:pt x="2851887" y="3729"/>
                  <a:pt x="2870501" y="13158"/>
                  <a:pt x="2883172" y="28518"/>
                </a:cubicBezTo>
                <a:cubicBezTo>
                  <a:pt x="2883172" y="28518"/>
                  <a:pt x="5601870" y="3319470"/>
                  <a:pt x="5617530" y="3338520"/>
                </a:cubicBezTo>
                <a:cubicBezTo>
                  <a:pt x="5646287" y="3374268"/>
                  <a:pt x="5645849" y="3421987"/>
                  <a:pt x="5616438" y="3457328"/>
                </a:cubicBezTo>
                <a:cubicBezTo>
                  <a:pt x="5268916" y="3888556"/>
                  <a:pt x="2883172" y="6765996"/>
                  <a:pt x="2883172" y="6765996"/>
                </a:cubicBezTo>
                <a:cubicBezTo>
                  <a:pt x="2868372" y="6783864"/>
                  <a:pt x="2844645" y="6794466"/>
                  <a:pt x="2819364" y="6794507"/>
                </a:cubicBezTo>
                <a:cubicBezTo>
                  <a:pt x="2794083" y="6794466"/>
                  <a:pt x="2770356" y="6783864"/>
                  <a:pt x="2755556" y="6765996"/>
                </a:cubicBezTo>
                <a:cubicBezTo>
                  <a:pt x="2755556" y="6765996"/>
                  <a:pt x="369813" y="3888556"/>
                  <a:pt x="22363" y="3457328"/>
                </a:cubicBezTo>
                <a:cubicBezTo>
                  <a:pt x="-7047" y="3421987"/>
                  <a:pt x="-7487" y="3374267"/>
                  <a:pt x="21271" y="3338520"/>
                </a:cubicBezTo>
                <a:cubicBezTo>
                  <a:pt x="36859" y="3319470"/>
                  <a:pt x="2755556" y="28518"/>
                  <a:pt x="2755556" y="28518"/>
                </a:cubicBezTo>
                <a:cubicBezTo>
                  <a:pt x="2760520" y="22500"/>
                  <a:pt x="2766572" y="17224"/>
                  <a:pt x="2773477" y="12896"/>
                </a:cubicBezTo>
                <a:cubicBezTo>
                  <a:pt x="2791097" y="1849"/>
                  <a:pt x="2812185" y="-1926"/>
                  <a:pt x="2832036" y="902"/>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1" name="Picture Placeholder 17">
            <a:extLst>
              <a:ext uri="{FF2B5EF4-FFF2-40B4-BE49-F238E27FC236}">
                <a16:creationId xmlns:a16="http://schemas.microsoft.com/office/drawing/2014/main" id="{0F1A94C2-B8DC-264B-94FE-72A848763156}"/>
              </a:ext>
            </a:extLst>
          </p:cNvPr>
          <p:cNvSpPr>
            <a:spLocks noGrp="1" noChangeAspect="1"/>
          </p:cNvSpPr>
          <p:nvPr>
            <p:ph type="pic" sz="quarter" idx="18" hasCustomPrompt="1"/>
          </p:nvPr>
        </p:nvSpPr>
        <p:spPr>
          <a:xfrm>
            <a:off x="3455900" y="3429000"/>
            <a:ext cx="2137363" cy="2438400"/>
          </a:xfrm>
          <a:custGeom>
            <a:avLst/>
            <a:gdLst>
              <a:gd name="connsiteX0" fmla="*/ 2819401 w 5638800"/>
              <a:gd name="connsiteY0" fmla="*/ 0 h 6400800"/>
              <a:gd name="connsiteX1" fmla="*/ 5638800 w 5638800"/>
              <a:gd name="connsiteY1" fmla="*/ 3200400 h 6400800"/>
              <a:gd name="connsiteX2" fmla="*/ 2819401 w 5638800"/>
              <a:gd name="connsiteY2" fmla="*/ 6400800 h 6400800"/>
              <a:gd name="connsiteX3" fmla="*/ 0 w 5638800"/>
              <a:gd name="connsiteY3" fmla="*/ 3200400 h 6400800"/>
              <a:gd name="connsiteX4" fmla="*/ 2819401 w 5638800"/>
              <a:gd name="connsiteY4" fmla="*/ 0 h 640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8800" h="6400800">
                <a:moveTo>
                  <a:pt x="2819401" y="0"/>
                </a:moveTo>
                <a:cubicBezTo>
                  <a:pt x="4376511" y="0"/>
                  <a:pt x="5638800" y="1432868"/>
                  <a:pt x="5638800" y="3200400"/>
                </a:cubicBezTo>
                <a:cubicBezTo>
                  <a:pt x="5638800" y="4967933"/>
                  <a:pt x="4376511" y="6400800"/>
                  <a:pt x="2819401" y="6400800"/>
                </a:cubicBezTo>
                <a:cubicBezTo>
                  <a:pt x="1262289" y="6400800"/>
                  <a:pt x="0" y="4967933"/>
                  <a:pt x="0" y="3200400"/>
                </a:cubicBezTo>
                <a:cubicBezTo>
                  <a:pt x="0" y="1432868"/>
                  <a:pt x="1262289" y="0"/>
                  <a:pt x="281940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4" name="Text Placeholder 46">
            <a:extLst>
              <a:ext uri="{FF2B5EF4-FFF2-40B4-BE49-F238E27FC236}">
                <a16:creationId xmlns:a16="http://schemas.microsoft.com/office/drawing/2014/main" id="{8248867F-6752-8042-8E79-FBF79C23EC42}"/>
              </a:ext>
            </a:extLst>
          </p:cNvPr>
          <p:cNvSpPr>
            <a:spLocks noGrp="1"/>
          </p:cNvSpPr>
          <p:nvPr>
            <p:ph type="body" sz="quarter" idx="15" hasCustomPrompt="1"/>
          </p:nvPr>
        </p:nvSpPr>
        <p:spPr>
          <a:xfrm>
            <a:off x="6096883" y="3425695"/>
            <a:ext cx="5830032" cy="310601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5" name="Title 5">
            <a:extLst>
              <a:ext uri="{FF2B5EF4-FFF2-40B4-BE49-F238E27FC236}">
                <a16:creationId xmlns:a16="http://schemas.microsoft.com/office/drawing/2014/main" id="{807C60F4-8DA2-F044-94A0-06C580795E6B}"/>
              </a:ext>
            </a:extLst>
          </p:cNvPr>
          <p:cNvSpPr>
            <a:spLocks noGrp="1"/>
          </p:cNvSpPr>
          <p:nvPr>
            <p:ph type="title" hasCustomPrompt="1"/>
          </p:nvPr>
        </p:nvSpPr>
        <p:spPr>
          <a:xfrm>
            <a:off x="6096002" y="914403"/>
            <a:ext cx="5841999"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Presenter Slide Information</a:t>
            </a:r>
          </a:p>
        </p:txBody>
      </p:sp>
      <p:sp>
        <p:nvSpPr>
          <p:cNvPr id="12" name="TextBox 11">
            <a:extLst>
              <a:ext uri="{FF2B5EF4-FFF2-40B4-BE49-F238E27FC236}">
                <a16:creationId xmlns:a16="http://schemas.microsoft.com/office/drawing/2014/main" id="{ED797617-F4C1-664A-97C3-7CF1F4DCFA5D}"/>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Holders</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lang="en-US" sz="1067" b="0" i="0" dirty="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Captions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Footer Placeholder 4">
            <a:extLst>
              <a:ext uri="{FF2B5EF4-FFF2-40B4-BE49-F238E27FC236}">
                <a16:creationId xmlns:a16="http://schemas.microsoft.com/office/drawing/2014/main" id="{442E7D5B-DBF3-A941-A9FC-9ADF14E06DEB}"/>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24055824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Lst>
  </p:timing>
  <p:extLst>
    <p:ext uri="{DCECCB84-F9BA-43D5-87BE-67443E8EF086}">
      <p15:sldGuideLst xmlns:p15="http://schemas.microsoft.com/office/powerpoint/2012/main">
        <p15:guide id="1" pos="2826">
          <p15:clr>
            <a:srgbClr val="FBAE40"/>
          </p15:clr>
        </p15:guide>
        <p15:guide id="2" pos="2934">
          <p15:clr>
            <a:srgbClr val="FBAE40"/>
          </p15:clr>
        </p15:guide>
        <p15:guide id="3" pos="5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peaker Slide - 4 Holders">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w/ Images - 4 Holders</a:t>
            </a:r>
          </a:p>
        </p:txBody>
      </p:sp>
      <p:sp>
        <p:nvSpPr>
          <p:cNvPr id="6" name="Picture Placeholder 19">
            <a:extLst>
              <a:ext uri="{FF2B5EF4-FFF2-40B4-BE49-F238E27FC236}">
                <a16:creationId xmlns:a16="http://schemas.microsoft.com/office/drawing/2014/main" id="{51449E31-1B29-2347-9A61-AFB08ABBB413}"/>
              </a:ext>
            </a:extLst>
          </p:cNvPr>
          <p:cNvSpPr>
            <a:spLocks noGrp="1" noChangeAspect="1"/>
          </p:cNvSpPr>
          <p:nvPr>
            <p:ph type="pic" sz="quarter" idx="16" hasCustomPrompt="1"/>
          </p:nvPr>
        </p:nvSpPr>
        <p:spPr>
          <a:xfrm>
            <a:off x="571124" y="228600"/>
            <a:ext cx="2249933" cy="2438400"/>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0" name="Picture Placeholder 12">
            <a:extLst>
              <a:ext uri="{FF2B5EF4-FFF2-40B4-BE49-F238E27FC236}">
                <a16:creationId xmlns:a16="http://schemas.microsoft.com/office/drawing/2014/main" id="{C7337C72-2373-B44F-8CD9-9E8FE037EB2B}"/>
              </a:ext>
            </a:extLst>
          </p:cNvPr>
          <p:cNvSpPr>
            <a:spLocks noGrp="1" noChangeAspect="1"/>
          </p:cNvSpPr>
          <p:nvPr>
            <p:ph type="pic" sz="quarter" idx="17" hasCustomPrompt="1"/>
          </p:nvPr>
        </p:nvSpPr>
        <p:spPr>
          <a:xfrm>
            <a:off x="631197" y="3429000"/>
            <a:ext cx="2129791" cy="2438400"/>
          </a:xfrm>
          <a:custGeom>
            <a:avLst/>
            <a:gdLst>
              <a:gd name="connsiteX0" fmla="*/ 2832036 w 5638800"/>
              <a:gd name="connsiteY0" fmla="*/ 902 h 6794507"/>
              <a:gd name="connsiteX1" fmla="*/ 2883172 w 5638800"/>
              <a:gd name="connsiteY1" fmla="*/ 28518 h 6794507"/>
              <a:gd name="connsiteX2" fmla="*/ 5617530 w 5638800"/>
              <a:gd name="connsiteY2" fmla="*/ 3338520 h 6794507"/>
              <a:gd name="connsiteX3" fmla="*/ 5616438 w 5638800"/>
              <a:gd name="connsiteY3" fmla="*/ 3457328 h 6794507"/>
              <a:gd name="connsiteX4" fmla="*/ 2883172 w 5638800"/>
              <a:gd name="connsiteY4" fmla="*/ 6765996 h 6794507"/>
              <a:gd name="connsiteX5" fmla="*/ 2819364 w 5638800"/>
              <a:gd name="connsiteY5" fmla="*/ 6794507 h 6794507"/>
              <a:gd name="connsiteX6" fmla="*/ 2755556 w 5638800"/>
              <a:gd name="connsiteY6" fmla="*/ 6765996 h 6794507"/>
              <a:gd name="connsiteX7" fmla="*/ 22363 w 5638800"/>
              <a:gd name="connsiteY7" fmla="*/ 3457328 h 6794507"/>
              <a:gd name="connsiteX8" fmla="*/ 21271 w 5638800"/>
              <a:gd name="connsiteY8" fmla="*/ 3338520 h 6794507"/>
              <a:gd name="connsiteX9" fmla="*/ 2755556 w 5638800"/>
              <a:gd name="connsiteY9" fmla="*/ 28518 h 6794507"/>
              <a:gd name="connsiteX10" fmla="*/ 2773477 w 5638800"/>
              <a:gd name="connsiteY10" fmla="*/ 12896 h 6794507"/>
              <a:gd name="connsiteX11" fmla="*/ 2832036 w 5638800"/>
              <a:gd name="connsiteY11" fmla="*/ 902 h 679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00" h="6794507">
                <a:moveTo>
                  <a:pt x="2832036" y="902"/>
                </a:moveTo>
                <a:cubicBezTo>
                  <a:pt x="2851887" y="3729"/>
                  <a:pt x="2870501" y="13158"/>
                  <a:pt x="2883172" y="28518"/>
                </a:cubicBezTo>
                <a:cubicBezTo>
                  <a:pt x="2883172" y="28518"/>
                  <a:pt x="5601870" y="3319470"/>
                  <a:pt x="5617530" y="3338520"/>
                </a:cubicBezTo>
                <a:cubicBezTo>
                  <a:pt x="5646287" y="3374268"/>
                  <a:pt x="5645849" y="3421987"/>
                  <a:pt x="5616438" y="3457328"/>
                </a:cubicBezTo>
                <a:cubicBezTo>
                  <a:pt x="5268916" y="3888556"/>
                  <a:pt x="2883172" y="6765996"/>
                  <a:pt x="2883172" y="6765996"/>
                </a:cubicBezTo>
                <a:cubicBezTo>
                  <a:pt x="2868372" y="6783864"/>
                  <a:pt x="2844645" y="6794466"/>
                  <a:pt x="2819364" y="6794507"/>
                </a:cubicBezTo>
                <a:cubicBezTo>
                  <a:pt x="2794083" y="6794466"/>
                  <a:pt x="2770356" y="6783864"/>
                  <a:pt x="2755556" y="6765996"/>
                </a:cubicBezTo>
                <a:cubicBezTo>
                  <a:pt x="2755556" y="6765996"/>
                  <a:pt x="369813" y="3888556"/>
                  <a:pt x="22363" y="3457328"/>
                </a:cubicBezTo>
                <a:cubicBezTo>
                  <a:pt x="-7047" y="3421987"/>
                  <a:pt x="-7487" y="3374267"/>
                  <a:pt x="21271" y="3338520"/>
                </a:cubicBezTo>
                <a:cubicBezTo>
                  <a:pt x="36859" y="3319470"/>
                  <a:pt x="2755556" y="28518"/>
                  <a:pt x="2755556" y="28518"/>
                </a:cubicBezTo>
                <a:cubicBezTo>
                  <a:pt x="2760520" y="22500"/>
                  <a:pt x="2766572" y="17224"/>
                  <a:pt x="2773477" y="12896"/>
                </a:cubicBezTo>
                <a:cubicBezTo>
                  <a:pt x="2791097" y="1849"/>
                  <a:pt x="2812185" y="-1926"/>
                  <a:pt x="2832036" y="902"/>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1" name="Picture Placeholder 17">
            <a:extLst>
              <a:ext uri="{FF2B5EF4-FFF2-40B4-BE49-F238E27FC236}">
                <a16:creationId xmlns:a16="http://schemas.microsoft.com/office/drawing/2014/main" id="{0F1A94C2-B8DC-264B-94FE-72A848763156}"/>
              </a:ext>
            </a:extLst>
          </p:cNvPr>
          <p:cNvSpPr>
            <a:spLocks noGrp="1" noChangeAspect="1"/>
          </p:cNvSpPr>
          <p:nvPr>
            <p:ph type="pic" sz="quarter" idx="18" hasCustomPrompt="1"/>
          </p:nvPr>
        </p:nvSpPr>
        <p:spPr>
          <a:xfrm>
            <a:off x="3455900" y="3429000"/>
            <a:ext cx="2137363" cy="2438400"/>
          </a:xfrm>
          <a:custGeom>
            <a:avLst/>
            <a:gdLst>
              <a:gd name="connsiteX0" fmla="*/ 2819401 w 5638800"/>
              <a:gd name="connsiteY0" fmla="*/ 0 h 6400800"/>
              <a:gd name="connsiteX1" fmla="*/ 5638800 w 5638800"/>
              <a:gd name="connsiteY1" fmla="*/ 3200400 h 6400800"/>
              <a:gd name="connsiteX2" fmla="*/ 2819401 w 5638800"/>
              <a:gd name="connsiteY2" fmla="*/ 6400800 h 6400800"/>
              <a:gd name="connsiteX3" fmla="*/ 0 w 5638800"/>
              <a:gd name="connsiteY3" fmla="*/ 3200400 h 6400800"/>
              <a:gd name="connsiteX4" fmla="*/ 2819401 w 5638800"/>
              <a:gd name="connsiteY4" fmla="*/ 0 h 640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8800" h="6400800">
                <a:moveTo>
                  <a:pt x="2819401" y="0"/>
                </a:moveTo>
                <a:cubicBezTo>
                  <a:pt x="4376511" y="0"/>
                  <a:pt x="5638800" y="1432868"/>
                  <a:pt x="5638800" y="3200400"/>
                </a:cubicBezTo>
                <a:cubicBezTo>
                  <a:pt x="5638800" y="4967933"/>
                  <a:pt x="4376511" y="6400800"/>
                  <a:pt x="2819401" y="6400800"/>
                </a:cubicBezTo>
                <a:cubicBezTo>
                  <a:pt x="1262289" y="6400800"/>
                  <a:pt x="0" y="4967933"/>
                  <a:pt x="0" y="3200400"/>
                </a:cubicBezTo>
                <a:cubicBezTo>
                  <a:pt x="0" y="1432868"/>
                  <a:pt x="1262289" y="0"/>
                  <a:pt x="281940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2" name="Picture Placeholder 14">
            <a:extLst>
              <a:ext uri="{FF2B5EF4-FFF2-40B4-BE49-F238E27FC236}">
                <a16:creationId xmlns:a16="http://schemas.microsoft.com/office/drawing/2014/main" id="{6B71FCB4-0E98-7649-A872-5FE71B97A4A6}"/>
              </a:ext>
            </a:extLst>
          </p:cNvPr>
          <p:cNvSpPr>
            <a:spLocks noGrp="1" noChangeAspect="1"/>
          </p:cNvSpPr>
          <p:nvPr>
            <p:ph type="pic" sz="quarter" idx="19" hasCustomPrompt="1"/>
          </p:nvPr>
        </p:nvSpPr>
        <p:spPr>
          <a:xfrm>
            <a:off x="3415453" y="228600"/>
            <a:ext cx="2218256" cy="2438400"/>
          </a:xfrm>
          <a:custGeom>
            <a:avLst/>
            <a:gdLst>
              <a:gd name="connsiteX0" fmla="*/ 155707 w 5639553"/>
              <a:gd name="connsiteY0" fmla="*/ 0 h 6381173"/>
              <a:gd name="connsiteX1" fmla="*/ 5483846 w 5639553"/>
              <a:gd name="connsiteY1" fmla="*/ 0 h 6381173"/>
              <a:gd name="connsiteX2" fmla="*/ 5483912 w 5639553"/>
              <a:gd name="connsiteY2" fmla="*/ 0 h 6381173"/>
              <a:gd name="connsiteX3" fmla="*/ 5639553 w 5639553"/>
              <a:gd name="connsiteY3" fmla="*/ 155772 h 6381173"/>
              <a:gd name="connsiteX4" fmla="*/ 5639553 w 5639553"/>
              <a:gd name="connsiteY4" fmla="*/ 2531122 h 6381173"/>
              <a:gd name="connsiteX5" fmla="*/ 5639553 w 5639553"/>
              <a:gd name="connsiteY5" fmla="*/ 3163130 h 6381173"/>
              <a:gd name="connsiteX6" fmla="*/ 5639553 w 5639553"/>
              <a:gd name="connsiteY6" fmla="*/ 4301332 h 6381173"/>
              <a:gd name="connsiteX7" fmla="*/ 5575005 w 5639553"/>
              <a:gd name="connsiteY7" fmla="*/ 4427597 h 6381173"/>
              <a:gd name="connsiteX8" fmla="*/ 2910935 w 5639553"/>
              <a:gd name="connsiteY8" fmla="*/ 6351731 h 6381173"/>
              <a:gd name="connsiteX9" fmla="*/ 2819777 w 5639553"/>
              <a:gd name="connsiteY9" fmla="*/ 6381173 h 6381173"/>
              <a:gd name="connsiteX10" fmla="*/ 2728619 w 5639553"/>
              <a:gd name="connsiteY10" fmla="*/ 6351731 h 6381173"/>
              <a:gd name="connsiteX11" fmla="*/ 64549 w 5639553"/>
              <a:gd name="connsiteY11" fmla="*/ 4427597 h 6381173"/>
              <a:gd name="connsiteX12" fmla="*/ 1 w 5639553"/>
              <a:gd name="connsiteY12" fmla="*/ 4301332 h 6381173"/>
              <a:gd name="connsiteX13" fmla="*/ 1 w 5639553"/>
              <a:gd name="connsiteY13" fmla="*/ 3163130 h 6381173"/>
              <a:gd name="connsiteX14" fmla="*/ 1 w 5639553"/>
              <a:gd name="connsiteY14" fmla="*/ 2531122 h 6381173"/>
              <a:gd name="connsiteX15" fmla="*/ 1 w 5639553"/>
              <a:gd name="connsiteY15" fmla="*/ 155772 h 6381173"/>
              <a:gd name="connsiteX16" fmla="*/ 1 w 5639553"/>
              <a:gd name="connsiteY16" fmla="*/ 155706 h 6381173"/>
              <a:gd name="connsiteX17" fmla="*/ 155707 w 5639553"/>
              <a:gd name="connsiteY17" fmla="*/ 0 h 638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39553" h="6381173">
                <a:moveTo>
                  <a:pt x="155707" y="0"/>
                </a:moveTo>
                <a:lnTo>
                  <a:pt x="5483846" y="0"/>
                </a:lnTo>
                <a:cubicBezTo>
                  <a:pt x="5483866" y="0"/>
                  <a:pt x="5483893" y="0"/>
                  <a:pt x="5483912" y="0"/>
                </a:cubicBezTo>
                <a:cubicBezTo>
                  <a:pt x="5569907" y="36"/>
                  <a:pt x="5639586" y="69778"/>
                  <a:pt x="5639553" y="155772"/>
                </a:cubicBezTo>
                <a:lnTo>
                  <a:pt x="5639553" y="2531122"/>
                </a:lnTo>
                <a:lnTo>
                  <a:pt x="5639553" y="3163130"/>
                </a:lnTo>
                <a:lnTo>
                  <a:pt x="5639553" y="4301332"/>
                </a:lnTo>
                <a:cubicBezTo>
                  <a:pt x="5639566" y="4351344"/>
                  <a:pt x="5615552" y="4398319"/>
                  <a:pt x="5575005" y="4427597"/>
                </a:cubicBezTo>
                <a:lnTo>
                  <a:pt x="2910935" y="6351731"/>
                </a:lnTo>
                <a:cubicBezTo>
                  <a:pt x="2883719" y="6371359"/>
                  <a:pt x="2851748" y="6381173"/>
                  <a:pt x="2819777" y="6381173"/>
                </a:cubicBezTo>
                <a:cubicBezTo>
                  <a:pt x="2787806" y="6381173"/>
                  <a:pt x="2755834" y="6371359"/>
                  <a:pt x="2728619" y="6351731"/>
                </a:cubicBezTo>
                <a:lnTo>
                  <a:pt x="64549" y="4427597"/>
                </a:lnTo>
                <a:cubicBezTo>
                  <a:pt x="24002" y="4398319"/>
                  <a:pt x="-12" y="4351344"/>
                  <a:pt x="1" y="4301332"/>
                </a:cubicBezTo>
                <a:lnTo>
                  <a:pt x="1" y="3163130"/>
                </a:lnTo>
                <a:lnTo>
                  <a:pt x="1" y="2531122"/>
                </a:lnTo>
                <a:lnTo>
                  <a:pt x="1" y="155772"/>
                </a:lnTo>
                <a:cubicBezTo>
                  <a:pt x="1" y="155751"/>
                  <a:pt x="1" y="155728"/>
                  <a:pt x="1" y="155706"/>
                </a:cubicBezTo>
                <a:cubicBezTo>
                  <a:pt x="1" y="69712"/>
                  <a:pt x="69713" y="0"/>
                  <a:pt x="155707"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an image</a:t>
            </a:r>
          </a:p>
        </p:txBody>
      </p:sp>
      <p:sp>
        <p:nvSpPr>
          <p:cNvPr id="15" name="Text Placeholder 46">
            <a:extLst>
              <a:ext uri="{FF2B5EF4-FFF2-40B4-BE49-F238E27FC236}">
                <a16:creationId xmlns:a16="http://schemas.microsoft.com/office/drawing/2014/main" id="{EF943EAB-51EF-7F43-915B-FD7A591D5183}"/>
              </a:ext>
            </a:extLst>
          </p:cNvPr>
          <p:cNvSpPr>
            <a:spLocks noGrp="1"/>
          </p:cNvSpPr>
          <p:nvPr>
            <p:ph type="body" sz="quarter" idx="15" hasCustomPrompt="1"/>
          </p:nvPr>
        </p:nvSpPr>
        <p:spPr>
          <a:xfrm>
            <a:off x="6096881" y="3425695"/>
            <a:ext cx="5830032" cy="310601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6FAF5D70-3799-F345-A76B-2CE7FF037D47}"/>
              </a:ext>
            </a:extLst>
          </p:cNvPr>
          <p:cNvSpPr>
            <a:spLocks noGrp="1"/>
          </p:cNvSpPr>
          <p:nvPr>
            <p:ph type="title" hasCustomPrompt="1"/>
          </p:nvPr>
        </p:nvSpPr>
        <p:spPr>
          <a:xfrm>
            <a:off x="6096001" y="914403"/>
            <a:ext cx="5841999"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Presenter Slide Information</a:t>
            </a:r>
          </a:p>
        </p:txBody>
      </p:sp>
      <p:sp>
        <p:nvSpPr>
          <p:cNvPr id="14" name="TextBox 13">
            <a:extLst>
              <a:ext uri="{FF2B5EF4-FFF2-40B4-BE49-F238E27FC236}">
                <a16:creationId xmlns:a16="http://schemas.microsoft.com/office/drawing/2014/main" id="{49A74711-CDCF-9846-A203-10B710ADC686}"/>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Holders</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lang="en-US" sz="1067" b="0" i="0" dirty="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Captions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Footer Placeholder 4">
            <a:extLst>
              <a:ext uri="{FF2B5EF4-FFF2-40B4-BE49-F238E27FC236}">
                <a16:creationId xmlns:a16="http://schemas.microsoft.com/office/drawing/2014/main" id="{3B7D297D-08D7-554A-8AEE-F2BD93A7832F}"/>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5988744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Lst>
  </p:timing>
  <p:extLst>
    <p:ext uri="{DCECCB84-F9BA-43D5-87BE-67443E8EF086}">
      <p15:sldGuideLst xmlns:p15="http://schemas.microsoft.com/office/powerpoint/2012/main">
        <p15:guide id="1" pos="2826">
          <p15:clr>
            <a:srgbClr val="FBAE40"/>
          </p15:clr>
        </p15:guide>
        <p15:guide id="2" pos="2934">
          <p15:clr>
            <a:srgbClr val="FBAE40"/>
          </p15:clr>
        </p15:guide>
        <p15:guide id="3" pos="5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peaker Slide - 8 Holders w Captions">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Image Mosaic – 8 Holders with Captions</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6" name="Picture Placeholder 19">
            <a:extLst>
              <a:ext uri="{FF2B5EF4-FFF2-40B4-BE49-F238E27FC236}">
                <a16:creationId xmlns:a16="http://schemas.microsoft.com/office/drawing/2014/main" id="{2EFDA692-3BAB-6C4F-8FA1-18E286E72581}"/>
              </a:ext>
            </a:extLst>
          </p:cNvPr>
          <p:cNvSpPr>
            <a:spLocks noGrp="1" noChangeAspect="1"/>
          </p:cNvSpPr>
          <p:nvPr>
            <p:ph type="pic" sz="quarter" idx="16" hasCustomPrompt="1"/>
          </p:nvPr>
        </p:nvSpPr>
        <p:spPr>
          <a:xfrm>
            <a:off x="6466335" y="228600"/>
            <a:ext cx="2345000" cy="2438400"/>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0" name="Picture Placeholder 12">
            <a:extLst>
              <a:ext uri="{FF2B5EF4-FFF2-40B4-BE49-F238E27FC236}">
                <a16:creationId xmlns:a16="http://schemas.microsoft.com/office/drawing/2014/main" id="{ECD3A99F-F31D-384E-B8A1-ADF55B8D9E8E}"/>
              </a:ext>
            </a:extLst>
          </p:cNvPr>
          <p:cNvSpPr>
            <a:spLocks noGrp="1" noChangeAspect="1"/>
          </p:cNvSpPr>
          <p:nvPr>
            <p:ph type="pic" sz="quarter" idx="17" hasCustomPrompt="1"/>
          </p:nvPr>
        </p:nvSpPr>
        <p:spPr>
          <a:xfrm>
            <a:off x="585433" y="3429000"/>
            <a:ext cx="2257779" cy="2438400"/>
          </a:xfrm>
          <a:custGeom>
            <a:avLst/>
            <a:gdLst>
              <a:gd name="connsiteX0" fmla="*/ 2832036 w 5638800"/>
              <a:gd name="connsiteY0" fmla="*/ 902 h 6794507"/>
              <a:gd name="connsiteX1" fmla="*/ 2883172 w 5638800"/>
              <a:gd name="connsiteY1" fmla="*/ 28518 h 6794507"/>
              <a:gd name="connsiteX2" fmla="*/ 5617530 w 5638800"/>
              <a:gd name="connsiteY2" fmla="*/ 3338520 h 6794507"/>
              <a:gd name="connsiteX3" fmla="*/ 5616438 w 5638800"/>
              <a:gd name="connsiteY3" fmla="*/ 3457328 h 6794507"/>
              <a:gd name="connsiteX4" fmla="*/ 2883172 w 5638800"/>
              <a:gd name="connsiteY4" fmla="*/ 6765996 h 6794507"/>
              <a:gd name="connsiteX5" fmla="*/ 2819364 w 5638800"/>
              <a:gd name="connsiteY5" fmla="*/ 6794507 h 6794507"/>
              <a:gd name="connsiteX6" fmla="*/ 2755556 w 5638800"/>
              <a:gd name="connsiteY6" fmla="*/ 6765996 h 6794507"/>
              <a:gd name="connsiteX7" fmla="*/ 22363 w 5638800"/>
              <a:gd name="connsiteY7" fmla="*/ 3457328 h 6794507"/>
              <a:gd name="connsiteX8" fmla="*/ 21271 w 5638800"/>
              <a:gd name="connsiteY8" fmla="*/ 3338520 h 6794507"/>
              <a:gd name="connsiteX9" fmla="*/ 2755556 w 5638800"/>
              <a:gd name="connsiteY9" fmla="*/ 28518 h 6794507"/>
              <a:gd name="connsiteX10" fmla="*/ 2773477 w 5638800"/>
              <a:gd name="connsiteY10" fmla="*/ 12896 h 6794507"/>
              <a:gd name="connsiteX11" fmla="*/ 2832036 w 5638800"/>
              <a:gd name="connsiteY11" fmla="*/ 902 h 679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00" h="6794507">
                <a:moveTo>
                  <a:pt x="2832036" y="902"/>
                </a:moveTo>
                <a:cubicBezTo>
                  <a:pt x="2851887" y="3729"/>
                  <a:pt x="2870501" y="13158"/>
                  <a:pt x="2883172" y="28518"/>
                </a:cubicBezTo>
                <a:cubicBezTo>
                  <a:pt x="2883172" y="28518"/>
                  <a:pt x="5601870" y="3319470"/>
                  <a:pt x="5617530" y="3338520"/>
                </a:cubicBezTo>
                <a:cubicBezTo>
                  <a:pt x="5646287" y="3374268"/>
                  <a:pt x="5645849" y="3421987"/>
                  <a:pt x="5616438" y="3457328"/>
                </a:cubicBezTo>
                <a:cubicBezTo>
                  <a:pt x="5268916" y="3888556"/>
                  <a:pt x="2883172" y="6765996"/>
                  <a:pt x="2883172" y="6765996"/>
                </a:cubicBezTo>
                <a:cubicBezTo>
                  <a:pt x="2868372" y="6783864"/>
                  <a:pt x="2844645" y="6794466"/>
                  <a:pt x="2819364" y="6794507"/>
                </a:cubicBezTo>
                <a:cubicBezTo>
                  <a:pt x="2794083" y="6794466"/>
                  <a:pt x="2770356" y="6783864"/>
                  <a:pt x="2755556" y="6765996"/>
                </a:cubicBezTo>
                <a:cubicBezTo>
                  <a:pt x="2755556" y="6765996"/>
                  <a:pt x="369813" y="3888556"/>
                  <a:pt x="22363" y="3457328"/>
                </a:cubicBezTo>
                <a:cubicBezTo>
                  <a:pt x="-7047" y="3421987"/>
                  <a:pt x="-7487" y="3374267"/>
                  <a:pt x="21271" y="3338520"/>
                </a:cubicBezTo>
                <a:cubicBezTo>
                  <a:pt x="36859" y="3319470"/>
                  <a:pt x="2755556" y="28518"/>
                  <a:pt x="2755556" y="28518"/>
                </a:cubicBezTo>
                <a:cubicBezTo>
                  <a:pt x="2760520" y="22500"/>
                  <a:pt x="2766572" y="17224"/>
                  <a:pt x="2773477" y="12896"/>
                </a:cubicBezTo>
                <a:cubicBezTo>
                  <a:pt x="2791097" y="1849"/>
                  <a:pt x="2812185" y="-1926"/>
                  <a:pt x="2832036" y="902"/>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1" name="Picture Placeholder 17">
            <a:extLst>
              <a:ext uri="{FF2B5EF4-FFF2-40B4-BE49-F238E27FC236}">
                <a16:creationId xmlns:a16="http://schemas.microsoft.com/office/drawing/2014/main" id="{8FCA4382-3F5A-2344-99BA-A7B32B2AF128}"/>
              </a:ext>
            </a:extLst>
          </p:cNvPr>
          <p:cNvSpPr>
            <a:spLocks noGrp="1" noChangeAspect="1"/>
          </p:cNvSpPr>
          <p:nvPr>
            <p:ph type="pic" sz="quarter" idx="18" hasCustomPrompt="1"/>
          </p:nvPr>
        </p:nvSpPr>
        <p:spPr>
          <a:xfrm>
            <a:off x="3375146" y="3429000"/>
            <a:ext cx="2227673" cy="2438400"/>
          </a:xfrm>
          <a:custGeom>
            <a:avLst/>
            <a:gdLst>
              <a:gd name="connsiteX0" fmla="*/ 2819401 w 5638800"/>
              <a:gd name="connsiteY0" fmla="*/ 0 h 6400800"/>
              <a:gd name="connsiteX1" fmla="*/ 5638800 w 5638800"/>
              <a:gd name="connsiteY1" fmla="*/ 3200400 h 6400800"/>
              <a:gd name="connsiteX2" fmla="*/ 2819401 w 5638800"/>
              <a:gd name="connsiteY2" fmla="*/ 6400800 h 6400800"/>
              <a:gd name="connsiteX3" fmla="*/ 0 w 5638800"/>
              <a:gd name="connsiteY3" fmla="*/ 3200400 h 6400800"/>
              <a:gd name="connsiteX4" fmla="*/ 2819401 w 5638800"/>
              <a:gd name="connsiteY4" fmla="*/ 0 h 640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8800" h="6400800">
                <a:moveTo>
                  <a:pt x="2819401" y="0"/>
                </a:moveTo>
                <a:cubicBezTo>
                  <a:pt x="4376511" y="0"/>
                  <a:pt x="5638800" y="1432868"/>
                  <a:pt x="5638800" y="3200400"/>
                </a:cubicBezTo>
                <a:cubicBezTo>
                  <a:pt x="5638800" y="4967933"/>
                  <a:pt x="4376511" y="6400800"/>
                  <a:pt x="2819401" y="6400800"/>
                </a:cubicBezTo>
                <a:cubicBezTo>
                  <a:pt x="1262289" y="6400800"/>
                  <a:pt x="0" y="4967933"/>
                  <a:pt x="0" y="3200400"/>
                </a:cubicBezTo>
                <a:cubicBezTo>
                  <a:pt x="0" y="1432868"/>
                  <a:pt x="1262289" y="0"/>
                  <a:pt x="281940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2" name="Picture Placeholder 14">
            <a:extLst>
              <a:ext uri="{FF2B5EF4-FFF2-40B4-BE49-F238E27FC236}">
                <a16:creationId xmlns:a16="http://schemas.microsoft.com/office/drawing/2014/main" id="{B1FB209F-6B26-9746-B039-612E1F13E9E7}"/>
              </a:ext>
            </a:extLst>
          </p:cNvPr>
          <p:cNvSpPr>
            <a:spLocks noGrp="1" noChangeAspect="1"/>
          </p:cNvSpPr>
          <p:nvPr>
            <p:ph type="pic" sz="quarter" idx="19" hasCustomPrompt="1"/>
          </p:nvPr>
        </p:nvSpPr>
        <p:spPr>
          <a:xfrm>
            <a:off x="3332991" y="228600"/>
            <a:ext cx="2311983" cy="2438400"/>
          </a:xfrm>
          <a:custGeom>
            <a:avLst/>
            <a:gdLst>
              <a:gd name="connsiteX0" fmla="*/ 155707 w 5639553"/>
              <a:gd name="connsiteY0" fmla="*/ 0 h 6381173"/>
              <a:gd name="connsiteX1" fmla="*/ 5483846 w 5639553"/>
              <a:gd name="connsiteY1" fmla="*/ 0 h 6381173"/>
              <a:gd name="connsiteX2" fmla="*/ 5483912 w 5639553"/>
              <a:gd name="connsiteY2" fmla="*/ 0 h 6381173"/>
              <a:gd name="connsiteX3" fmla="*/ 5639553 w 5639553"/>
              <a:gd name="connsiteY3" fmla="*/ 155772 h 6381173"/>
              <a:gd name="connsiteX4" fmla="*/ 5639553 w 5639553"/>
              <a:gd name="connsiteY4" fmla="*/ 2531122 h 6381173"/>
              <a:gd name="connsiteX5" fmla="*/ 5639553 w 5639553"/>
              <a:gd name="connsiteY5" fmla="*/ 3163130 h 6381173"/>
              <a:gd name="connsiteX6" fmla="*/ 5639553 w 5639553"/>
              <a:gd name="connsiteY6" fmla="*/ 4301332 h 6381173"/>
              <a:gd name="connsiteX7" fmla="*/ 5575005 w 5639553"/>
              <a:gd name="connsiteY7" fmla="*/ 4427597 h 6381173"/>
              <a:gd name="connsiteX8" fmla="*/ 2910935 w 5639553"/>
              <a:gd name="connsiteY8" fmla="*/ 6351731 h 6381173"/>
              <a:gd name="connsiteX9" fmla="*/ 2819777 w 5639553"/>
              <a:gd name="connsiteY9" fmla="*/ 6381173 h 6381173"/>
              <a:gd name="connsiteX10" fmla="*/ 2728619 w 5639553"/>
              <a:gd name="connsiteY10" fmla="*/ 6351731 h 6381173"/>
              <a:gd name="connsiteX11" fmla="*/ 64549 w 5639553"/>
              <a:gd name="connsiteY11" fmla="*/ 4427597 h 6381173"/>
              <a:gd name="connsiteX12" fmla="*/ 1 w 5639553"/>
              <a:gd name="connsiteY12" fmla="*/ 4301332 h 6381173"/>
              <a:gd name="connsiteX13" fmla="*/ 1 w 5639553"/>
              <a:gd name="connsiteY13" fmla="*/ 3163130 h 6381173"/>
              <a:gd name="connsiteX14" fmla="*/ 1 w 5639553"/>
              <a:gd name="connsiteY14" fmla="*/ 2531122 h 6381173"/>
              <a:gd name="connsiteX15" fmla="*/ 1 w 5639553"/>
              <a:gd name="connsiteY15" fmla="*/ 155772 h 6381173"/>
              <a:gd name="connsiteX16" fmla="*/ 1 w 5639553"/>
              <a:gd name="connsiteY16" fmla="*/ 155706 h 6381173"/>
              <a:gd name="connsiteX17" fmla="*/ 155707 w 5639553"/>
              <a:gd name="connsiteY17" fmla="*/ 0 h 638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39553" h="6381173">
                <a:moveTo>
                  <a:pt x="155707" y="0"/>
                </a:moveTo>
                <a:lnTo>
                  <a:pt x="5483846" y="0"/>
                </a:lnTo>
                <a:cubicBezTo>
                  <a:pt x="5483866" y="0"/>
                  <a:pt x="5483893" y="0"/>
                  <a:pt x="5483912" y="0"/>
                </a:cubicBezTo>
                <a:cubicBezTo>
                  <a:pt x="5569907" y="36"/>
                  <a:pt x="5639586" y="69778"/>
                  <a:pt x="5639553" y="155772"/>
                </a:cubicBezTo>
                <a:lnTo>
                  <a:pt x="5639553" y="2531122"/>
                </a:lnTo>
                <a:lnTo>
                  <a:pt x="5639553" y="3163130"/>
                </a:lnTo>
                <a:lnTo>
                  <a:pt x="5639553" y="4301332"/>
                </a:lnTo>
                <a:cubicBezTo>
                  <a:pt x="5639566" y="4351344"/>
                  <a:pt x="5615552" y="4398319"/>
                  <a:pt x="5575005" y="4427597"/>
                </a:cubicBezTo>
                <a:lnTo>
                  <a:pt x="2910935" y="6351731"/>
                </a:lnTo>
                <a:cubicBezTo>
                  <a:pt x="2883719" y="6371359"/>
                  <a:pt x="2851748" y="6381173"/>
                  <a:pt x="2819777" y="6381173"/>
                </a:cubicBezTo>
                <a:cubicBezTo>
                  <a:pt x="2787806" y="6381173"/>
                  <a:pt x="2755834" y="6371359"/>
                  <a:pt x="2728619" y="6351731"/>
                </a:cubicBezTo>
                <a:lnTo>
                  <a:pt x="64549" y="4427597"/>
                </a:lnTo>
                <a:cubicBezTo>
                  <a:pt x="24002" y="4398319"/>
                  <a:pt x="-12" y="4351344"/>
                  <a:pt x="1" y="4301332"/>
                </a:cubicBezTo>
                <a:lnTo>
                  <a:pt x="1" y="3163130"/>
                </a:lnTo>
                <a:lnTo>
                  <a:pt x="1" y="2531122"/>
                </a:lnTo>
                <a:lnTo>
                  <a:pt x="1" y="155772"/>
                </a:lnTo>
                <a:cubicBezTo>
                  <a:pt x="1" y="155751"/>
                  <a:pt x="1" y="155728"/>
                  <a:pt x="1" y="155706"/>
                </a:cubicBezTo>
                <a:cubicBezTo>
                  <a:pt x="1" y="69712"/>
                  <a:pt x="69713" y="0"/>
                  <a:pt x="155707"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3" name="Picture Placeholder 15">
            <a:extLst>
              <a:ext uri="{FF2B5EF4-FFF2-40B4-BE49-F238E27FC236}">
                <a16:creationId xmlns:a16="http://schemas.microsoft.com/office/drawing/2014/main" id="{7CB84247-F2CE-394E-9086-3C707245DC56}"/>
              </a:ext>
            </a:extLst>
          </p:cNvPr>
          <p:cNvSpPr>
            <a:spLocks noGrp="1" noChangeAspect="1"/>
          </p:cNvSpPr>
          <p:nvPr>
            <p:ph type="pic" sz="quarter" idx="20" hasCustomPrompt="1"/>
          </p:nvPr>
        </p:nvSpPr>
        <p:spPr>
          <a:xfrm>
            <a:off x="6525600" y="3429000"/>
            <a:ext cx="2226469" cy="2438400"/>
          </a:xfrm>
          <a:custGeom>
            <a:avLst/>
            <a:gdLst>
              <a:gd name="connsiteX0" fmla="*/ 1035561 w 5608890"/>
              <a:gd name="connsiteY0" fmla="*/ 0 h 6393283"/>
              <a:gd name="connsiteX1" fmla="*/ 1291301 w 5608890"/>
              <a:gd name="connsiteY1" fmla="*/ 0 h 6393283"/>
              <a:gd name="connsiteX2" fmla="*/ 1553873 w 5608890"/>
              <a:gd name="connsiteY2" fmla="*/ 0 h 6393283"/>
              <a:gd name="connsiteX3" fmla="*/ 4055018 w 5608890"/>
              <a:gd name="connsiteY3" fmla="*/ 0 h 6393283"/>
              <a:gd name="connsiteX4" fmla="*/ 4573390 w 5608890"/>
              <a:gd name="connsiteY4" fmla="*/ 0 h 6393283"/>
              <a:gd name="connsiteX5" fmla="*/ 4704691 w 5608890"/>
              <a:gd name="connsiteY5" fmla="*/ 77089 h 6393283"/>
              <a:gd name="connsiteX6" fmla="*/ 5608890 w 5608890"/>
              <a:gd name="connsiteY6" fmla="*/ 3196672 h 6393283"/>
              <a:gd name="connsiteX7" fmla="*/ 4704691 w 5608890"/>
              <a:gd name="connsiteY7" fmla="*/ 6316255 h 6393283"/>
              <a:gd name="connsiteX8" fmla="*/ 4573390 w 5608890"/>
              <a:gd name="connsiteY8" fmla="*/ 6393283 h 6393283"/>
              <a:gd name="connsiteX9" fmla="*/ 4304144 w 5608890"/>
              <a:gd name="connsiteY9" fmla="*/ 6393283 h 6393283"/>
              <a:gd name="connsiteX10" fmla="*/ 4055018 w 5608890"/>
              <a:gd name="connsiteY10" fmla="*/ 6393283 h 6393283"/>
              <a:gd name="connsiteX11" fmla="*/ 1553873 w 5608890"/>
              <a:gd name="connsiteY11" fmla="*/ 6393283 h 6393283"/>
              <a:gd name="connsiteX12" fmla="*/ 1291301 w 5608890"/>
              <a:gd name="connsiteY12" fmla="*/ 6393283 h 6393283"/>
              <a:gd name="connsiteX13" fmla="*/ 1035561 w 5608890"/>
              <a:gd name="connsiteY13" fmla="*/ 6393283 h 6393283"/>
              <a:gd name="connsiteX14" fmla="*/ 904199 w 5608890"/>
              <a:gd name="connsiteY14" fmla="*/ 6316255 h 6393283"/>
              <a:gd name="connsiteX15" fmla="*/ 0 w 5608890"/>
              <a:gd name="connsiteY15" fmla="*/ 3196672 h 6393283"/>
              <a:gd name="connsiteX16" fmla="*/ 904199 w 5608890"/>
              <a:gd name="connsiteY16" fmla="*/ 77089 h 6393283"/>
              <a:gd name="connsiteX17" fmla="*/ 1035561 w 5608890"/>
              <a:gd name="connsiteY17" fmla="*/ 0 h 639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08890" h="6393283">
                <a:moveTo>
                  <a:pt x="1035561" y="0"/>
                </a:moveTo>
                <a:lnTo>
                  <a:pt x="1291301" y="0"/>
                </a:lnTo>
                <a:lnTo>
                  <a:pt x="1553873" y="0"/>
                </a:lnTo>
                <a:lnTo>
                  <a:pt x="4055018" y="0"/>
                </a:lnTo>
                <a:lnTo>
                  <a:pt x="4573390" y="0"/>
                </a:lnTo>
                <a:cubicBezTo>
                  <a:pt x="4613912" y="0"/>
                  <a:pt x="4661187" y="9187"/>
                  <a:pt x="4704691" y="77089"/>
                </a:cubicBezTo>
                <a:cubicBezTo>
                  <a:pt x="5304671" y="1013049"/>
                  <a:pt x="5608890" y="2062665"/>
                  <a:pt x="5608890" y="3196672"/>
                </a:cubicBezTo>
                <a:cubicBezTo>
                  <a:pt x="5608890" y="4330679"/>
                  <a:pt x="5304671" y="5380294"/>
                  <a:pt x="4704691" y="6316255"/>
                </a:cubicBezTo>
                <a:cubicBezTo>
                  <a:pt x="4661187" y="6384156"/>
                  <a:pt x="4613912" y="6393283"/>
                  <a:pt x="4573390" y="6393283"/>
                </a:cubicBezTo>
                <a:lnTo>
                  <a:pt x="4304144" y="6393283"/>
                </a:lnTo>
                <a:lnTo>
                  <a:pt x="4055018" y="6393283"/>
                </a:lnTo>
                <a:lnTo>
                  <a:pt x="1553873" y="6393283"/>
                </a:lnTo>
                <a:lnTo>
                  <a:pt x="1291301" y="6393283"/>
                </a:lnTo>
                <a:lnTo>
                  <a:pt x="1035561" y="6393283"/>
                </a:lnTo>
                <a:cubicBezTo>
                  <a:pt x="995039" y="6393283"/>
                  <a:pt x="947703" y="6384156"/>
                  <a:pt x="904199" y="6316255"/>
                </a:cubicBezTo>
                <a:cubicBezTo>
                  <a:pt x="304219" y="5380294"/>
                  <a:pt x="0" y="4330679"/>
                  <a:pt x="0" y="3196672"/>
                </a:cubicBezTo>
                <a:cubicBezTo>
                  <a:pt x="0" y="2062665"/>
                  <a:pt x="304219" y="1013049"/>
                  <a:pt x="904199" y="77089"/>
                </a:cubicBezTo>
                <a:cubicBezTo>
                  <a:pt x="947703" y="9187"/>
                  <a:pt x="995039" y="0"/>
                  <a:pt x="103556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4" name="Picture Placeholder 32">
            <a:extLst>
              <a:ext uri="{FF2B5EF4-FFF2-40B4-BE49-F238E27FC236}">
                <a16:creationId xmlns:a16="http://schemas.microsoft.com/office/drawing/2014/main" id="{40F222F4-0B50-D841-BC6D-7836AAD4F95E}"/>
              </a:ext>
            </a:extLst>
          </p:cNvPr>
          <p:cNvSpPr>
            <a:spLocks noGrp="1" noChangeAspect="1"/>
          </p:cNvSpPr>
          <p:nvPr>
            <p:ph type="pic" sz="quarter" idx="21" hasCustomPrompt="1"/>
          </p:nvPr>
        </p:nvSpPr>
        <p:spPr>
          <a:xfrm>
            <a:off x="9340481" y="228600"/>
            <a:ext cx="2313352" cy="2438400"/>
          </a:xfrm>
          <a:custGeom>
            <a:avLst/>
            <a:gdLst>
              <a:gd name="connsiteX0" fmla="*/ 1995725 w 5628685"/>
              <a:gd name="connsiteY0" fmla="*/ 0 h 6408488"/>
              <a:gd name="connsiteX1" fmla="*/ 2215963 w 5628685"/>
              <a:gd name="connsiteY1" fmla="*/ 0 h 6408488"/>
              <a:gd name="connsiteX2" fmla="*/ 3358963 w 5628685"/>
              <a:gd name="connsiteY2" fmla="*/ 0 h 6408488"/>
              <a:gd name="connsiteX3" fmla="*/ 3632779 w 5628685"/>
              <a:gd name="connsiteY3" fmla="*/ 0 h 6408488"/>
              <a:gd name="connsiteX4" fmla="*/ 3835653 w 5628685"/>
              <a:gd name="connsiteY4" fmla="*/ 84044 h 6408488"/>
              <a:gd name="connsiteX5" fmla="*/ 5544519 w 5628685"/>
              <a:gd name="connsiteY5" fmla="*/ 1792910 h 6408488"/>
              <a:gd name="connsiteX6" fmla="*/ 5628685 w 5628685"/>
              <a:gd name="connsiteY6" fmla="*/ 1995784 h 6408488"/>
              <a:gd name="connsiteX7" fmla="*/ 5628685 w 5628685"/>
              <a:gd name="connsiteY7" fmla="*/ 4412704 h 6408488"/>
              <a:gd name="connsiteX8" fmla="*/ 5544640 w 5628685"/>
              <a:gd name="connsiteY8" fmla="*/ 4615578 h 6408488"/>
              <a:gd name="connsiteX9" fmla="*/ 3835775 w 5628685"/>
              <a:gd name="connsiteY9" fmla="*/ 6324443 h 6408488"/>
              <a:gd name="connsiteX10" fmla="*/ 3632901 w 5628685"/>
              <a:gd name="connsiteY10" fmla="*/ 6408488 h 6408488"/>
              <a:gd name="connsiteX11" fmla="*/ 3358963 w 5628685"/>
              <a:gd name="connsiteY11" fmla="*/ 6408488 h 6408488"/>
              <a:gd name="connsiteX12" fmla="*/ 2995892 w 5628685"/>
              <a:gd name="connsiteY12" fmla="*/ 6408488 h 6408488"/>
              <a:gd name="connsiteX13" fmla="*/ 2632818 w 5628685"/>
              <a:gd name="connsiteY13" fmla="*/ 6408488 h 6408488"/>
              <a:gd name="connsiteX14" fmla="*/ 2215963 w 5628685"/>
              <a:gd name="connsiteY14" fmla="*/ 6408488 h 6408488"/>
              <a:gd name="connsiteX15" fmla="*/ 1995725 w 5628685"/>
              <a:gd name="connsiteY15" fmla="*/ 6408488 h 6408488"/>
              <a:gd name="connsiteX16" fmla="*/ 1792850 w 5628685"/>
              <a:gd name="connsiteY16" fmla="*/ 6324443 h 6408488"/>
              <a:gd name="connsiteX17" fmla="*/ 83985 w 5628685"/>
              <a:gd name="connsiteY17" fmla="*/ 4615578 h 6408488"/>
              <a:gd name="connsiteX18" fmla="*/ 1 w 5628685"/>
              <a:gd name="connsiteY18" fmla="*/ 4412704 h 6408488"/>
              <a:gd name="connsiteX19" fmla="*/ 1 w 5628685"/>
              <a:gd name="connsiteY19" fmla="*/ 1995784 h 6408488"/>
              <a:gd name="connsiteX20" fmla="*/ 83985 w 5628685"/>
              <a:gd name="connsiteY20" fmla="*/ 1792910 h 6408488"/>
              <a:gd name="connsiteX21" fmla="*/ 1792850 w 5628685"/>
              <a:gd name="connsiteY21" fmla="*/ 84044 h 6408488"/>
              <a:gd name="connsiteX22" fmla="*/ 1995725 w 5628685"/>
              <a:gd name="connsiteY22" fmla="*/ 0 h 64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28685" h="6408488">
                <a:moveTo>
                  <a:pt x="1995725" y="0"/>
                </a:moveTo>
                <a:lnTo>
                  <a:pt x="2215963" y="0"/>
                </a:lnTo>
                <a:lnTo>
                  <a:pt x="3358963" y="0"/>
                </a:lnTo>
                <a:lnTo>
                  <a:pt x="3632779" y="0"/>
                </a:lnTo>
                <a:cubicBezTo>
                  <a:pt x="3708875" y="4"/>
                  <a:pt x="3781852" y="30236"/>
                  <a:pt x="3835653" y="84044"/>
                </a:cubicBezTo>
                <a:lnTo>
                  <a:pt x="5544519" y="1792910"/>
                </a:lnTo>
                <a:cubicBezTo>
                  <a:pt x="5598399" y="1846681"/>
                  <a:pt x="5628685" y="1919670"/>
                  <a:pt x="5628685" y="1995784"/>
                </a:cubicBezTo>
                <a:lnTo>
                  <a:pt x="5628685" y="4412704"/>
                </a:lnTo>
                <a:cubicBezTo>
                  <a:pt x="5628685" y="4488800"/>
                  <a:pt x="5598460" y="4561776"/>
                  <a:pt x="5544640" y="4615578"/>
                </a:cubicBezTo>
                <a:lnTo>
                  <a:pt x="3835775" y="6324443"/>
                </a:lnTo>
                <a:cubicBezTo>
                  <a:pt x="3781973" y="6378263"/>
                  <a:pt x="3708997" y="6408488"/>
                  <a:pt x="3632901" y="6408488"/>
                </a:cubicBezTo>
                <a:lnTo>
                  <a:pt x="3358963" y="6408488"/>
                </a:lnTo>
                <a:lnTo>
                  <a:pt x="2995892" y="6408488"/>
                </a:lnTo>
                <a:lnTo>
                  <a:pt x="2632818" y="6408488"/>
                </a:lnTo>
                <a:lnTo>
                  <a:pt x="2215963" y="6408488"/>
                </a:lnTo>
                <a:lnTo>
                  <a:pt x="1995725" y="6408488"/>
                </a:lnTo>
                <a:cubicBezTo>
                  <a:pt x="1919628" y="6408488"/>
                  <a:pt x="1846652" y="6378263"/>
                  <a:pt x="1792850" y="6324443"/>
                </a:cubicBezTo>
                <a:lnTo>
                  <a:pt x="83985" y="4615578"/>
                </a:lnTo>
                <a:cubicBezTo>
                  <a:pt x="30215" y="4561752"/>
                  <a:pt x="9" y="4488788"/>
                  <a:pt x="1" y="4412704"/>
                </a:cubicBezTo>
                <a:lnTo>
                  <a:pt x="1" y="1995784"/>
                </a:lnTo>
                <a:cubicBezTo>
                  <a:pt x="-11" y="1919700"/>
                  <a:pt x="30198" y="1846724"/>
                  <a:pt x="83985" y="1792910"/>
                </a:cubicBezTo>
                <a:lnTo>
                  <a:pt x="1792850" y="84044"/>
                </a:lnTo>
                <a:cubicBezTo>
                  <a:pt x="1846652" y="30236"/>
                  <a:pt x="1919628" y="4"/>
                  <a:pt x="1995725"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5" name="Picture Placeholder 8">
            <a:extLst>
              <a:ext uri="{FF2B5EF4-FFF2-40B4-BE49-F238E27FC236}">
                <a16:creationId xmlns:a16="http://schemas.microsoft.com/office/drawing/2014/main" id="{04977269-14DC-0D41-BEB0-8EBBA652A7D0}"/>
              </a:ext>
            </a:extLst>
          </p:cNvPr>
          <p:cNvSpPr>
            <a:spLocks noGrp="1" noChangeAspect="1"/>
          </p:cNvSpPr>
          <p:nvPr>
            <p:ph type="pic" sz="quarter" idx="22" hasCustomPrompt="1"/>
          </p:nvPr>
        </p:nvSpPr>
        <p:spPr>
          <a:xfrm>
            <a:off x="550756" y="228600"/>
            <a:ext cx="2327137" cy="2438400"/>
          </a:xfrm>
          <a:custGeom>
            <a:avLst/>
            <a:gdLst>
              <a:gd name="connsiteX0" fmla="*/ 1931972 w 5634081"/>
              <a:gd name="connsiteY0" fmla="*/ 1 h 6390473"/>
              <a:gd name="connsiteX1" fmla="*/ 1955878 w 5634081"/>
              <a:gd name="connsiteY1" fmla="*/ 1 h 6390473"/>
              <a:gd name="connsiteX2" fmla="*/ 3636753 w 5634081"/>
              <a:gd name="connsiteY2" fmla="*/ 1 h 6390473"/>
              <a:gd name="connsiteX3" fmla="*/ 3702040 w 5634081"/>
              <a:gd name="connsiteY3" fmla="*/ 1 h 6390473"/>
              <a:gd name="connsiteX4" fmla="*/ 3880952 w 5634081"/>
              <a:gd name="connsiteY4" fmla="*/ 103220 h 6390473"/>
              <a:gd name="connsiteX5" fmla="*/ 5606424 w 5634081"/>
              <a:gd name="connsiteY5" fmla="*/ 3091812 h 6390473"/>
              <a:gd name="connsiteX6" fmla="*/ 5606424 w 5634081"/>
              <a:gd name="connsiteY6" fmla="*/ 3298249 h 6390473"/>
              <a:gd name="connsiteX7" fmla="*/ 3881159 w 5634081"/>
              <a:gd name="connsiteY7" fmla="*/ 6287116 h 6390473"/>
              <a:gd name="connsiteX8" fmla="*/ 3702178 w 5634081"/>
              <a:gd name="connsiteY8" fmla="*/ 6390473 h 6390473"/>
              <a:gd name="connsiteX9" fmla="*/ 3636753 w 5634081"/>
              <a:gd name="connsiteY9" fmla="*/ 6390473 h 6390473"/>
              <a:gd name="connsiteX10" fmla="*/ 1955878 w 5634081"/>
              <a:gd name="connsiteY10" fmla="*/ 6390473 h 6390473"/>
              <a:gd name="connsiteX11" fmla="*/ 1931972 w 5634081"/>
              <a:gd name="connsiteY11" fmla="*/ 6390473 h 6390473"/>
              <a:gd name="connsiteX12" fmla="*/ 1753060 w 5634081"/>
              <a:gd name="connsiteY12" fmla="*/ 6287254 h 6390473"/>
              <a:gd name="connsiteX13" fmla="*/ 27657 w 5634081"/>
              <a:gd name="connsiteY13" fmla="*/ 3298524 h 6390473"/>
              <a:gd name="connsiteX14" fmla="*/ 27657 w 5634081"/>
              <a:gd name="connsiteY14" fmla="*/ 3092087 h 6390473"/>
              <a:gd name="connsiteX15" fmla="*/ 1753060 w 5634081"/>
              <a:gd name="connsiteY15" fmla="*/ 103220 h 6390473"/>
              <a:gd name="connsiteX16" fmla="*/ 1931972 w 5634081"/>
              <a:gd name="connsiteY16" fmla="*/ 1 h 639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34081" h="6390473">
                <a:moveTo>
                  <a:pt x="1931972" y="1"/>
                </a:moveTo>
                <a:lnTo>
                  <a:pt x="1955878" y="1"/>
                </a:lnTo>
                <a:lnTo>
                  <a:pt x="3636753" y="1"/>
                </a:lnTo>
                <a:lnTo>
                  <a:pt x="3702040" y="1"/>
                </a:lnTo>
                <a:cubicBezTo>
                  <a:pt x="3775840" y="-46"/>
                  <a:pt x="3844052" y="39307"/>
                  <a:pt x="3880952" y="103220"/>
                </a:cubicBezTo>
                <a:lnTo>
                  <a:pt x="5606424" y="3091812"/>
                </a:lnTo>
                <a:cubicBezTo>
                  <a:pt x="5643300" y="3155684"/>
                  <a:pt x="5643300" y="3234377"/>
                  <a:pt x="5606424" y="3298249"/>
                </a:cubicBezTo>
                <a:lnTo>
                  <a:pt x="3881159" y="6287116"/>
                </a:lnTo>
                <a:cubicBezTo>
                  <a:pt x="3844282" y="6351103"/>
                  <a:pt x="3776031" y="6390516"/>
                  <a:pt x="3702178" y="6390473"/>
                </a:cubicBezTo>
                <a:lnTo>
                  <a:pt x="3636753" y="6390473"/>
                </a:lnTo>
                <a:lnTo>
                  <a:pt x="1955878" y="6390473"/>
                </a:lnTo>
                <a:lnTo>
                  <a:pt x="1931972" y="6390473"/>
                </a:lnTo>
                <a:cubicBezTo>
                  <a:pt x="1858172" y="6390520"/>
                  <a:pt x="1789960" y="6351167"/>
                  <a:pt x="1753060" y="6287254"/>
                </a:cubicBezTo>
                <a:lnTo>
                  <a:pt x="27657" y="3298524"/>
                </a:lnTo>
                <a:cubicBezTo>
                  <a:pt x="-9219" y="3234652"/>
                  <a:pt x="-9219" y="3155959"/>
                  <a:pt x="27657" y="3092087"/>
                </a:cubicBezTo>
                <a:lnTo>
                  <a:pt x="1753060" y="103220"/>
                </a:lnTo>
                <a:cubicBezTo>
                  <a:pt x="1790022" y="39369"/>
                  <a:pt x="1858195" y="39"/>
                  <a:pt x="1931972" y="1"/>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6" name="Picture Placeholder 31">
            <a:extLst>
              <a:ext uri="{FF2B5EF4-FFF2-40B4-BE49-F238E27FC236}">
                <a16:creationId xmlns:a16="http://schemas.microsoft.com/office/drawing/2014/main" id="{21661765-F652-4A4B-8302-DB4D646B199F}"/>
              </a:ext>
            </a:extLst>
          </p:cNvPr>
          <p:cNvSpPr>
            <a:spLocks noGrp="1" noChangeAspect="1"/>
          </p:cNvSpPr>
          <p:nvPr>
            <p:ph type="pic" sz="quarter" idx="23" hasCustomPrompt="1"/>
          </p:nvPr>
        </p:nvSpPr>
        <p:spPr>
          <a:xfrm>
            <a:off x="9384821" y="3429000"/>
            <a:ext cx="2227672" cy="2438400"/>
          </a:xfrm>
          <a:custGeom>
            <a:avLst/>
            <a:gdLst>
              <a:gd name="connsiteX0" fmla="*/ 531103 w 5616391"/>
              <a:gd name="connsiteY0" fmla="*/ 0 h 6369424"/>
              <a:gd name="connsiteX1" fmla="*/ 1799667 w 5616391"/>
              <a:gd name="connsiteY1" fmla="*/ 0 h 6369424"/>
              <a:gd name="connsiteX2" fmla="*/ 2176183 w 5616391"/>
              <a:gd name="connsiteY2" fmla="*/ 0 h 6369424"/>
              <a:gd name="connsiteX3" fmla="*/ 3440209 w 5616391"/>
              <a:gd name="connsiteY3" fmla="*/ 0 h 6369424"/>
              <a:gd name="connsiteX4" fmla="*/ 5085288 w 5616391"/>
              <a:gd name="connsiteY4" fmla="*/ 0 h 6369424"/>
              <a:gd name="connsiteX5" fmla="*/ 5113207 w 5616391"/>
              <a:gd name="connsiteY5" fmla="*/ 27978 h 6369424"/>
              <a:gd name="connsiteX6" fmla="*/ 5588414 w 5616391"/>
              <a:gd name="connsiteY6" fmla="*/ 503185 h 6369424"/>
              <a:gd name="connsiteX7" fmla="*/ 5616391 w 5616391"/>
              <a:gd name="connsiteY7" fmla="*/ 531103 h 6369424"/>
              <a:gd name="connsiteX8" fmla="*/ 5616391 w 5616391"/>
              <a:gd name="connsiteY8" fmla="*/ 5838321 h 6369424"/>
              <a:gd name="connsiteX9" fmla="*/ 5588414 w 5616391"/>
              <a:gd name="connsiteY9" fmla="*/ 5866240 h 6369424"/>
              <a:gd name="connsiteX10" fmla="*/ 5113207 w 5616391"/>
              <a:gd name="connsiteY10" fmla="*/ 6341447 h 6369424"/>
              <a:gd name="connsiteX11" fmla="*/ 5085288 w 5616391"/>
              <a:gd name="connsiteY11" fmla="*/ 6369424 h 6369424"/>
              <a:gd name="connsiteX12" fmla="*/ 3816726 w 5616391"/>
              <a:gd name="connsiteY12" fmla="*/ 6369424 h 6369424"/>
              <a:gd name="connsiteX13" fmla="*/ 3440209 w 5616391"/>
              <a:gd name="connsiteY13" fmla="*/ 6369424 h 6369424"/>
              <a:gd name="connsiteX14" fmla="*/ 2176183 w 5616391"/>
              <a:gd name="connsiteY14" fmla="*/ 6369424 h 6369424"/>
              <a:gd name="connsiteX15" fmla="*/ 1799667 w 5616391"/>
              <a:gd name="connsiteY15" fmla="*/ 6369424 h 6369424"/>
              <a:gd name="connsiteX16" fmla="*/ 531103 w 5616391"/>
              <a:gd name="connsiteY16" fmla="*/ 6369424 h 6369424"/>
              <a:gd name="connsiteX17" fmla="*/ 503185 w 5616391"/>
              <a:gd name="connsiteY17" fmla="*/ 6341447 h 6369424"/>
              <a:gd name="connsiteX18" fmla="*/ 27978 w 5616391"/>
              <a:gd name="connsiteY18" fmla="*/ 5866240 h 6369424"/>
              <a:gd name="connsiteX19" fmla="*/ 0 w 5616391"/>
              <a:gd name="connsiteY19" fmla="*/ 5838321 h 6369424"/>
              <a:gd name="connsiteX20" fmla="*/ 0 w 5616391"/>
              <a:gd name="connsiteY20" fmla="*/ 531103 h 6369424"/>
              <a:gd name="connsiteX21" fmla="*/ 27978 w 5616391"/>
              <a:gd name="connsiteY21" fmla="*/ 503185 h 6369424"/>
              <a:gd name="connsiteX22" fmla="*/ 503185 w 5616391"/>
              <a:gd name="connsiteY22" fmla="*/ 27978 h 6369424"/>
              <a:gd name="connsiteX23" fmla="*/ 531103 w 5616391"/>
              <a:gd name="connsiteY23" fmla="*/ 0 h 63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16391" h="6369424">
                <a:moveTo>
                  <a:pt x="531103" y="0"/>
                </a:moveTo>
                <a:lnTo>
                  <a:pt x="1799667" y="0"/>
                </a:lnTo>
                <a:lnTo>
                  <a:pt x="2176183" y="0"/>
                </a:lnTo>
                <a:lnTo>
                  <a:pt x="3440209" y="0"/>
                </a:lnTo>
                <a:lnTo>
                  <a:pt x="5085288" y="0"/>
                </a:lnTo>
                <a:cubicBezTo>
                  <a:pt x="5100634" y="225"/>
                  <a:pt x="5113015" y="12629"/>
                  <a:pt x="5113207" y="27978"/>
                </a:cubicBezTo>
                <a:cubicBezTo>
                  <a:pt x="5127773" y="284151"/>
                  <a:pt x="5332267" y="488617"/>
                  <a:pt x="5588414" y="503185"/>
                </a:cubicBezTo>
                <a:cubicBezTo>
                  <a:pt x="5603712" y="503530"/>
                  <a:pt x="5616034" y="515820"/>
                  <a:pt x="5616391" y="531103"/>
                </a:cubicBezTo>
                <a:lnTo>
                  <a:pt x="5616391" y="5838321"/>
                </a:lnTo>
                <a:cubicBezTo>
                  <a:pt x="5616153" y="5853667"/>
                  <a:pt x="5603771" y="5866049"/>
                  <a:pt x="5588414" y="5866240"/>
                </a:cubicBezTo>
                <a:cubicBezTo>
                  <a:pt x="5332267" y="5880806"/>
                  <a:pt x="5127773" y="6085301"/>
                  <a:pt x="5113207" y="6341447"/>
                </a:cubicBezTo>
                <a:cubicBezTo>
                  <a:pt x="5112861" y="6356745"/>
                  <a:pt x="5100569" y="6369067"/>
                  <a:pt x="5085288" y="6369424"/>
                </a:cubicBezTo>
                <a:lnTo>
                  <a:pt x="3816726" y="6369424"/>
                </a:lnTo>
                <a:lnTo>
                  <a:pt x="3440209" y="6369424"/>
                </a:lnTo>
                <a:lnTo>
                  <a:pt x="2176183" y="6369424"/>
                </a:lnTo>
                <a:lnTo>
                  <a:pt x="1799667" y="6369424"/>
                </a:lnTo>
                <a:lnTo>
                  <a:pt x="531103" y="6369424"/>
                </a:lnTo>
                <a:cubicBezTo>
                  <a:pt x="515755" y="6369186"/>
                  <a:pt x="503376" y="6356804"/>
                  <a:pt x="503185" y="6341447"/>
                </a:cubicBezTo>
                <a:cubicBezTo>
                  <a:pt x="488617" y="6085301"/>
                  <a:pt x="284151" y="5880806"/>
                  <a:pt x="27978" y="5866240"/>
                </a:cubicBezTo>
                <a:cubicBezTo>
                  <a:pt x="12694" y="5865894"/>
                  <a:pt x="378" y="5853603"/>
                  <a:pt x="0" y="5838321"/>
                </a:cubicBezTo>
                <a:lnTo>
                  <a:pt x="0" y="531103"/>
                </a:lnTo>
                <a:cubicBezTo>
                  <a:pt x="225" y="515755"/>
                  <a:pt x="12629" y="503376"/>
                  <a:pt x="27978" y="503185"/>
                </a:cubicBezTo>
                <a:cubicBezTo>
                  <a:pt x="284151" y="488617"/>
                  <a:pt x="488617" y="284151"/>
                  <a:pt x="503185" y="27978"/>
                </a:cubicBezTo>
                <a:cubicBezTo>
                  <a:pt x="503530" y="12694"/>
                  <a:pt x="515820" y="378"/>
                  <a:pt x="531103"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8" name="TextBox 17">
            <a:extLst>
              <a:ext uri="{FF2B5EF4-FFF2-40B4-BE49-F238E27FC236}">
                <a16:creationId xmlns:a16="http://schemas.microsoft.com/office/drawing/2014/main" id="{BF106F52-CE3B-1145-89BA-C4DE1367202E}"/>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Holders</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Delete any unused holders.</a:t>
            </a:r>
          </a:p>
          <a:p>
            <a:pPr marL="121917" marR="0" lvl="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lang="en-US" sz="1067" b="0" i="0" dirty="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Captions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Medium</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21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7" name="Footer Placeholder 4">
            <a:extLst>
              <a:ext uri="{FF2B5EF4-FFF2-40B4-BE49-F238E27FC236}">
                <a16:creationId xmlns:a16="http://schemas.microsoft.com/office/drawing/2014/main" id="{0062C1A6-2EEC-C54F-A3E9-D91145F1E9CB}"/>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40925101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3" grpId="0" animBg="1"/>
      <p:bldP spid="14" grpId="0" animBg="1"/>
      <p:bldP spid="15" grpId="0" animBg="1"/>
      <p:bldP spid="16"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peaker Slide - 8 Holders | No Captions">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Image Mosaic - 8 Holders – No Caption</a:t>
            </a:r>
          </a:p>
        </p:txBody>
      </p:sp>
      <p:sp>
        <p:nvSpPr>
          <p:cNvPr id="6" name="Picture Placeholder 19">
            <a:extLst>
              <a:ext uri="{FF2B5EF4-FFF2-40B4-BE49-F238E27FC236}">
                <a16:creationId xmlns:a16="http://schemas.microsoft.com/office/drawing/2014/main" id="{51449E31-1B29-2347-9A61-AFB08ABBB413}"/>
              </a:ext>
            </a:extLst>
          </p:cNvPr>
          <p:cNvSpPr>
            <a:spLocks noGrp="1"/>
          </p:cNvSpPr>
          <p:nvPr>
            <p:ph type="pic" sz="quarter" idx="16" hasCustomPrompt="1"/>
          </p:nvPr>
        </p:nvSpPr>
        <p:spPr>
          <a:xfrm>
            <a:off x="6210303" y="342903"/>
            <a:ext cx="2819399" cy="2931695"/>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0" name="Picture Placeholder 12">
            <a:extLst>
              <a:ext uri="{FF2B5EF4-FFF2-40B4-BE49-F238E27FC236}">
                <a16:creationId xmlns:a16="http://schemas.microsoft.com/office/drawing/2014/main" id="{C7337C72-2373-B44F-8CD9-9E8FE037EB2B}"/>
              </a:ext>
            </a:extLst>
          </p:cNvPr>
          <p:cNvSpPr>
            <a:spLocks noGrp="1"/>
          </p:cNvSpPr>
          <p:nvPr>
            <p:ph type="pic" sz="quarter" idx="17" hasCustomPrompt="1"/>
          </p:nvPr>
        </p:nvSpPr>
        <p:spPr>
          <a:xfrm>
            <a:off x="76203" y="3543301"/>
            <a:ext cx="2857500" cy="3086099"/>
          </a:xfrm>
          <a:custGeom>
            <a:avLst/>
            <a:gdLst>
              <a:gd name="connsiteX0" fmla="*/ 2832036 w 5638800"/>
              <a:gd name="connsiteY0" fmla="*/ 902 h 6794507"/>
              <a:gd name="connsiteX1" fmla="*/ 2883172 w 5638800"/>
              <a:gd name="connsiteY1" fmla="*/ 28518 h 6794507"/>
              <a:gd name="connsiteX2" fmla="*/ 5617530 w 5638800"/>
              <a:gd name="connsiteY2" fmla="*/ 3338520 h 6794507"/>
              <a:gd name="connsiteX3" fmla="*/ 5616438 w 5638800"/>
              <a:gd name="connsiteY3" fmla="*/ 3457328 h 6794507"/>
              <a:gd name="connsiteX4" fmla="*/ 2883172 w 5638800"/>
              <a:gd name="connsiteY4" fmla="*/ 6765996 h 6794507"/>
              <a:gd name="connsiteX5" fmla="*/ 2819364 w 5638800"/>
              <a:gd name="connsiteY5" fmla="*/ 6794507 h 6794507"/>
              <a:gd name="connsiteX6" fmla="*/ 2755556 w 5638800"/>
              <a:gd name="connsiteY6" fmla="*/ 6765996 h 6794507"/>
              <a:gd name="connsiteX7" fmla="*/ 22363 w 5638800"/>
              <a:gd name="connsiteY7" fmla="*/ 3457328 h 6794507"/>
              <a:gd name="connsiteX8" fmla="*/ 21271 w 5638800"/>
              <a:gd name="connsiteY8" fmla="*/ 3338520 h 6794507"/>
              <a:gd name="connsiteX9" fmla="*/ 2755556 w 5638800"/>
              <a:gd name="connsiteY9" fmla="*/ 28518 h 6794507"/>
              <a:gd name="connsiteX10" fmla="*/ 2773477 w 5638800"/>
              <a:gd name="connsiteY10" fmla="*/ 12896 h 6794507"/>
              <a:gd name="connsiteX11" fmla="*/ 2832036 w 5638800"/>
              <a:gd name="connsiteY11" fmla="*/ 902 h 679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00" h="6794507">
                <a:moveTo>
                  <a:pt x="2832036" y="902"/>
                </a:moveTo>
                <a:cubicBezTo>
                  <a:pt x="2851887" y="3729"/>
                  <a:pt x="2870501" y="13158"/>
                  <a:pt x="2883172" y="28518"/>
                </a:cubicBezTo>
                <a:cubicBezTo>
                  <a:pt x="2883172" y="28518"/>
                  <a:pt x="5601870" y="3319470"/>
                  <a:pt x="5617530" y="3338520"/>
                </a:cubicBezTo>
                <a:cubicBezTo>
                  <a:pt x="5646287" y="3374268"/>
                  <a:pt x="5645849" y="3421987"/>
                  <a:pt x="5616438" y="3457328"/>
                </a:cubicBezTo>
                <a:cubicBezTo>
                  <a:pt x="5268916" y="3888556"/>
                  <a:pt x="2883172" y="6765996"/>
                  <a:pt x="2883172" y="6765996"/>
                </a:cubicBezTo>
                <a:cubicBezTo>
                  <a:pt x="2868372" y="6783864"/>
                  <a:pt x="2844645" y="6794466"/>
                  <a:pt x="2819364" y="6794507"/>
                </a:cubicBezTo>
                <a:cubicBezTo>
                  <a:pt x="2794083" y="6794466"/>
                  <a:pt x="2770356" y="6783864"/>
                  <a:pt x="2755556" y="6765996"/>
                </a:cubicBezTo>
                <a:cubicBezTo>
                  <a:pt x="2755556" y="6765996"/>
                  <a:pt x="369813" y="3888556"/>
                  <a:pt x="22363" y="3457328"/>
                </a:cubicBezTo>
                <a:cubicBezTo>
                  <a:pt x="-7047" y="3421987"/>
                  <a:pt x="-7487" y="3374267"/>
                  <a:pt x="21271" y="3338520"/>
                </a:cubicBezTo>
                <a:cubicBezTo>
                  <a:pt x="36859" y="3319470"/>
                  <a:pt x="2755556" y="28518"/>
                  <a:pt x="2755556" y="28518"/>
                </a:cubicBezTo>
                <a:cubicBezTo>
                  <a:pt x="2760520" y="22500"/>
                  <a:pt x="2766572" y="17224"/>
                  <a:pt x="2773477" y="12896"/>
                </a:cubicBezTo>
                <a:cubicBezTo>
                  <a:pt x="2791097" y="1849"/>
                  <a:pt x="2812185" y="-1926"/>
                  <a:pt x="2832036" y="902"/>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1" name="Picture Placeholder 17">
            <a:extLst>
              <a:ext uri="{FF2B5EF4-FFF2-40B4-BE49-F238E27FC236}">
                <a16:creationId xmlns:a16="http://schemas.microsoft.com/office/drawing/2014/main" id="{0F1A94C2-B8DC-264B-94FE-72A848763156}"/>
              </a:ext>
            </a:extLst>
          </p:cNvPr>
          <p:cNvSpPr>
            <a:spLocks noGrp="1"/>
          </p:cNvSpPr>
          <p:nvPr>
            <p:ph type="pic" sz="quarter" idx="18" hasCustomPrompt="1"/>
          </p:nvPr>
        </p:nvSpPr>
        <p:spPr>
          <a:xfrm>
            <a:off x="3162300" y="3543302"/>
            <a:ext cx="2819400" cy="3086100"/>
          </a:xfrm>
          <a:custGeom>
            <a:avLst/>
            <a:gdLst>
              <a:gd name="connsiteX0" fmla="*/ 2819401 w 5638800"/>
              <a:gd name="connsiteY0" fmla="*/ 0 h 6400800"/>
              <a:gd name="connsiteX1" fmla="*/ 5638800 w 5638800"/>
              <a:gd name="connsiteY1" fmla="*/ 3200400 h 6400800"/>
              <a:gd name="connsiteX2" fmla="*/ 2819401 w 5638800"/>
              <a:gd name="connsiteY2" fmla="*/ 6400800 h 6400800"/>
              <a:gd name="connsiteX3" fmla="*/ 0 w 5638800"/>
              <a:gd name="connsiteY3" fmla="*/ 3200400 h 6400800"/>
              <a:gd name="connsiteX4" fmla="*/ 2819401 w 5638800"/>
              <a:gd name="connsiteY4" fmla="*/ 0 h 640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8800" h="6400800">
                <a:moveTo>
                  <a:pt x="2819401" y="0"/>
                </a:moveTo>
                <a:cubicBezTo>
                  <a:pt x="4376511" y="0"/>
                  <a:pt x="5638800" y="1432868"/>
                  <a:pt x="5638800" y="3200400"/>
                </a:cubicBezTo>
                <a:cubicBezTo>
                  <a:pt x="5638800" y="4967933"/>
                  <a:pt x="4376511" y="6400800"/>
                  <a:pt x="2819401" y="6400800"/>
                </a:cubicBezTo>
                <a:cubicBezTo>
                  <a:pt x="1262289" y="6400800"/>
                  <a:pt x="0" y="4967933"/>
                  <a:pt x="0" y="3200400"/>
                </a:cubicBezTo>
                <a:cubicBezTo>
                  <a:pt x="0" y="1432868"/>
                  <a:pt x="1262289" y="0"/>
                  <a:pt x="281940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2" name="Picture Placeholder 14">
            <a:extLst>
              <a:ext uri="{FF2B5EF4-FFF2-40B4-BE49-F238E27FC236}">
                <a16:creationId xmlns:a16="http://schemas.microsoft.com/office/drawing/2014/main" id="{6B71FCB4-0E98-7649-A872-5FE71B97A4A6}"/>
              </a:ext>
            </a:extLst>
          </p:cNvPr>
          <p:cNvSpPr>
            <a:spLocks noGrp="1"/>
          </p:cNvSpPr>
          <p:nvPr>
            <p:ph type="pic" sz="quarter" idx="19" hasCustomPrompt="1"/>
          </p:nvPr>
        </p:nvSpPr>
        <p:spPr>
          <a:xfrm>
            <a:off x="3162301" y="352716"/>
            <a:ext cx="2819400" cy="2973561"/>
          </a:xfrm>
          <a:custGeom>
            <a:avLst/>
            <a:gdLst>
              <a:gd name="connsiteX0" fmla="*/ 155707 w 5639553"/>
              <a:gd name="connsiteY0" fmla="*/ 0 h 6381173"/>
              <a:gd name="connsiteX1" fmla="*/ 5483846 w 5639553"/>
              <a:gd name="connsiteY1" fmla="*/ 0 h 6381173"/>
              <a:gd name="connsiteX2" fmla="*/ 5483912 w 5639553"/>
              <a:gd name="connsiteY2" fmla="*/ 0 h 6381173"/>
              <a:gd name="connsiteX3" fmla="*/ 5639553 w 5639553"/>
              <a:gd name="connsiteY3" fmla="*/ 155772 h 6381173"/>
              <a:gd name="connsiteX4" fmla="*/ 5639553 w 5639553"/>
              <a:gd name="connsiteY4" fmla="*/ 2531122 h 6381173"/>
              <a:gd name="connsiteX5" fmla="*/ 5639553 w 5639553"/>
              <a:gd name="connsiteY5" fmla="*/ 3163130 h 6381173"/>
              <a:gd name="connsiteX6" fmla="*/ 5639553 w 5639553"/>
              <a:gd name="connsiteY6" fmla="*/ 4301332 h 6381173"/>
              <a:gd name="connsiteX7" fmla="*/ 5575005 w 5639553"/>
              <a:gd name="connsiteY7" fmla="*/ 4427597 h 6381173"/>
              <a:gd name="connsiteX8" fmla="*/ 2910935 w 5639553"/>
              <a:gd name="connsiteY8" fmla="*/ 6351731 h 6381173"/>
              <a:gd name="connsiteX9" fmla="*/ 2819777 w 5639553"/>
              <a:gd name="connsiteY9" fmla="*/ 6381173 h 6381173"/>
              <a:gd name="connsiteX10" fmla="*/ 2728619 w 5639553"/>
              <a:gd name="connsiteY10" fmla="*/ 6351731 h 6381173"/>
              <a:gd name="connsiteX11" fmla="*/ 64549 w 5639553"/>
              <a:gd name="connsiteY11" fmla="*/ 4427597 h 6381173"/>
              <a:gd name="connsiteX12" fmla="*/ 1 w 5639553"/>
              <a:gd name="connsiteY12" fmla="*/ 4301332 h 6381173"/>
              <a:gd name="connsiteX13" fmla="*/ 1 w 5639553"/>
              <a:gd name="connsiteY13" fmla="*/ 3163130 h 6381173"/>
              <a:gd name="connsiteX14" fmla="*/ 1 w 5639553"/>
              <a:gd name="connsiteY14" fmla="*/ 2531122 h 6381173"/>
              <a:gd name="connsiteX15" fmla="*/ 1 w 5639553"/>
              <a:gd name="connsiteY15" fmla="*/ 155772 h 6381173"/>
              <a:gd name="connsiteX16" fmla="*/ 1 w 5639553"/>
              <a:gd name="connsiteY16" fmla="*/ 155706 h 6381173"/>
              <a:gd name="connsiteX17" fmla="*/ 155707 w 5639553"/>
              <a:gd name="connsiteY17" fmla="*/ 0 h 638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39553" h="6381173">
                <a:moveTo>
                  <a:pt x="155707" y="0"/>
                </a:moveTo>
                <a:lnTo>
                  <a:pt x="5483846" y="0"/>
                </a:lnTo>
                <a:cubicBezTo>
                  <a:pt x="5483866" y="0"/>
                  <a:pt x="5483893" y="0"/>
                  <a:pt x="5483912" y="0"/>
                </a:cubicBezTo>
                <a:cubicBezTo>
                  <a:pt x="5569907" y="36"/>
                  <a:pt x="5639586" y="69778"/>
                  <a:pt x="5639553" y="155772"/>
                </a:cubicBezTo>
                <a:lnTo>
                  <a:pt x="5639553" y="2531122"/>
                </a:lnTo>
                <a:lnTo>
                  <a:pt x="5639553" y="3163130"/>
                </a:lnTo>
                <a:lnTo>
                  <a:pt x="5639553" y="4301332"/>
                </a:lnTo>
                <a:cubicBezTo>
                  <a:pt x="5639566" y="4351344"/>
                  <a:pt x="5615552" y="4398319"/>
                  <a:pt x="5575005" y="4427597"/>
                </a:cubicBezTo>
                <a:lnTo>
                  <a:pt x="2910935" y="6351731"/>
                </a:lnTo>
                <a:cubicBezTo>
                  <a:pt x="2883719" y="6371359"/>
                  <a:pt x="2851748" y="6381173"/>
                  <a:pt x="2819777" y="6381173"/>
                </a:cubicBezTo>
                <a:cubicBezTo>
                  <a:pt x="2787806" y="6381173"/>
                  <a:pt x="2755834" y="6371359"/>
                  <a:pt x="2728619" y="6351731"/>
                </a:cubicBezTo>
                <a:lnTo>
                  <a:pt x="64549" y="4427597"/>
                </a:lnTo>
                <a:cubicBezTo>
                  <a:pt x="24002" y="4398319"/>
                  <a:pt x="-12" y="4351344"/>
                  <a:pt x="1" y="4301332"/>
                </a:cubicBezTo>
                <a:lnTo>
                  <a:pt x="1" y="3163130"/>
                </a:lnTo>
                <a:lnTo>
                  <a:pt x="1" y="2531122"/>
                </a:lnTo>
                <a:lnTo>
                  <a:pt x="1" y="155772"/>
                </a:lnTo>
                <a:cubicBezTo>
                  <a:pt x="1" y="155751"/>
                  <a:pt x="1" y="155728"/>
                  <a:pt x="1" y="155706"/>
                </a:cubicBezTo>
                <a:cubicBezTo>
                  <a:pt x="1" y="69712"/>
                  <a:pt x="69713" y="0"/>
                  <a:pt x="155707"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6" name="Picture Placeholder 15">
            <a:extLst>
              <a:ext uri="{FF2B5EF4-FFF2-40B4-BE49-F238E27FC236}">
                <a16:creationId xmlns:a16="http://schemas.microsoft.com/office/drawing/2014/main" id="{0E4941D4-190D-4D42-BF30-50F549DB9E06}"/>
              </a:ext>
            </a:extLst>
          </p:cNvPr>
          <p:cNvSpPr>
            <a:spLocks noGrp="1"/>
          </p:cNvSpPr>
          <p:nvPr>
            <p:ph type="pic" sz="quarter" idx="20" hasCustomPrompt="1"/>
          </p:nvPr>
        </p:nvSpPr>
        <p:spPr>
          <a:xfrm>
            <a:off x="6210303" y="3543300"/>
            <a:ext cx="2819399" cy="3087768"/>
          </a:xfrm>
          <a:custGeom>
            <a:avLst/>
            <a:gdLst>
              <a:gd name="connsiteX0" fmla="*/ 1035561 w 5608890"/>
              <a:gd name="connsiteY0" fmla="*/ 0 h 6393283"/>
              <a:gd name="connsiteX1" fmla="*/ 1291301 w 5608890"/>
              <a:gd name="connsiteY1" fmla="*/ 0 h 6393283"/>
              <a:gd name="connsiteX2" fmla="*/ 1553873 w 5608890"/>
              <a:gd name="connsiteY2" fmla="*/ 0 h 6393283"/>
              <a:gd name="connsiteX3" fmla="*/ 4055018 w 5608890"/>
              <a:gd name="connsiteY3" fmla="*/ 0 h 6393283"/>
              <a:gd name="connsiteX4" fmla="*/ 4573390 w 5608890"/>
              <a:gd name="connsiteY4" fmla="*/ 0 h 6393283"/>
              <a:gd name="connsiteX5" fmla="*/ 4704691 w 5608890"/>
              <a:gd name="connsiteY5" fmla="*/ 77089 h 6393283"/>
              <a:gd name="connsiteX6" fmla="*/ 5608890 w 5608890"/>
              <a:gd name="connsiteY6" fmla="*/ 3196672 h 6393283"/>
              <a:gd name="connsiteX7" fmla="*/ 4704691 w 5608890"/>
              <a:gd name="connsiteY7" fmla="*/ 6316255 h 6393283"/>
              <a:gd name="connsiteX8" fmla="*/ 4573390 w 5608890"/>
              <a:gd name="connsiteY8" fmla="*/ 6393283 h 6393283"/>
              <a:gd name="connsiteX9" fmla="*/ 4304144 w 5608890"/>
              <a:gd name="connsiteY9" fmla="*/ 6393283 h 6393283"/>
              <a:gd name="connsiteX10" fmla="*/ 4055018 w 5608890"/>
              <a:gd name="connsiteY10" fmla="*/ 6393283 h 6393283"/>
              <a:gd name="connsiteX11" fmla="*/ 1553873 w 5608890"/>
              <a:gd name="connsiteY11" fmla="*/ 6393283 h 6393283"/>
              <a:gd name="connsiteX12" fmla="*/ 1291301 w 5608890"/>
              <a:gd name="connsiteY12" fmla="*/ 6393283 h 6393283"/>
              <a:gd name="connsiteX13" fmla="*/ 1035561 w 5608890"/>
              <a:gd name="connsiteY13" fmla="*/ 6393283 h 6393283"/>
              <a:gd name="connsiteX14" fmla="*/ 904199 w 5608890"/>
              <a:gd name="connsiteY14" fmla="*/ 6316255 h 6393283"/>
              <a:gd name="connsiteX15" fmla="*/ 0 w 5608890"/>
              <a:gd name="connsiteY15" fmla="*/ 3196672 h 6393283"/>
              <a:gd name="connsiteX16" fmla="*/ 904199 w 5608890"/>
              <a:gd name="connsiteY16" fmla="*/ 77089 h 6393283"/>
              <a:gd name="connsiteX17" fmla="*/ 1035561 w 5608890"/>
              <a:gd name="connsiteY17" fmla="*/ 0 h 639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08890" h="6393283">
                <a:moveTo>
                  <a:pt x="1035561" y="0"/>
                </a:moveTo>
                <a:lnTo>
                  <a:pt x="1291301" y="0"/>
                </a:lnTo>
                <a:lnTo>
                  <a:pt x="1553873" y="0"/>
                </a:lnTo>
                <a:lnTo>
                  <a:pt x="4055018" y="0"/>
                </a:lnTo>
                <a:lnTo>
                  <a:pt x="4573390" y="0"/>
                </a:lnTo>
                <a:cubicBezTo>
                  <a:pt x="4613912" y="0"/>
                  <a:pt x="4661187" y="9187"/>
                  <a:pt x="4704691" y="77089"/>
                </a:cubicBezTo>
                <a:cubicBezTo>
                  <a:pt x="5304671" y="1013049"/>
                  <a:pt x="5608890" y="2062665"/>
                  <a:pt x="5608890" y="3196672"/>
                </a:cubicBezTo>
                <a:cubicBezTo>
                  <a:pt x="5608890" y="4330679"/>
                  <a:pt x="5304671" y="5380294"/>
                  <a:pt x="4704691" y="6316255"/>
                </a:cubicBezTo>
                <a:cubicBezTo>
                  <a:pt x="4661187" y="6384156"/>
                  <a:pt x="4613912" y="6393283"/>
                  <a:pt x="4573390" y="6393283"/>
                </a:cubicBezTo>
                <a:lnTo>
                  <a:pt x="4304144" y="6393283"/>
                </a:lnTo>
                <a:lnTo>
                  <a:pt x="4055018" y="6393283"/>
                </a:lnTo>
                <a:lnTo>
                  <a:pt x="1553873" y="6393283"/>
                </a:lnTo>
                <a:lnTo>
                  <a:pt x="1291301" y="6393283"/>
                </a:lnTo>
                <a:lnTo>
                  <a:pt x="1035561" y="6393283"/>
                </a:lnTo>
                <a:cubicBezTo>
                  <a:pt x="995039" y="6393283"/>
                  <a:pt x="947703" y="6384156"/>
                  <a:pt x="904199" y="6316255"/>
                </a:cubicBezTo>
                <a:cubicBezTo>
                  <a:pt x="304219" y="5380294"/>
                  <a:pt x="0" y="4330679"/>
                  <a:pt x="0" y="3196672"/>
                </a:cubicBezTo>
                <a:cubicBezTo>
                  <a:pt x="0" y="2062665"/>
                  <a:pt x="304219" y="1013049"/>
                  <a:pt x="904199" y="77089"/>
                </a:cubicBezTo>
                <a:cubicBezTo>
                  <a:pt x="947703" y="9187"/>
                  <a:pt x="995039" y="0"/>
                  <a:pt x="103556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7" name="Picture Placeholder 32">
            <a:extLst>
              <a:ext uri="{FF2B5EF4-FFF2-40B4-BE49-F238E27FC236}">
                <a16:creationId xmlns:a16="http://schemas.microsoft.com/office/drawing/2014/main" id="{75C98F41-3139-184D-9EE4-2355C7E41A59}"/>
              </a:ext>
            </a:extLst>
          </p:cNvPr>
          <p:cNvSpPr>
            <a:spLocks noGrp="1"/>
          </p:cNvSpPr>
          <p:nvPr>
            <p:ph type="pic" sz="quarter" idx="21" hasCustomPrompt="1"/>
          </p:nvPr>
        </p:nvSpPr>
        <p:spPr>
          <a:xfrm>
            <a:off x="9258301" y="342901"/>
            <a:ext cx="2819399" cy="2971800"/>
          </a:xfrm>
          <a:custGeom>
            <a:avLst/>
            <a:gdLst>
              <a:gd name="connsiteX0" fmla="*/ 1995725 w 5628685"/>
              <a:gd name="connsiteY0" fmla="*/ 0 h 6408488"/>
              <a:gd name="connsiteX1" fmla="*/ 2215963 w 5628685"/>
              <a:gd name="connsiteY1" fmla="*/ 0 h 6408488"/>
              <a:gd name="connsiteX2" fmla="*/ 3358963 w 5628685"/>
              <a:gd name="connsiteY2" fmla="*/ 0 h 6408488"/>
              <a:gd name="connsiteX3" fmla="*/ 3632779 w 5628685"/>
              <a:gd name="connsiteY3" fmla="*/ 0 h 6408488"/>
              <a:gd name="connsiteX4" fmla="*/ 3835653 w 5628685"/>
              <a:gd name="connsiteY4" fmla="*/ 84044 h 6408488"/>
              <a:gd name="connsiteX5" fmla="*/ 5544519 w 5628685"/>
              <a:gd name="connsiteY5" fmla="*/ 1792910 h 6408488"/>
              <a:gd name="connsiteX6" fmla="*/ 5628685 w 5628685"/>
              <a:gd name="connsiteY6" fmla="*/ 1995784 h 6408488"/>
              <a:gd name="connsiteX7" fmla="*/ 5628685 w 5628685"/>
              <a:gd name="connsiteY7" fmla="*/ 4412704 h 6408488"/>
              <a:gd name="connsiteX8" fmla="*/ 5544640 w 5628685"/>
              <a:gd name="connsiteY8" fmla="*/ 4615578 h 6408488"/>
              <a:gd name="connsiteX9" fmla="*/ 3835775 w 5628685"/>
              <a:gd name="connsiteY9" fmla="*/ 6324443 h 6408488"/>
              <a:gd name="connsiteX10" fmla="*/ 3632901 w 5628685"/>
              <a:gd name="connsiteY10" fmla="*/ 6408488 h 6408488"/>
              <a:gd name="connsiteX11" fmla="*/ 3358963 w 5628685"/>
              <a:gd name="connsiteY11" fmla="*/ 6408488 h 6408488"/>
              <a:gd name="connsiteX12" fmla="*/ 2995892 w 5628685"/>
              <a:gd name="connsiteY12" fmla="*/ 6408488 h 6408488"/>
              <a:gd name="connsiteX13" fmla="*/ 2632818 w 5628685"/>
              <a:gd name="connsiteY13" fmla="*/ 6408488 h 6408488"/>
              <a:gd name="connsiteX14" fmla="*/ 2215963 w 5628685"/>
              <a:gd name="connsiteY14" fmla="*/ 6408488 h 6408488"/>
              <a:gd name="connsiteX15" fmla="*/ 1995725 w 5628685"/>
              <a:gd name="connsiteY15" fmla="*/ 6408488 h 6408488"/>
              <a:gd name="connsiteX16" fmla="*/ 1792850 w 5628685"/>
              <a:gd name="connsiteY16" fmla="*/ 6324443 h 6408488"/>
              <a:gd name="connsiteX17" fmla="*/ 83985 w 5628685"/>
              <a:gd name="connsiteY17" fmla="*/ 4615578 h 6408488"/>
              <a:gd name="connsiteX18" fmla="*/ 1 w 5628685"/>
              <a:gd name="connsiteY18" fmla="*/ 4412704 h 6408488"/>
              <a:gd name="connsiteX19" fmla="*/ 1 w 5628685"/>
              <a:gd name="connsiteY19" fmla="*/ 1995784 h 6408488"/>
              <a:gd name="connsiteX20" fmla="*/ 83985 w 5628685"/>
              <a:gd name="connsiteY20" fmla="*/ 1792910 h 6408488"/>
              <a:gd name="connsiteX21" fmla="*/ 1792850 w 5628685"/>
              <a:gd name="connsiteY21" fmla="*/ 84044 h 6408488"/>
              <a:gd name="connsiteX22" fmla="*/ 1995725 w 5628685"/>
              <a:gd name="connsiteY22" fmla="*/ 0 h 64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28685" h="6408488">
                <a:moveTo>
                  <a:pt x="1995725" y="0"/>
                </a:moveTo>
                <a:lnTo>
                  <a:pt x="2215963" y="0"/>
                </a:lnTo>
                <a:lnTo>
                  <a:pt x="3358963" y="0"/>
                </a:lnTo>
                <a:lnTo>
                  <a:pt x="3632779" y="0"/>
                </a:lnTo>
                <a:cubicBezTo>
                  <a:pt x="3708875" y="4"/>
                  <a:pt x="3781852" y="30236"/>
                  <a:pt x="3835653" y="84044"/>
                </a:cubicBezTo>
                <a:lnTo>
                  <a:pt x="5544519" y="1792910"/>
                </a:lnTo>
                <a:cubicBezTo>
                  <a:pt x="5598399" y="1846681"/>
                  <a:pt x="5628685" y="1919670"/>
                  <a:pt x="5628685" y="1995784"/>
                </a:cubicBezTo>
                <a:lnTo>
                  <a:pt x="5628685" y="4412704"/>
                </a:lnTo>
                <a:cubicBezTo>
                  <a:pt x="5628685" y="4488800"/>
                  <a:pt x="5598460" y="4561776"/>
                  <a:pt x="5544640" y="4615578"/>
                </a:cubicBezTo>
                <a:lnTo>
                  <a:pt x="3835775" y="6324443"/>
                </a:lnTo>
                <a:cubicBezTo>
                  <a:pt x="3781973" y="6378263"/>
                  <a:pt x="3708997" y="6408488"/>
                  <a:pt x="3632901" y="6408488"/>
                </a:cubicBezTo>
                <a:lnTo>
                  <a:pt x="3358963" y="6408488"/>
                </a:lnTo>
                <a:lnTo>
                  <a:pt x="2995892" y="6408488"/>
                </a:lnTo>
                <a:lnTo>
                  <a:pt x="2632818" y="6408488"/>
                </a:lnTo>
                <a:lnTo>
                  <a:pt x="2215963" y="6408488"/>
                </a:lnTo>
                <a:lnTo>
                  <a:pt x="1995725" y="6408488"/>
                </a:lnTo>
                <a:cubicBezTo>
                  <a:pt x="1919628" y="6408488"/>
                  <a:pt x="1846652" y="6378263"/>
                  <a:pt x="1792850" y="6324443"/>
                </a:cubicBezTo>
                <a:lnTo>
                  <a:pt x="83985" y="4615578"/>
                </a:lnTo>
                <a:cubicBezTo>
                  <a:pt x="30215" y="4561752"/>
                  <a:pt x="9" y="4488788"/>
                  <a:pt x="1" y="4412704"/>
                </a:cubicBezTo>
                <a:lnTo>
                  <a:pt x="1" y="1995784"/>
                </a:lnTo>
                <a:cubicBezTo>
                  <a:pt x="-11" y="1919700"/>
                  <a:pt x="30198" y="1846724"/>
                  <a:pt x="83985" y="1792910"/>
                </a:cubicBezTo>
                <a:lnTo>
                  <a:pt x="1792850" y="84044"/>
                </a:lnTo>
                <a:cubicBezTo>
                  <a:pt x="1846652" y="30236"/>
                  <a:pt x="1919628" y="4"/>
                  <a:pt x="1995725"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8" name="Picture Placeholder 8">
            <a:extLst>
              <a:ext uri="{FF2B5EF4-FFF2-40B4-BE49-F238E27FC236}">
                <a16:creationId xmlns:a16="http://schemas.microsoft.com/office/drawing/2014/main" id="{368DBD51-CED9-3C40-B4DE-6779406148A6}"/>
              </a:ext>
            </a:extLst>
          </p:cNvPr>
          <p:cNvSpPr>
            <a:spLocks noGrp="1"/>
          </p:cNvSpPr>
          <p:nvPr>
            <p:ph type="pic" sz="quarter" idx="22" hasCustomPrompt="1"/>
          </p:nvPr>
        </p:nvSpPr>
        <p:spPr>
          <a:xfrm>
            <a:off x="114304" y="360508"/>
            <a:ext cx="2819397" cy="2954195"/>
          </a:xfrm>
          <a:custGeom>
            <a:avLst/>
            <a:gdLst>
              <a:gd name="connsiteX0" fmla="*/ 1931972 w 5634081"/>
              <a:gd name="connsiteY0" fmla="*/ 1 h 6390473"/>
              <a:gd name="connsiteX1" fmla="*/ 1955878 w 5634081"/>
              <a:gd name="connsiteY1" fmla="*/ 1 h 6390473"/>
              <a:gd name="connsiteX2" fmla="*/ 3636753 w 5634081"/>
              <a:gd name="connsiteY2" fmla="*/ 1 h 6390473"/>
              <a:gd name="connsiteX3" fmla="*/ 3702040 w 5634081"/>
              <a:gd name="connsiteY3" fmla="*/ 1 h 6390473"/>
              <a:gd name="connsiteX4" fmla="*/ 3880952 w 5634081"/>
              <a:gd name="connsiteY4" fmla="*/ 103220 h 6390473"/>
              <a:gd name="connsiteX5" fmla="*/ 5606424 w 5634081"/>
              <a:gd name="connsiteY5" fmla="*/ 3091812 h 6390473"/>
              <a:gd name="connsiteX6" fmla="*/ 5606424 w 5634081"/>
              <a:gd name="connsiteY6" fmla="*/ 3298249 h 6390473"/>
              <a:gd name="connsiteX7" fmla="*/ 3881159 w 5634081"/>
              <a:gd name="connsiteY7" fmla="*/ 6287116 h 6390473"/>
              <a:gd name="connsiteX8" fmla="*/ 3702178 w 5634081"/>
              <a:gd name="connsiteY8" fmla="*/ 6390473 h 6390473"/>
              <a:gd name="connsiteX9" fmla="*/ 3636753 w 5634081"/>
              <a:gd name="connsiteY9" fmla="*/ 6390473 h 6390473"/>
              <a:gd name="connsiteX10" fmla="*/ 1955878 w 5634081"/>
              <a:gd name="connsiteY10" fmla="*/ 6390473 h 6390473"/>
              <a:gd name="connsiteX11" fmla="*/ 1931972 w 5634081"/>
              <a:gd name="connsiteY11" fmla="*/ 6390473 h 6390473"/>
              <a:gd name="connsiteX12" fmla="*/ 1753060 w 5634081"/>
              <a:gd name="connsiteY12" fmla="*/ 6287254 h 6390473"/>
              <a:gd name="connsiteX13" fmla="*/ 27657 w 5634081"/>
              <a:gd name="connsiteY13" fmla="*/ 3298524 h 6390473"/>
              <a:gd name="connsiteX14" fmla="*/ 27657 w 5634081"/>
              <a:gd name="connsiteY14" fmla="*/ 3092087 h 6390473"/>
              <a:gd name="connsiteX15" fmla="*/ 1753060 w 5634081"/>
              <a:gd name="connsiteY15" fmla="*/ 103220 h 6390473"/>
              <a:gd name="connsiteX16" fmla="*/ 1931972 w 5634081"/>
              <a:gd name="connsiteY16" fmla="*/ 1 h 639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34081" h="6390473">
                <a:moveTo>
                  <a:pt x="1931972" y="1"/>
                </a:moveTo>
                <a:lnTo>
                  <a:pt x="1955878" y="1"/>
                </a:lnTo>
                <a:lnTo>
                  <a:pt x="3636753" y="1"/>
                </a:lnTo>
                <a:lnTo>
                  <a:pt x="3702040" y="1"/>
                </a:lnTo>
                <a:cubicBezTo>
                  <a:pt x="3775840" y="-46"/>
                  <a:pt x="3844052" y="39307"/>
                  <a:pt x="3880952" y="103220"/>
                </a:cubicBezTo>
                <a:lnTo>
                  <a:pt x="5606424" y="3091812"/>
                </a:lnTo>
                <a:cubicBezTo>
                  <a:pt x="5643300" y="3155684"/>
                  <a:pt x="5643300" y="3234377"/>
                  <a:pt x="5606424" y="3298249"/>
                </a:cubicBezTo>
                <a:lnTo>
                  <a:pt x="3881159" y="6287116"/>
                </a:lnTo>
                <a:cubicBezTo>
                  <a:pt x="3844282" y="6351103"/>
                  <a:pt x="3776031" y="6390516"/>
                  <a:pt x="3702178" y="6390473"/>
                </a:cubicBezTo>
                <a:lnTo>
                  <a:pt x="3636753" y="6390473"/>
                </a:lnTo>
                <a:lnTo>
                  <a:pt x="1955878" y="6390473"/>
                </a:lnTo>
                <a:lnTo>
                  <a:pt x="1931972" y="6390473"/>
                </a:lnTo>
                <a:cubicBezTo>
                  <a:pt x="1858172" y="6390520"/>
                  <a:pt x="1789960" y="6351167"/>
                  <a:pt x="1753060" y="6287254"/>
                </a:cubicBezTo>
                <a:lnTo>
                  <a:pt x="27657" y="3298524"/>
                </a:lnTo>
                <a:cubicBezTo>
                  <a:pt x="-9219" y="3234652"/>
                  <a:pt x="-9219" y="3155959"/>
                  <a:pt x="27657" y="3092087"/>
                </a:cubicBezTo>
                <a:lnTo>
                  <a:pt x="1753060" y="103220"/>
                </a:lnTo>
                <a:cubicBezTo>
                  <a:pt x="1790022" y="39369"/>
                  <a:pt x="1858195" y="39"/>
                  <a:pt x="1931972" y="1"/>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9" name="Picture Placeholder 31">
            <a:extLst>
              <a:ext uri="{FF2B5EF4-FFF2-40B4-BE49-F238E27FC236}">
                <a16:creationId xmlns:a16="http://schemas.microsoft.com/office/drawing/2014/main" id="{E368EB98-05F9-C64D-9D72-DF694E1830E4}"/>
              </a:ext>
            </a:extLst>
          </p:cNvPr>
          <p:cNvSpPr>
            <a:spLocks noGrp="1"/>
          </p:cNvSpPr>
          <p:nvPr>
            <p:ph type="pic" sz="quarter" idx="23" hasCustomPrompt="1"/>
          </p:nvPr>
        </p:nvSpPr>
        <p:spPr>
          <a:xfrm>
            <a:off x="9258300" y="3543302"/>
            <a:ext cx="2819397" cy="3086100"/>
          </a:xfrm>
          <a:custGeom>
            <a:avLst/>
            <a:gdLst>
              <a:gd name="connsiteX0" fmla="*/ 531103 w 5616391"/>
              <a:gd name="connsiteY0" fmla="*/ 0 h 6369424"/>
              <a:gd name="connsiteX1" fmla="*/ 1799667 w 5616391"/>
              <a:gd name="connsiteY1" fmla="*/ 0 h 6369424"/>
              <a:gd name="connsiteX2" fmla="*/ 2176183 w 5616391"/>
              <a:gd name="connsiteY2" fmla="*/ 0 h 6369424"/>
              <a:gd name="connsiteX3" fmla="*/ 3440209 w 5616391"/>
              <a:gd name="connsiteY3" fmla="*/ 0 h 6369424"/>
              <a:gd name="connsiteX4" fmla="*/ 5085288 w 5616391"/>
              <a:gd name="connsiteY4" fmla="*/ 0 h 6369424"/>
              <a:gd name="connsiteX5" fmla="*/ 5113207 w 5616391"/>
              <a:gd name="connsiteY5" fmla="*/ 27978 h 6369424"/>
              <a:gd name="connsiteX6" fmla="*/ 5588414 w 5616391"/>
              <a:gd name="connsiteY6" fmla="*/ 503185 h 6369424"/>
              <a:gd name="connsiteX7" fmla="*/ 5616391 w 5616391"/>
              <a:gd name="connsiteY7" fmla="*/ 531103 h 6369424"/>
              <a:gd name="connsiteX8" fmla="*/ 5616391 w 5616391"/>
              <a:gd name="connsiteY8" fmla="*/ 5838321 h 6369424"/>
              <a:gd name="connsiteX9" fmla="*/ 5588414 w 5616391"/>
              <a:gd name="connsiteY9" fmla="*/ 5866240 h 6369424"/>
              <a:gd name="connsiteX10" fmla="*/ 5113207 w 5616391"/>
              <a:gd name="connsiteY10" fmla="*/ 6341447 h 6369424"/>
              <a:gd name="connsiteX11" fmla="*/ 5085288 w 5616391"/>
              <a:gd name="connsiteY11" fmla="*/ 6369424 h 6369424"/>
              <a:gd name="connsiteX12" fmla="*/ 3816726 w 5616391"/>
              <a:gd name="connsiteY12" fmla="*/ 6369424 h 6369424"/>
              <a:gd name="connsiteX13" fmla="*/ 3440209 w 5616391"/>
              <a:gd name="connsiteY13" fmla="*/ 6369424 h 6369424"/>
              <a:gd name="connsiteX14" fmla="*/ 2176183 w 5616391"/>
              <a:gd name="connsiteY14" fmla="*/ 6369424 h 6369424"/>
              <a:gd name="connsiteX15" fmla="*/ 1799667 w 5616391"/>
              <a:gd name="connsiteY15" fmla="*/ 6369424 h 6369424"/>
              <a:gd name="connsiteX16" fmla="*/ 531103 w 5616391"/>
              <a:gd name="connsiteY16" fmla="*/ 6369424 h 6369424"/>
              <a:gd name="connsiteX17" fmla="*/ 503185 w 5616391"/>
              <a:gd name="connsiteY17" fmla="*/ 6341447 h 6369424"/>
              <a:gd name="connsiteX18" fmla="*/ 27978 w 5616391"/>
              <a:gd name="connsiteY18" fmla="*/ 5866240 h 6369424"/>
              <a:gd name="connsiteX19" fmla="*/ 0 w 5616391"/>
              <a:gd name="connsiteY19" fmla="*/ 5838321 h 6369424"/>
              <a:gd name="connsiteX20" fmla="*/ 0 w 5616391"/>
              <a:gd name="connsiteY20" fmla="*/ 531103 h 6369424"/>
              <a:gd name="connsiteX21" fmla="*/ 27978 w 5616391"/>
              <a:gd name="connsiteY21" fmla="*/ 503185 h 6369424"/>
              <a:gd name="connsiteX22" fmla="*/ 503185 w 5616391"/>
              <a:gd name="connsiteY22" fmla="*/ 27978 h 6369424"/>
              <a:gd name="connsiteX23" fmla="*/ 531103 w 5616391"/>
              <a:gd name="connsiteY23" fmla="*/ 0 h 63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16391" h="6369424">
                <a:moveTo>
                  <a:pt x="531103" y="0"/>
                </a:moveTo>
                <a:lnTo>
                  <a:pt x="1799667" y="0"/>
                </a:lnTo>
                <a:lnTo>
                  <a:pt x="2176183" y="0"/>
                </a:lnTo>
                <a:lnTo>
                  <a:pt x="3440209" y="0"/>
                </a:lnTo>
                <a:lnTo>
                  <a:pt x="5085288" y="0"/>
                </a:lnTo>
                <a:cubicBezTo>
                  <a:pt x="5100634" y="225"/>
                  <a:pt x="5113015" y="12629"/>
                  <a:pt x="5113207" y="27978"/>
                </a:cubicBezTo>
                <a:cubicBezTo>
                  <a:pt x="5127773" y="284151"/>
                  <a:pt x="5332267" y="488617"/>
                  <a:pt x="5588414" y="503185"/>
                </a:cubicBezTo>
                <a:cubicBezTo>
                  <a:pt x="5603712" y="503530"/>
                  <a:pt x="5616034" y="515820"/>
                  <a:pt x="5616391" y="531103"/>
                </a:cubicBezTo>
                <a:lnTo>
                  <a:pt x="5616391" y="5838321"/>
                </a:lnTo>
                <a:cubicBezTo>
                  <a:pt x="5616153" y="5853667"/>
                  <a:pt x="5603771" y="5866049"/>
                  <a:pt x="5588414" y="5866240"/>
                </a:cubicBezTo>
                <a:cubicBezTo>
                  <a:pt x="5332267" y="5880806"/>
                  <a:pt x="5127773" y="6085301"/>
                  <a:pt x="5113207" y="6341447"/>
                </a:cubicBezTo>
                <a:cubicBezTo>
                  <a:pt x="5112861" y="6356745"/>
                  <a:pt x="5100569" y="6369067"/>
                  <a:pt x="5085288" y="6369424"/>
                </a:cubicBezTo>
                <a:lnTo>
                  <a:pt x="3816726" y="6369424"/>
                </a:lnTo>
                <a:lnTo>
                  <a:pt x="3440209" y="6369424"/>
                </a:lnTo>
                <a:lnTo>
                  <a:pt x="2176183" y="6369424"/>
                </a:lnTo>
                <a:lnTo>
                  <a:pt x="1799667" y="6369424"/>
                </a:lnTo>
                <a:lnTo>
                  <a:pt x="531103" y="6369424"/>
                </a:lnTo>
                <a:cubicBezTo>
                  <a:pt x="515755" y="6369186"/>
                  <a:pt x="503376" y="6356804"/>
                  <a:pt x="503185" y="6341447"/>
                </a:cubicBezTo>
                <a:cubicBezTo>
                  <a:pt x="488617" y="6085301"/>
                  <a:pt x="284151" y="5880806"/>
                  <a:pt x="27978" y="5866240"/>
                </a:cubicBezTo>
                <a:cubicBezTo>
                  <a:pt x="12694" y="5865894"/>
                  <a:pt x="378" y="5853603"/>
                  <a:pt x="0" y="5838321"/>
                </a:cubicBezTo>
                <a:lnTo>
                  <a:pt x="0" y="531103"/>
                </a:lnTo>
                <a:cubicBezTo>
                  <a:pt x="225" y="515755"/>
                  <a:pt x="12629" y="503376"/>
                  <a:pt x="27978" y="503185"/>
                </a:cubicBezTo>
                <a:cubicBezTo>
                  <a:pt x="284151" y="488617"/>
                  <a:pt x="488617" y="284151"/>
                  <a:pt x="503185" y="27978"/>
                </a:cubicBezTo>
                <a:cubicBezTo>
                  <a:pt x="503530" y="12694"/>
                  <a:pt x="515820" y="378"/>
                  <a:pt x="531103"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3" name="TextBox 12">
            <a:extLst>
              <a:ext uri="{FF2B5EF4-FFF2-40B4-BE49-F238E27FC236}">
                <a16:creationId xmlns:a16="http://schemas.microsoft.com/office/drawing/2014/main" id="{0EE4A278-FE1E-C249-8856-73493E53A0D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Image Holders</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Delete any unused holders.</a:t>
            </a:r>
          </a:p>
        </p:txBody>
      </p:sp>
      <p:sp>
        <p:nvSpPr>
          <p:cNvPr id="14" name="Footer Placeholder 4">
            <a:extLst>
              <a:ext uri="{FF2B5EF4-FFF2-40B4-BE49-F238E27FC236}">
                <a16:creationId xmlns:a16="http://schemas.microsoft.com/office/drawing/2014/main" id="{24B9A026-C97A-EF47-8B02-2F20F1166136}"/>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9411006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6" grpId="0" animBg="1"/>
      <p:bldP spid="17" grpId="0" animBg="1"/>
      <p:bldP spid="18" grpId="0" animBg="1"/>
      <p:bldP spid="19" grpId="0" animBg="1"/>
    </p:bldLst>
  </p:timing>
  <p:extLst>
    <p:ext uri="{DCECCB84-F9BA-43D5-87BE-67443E8EF086}">
      <p15:sldGuideLst xmlns:p15="http://schemas.microsoft.com/office/powerpoint/2012/main">
        <p15:guide id="1" pos="2826">
          <p15:clr>
            <a:srgbClr val="FBAE40"/>
          </p15:clr>
        </p15:guide>
        <p15:guide id="2" pos="54">
          <p15:clr>
            <a:srgbClr val="FBAE40"/>
          </p15:clr>
        </p15:guide>
        <p15:guide id="3" pos="2934">
          <p15:clr>
            <a:srgbClr val="FBAE40"/>
          </p15:clr>
        </p15:guide>
        <p15:guide id="4" pos="570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ransition w/ Image | Octagon Fram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E47586-3490-C743-924B-0221C4A85162}"/>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Transition Slide w/ Image - Octagon Frame</a:t>
            </a:r>
          </a:p>
        </p:txBody>
      </p:sp>
      <p:sp>
        <p:nvSpPr>
          <p:cNvPr id="14" name="Text Placeholder 46">
            <a:extLst>
              <a:ext uri="{FF2B5EF4-FFF2-40B4-BE49-F238E27FC236}">
                <a16:creationId xmlns:a16="http://schemas.microsoft.com/office/drawing/2014/main" id="{0D700F2D-4F84-A645-9FED-1A8388B90691}"/>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Picture Placeholder 9">
            <a:extLst>
              <a:ext uri="{FF2B5EF4-FFF2-40B4-BE49-F238E27FC236}">
                <a16:creationId xmlns:a16="http://schemas.microsoft.com/office/drawing/2014/main" id="{D1D4FD84-0F66-1D4C-A5B5-A0E1A010B2AF}"/>
              </a:ext>
            </a:extLst>
          </p:cNvPr>
          <p:cNvSpPr>
            <a:spLocks noGrp="1"/>
          </p:cNvSpPr>
          <p:nvPr>
            <p:ph type="pic" sz="quarter" idx="21" hasCustomPrompt="1"/>
          </p:nvPr>
        </p:nvSpPr>
        <p:spPr>
          <a:xfrm>
            <a:off x="287706" y="209816"/>
            <a:ext cx="5605095" cy="6411413"/>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pic>
        <p:nvPicPr>
          <p:cNvPr id="11" name="Graphic 10">
            <a:extLst>
              <a:ext uri="{FF2B5EF4-FFF2-40B4-BE49-F238E27FC236}">
                <a16:creationId xmlns:a16="http://schemas.microsoft.com/office/drawing/2014/main" id="{8E8F7FF9-2C8C-6746-9D8B-7D13E25F5CF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228600"/>
            <a:ext cx="707136" cy="707136"/>
          </a:xfrm>
          <a:prstGeom prst="rect">
            <a:avLst/>
          </a:prstGeom>
        </p:spPr>
      </p:pic>
      <p:sp>
        <p:nvSpPr>
          <p:cNvPr id="15" name="TextBox 14">
            <a:extLst>
              <a:ext uri="{FF2B5EF4-FFF2-40B4-BE49-F238E27FC236}">
                <a16:creationId xmlns:a16="http://schemas.microsoft.com/office/drawing/2014/main" id="{F3329E95-F3E3-364A-A5A8-39D9299171C8}"/>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Octagon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367F025B-F0E1-884A-AF60-CDDD8E43FA9D}"/>
              </a:ext>
            </a:extLst>
          </p:cNvPr>
          <p:cNvSpPr>
            <a:spLocks noGrp="1"/>
          </p:cNvSpPr>
          <p:nvPr>
            <p:ph type="title" hasCustomPrompt="1"/>
          </p:nvPr>
        </p:nvSpPr>
        <p:spPr>
          <a:xfrm>
            <a:off x="6324602" y="914403"/>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Transition Slide Title</a:t>
            </a:r>
          </a:p>
        </p:txBody>
      </p:sp>
    </p:spTree>
    <p:extLst>
      <p:ext uri="{BB962C8B-B14F-4D97-AF65-F5344CB8AC3E}">
        <p14:creationId xmlns:p14="http://schemas.microsoft.com/office/powerpoint/2010/main" val="36975710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ransition w/ Image | White | Octagon Fram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E47586-3490-C743-924B-0221C4A85162}"/>
              </a:ext>
            </a:extLst>
          </p:cNvPr>
          <p:cNvSpPr/>
          <p:nvPr userDrawn="1"/>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Transition Slide w/ Image – White | Octagon Frame</a:t>
            </a:r>
          </a:p>
        </p:txBody>
      </p:sp>
      <p:sp>
        <p:nvSpPr>
          <p:cNvPr id="14" name="Text Placeholder 46">
            <a:extLst>
              <a:ext uri="{FF2B5EF4-FFF2-40B4-BE49-F238E27FC236}">
                <a16:creationId xmlns:a16="http://schemas.microsoft.com/office/drawing/2014/main" id="{0D700F2D-4F84-A645-9FED-1A8388B90691}"/>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Picture Placeholder 9">
            <a:extLst>
              <a:ext uri="{FF2B5EF4-FFF2-40B4-BE49-F238E27FC236}">
                <a16:creationId xmlns:a16="http://schemas.microsoft.com/office/drawing/2014/main" id="{D1D4FD84-0F66-1D4C-A5B5-A0E1A010B2AF}"/>
              </a:ext>
            </a:extLst>
          </p:cNvPr>
          <p:cNvSpPr>
            <a:spLocks noGrp="1"/>
          </p:cNvSpPr>
          <p:nvPr>
            <p:ph type="pic" sz="quarter" idx="21" hasCustomPrompt="1"/>
          </p:nvPr>
        </p:nvSpPr>
        <p:spPr>
          <a:xfrm>
            <a:off x="287706" y="209816"/>
            <a:ext cx="5605095" cy="6411413"/>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pic>
        <p:nvPicPr>
          <p:cNvPr id="11" name="Graphic 10">
            <a:extLst>
              <a:ext uri="{FF2B5EF4-FFF2-40B4-BE49-F238E27FC236}">
                <a16:creationId xmlns:a16="http://schemas.microsoft.com/office/drawing/2014/main" id="{8E8F7FF9-2C8C-6746-9D8B-7D13E25F5CF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228600"/>
            <a:ext cx="707136" cy="707136"/>
          </a:xfrm>
          <a:prstGeom prst="rect">
            <a:avLst/>
          </a:prstGeom>
        </p:spPr>
      </p:pic>
      <p:sp>
        <p:nvSpPr>
          <p:cNvPr id="15" name="TextBox 14">
            <a:extLst>
              <a:ext uri="{FF2B5EF4-FFF2-40B4-BE49-F238E27FC236}">
                <a16:creationId xmlns:a16="http://schemas.microsoft.com/office/drawing/2014/main" id="{F3329E95-F3E3-364A-A5A8-39D9299171C8}"/>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Octagon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367F025B-F0E1-884A-AF60-CDDD8E43FA9D}"/>
              </a:ext>
            </a:extLst>
          </p:cNvPr>
          <p:cNvSpPr>
            <a:spLocks noGrp="1"/>
          </p:cNvSpPr>
          <p:nvPr>
            <p:ph type="title" hasCustomPrompt="1"/>
          </p:nvPr>
        </p:nvSpPr>
        <p:spPr>
          <a:xfrm>
            <a:off x="6324602" y="914403"/>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Transition Slide Title</a:t>
            </a:r>
          </a:p>
        </p:txBody>
      </p:sp>
    </p:spTree>
    <p:extLst>
      <p:ext uri="{BB962C8B-B14F-4D97-AF65-F5344CB8AC3E}">
        <p14:creationId xmlns:p14="http://schemas.microsoft.com/office/powerpoint/2010/main" val="32503514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ransition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000733-F2F8-3843-9041-C1618CB33F40}"/>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Transition Slide w/ Image - Barrel Frame</a:t>
            </a:r>
          </a:p>
        </p:txBody>
      </p:sp>
      <p:sp>
        <p:nvSpPr>
          <p:cNvPr id="13" name="Text Placeholder 46">
            <a:extLst>
              <a:ext uri="{FF2B5EF4-FFF2-40B4-BE49-F238E27FC236}">
                <a16:creationId xmlns:a16="http://schemas.microsoft.com/office/drawing/2014/main" id="{168DB5D4-E8E9-0E4F-AF6A-BC3C9899C700}"/>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9" name="Picture Placeholder 8">
            <a:extLst>
              <a:ext uri="{FF2B5EF4-FFF2-40B4-BE49-F238E27FC236}">
                <a16:creationId xmlns:a16="http://schemas.microsoft.com/office/drawing/2014/main" id="{8C2ECE50-874D-8B42-BB2C-0D129A6A925C}"/>
              </a:ext>
            </a:extLst>
          </p:cNvPr>
          <p:cNvSpPr>
            <a:spLocks noGrp="1"/>
          </p:cNvSpPr>
          <p:nvPr>
            <p:ph type="pic" sz="quarter" idx="21" hasCustomPrompt="1"/>
          </p:nvPr>
        </p:nvSpPr>
        <p:spPr>
          <a:xfrm>
            <a:off x="262467" y="260335"/>
            <a:ext cx="5630333" cy="6375367"/>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pic>
        <p:nvPicPr>
          <p:cNvPr id="11" name="Graphic 10">
            <a:extLst>
              <a:ext uri="{FF2B5EF4-FFF2-40B4-BE49-F238E27FC236}">
                <a16:creationId xmlns:a16="http://schemas.microsoft.com/office/drawing/2014/main" id="{C15D8ECB-A105-3544-A731-5D950A1EBAE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228600"/>
            <a:ext cx="707136" cy="707136"/>
          </a:xfrm>
          <a:prstGeom prst="rect">
            <a:avLst/>
          </a:prstGeom>
        </p:spPr>
      </p:pic>
      <p:sp>
        <p:nvSpPr>
          <p:cNvPr id="15" name="TextBox 14">
            <a:extLst>
              <a:ext uri="{FF2B5EF4-FFF2-40B4-BE49-F238E27FC236}">
                <a16:creationId xmlns:a16="http://schemas.microsoft.com/office/drawing/2014/main" id="{2BAF0272-5675-C345-B848-5DE8FEF2FD8A}"/>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Barrel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9938AB2E-922E-5A4C-A07F-5C27E2863A32}"/>
              </a:ext>
            </a:extLst>
          </p:cNvPr>
          <p:cNvSpPr>
            <a:spLocks noGrp="1"/>
          </p:cNvSpPr>
          <p:nvPr>
            <p:ph type="title" hasCustomPrompt="1"/>
          </p:nvPr>
        </p:nvSpPr>
        <p:spPr>
          <a:xfrm>
            <a:off x="6324602" y="914403"/>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Transition Slide Title</a:t>
            </a:r>
          </a:p>
        </p:txBody>
      </p:sp>
    </p:spTree>
    <p:extLst>
      <p:ext uri="{BB962C8B-B14F-4D97-AF65-F5344CB8AC3E}">
        <p14:creationId xmlns:p14="http://schemas.microsoft.com/office/powerpoint/2010/main" val="26120905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ransition w/ Image | Whit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000733-F2F8-3843-9041-C1618CB33F40}"/>
              </a:ext>
            </a:extLst>
          </p:cNvPr>
          <p:cNvSpPr/>
          <p:nvPr userDrawn="1"/>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Transition Slide w/ Image - White | Barrel Frame</a:t>
            </a:r>
          </a:p>
        </p:txBody>
      </p:sp>
      <p:sp>
        <p:nvSpPr>
          <p:cNvPr id="13" name="Text Placeholder 46">
            <a:extLst>
              <a:ext uri="{FF2B5EF4-FFF2-40B4-BE49-F238E27FC236}">
                <a16:creationId xmlns:a16="http://schemas.microsoft.com/office/drawing/2014/main" id="{168DB5D4-E8E9-0E4F-AF6A-BC3C9899C700}"/>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9" name="Picture Placeholder 8">
            <a:extLst>
              <a:ext uri="{FF2B5EF4-FFF2-40B4-BE49-F238E27FC236}">
                <a16:creationId xmlns:a16="http://schemas.microsoft.com/office/drawing/2014/main" id="{8C2ECE50-874D-8B42-BB2C-0D129A6A925C}"/>
              </a:ext>
            </a:extLst>
          </p:cNvPr>
          <p:cNvSpPr>
            <a:spLocks noGrp="1"/>
          </p:cNvSpPr>
          <p:nvPr>
            <p:ph type="pic" sz="quarter" idx="21" hasCustomPrompt="1"/>
          </p:nvPr>
        </p:nvSpPr>
        <p:spPr>
          <a:xfrm>
            <a:off x="262467" y="260335"/>
            <a:ext cx="5630333" cy="6375367"/>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pic>
        <p:nvPicPr>
          <p:cNvPr id="11" name="Graphic 10">
            <a:extLst>
              <a:ext uri="{FF2B5EF4-FFF2-40B4-BE49-F238E27FC236}">
                <a16:creationId xmlns:a16="http://schemas.microsoft.com/office/drawing/2014/main" id="{C15D8ECB-A105-3544-A731-5D950A1EBAE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228600"/>
            <a:ext cx="707136" cy="707136"/>
          </a:xfrm>
          <a:prstGeom prst="rect">
            <a:avLst/>
          </a:prstGeom>
        </p:spPr>
      </p:pic>
      <p:sp>
        <p:nvSpPr>
          <p:cNvPr id="15" name="TextBox 14">
            <a:extLst>
              <a:ext uri="{FF2B5EF4-FFF2-40B4-BE49-F238E27FC236}">
                <a16:creationId xmlns:a16="http://schemas.microsoft.com/office/drawing/2014/main" id="{2BAF0272-5675-C345-B848-5DE8FEF2FD8A}"/>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Barrel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9938AB2E-922E-5A4C-A07F-5C27E2863A32}"/>
              </a:ext>
            </a:extLst>
          </p:cNvPr>
          <p:cNvSpPr>
            <a:spLocks noGrp="1"/>
          </p:cNvSpPr>
          <p:nvPr>
            <p:ph type="title" hasCustomPrompt="1"/>
          </p:nvPr>
        </p:nvSpPr>
        <p:spPr>
          <a:xfrm>
            <a:off x="6324602" y="914403"/>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Transition Slide Title</a:t>
            </a:r>
          </a:p>
        </p:txBody>
      </p:sp>
    </p:spTree>
    <p:extLst>
      <p:ext uri="{BB962C8B-B14F-4D97-AF65-F5344CB8AC3E}">
        <p14:creationId xmlns:p14="http://schemas.microsoft.com/office/powerpoint/2010/main" val="34081229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ransition w/ Image | Pennant Fram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23178BF-BA6E-B244-869E-543890868F16}"/>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Transition Slide w/ Image - Pennant Frame</a:t>
            </a:r>
          </a:p>
        </p:txBody>
      </p:sp>
      <p:sp>
        <p:nvSpPr>
          <p:cNvPr id="13" name="Text Placeholder 46">
            <a:extLst>
              <a:ext uri="{FF2B5EF4-FFF2-40B4-BE49-F238E27FC236}">
                <a16:creationId xmlns:a16="http://schemas.microsoft.com/office/drawing/2014/main" id="{CFD8CE4A-8B57-C74B-AD25-FF9CE6F6B62D}"/>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Picture Placeholder 9">
            <a:extLst>
              <a:ext uri="{FF2B5EF4-FFF2-40B4-BE49-F238E27FC236}">
                <a16:creationId xmlns:a16="http://schemas.microsoft.com/office/drawing/2014/main" id="{78715439-F8ED-0641-90EC-BDA6E7A90B33}"/>
              </a:ext>
            </a:extLst>
          </p:cNvPr>
          <p:cNvSpPr>
            <a:spLocks noGrp="1"/>
          </p:cNvSpPr>
          <p:nvPr>
            <p:ph type="pic" sz="quarter" idx="21" hasCustomPrompt="1"/>
          </p:nvPr>
        </p:nvSpPr>
        <p:spPr>
          <a:xfrm>
            <a:off x="252765" y="228599"/>
            <a:ext cx="5640035" cy="6400800"/>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pic>
        <p:nvPicPr>
          <p:cNvPr id="11" name="Graphic 10">
            <a:extLst>
              <a:ext uri="{FF2B5EF4-FFF2-40B4-BE49-F238E27FC236}">
                <a16:creationId xmlns:a16="http://schemas.microsoft.com/office/drawing/2014/main" id="{41C15C7B-DC2E-824E-903C-5000175CA45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228600"/>
            <a:ext cx="707136" cy="707136"/>
          </a:xfrm>
          <a:prstGeom prst="rect">
            <a:avLst/>
          </a:prstGeom>
        </p:spPr>
      </p:pic>
      <p:sp>
        <p:nvSpPr>
          <p:cNvPr id="15" name="TextBox 14">
            <a:extLst>
              <a:ext uri="{FF2B5EF4-FFF2-40B4-BE49-F238E27FC236}">
                <a16:creationId xmlns:a16="http://schemas.microsoft.com/office/drawing/2014/main" id="{95BB94AA-0B35-974A-9F4E-E47DAE87FE7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Pennant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9FF93652-F100-924E-8600-CEAF9CC03DAA}"/>
              </a:ext>
            </a:extLst>
          </p:cNvPr>
          <p:cNvSpPr>
            <a:spLocks noGrp="1"/>
          </p:cNvSpPr>
          <p:nvPr>
            <p:ph type="title" hasCustomPrompt="1"/>
          </p:nvPr>
        </p:nvSpPr>
        <p:spPr>
          <a:xfrm>
            <a:off x="6324602" y="914403"/>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Transition Slide Title</a:t>
            </a:r>
          </a:p>
        </p:txBody>
      </p:sp>
    </p:spTree>
    <p:extLst>
      <p:ext uri="{BB962C8B-B14F-4D97-AF65-F5344CB8AC3E}">
        <p14:creationId xmlns:p14="http://schemas.microsoft.com/office/powerpoint/2010/main" val="35349074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ransition w/ Image | White | Pennant Fram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23178BF-BA6E-B244-869E-543890868F16}"/>
              </a:ext>
            </a:extLst>
          </p:cNvPr>
          <p:cNvSpPr/>
          <p:nvPr userDrawn="1"/>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Transition Slide w/ Image - White | Pennant Frame</a:t>
            </a:r>
          </a:p>
        </p:txBody>
      </p:sp>
      <p:sp>
        <p:nvSpPr>
          <p:cNvPr id="13" name="Text Placeholder 46">
            <a:extLst>
              <a:ext uri="{FF2B5EF4-FFF2-40B4-BE49-F238E27FC236}">
                <a16:creationId xmlns:a16="http://schemas.microsoft.com/office/drawing/2014/main" id="{CFD8CE4A-8B57-C74B-AD25-FF9CE6F6B62D}"/>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Picture Placeholder 9">
            <a:extLst>
              <a:ext uri="{FF2B5EF4-FFF2-40B4-BE49-F238E27FC236}">
                <a16:creationId xmlns:a16="http://schemas.microsoft.com/office/drawing/2014/main" id="{78715439-F8ED-0641-90EC-BDA6E7A90B33}"/>
              </a:ext>
            </a:extLst>
          </p:cNvPr>
          <p:cNvSpPr>
            <a:spLocks noGrp="1"/>
          </p:cNvSpPr>
          <p:nvPr>
            <p:ph type="pic" sz="quarter" idx="21" hasCustomPrompt="1"/>
          </p:nvPr>
        </p:nvSpPr>
        <p:spPr>
          <a:xfrm>
            <a:off x="252765" y="228599"/>
            <a:ext cx="5640035" cy="6400800"/>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pic>
        <p:nvPicPr>
          <p:cNvPr id="11" name="Graphic 10">
            <a:extLst>
              <a:ext uri="{FF2B5EF4-FFF2-40B4-BE49-F238E27FC236}">
                <a16:creationId xmlns:a16="http://schemas.microsoft.com/office/drawing/2014/main" id="{41C15C7B-DC2E-824E-903C-5000175CA45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228600"/>
            <a:ext cx="707136" cy="707136"/>
          </a:xfrm>
          <a:prstGeom prst="rect">
            <a:avLst/>
          </a:prstGeom>
        </p:spPr>
      </p:pic>
      <p:sp>
        <p:nvSpPr>
          <p:cNvPr id="15" name="TextBox 14">
            <a:extLst>
              <a:ext uri="{FF2B5EF4-FFF2-40B4-BE49-F238E27FC236}">
                <a16:creationId xmlns:a16="http://schemas.microsoft.com/office/drawing/2014/main" id="{95BB94AA-0B35-974A-9F4E-E47DAE87FE7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Pennant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9FF93652-F100-924E-8600-CEAF9CC03DAA}"/>
              </a:ext>
            </a:extLst>
          </p:cNvPr>
          <p:cNvSpPr>
            <a:spLocks noGrp="1"/>
          </p:cNvSpPr>
          <p:nvPr>
            <p:ph type="title" hasCustomPrompt="1"/>
          </p:nvPr>
        </p:nvSpPr>
        <p:spPr>
          <a:xfrm>
            <a:off x="6324602" y="914403"/>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Transition Slide Title</a:t>
            </a:r>
          </a:p>
        </p:txBody>
      </p:sp>
    </p:spTree>
    <p:extLst>
      <p:ext uri="{BB962C8B-B14F-4D97-AF65-F5344CB8AC3E}">
        <p14:creationId xmlns:p14="http://schemas.microsoft.com/office/powerpoint/2010/main" val="32435038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ransition w/ Image | Hexagon Frame">
    <p:bg>
      <p:bgPr>
        <a:solidFill>
          <a:schemeClr val="accent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21A7238-82E0-0F48-B897-C0A8B14A336C}"/>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Transition Slide w/ Image - Hexagon Frame</a:t>
            </a:r>
          </a:p>
        </p:txBody>
      </p:sp>
      <p:sp>
        <p:nvSpPr>
          <p:cNvPr id="11" name="Text Placeholder 46">
            <a:extLst>
              <a:ext uri="{FF2B5EF4-FFF2-40B4-BE49-F238E27FC236}">
                <a16:creationId xmlns:a16="http://schemas.microsoft.com/office/drawing/2014/main" id="{333ADA15-2BB6-464A-BEDA-453AFBF45A20}"/>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9" name="Picture Placeholder 8">
            <a:extLst>
              <a:ext uri="{FF2B5EF4-FFF2-40B4-BE49-F238E27FC236}">
                <a16:creationId xmlns:a16="http://schemas.microsoft.com/office/drawing/2014/main" id="{D9097539-DDCB-674E-8EC7-EC47FC47B913}"/>
              </a:ext>
            </a:extLst>
          </p:cNvPr>
          <p:cNvSpPr>
            <a:spLocks noGrp="1"/>
          </p:cNvSpPr>
          <p:nvPr>
            <p:ph type="pic" sz="quarter" idx="21" hasCustomPrompt="1"/>
          </p:nvPr>
        </p:nvSpPr>
        <p:spPr>
          <a:xfrm>
            <a:off x="262466" y="228600"/>
            <a:ext cx="5630335" cy="6393213"/>
          </a:xfrm>
          <a:custGeom>
            <a:avLst/>
            <a:gdLst>
              <a:gd name="connsiteX0" fmla="*/ 1449285 w 4222751"/>
              <a:gd name="connsiteY0" fmla="*/ 0 h 4794910"/>
              <a:gd name="connsiteX1" fmla="*/ 2438400 w 4222751"/>
              <a:gd name="connsiteY1" fmla="*/ 0 h 4794910"/>
              <a:gd name="connsiteX2" fmla="*/ 2438400 w 4222751"/>
              <a:gd name="connsiteY2" fmla="*/ 1653 h 4794910"/>
              <a:gd name="connsiteX3" fmla="*/ 2773466 w 4222751"/>
              <a:gd name="connsiteY3" fmla="*/ 1653 h 4794910"/>
              <a:gd name="connsiteX4" fmla="*/ 2907983 w 4222751"/>
              <a:gd name="connsiteY4" fmla="*/ 79191 h 4794910"/>
              <a:gd name="connsiteX5" fmla="*/ 4202045 w 4222751"/>
              <a:gd name="connsiteY5" fmla="*/ 2320743 h 4794910"/>
              <a:gd name="connsiteX6" fmla="*/ 4202045 w 4222751"/>
              <a:gd name="connsiteY6" fmla="*/ 2475819 h 4794910"/>
              <a:gd name="connsiteX7" fmla="*/ 2907395 w 4222751"/>
              <a:gd name="connsiteY7" fmla="*/ 4717372 h 4794910"/>
              <a:gd name="connsiteX8" fmla="*/ 2773466 w 4222751"/>
              <a:gd name="connsiteY8" fmla="*/ 4794910 h 4794910"/>
              <a:gd name="connsiteX9" fmla="*/ 1784351 w 4222751"/>
              <a:gd name="connsiteY9" fmla="*/ 4794910 h 4794910"/>
              <a:gd name="connsiteX10" fmla="*/ 1784351 w 4222751"/>
              <a:gd name="connsiteY10" fmla="*/ 4793257 h 4794910"/>
              <a:gd name="connsiteX11" fmla="*/ 1449285 w 4222751"/>
              <a:gd name="connsiteY11" fmla="*/ 4793257 h 4794910"/>
              <a:gd name="connsiteX12" fmla="*/ 1314768 w 4222751"/>
              <a:gd name="connsiteY12" fmla="*/ 4715719 h 4794910"/>
              <a:gd name="connsiteX13" fmla="*/ 20706 w 4222751"/>
              <a:gd name="connsiteY13" fmla="*/ 2474167 h 4794910"/>
              <a:gd name="connsiteX14" fmla="*/ 20706 w 4222751"/>
              <a:gd name="connsiteY14" fmla="*/ 2319091 h 4794910"/>
              <a:gd name="connsiteX15" fmla="*/ 1315356 w 4222751"/>
              <a:gd name="connsiteY15" fmla="*/ 77538 h 4794910"/>
              <a:gd name="connsiteX16" fmla="*/ 1449285 w 4222751"/>
              <a:gd name="connsiteY16" fmla="*/ 0 h 479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22751" h="4794910">
                <a:moveTo>
                  <a:pt x="1449285" y="0"/>
                </a:moveTo>
                <a:lnTo>
                  <a:pt x="2438400" y="0"/>
                </a:lnTo>
                <a:lnTo>
                  <a:pt x="2438400" y="1653"/>
                </a:lnTo>
                <a:lnTo>
                  <a:pt x="2773466" y="1653"/>
                </a:lnTo>
                <a:cubicBezTo>
                  <a:pt x="2828683" y="1653"/>
                  <a:pt x="2879787" y="31023"/>
                  <a:pt x="2907983" y="79191"/>
                </a:cubicBezTo>
                <a:lnTo>
                  <a:pt x="4202045" y="2320743"/>
                </a:lnTo>
                <a:cubicBezTo>
                  <a:pt x="4229653" y="2368911"/>
                  <a:pt x="4229653" y="2427652"/>
                  <a:pt x="4202045" y="2475819"/>
                </a:cubicBezTo>
                <a:lnTo>
                  <a:pt x="2907395" y="4717372"/>
                </a:lnTo>
                <a:cubicBezTo>
                  <a:pt x="2879787" y="4764952"/>
                  <a:pt x="2828683" y="4794910"/>
                  <a:pt x="2773466" y="4794910"/>
                </a:cubicBezTo>
                <a:lnTo>
                  <a:pt x="1784351" y="4794910"/>
                </a:lnTo>
                <a:lnTo>
                  <a:pt x="1784351" y="4793257"/>
                </a:lnTo>
                <a:lnTo>
                  <a:pt x="1449285" y="4793257"/>
                </a:lnTo>
                <a:cubicBezTo>
                  <a:pt x="1394068" y="4793257"/>
                  <a:pt x="1342964" y="4763887"/>
                  <a:pt x="1314768" y="4715719"/>
                </a:cubicBezTo>
                <a:lnTo>
                  <a:pt x="20706" y="2474167"/>
                </a:lnTo>
                <a:cubicBezTo>
                  <a:pt x="-6902" y="2425999"/>
                  <a:pt x="-6902" y="2367258"/>
                  <a:pt x="20706" y="2319091"/>
                </a:cubicBezTo>
                <a:lnTo>
                  <a:pt x="1315356" y="77538"/>
                </a:lnTo>
                <a:cubicBezTo>
                  <a:pt x="1342964" y="29958"/>
                  <a:pt x="1394068" y="0"/>
                  <a:pt x="144928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pic>
        <p:nvPicPr>
          <p:cNvPr id="13" name="Graphic 12">
            <a:extLst>
              <a:ext uri="{FF2B5EF4-FFF2-40B4-BE49-F238E27FC236}">
                <a16:creationId xmlns:a16="http://schemas.microsoft.com/office/drawing/2014/main" id="{788F816F-1ACC-FB4F-8C6D-126C6FB1813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228600"/>
            <a:ext cx="707136" cy="707136"/>
          </a:xfrm>
          <a:prstGeom prst="rect">
            <a:avLst/>
          </a:prstGeom>
        </p:spPr>
      </p:pic>
      <p:sp>
        <p:nvSpPr>
          <p:cNvPr id="14" name="TextBox 13">
            <a:extLst>
              <a:ext uri="{FF2B5EF4-FFF2-40B4-BE49-F238E27FC236}">
                <a16:creationId xmlns:a16="http://schemas.microsoft.com/office/drawing/2014/main" id="{752088F4-DABB-214F-9A78-2095394F0914}"/>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Hexagon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2" name="Title 5">
            <a:extLst>
              <a:ext uri="{FF2B5EF4-FFF2-40B4-BE49-F238E27FC236}">
                <a16:creationId xmlns:a16="http://schemas.microsoft.com/office/drawing/2014/main" id="{27F66F83-E36E-0045-94C3-5ADC9C692A1C}"/>
              </a:ext>
            </a:extLst>
          </p:cNvPr>
          <p:cNvSpPr>
            <a:spLocks noGrp="1"/>
          </p:cNvSpPr>
          <p:nvPr>
            <p:ph type="title" hasCustomPrompt="1"/>
          </p:nvPr>
        </p:nvSpPr>
        <p:spPr>
          <a:xfrm>
            <a:off x="6324602" y="914403"/>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Transition Slide Title</a:t>
            </a:r>
          </a:p>
        </p:txBody>
      </p:sp>
    </p:spTree>
    <p:extLst>
      <p:ext uri="{BB962C8B-B14F-4D97-AF65-F5344CB8AC3E}">
        <p14:creationId xmlns:p14="http://schemas.microsoft.com/office/powerpoint/2010/main" val="26626968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ransition w/ Image | White | Hexagon Frame">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21A7238-82E0-0F48-B897-C0A8B14A336C}"/>
              </a:ext>
            </a:extLst>
          </p:cNvPr>
          <p:cNvSpPr/>
          <p:nvPr userDrawn="1"/>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Transition Slide w/ Image - White | Hexagon Frame</a:t>
            </a:r>
          </a:p>
        </p:txBody>
      </p:sp>
      <p:sp>
        <p:nvSpPr>
          <p:cNvPr id="11" name="Text Placeholder 46">
            <a:extLst>
              <a:ext uri="{FF2B5EF4-FFF2-40B4-BE49-F238E27FC236}">
                <a16:creationId xmlns:a16="http://schemas.microsoft.com/office/drawing/2014/main" id="{333ADA15-2BB6-464A-BEDA-453AFBF45A20}"/>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9" name="Picture Placeholder 8">
            <a:extLst>
              <a:ext uri="{FF2B5EF4-FFF2-40B4-BE49-F238E27FC236}">
                <a16:creationId xmlns:a16="http://schemas.microsoft.com/office/drawing/2014/main" id="{D9097539-DDCB-674E-8EC7-EC47FC47B913}"/>
              </a:ext>
            </a:extLst>
          </p:cNvPr>
          <p:cNvSpPr>
            <a:spLocks noGrp="1"/>
          </p:cNvSpPr>
          <p:nvPr>
            <p:ph type="pic" sz="quarter" idx="21" hasCustomPrompt="1"/>
          </p:nvPr>
        </p:nvSpPr>
        <p:spPr>
          <a:xfrm>
            <a:off x="262466" y="228600"/>
            <a:ext cx="5630335" cy="6393213"/>
          </a:xfrm>
          <a:custGeom>
            <a:avLst/>
            <a:gdLst>
              <a:gd name="connsiteX0" fmla="*/ 1449285 w 4222751"/>
              <a:gd name="connsiteY0" fmla="*/ 0 h 4794910"/>
              <a:gd name="connsiteX1" fmla="*/ 2438400 w 4222751"/>
              <a:gd name="connsiteY1" fmla="*/ 0 h 4794910"/>
              <a:gd name="connsiteX2" fmla="*/ 2438400 w 4222751"/>
              <a:gd name="connsiteY2" fmla="*/ 1653 h 4794910"/>
              <a:gd name="connsiteX3" fmla="*/ 2773466 w 4222751"/>
              <a:gd name="connsiteY3" fmla="*/ 1653 h 4794910"/>
              <a:gd name="connsiteX4" fmla="*/ 2907983 w 4222751"/>
              <a:gd name="connsiteY4" fmla="*/ 79191 h 4794910"/>
              <a:gd name="connsiteX5" fmla="*/ 4202045 w 4222751"/>
              <a:gd name="connsiteY5" fmla="*/ 2320743 h 4794910"/>
              <a:gd name="connsiteX6" fmla="*/ 4202045 w 4222751"/>
              <a:gd name="connsiteY6" fmla="*/ 2475819 h 4794910"/>
              <a:gd name="connsiteX7" fmla="*/ 2907395 w 4222751"/>
              <a:gd name="connsiteY7" fmla="*/ 4717372 h 4794910"/>
              <a:gd name="connsiteX8" fmla="*/ 2773466 w 4222751"/>
              <a:gd name="connsiteY8" fmla="*/ 4794910 h 4794910"/>
              <a:gd name="connsiteX9" fmla="*/ 1784351 w 4222751"/>
              <a:gd name="connsiteY9" fmla="*/ 4794910 h 4794910"/>
              <a:gd name="connsiteX10" fmla="*/ 1784351 w 4222751"/>
              <a:gd name="connsiteY10" fmla="*/ 4793257 h 4794910"/>
              <a:gd name="connsiteX11" fmla="*/ 1449285 w 4222751"/>
              <a:gd name="connsiteY11" fmla="*/ 4793257 h 4794910"/>
              <a:gd name="connsiteX12" fmla="*/ 1314768 w 4222751"/>
              <a:gd name="connsiteY12" fmla="*/ 4715719 h 4794910"/>
              <a:gd name="connsiteX13" fmla="*/ 20706 w 4222751"/>
              <a:gd name="connsiteY13" fmla="*/ 2474167 h 4794910"/>
              <a:gd name="connsiteX14" fmla="*/ 20706 w 4222751"/>
              <a:gd name="connsiteY14" fmla="*/ 2319091 h 4794910"/>
              <a:gd name="connsiteX15" fmla="*/ 1315356 w 4222751"/>
              <a:gd name="connsiteY15" fmla="*/ 77538 h 4794910"/>
              <a:gd name="connsiteX16" fmla="*/ 1449285 w 4222751"/>
              <a:gd name="connsiteY16" fmla="*/ 0 h 479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22751" h="4794910">
                <a:moveTo>
                  <a:pt x="1449285" y="0"/>
                </a:moveTo>
                <a:lnTo>
                  <a:pt x="2438400" y="0"/>
                </a:lnTo>
                <a:lnTo>
                  <a:pt x="2438400" y="1653"/>
                </a:lnTo>
                <a:lnTo>
                  <a:pt x="2773466" y="1653"/>
                </a:lnTo>
                <a:cubicBezTo>
                  <a:pt x="2828683" y="1653"/>
                  <a:pt x="2879787" y="31023"/>
                  <a:pt x="2907983" y="79191"/>
                </a:cubicBezTo>
                <a:lnTo>
                  <a:pt x="4202045" y="2320743"/>
                </a:lnTo>
                <a:cubicBezTo>
                  <a:pt x="4229653" y="2368911"/>
                  <a:pt x="4229653" y="2427652"/>
                  <a:pt x="4202045" y="2475819"/>
                </a:cubicBezTo>
                <a:lnTo>
                  <a:pt x="2907395" y="4717372"/>
                </a:lnTo>
                <a:cubicBezTo>
                  <a:pt x="2879787" y="4764952"/>
                  <a:pt x="2828683" y="4794910"/>
                  <a:pt x="2773466" y="4794910"/>
                </a:cubicBezTo>
                <a:lnTo>
                  <a:pt x="1784351" y="4794910"/>
                </a:lnTo>
                <a:lnTo>
                  <a:pt x="1784351" y="4793257"/>
                </a:lnTo>
                <a:lnTo>
                  <a:pt x="1449285" y="4793257"/>
                </a:lnTo>
                <a:cubicBezTo>
                  <a:pt x="1394068" y="4793257"/>
                  <a:pt x="1342964" y="4763887"/>
                  <a:pt x="1314768" y="4715719"/>
                </a:cubicBezTo>
                <a:lnTo>
                  <a:pt x="20706" y="2474167"/>
                </a:lnTo>
                <a:cubicBezTo>
                  <a:pt x="-6902" y="2425999"/>
                  <a:pt x="-6902" y="2367258"/>
                  <a:pt x="20706" y="2319091"/>
                </a:cubicBezTo>
                <a:lnTo>
                  <a:pt x="1315356" y="77538"/>
                </a:lnTo>
                <a:cubicBezTo>
                  <a:pt x="1342964" y="29958"/>
                  <a:pt x="1394068" y="0"/>
                  <a:pt x="144928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pic>
        <p:nvPicPr>
          <p:cNvPr id="13" name="Graphic 12">
            <a:extLst>
              <a:ext uri="{FF2B5EF4-FFF2-40B4-BE49-F238E27FC236}">
                <a16:creationId xmlns:a16="http://schemas.microsoft.com/office/drawing/2014/main" id="{788F816F-1ACC-FB4F-8C6D-126C6FB1813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228600"/>
            <a:ext cx="707136" cy="707136"/>
          </a:xfrm>
          <a:prstGeom prst="rect">
            <a:avLst/>
          </a:prstGeom>
        </p:spPr>
      </p:pic>
      <p:sp>
        <p:nvSpPr>
          <p:cNvPr id="14" name="TextBox 13">
            <a:extLst>
              <a:ext uri="{FF2B5EF4-FFF2-40B4-BE49-F238E27FC236}">
                <a16:creationId xmlns:a16="http://schemas.microsoft.com/office/drawing/2014/main" id="{752088F4-DABB-214F-9A78-2095394F0914}"/>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Hexagon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2" name="Title 5">
            <a:extLst>
              <a:ext uri="{FF2B5EF4-FFF2-40B4-BE49-F238E27FC236}">
                <a16:creationId xmlns:a16="http://schemas.microsoft.com/office/drawing/2014/main" id="{27F66F83-E36E-0045-94C3-5ADC9C692A1C}"/>
              </a:ext>
            </a:extLst>
          </p:cNvPr>
          <p:cNvSpPr>
            <a:spLocks noGrp="1"/>
          </p:cNvSpPr>
          <p:nvPr>
            <p:ph type="title" hasCustomPrompt="1"/>
          </p:nvPr>
        </p:nvSpPr>
        <p:spPr>
          <a:xfrm>
            <a:off x="6324602" y="914403"/>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Transition Slide Title</a:t>
            </a:r>
          </a:p>
        </p:txBody>
      </p:sp>
    </p:spTree>
    <p:extLst>
      <p:ext uri="{BB962C8B-B14F-4D97-AF65-F5344CB8AC3E}">
        <p14:creationId xmlns:p14="http://schemas.microsoft.com/office/powerpoint/2010/main" val="22360623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ransition w/ Image | Notched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Transition Slide w/ Image – Notched Frame</a:t>
            </a:r>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9" name="Picture Placeholder 8">
            <a:extLst>
              <a:ext uri="{FF2B5EF4-FFF2-40B4-BE49-F238E27FC236}">
                <a16:creationId xmlns:a16="http://schemas.microsoft.com/office/drawing/2014/main" id="{A8287FF3-B150-3F42-B954-D0EC3B2CB5D2}"/>
              </a:ext>
            </a:extLst>
          </p:cNvPr>
          <p:cNvSpPr>
            <a:spLocks noGrp="1"/>
          </p:cNvSpPr>
          <p:nvPr>
            <p:ph type="pic" sz="quarter" idx="21" hasCustomPrompt="1"/>
          </p:nvPr>
        </p:nvSpPr>
        <p:spPr>
          <a:xfrm>
            <a:off x="262467" y="228599"/>
            <a:ext cx="5630333" cy="6417371"/>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pic>
        <p:nvPicPr>
          <p:cNvPr id="11" name="Graphic 10">
            <a:extLst>
              <a:ext uri="{FF2B5EF4-FFF2-40B4-BE49-F238E27FC236}">
                <a16:creationId xmlns:a16="http://schemas.microsoft.com/office/drawing/2014/main" id="{31B05004-2F5A-3D48-B32F-5B7F923A12A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228600"/>
            <a:ext cx="707136" cy="707136"/>
          </a:xfrm>
          <a:prstGeom prst="rect">
            <a:avLst/>
          </a:prstGeom>
        </p:spPr>
      </p:pic>
      <p:sp>
        <p:nvSpPr>
          <p:cNvPr id="15" name="TextBox 14">
            <a:extLst>
              <a:ext uri="{FF2B5EF4-FFF2-40B4-BE49-F238E27FC236}">
                <a16:creationId xmlns:a16="http://schemas.microsoft.com/office/drawing/2014/main" id="{FB3E2D97-D38A-694D-9F52-3E0E4BB51A5D}"/>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Notched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6324602" y="914403"/>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Transition Slide Title</a:t>
            </a:r>
          </a:p>
        </p:txBody>
      </p:sp>
    </p:spTree>
    <p:extLst>
      <p:ext uri="{BB962C8B-B14F-4D97-AF65-F5344CB8AC3E}">
        <p14:creationId xmlns:p14="http://schemas.microsoft.com/office/powerpoint/2010/main" val="30536096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ransition w/ Image | Whit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Transition Slide w/ Image – White | Notched Frame</a:t>
            </a:r>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9" name="Picture Placeholder 8">
            <a:extLst>
              <a:ext uri="{FF2B5EF4-FFF2-40B4-BE49-F238E27FC236}">
                <a16:creationId xmlns:a16="http://schemas.microsoft.com/office/drawing/2014/main" id="{A8287FF3-B150-3F42-B954-D0EC3B2CB5D2}"/>
              </a:ext>
            </a:extLst>
          </p:cNvPr>
          <p:cNvSpPr>
            <a:spLocks noGrp="1"/>
          </p:cNvSpPr>
          <p:nvPr>
            <p:ph type="pic" sz="quarter" idx="21" hasCustomPrompt="1"/>
          </p:nvPr>
        </p:nvSpPr>
        <p:spPr>
          <a:xfrm>
            <a:off x="262467" y="228599"/>
            <a:ext cx="5630333" cy="6417371"/>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pic>
        <p:nvPicPr>
          <p:cNvPr id="11" name="Graphic 10">
            <a:extLst>
              <a:ext uri="{FF2B5EF4-FFF2-40B4-BE49-F238E27FC236}">
                <a16:creationId xmlns:a16="http://schemas.microsoft.com/office/drawing/2014/main" id="{31B05004-2F5A-3D48-B32F-5B7F923A12A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228600"/>
            <a:ext cx="707136" cy="707136"/>
          </a:xfrm>
          <a:prstGeom prst="rect">
            <a:avLst/>
          </a:prstGeom>
        </p:spPr>
      </p:pic>
      <p:sp>
        <p:nvSpPr>
          <p:cNvPr id="15" name="TextBox 14">
            <a:extLst>
              <a:ext uri="{FF2B5EF4-FFF2-40B4-BE49-F238E27FC236}">
                <a16:creationId xmlns:a16="http://schemas.microsoft.com/office/drawing/2014/main" id="{FB3E2D97-D38A-694D-9F52-3E0E4BB51A5D}"/>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Notched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6324602" y="914403"/>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Transition Slide Title</a:t>
            </a:r>
          </a:p>
        </p:txBody>
      </p:sp>
    </p:spTree>
    <p:extLst>
      <p:ext uri="{BB962C8B-B14F-4D97-AF65-F5344CB8AC3E}">
        <p14:creationId xmlns:p14="http://schemas.microsoft.com/office/powerpoint/2010/main" val="30813119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ransition w/ Image | Oval Fram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7A5EAA0-82E2-1147-A5EB-634F800782EF}"/>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2" name="TextBox 11">
            <a:extLst>
              <a:ext uri="{FF2B5EF4-FFF2-40B4-BE49-F238E27FC236}">
                <a16:creationId xmlns:a16="http://schemas.microsoft.com/office/drawing/2014/main" id="{F6311A50-01F6-FC4C-85C2-3D712AA1DB7B}"/>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Transition Slide w/ Image - Oval Frame</a:t>
            </a:r>
          </a:p>
        </p:txBody>
      </p:sp>
      <p:sp>
        <p:nvSpPr>
          <p:cNvPr id="15" name="Text Placeholder 46">
            <a:extLst>
              <a:ext uri="{FF2B5EF4-FFF2-40B4-BE49-F238E27FC236}">
                <a16:creationId xmlns:a16="http://schemas.microsoft.com/office/drawing/2014/main" id="{AD868E4E-E256-5A4C-A711-8AEED33CD481}"/>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Picture Placeholder 9">
            <a:extLst>
              <a:ext uri="{FF2B5EF4-FFF2-40B4-BE49-F238E27FC236}">
                <a16:creationId xmlns:a16="http://schemas.microsoft.com/office/drawing/2014/main" id="{D5E89E67-AE5D-AB4A-B748-8FE4353ADCE6}"/>
              </a:ext>
            </a:extLst>
          </p:cNvPr>
          <p:cNvSpPr>
            <a:spLocks noGrp="1"/>
          </p:cNvSpPr>
          <p:nvPr>
            <p:ph type="pic" sz="quarter" idx="21" hasCustomPrompt="1"/>
          </p:nvPr>
        </p:nvSpPr>
        <p:spPr>
          <a:xfrm>
            <a:off x="254001" y="202068"/>
            <a:ext cx="5638800" cy="6426499"/>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pic>
        <p:nvPicPr>
          <p:cNvPr id="11" name="Graphic 10">
            <a:extLst>
              <a:ext uri="{FF2B5EF4-FFF2-40B4-BE49-F238E27FC236}">
                <a16:creationId xmlns:a16="http://schemas.microsoft.com/office/drawing/2014/main" id="{8EC75716-5002-774D-8F7C-8D9F7B5DBDFF}"/>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228600"/>
            <a:ext cx="707136" cy="707136"/>
          </a:xfrm>
          <a:prstGeom prst="rect">
            <a:avLst/>
          </a:prstGeom>
        </p:spPr>
      </p:pic>
      <p:sp>
        <p:nvSpPr>
          <p:cNvPr id="16" name="TextBox 15">
            <a:extLst>
              <a:ext uri="{FF2B5EF4-FFF2-40B4-BE49-F238E27FC236}">
                <a16:creationId xmlns:a16="http://schemas.microsoft.com/office/drawing/2014/main" id="{79F0FA04-988B-244B-B9A5-AF22851CF0A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Oval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7" name="Title 5">
            <a:extLst>
              <a:ext uri="{FF2B5EF4-FFF2-40B4-BE49-F238E27FC236}">
                <a16:creationId xmlns:a16="http://schemas.microsoft.com/office/drawing/2014/main" id="{5F89914D-CFB4-1A41-9E49-CA386D81C7D4}"/>
              </a:ext>
            </a:extLst>
          </p:cNvPr>
          <p:cNvSpPr>
            <a:spLocks noGrp="1"/>
          </p:cNvSpPr>
          <p:nvPr>
            <p:ph type="title" hasCustomPrompt="1"/>
          </p:nvPr>
        </p:nvSpPr>
        <p:spPr>
          <a:xfrm>
            <a:off x="6324602" y="914403"/>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Transition Slide Title</a:t>
            </a:r>
          </a:p>
        </p:txBody>
      </p:sp>
    </p:spTree>
    <p:extLst>
      <p:ext uri="{BB962C8B-B14F-4D97-AF65-F5344CB8AC3E}">
        <p14:creationId xmlns:p14="http://schemas.microsoft.com/office/powerpoint/2010/main" val="1247318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ransition w/ Image | White | Oval Fram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7A5EAA0-82E2-1147-A5EB-634F800782EF}"/>
              </a:ext>
            </a:extLst>
          </p:cNvPr>
          <p:cNvSpPr/>
          <p:nvPr userDrawn="1"/>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2" name="TextBox 11">
            <a:extLst>
              <a:ext uri="{FF2B5EF4-FFF2-40B4-BE49-F238E27FC236}">
                <a16:creationId xmlns:a16="http://schemas.microsoft.com/office/drawing/2014/main" id="{F6311A50-01F6-FC4C-85C2-3D712AA1DB7B}"/>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Transition Slide w/ Image - White | Oval Frame</a:t>
            </a:r>
          </a:p>
        </p:txBody>
      </p:sp>
      <p:sp>
        <p:nvSpPr>
          <p:cNvPr id="15" name="Text Placeholder 46">
            <a:extLst>
              <a:ext uri="{FF2B5EF4-FFF2-40B4-BE49-F238E27FC236}">
                <a16:creationId xmlns:a16="http://schemas.microsoft.com/office/drawing/2014/main" id="{AD868E4E-E256-5A4C-A711-8AEED33CD481}"/>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Picture Placeholder 9">
            <a:extLst>
              <a:ext uri="{FF2B5EF4-FFF2-40B4-BE49-F238E27FC236}">
                <a16:creationId xmlns:a16="http://schemas.microsoft.com/office/drawing/2014/main" id="{D5E89E67-AE5D-AB4A-B748-8FE4353ADCE6}"/>
              </a:ext>
            </a:extLst>
          </p:cNvPr>
          <p:cNvSpPr>
            <a:spLocks noGrp="1"/>
          </p:cNvSpPr>
          <p:nvPr>
            <p:ph type="pic" sz="quarter" idx="21" hasCustomPrompt="1"/>
          </p:nvPr>
        </p:nvSpPr>
        <p:spPr>
          <a:xfrm>
            <a:off x="254001" y="202068"/>
            <a:ext cx="5638800" cy="6426499"/>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pic>
        <p:nvPicPr>
          <p:cNvPr id="11" name="Graphic 10">
            <a:extLst>
              <a:ext uri="{FF2B5EF4-FFF2-40B4-BE49-F238E27FC236}">
                <a16:creationId xmlns:a16="http://schemas.microsoft.com/office/drawing/2014/main" id="{8EC75716-5002-774D-8F7C-8D9F7B5DBDFF}"/>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228600"/>
            <a:ext cx="707136" cy="707136"/>
          </a:xfrm>
          <a:prstGeom prst="rect">
            <a:avLst/>
          </a:prstGeom>
        </p:spPr>
      </p:pic>
      <p:sp>
        <p:nvSpPr>
          <p:cNvPr id="16" name="TextBox 15">
            <a:extLst>
              <a:ext uri="{FF2B5EF4-FFF2-40B4-BE49-F238E27FC236}">
                <a16:creationId xmlns:a16="http://schemas.microsoft.com/office/drawing/2014/main" id="{79F0FA04-988B-244B-B9A5-AF22851CF0A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Oval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7" name="Title 5">
            <a:extLst>
              <a:ext uri="{FF2B5EF4-FFF2-40B4-BE49-F238E27FC236}">
                <a16:creationId xmlns:a16="http://schemas.microsoft.com/office/drawing/2014/main" id="{5F89914D-CFB4-1A41-9E49-CA386D81C7D4}"/>
              </a:ext>
            </a:extLst>
          </p:cNvPr>
          <p:cNvSpPr>
            <a:spLocks noGrp="1"/>
          </p:cNvSpPr>
          <p:nvPr>
            <p:ph type="title" hasCustomPrompt="1"/>
          </p:nvPr>
        </p:nvSpPr>
        <p:spPr>
          <a:xfrm>
            <a:off x="6324602" y="914403"/>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Transition Slide Title</a:t>
            </a:r>
          </a:p>
        </p:txBody>
      </p:sp>
    </p:spTree>
    <p:extLst>
      <p:ext uri="{BB962C8B-B14F-4D97-AF65-F5344CB8AC3E}">
        <p14:creationId xmlns:p14="http://schemas.microsoft.com/office/powerpoint/2010/main" val="6841085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ransition w/ Image | Diamond Fram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B59AFA-F3D6-0B42-B993-041E82808F7A}"/>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1" name="TextBox 10">
            <a:extLst>
              <a:ext uri="{FF2B5EF4-FFF2-40B4-BE49-F238E27FC236}">
                <a16:creationId xmlns:a16="http://schemas.microsoft.com/office/drawing/2014/main" id="{2700922D-FCFD-794E-BE61-C5F4B386F6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Transition Slide w/ Image - Diamond Frame</a:t>
            </a:r>
          </a:p>
        </p:txBody>
      </p:sp>
      <p:sp>
        <p:nvSpPr>
          <p:cNvPr id="15" name="Text Placeholder 46">
            <a:extLst>
              <a:ext uri="{FF2B5EF4-FFF2-40B4-BE49-F238E27FC236}">
                <a16:creationId xmlns:a16="http://schemas.microsoft.com/office/drawing/2014/main" id="{DC00CFD7-7CF3-B349-8308-ADD1D6B49060}"/>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Picture Placeholder 9">
            <a:extLst>
              <a:ext uri="{FF2B5EF4-FFF2-40B4-BE49-F238E27FC236}">
                <a16:creationId xmlns:a16="http://schemas.microsoft.com/office/drawing/2014/main" id="{1E9A1BF9-3475-804D-BA60-E98C032C5E19}"/>
              </a:ext>
            </a:extLst>
          </p:cNvPr>
          <p:cNvSpPr>
            <a:spLocks noGrp="1"/>
          </p:cNvSpPr>
          <p:nvPr>
            <p:ph type="pic" sz="quarter" idx="21" hasCustomPrompt="1"/>
          </p:nvPr>
        </p:nvSpPr>
        <p:spPr>
          <a:xfrm>
            <a:off x="244564" y="241639"/>
            <a:ext cx="5606872" cy="6454739"/>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pic>
        <p:nvPicPr>
          <p:cNvPr id="12" name="Graphic 11">
            <a:extLst>
              <a:ext uri="{FF2B5EF4-FFF2-40B4-BE49-F238E27FC236}">
                <a16:creationId xmlns:a16="http://schemas.microsoft.com/office/drawing/2014/main" id="{E52CA9C9-D870-644F-9C54-F7416B96EB0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228600"/>
            <a:ext cx="707136" cy="707136"/>
          </a:xfrm>
          <a:prstGeom prst="rect">
            <a:avLst/>
          </a:prstGeom>
        </p:spPr>
      </p:pic>
      <p:sp>
        <p:nvSpPr>
          <p:cNvPr id="16" name="TextBox 15">
            <a:extLst>
              <a:ext uri="{FF2B5EF4-FFF2-40B4-BE49-F238E27FC236}">
                <a16:creationId xmlns:a16="http://schemas.microsoft.com/office/drawing/2014/main" id="{756F1510-FB8E-EB4E-8F19-027BDEEBD12E}"/>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Diamond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7" name="Title 5">
            <a:extLst>
              <a:ext uri="{FF2B5EF4-FFF2-40B4-BE49-F238E27FC236}">
                <a16:creationId xmlns:a16="http://schemas.microsoft.com/office/drawing/2014/main" id="{AB7696F4-508A-ED4C-8611-9C82016DDEF9}"/>
              </a:ext>
            </a:extLst>
          </p:cNvPr>
          <p:cNvSpPr>
            <a:spLocks noGrp="1"/>
          </p:cNvSpPr>
          <p:nvPr>
            <p:ph type="title" hasCustomPrompt="1"/>
          </p:nvPr>
        </p:nvSpPr>
        <p:spPr>
          <a:xfrm>
            <a:off x="6324602" y="914403"/>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Transition Slide Title</a:t>
            </a:r>
          </a:p>
        </p:txBody>
      </p:sp>
    </p:spTree>
    <p:extLst>
      <p:ext uri="{BB962C8B-B14F-4D97-AF65-F5344CB8AC3E}">
        <p14:creationId xmlns:p14="http://schemas.microsoft.com/office/powerpoint/2010/main" val="3314693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ransition w/ Image | White | Diamond Fram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B59AFA-F3D6-0B42-B993-041E82808F7A}"/>
              </a:ext>
            </a:extLst>
          </p:cNvPr>
          <p:cNvSpPr/>
          <p:nvPr userDrawn="1"/>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1" name="TextBox 10">
            <a:extLst>
              <a:ext uri="{FF2B5EF4-FFF2-40B4-BE49-F238E27FC236}">
                <a16:creationId xmlns:a16="http://schemas.microsoft.com/office/drawing/2014/main" id="{2700922D-FCFD-794E-BE61-C5F4B386F6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Transition Slide w/ Image - White | Diamond Frame</a:t>
            </a:r>
          </a:p>
        </p:txBody>
      </p:sp>
      <p:sp>
        <p:nvSpPr>
          <p:cNvPr id="15" name="Text Placeholder 46">
            <a:extLst>
              <a:ext uri="{FF2B5EF4-FFF2-40B4-BE49-F238E27FC236}">
                <a16:creationId xmlns:a16="http://schemas.microsoft.com/office/drawing/2014/main" id="{DC00CFD7-7CF3-B349-8308-ADD1D6B49060}"/>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Picture Placeholder 9">
            <a:extLst>
              <a:ext uri="{FF2B5EF4-FFF2-40B4-BE49-F238E27FC236}">
                <a16:creationId xmlns:a16="http://schemas.microsoft.com/office/drawing/2014/main" id="{1E9A1BF9-3475-804D-BA60-E98C032C5E19}"/>
              </a:ext>
            </a:extLst>
          </p:cNvPr>
          <p:cNvSpPr>
            <a:spLocks noGrp="1"/>
          </p:cNvSpPr>
          <p:nvPr>
            <p:ph type="pic" sz="quarter" idx="21" hasCustomPrompt="1"/>
          </p:nvPr>
        </p:nvSpPr>
        <p:spPr>
          <a:xfrm>
            <a:off x="244564" y="241639"/>
            <a:ext cx="5606872" cy="6454739"/>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pic>
        <p:nvPicPr>
          <p:cNvPr id="12" name="Graphic 11">
            <a:extLst>
              <a:ext uri="{FF2B5EF4-FFF2-40B4-BE49-F238E27FC236}">
                <a16:creationId xmlns:a16="http://schemas.microsoft.com/office/drawing/2014/main" id="{E52CA9C9-D870-644F-9C54-F7416B96EB0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228600"/>
            <a:ext cx="707136" cy="707136"/>
          </a:xfrm>
          <a:prstGeom prst="rect">
            <a:avLst/>
          </a:prstGeom>
        </p:spPr>
      </p:pic>
      <p:sp>
        <p:nvSpPr>
          <p:cNvPr id="16" name="TextBox 15">
            <a:extLst>
              <a:ext uri="{FF2B5EF4-FFF2-40B4-BE49-F238E27FC236}">
                <a16:creationId xmlns:a16="http://schemas.microsoft.com/office/drawing/2014/main" id="{756F1510-FB8E-EB4E-8F19-027BDEEBD12E}"/>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Diamond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7" name="Title 5">
            <a:extLst>
              <a:ext uri="{FF2B5EF4-FFF2-40B4-BE49-F238E27FC236}">
                <a16:creationId xmlns:a16="http://schemas.microsoft.com/office/drawing/2014/main" id="{AB7696F4-508A-ED4C-8611-9C82016DDEF9}"/>
              </a:ext>
            </a:extLst>
          </p:cNvPr>
          <p:cNvSpPr>
            <a:spLocks noGrp="1"/>
          </p:cNvSpPr>
          <p:nvPr>
            <p:ph type="title" hasCustomPrompt="1"/>
          </p:nvPr>
        </p:nvSpPr>
        <p:spPr>
          <a:xfrm>
            <a:off x="6324602" y="914403"/>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Transition Slide Title</a:t>
            </a:r>
          </a:p>
        </p:txBody>
      </p:sp>
    </p:spTree>
    <p:extLst>
      <p:ext uri="{BB962C8B-B14F-4D97-AF65-F5344CB8AC3E}">
        <p14:creationId xmlns:p14="http://schemas.microsoft.com/office/powerpoint/2010/main" val="9739422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ransition w/ Image | Arch Fram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CB02568-BC35-FE48-AA60-734BFE818836}"/>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1" name="TextBox 10">
            <a:extLst>
              <a:ext uri="{FF2B5EF4-FFF2-40B4-BE49-F238E27FC236}">
                <a16:creationId xmlns:a16="http://schemas.microsoft.com/office/drawing/2014/main" id="{655B5689-D9B6-794D-AD7B-613326B9FB51}"/>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Transition Slide w/ Image - Arch Frame</a:t>
            </a:r>
          </a:p>
        </p:txBody>
      </p:sp>
      <p:sp>
        <p:nvSpPr>
          <p:cNvPr id="15" name="Text Placeholder 46">
            <a:extLst>
              <a:ext uri="{FF2B5EF4-FFF2-40B4-BE49-F238E27FC236}">
                <a16:creationId xmlns:a16="http://schemas.microsoft.com/office/drawing/2014/main" id="{D333A958-D894-444A-BCAE-5797876B2250}"/>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3" name="Title 5">
            <a:extLst>
              <a:ext uri="{FF2B5EF4-FFF2-40B4-BE49-F238E27FC236}">
                <a16:creationId xmlns:a16="http://schemas.microsoft.com/office/drawing/2014/main" id="{826DA303-90B8-9F47-85CD-F578D4C876AC}"/>
              </a:ext>
            </a:extLst>
          </p:cNvPr>
          <p:cNvSpPr>
            <a:spLocks noGrp="1"/>
          </p:cNvSpPr>
          <p:nvPr>
            <p:ph type="title" hasCustomPrompt="1"/>
          </p:nvPr>
        </p:nvSpPr>
        <p:spPr>
          <a:xfrm>
            <a:off x="6324602" y="914403"/>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Transition Slide Title</a:t>
            </a:r>
          </a:p>
        </p:txBody>
      </p:sp>
      <p:sp>
        <p:nvSpPr>
          <p:cNvPr id="10" name="Picture Placeholder 9">
            <a:extLst>
              <a:ext uri="{FF2B5EF4-FFF2-40B4-BE49-F238E27FC236}">
                <a16:creationId xmlns:a16="http://schemas.microsoft.com/office/drawing/2014/main" id="{1FE2ED2E-B24F-B64D-A88C-C6B7BBBDF5BA}"/>
              </a:ext>
            </a:extLst>
          </p:cNvPr>
          <p:cNvSpPr>
            <a:spLocks noGrp="1"/>
          </p:cNvSpPr>
          <p:nvPr>
            <p:ph type="pic" sz="quarter" idx="21" hasCustomPrompt="1"/>
          </p:nvPr>
        </p:nvSpPr>
        <p:spPr>
          <a:xfrm>
            <a:off x="264053" y="259858"/>
            <a:ext cx="5567895" cy="6357313"/>
          </a:xfrm>
          <a:custGeom>
            <a:avLst/>
            <a:gdLst>
              <a:gd name="connsiteX0" fmla="*/ 2087706 w 4175921"/>
              <a:gd name="connsiteY0" fmla="*/ 0 h 4767985"/>
              <a:gd name="connsiteX1" fmla="*/ 4175921 w 4175921"/>
              <a:gd name="connsiteY1" fmla="*/ 2084337 h 4767985"/>
              <a:gd name="connsiteX2" fmla="*/ 4175412 w 4175921"/>
              <a:gd name="connsiteY2" fmla="*/ 2084337 h 4767985"/>
              <a:gd name="connsiteX3" fmla="*/ 4175412 w 4175921"/>
              <a:gd name="connsiteY3" fmla="*/ 4641600 h 4767985"/>
              <a:gd name="connsiteX4" fmla="*/ 4049038 w 4175921"/>
              <a:gd name="connsiteY4" fmla="*/ 4767985 h 4767985"/>
              <a:gd name="connsiteX5" fmla="*/ 126883 w 4175921"/>
              <a:gd name="connsiteY5" fmla="*/ 4767985 h 4767985"/>
              <a:gd name="connsiteX6" fmla="*/ 510 w 4175921"/>
              <a:gd name="connsiteY6" fmla="*/ 4641600 h 4767985"/>
              <a:gd name="connsiteX7" fmla="*/ 0 w 4175921"/>
              <a:gd name="connsiteY7" fmla="*/ 2084337 h 4767985"/>
              <a:gd name="connsiteX8" fmla="*/ 2087706 w 4175921"/>
              <a:gd name="connsiteY8" fmla="*/ 0 h 476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5921" h="4767985">
                <a:moveTo>
                  <a:pt x="2087706" y="0"/>
                </a:moveTo>
                <a:cubicBezTo>
                  <a:pt x="3240862" y="0"/>
                  <a:pt x="4175921" y="933110"/>
                  <a:pt x="4175921" y="2084337"/>
                </a:cubicBezTo>
                <a:lnTo>
                  <a:pt x="4175412" y="2084337"/>
                </a:lnTo>
                <a:lnTo>
                  <a:pt x="4175412" y="4641600"/>
                </a:lnTo>
                <a:cubicBezTo>
                  <a:pt x="4175412" y="4711417"/>
                  <a:pt x="4118850" y="4767985"/>
                  <a:pt x="4049038" y="4767985"/>
                </a:cubicBezTo>
                <a:lnTo>
                  <a:pt x="126883" y="4767985"/>
                </a:lnTo>
                <a:cubicBezTo>
                  <a:pt x="57072" y="4767985"/>
                  <a:pt x="510" y="4711417"/>
                  <a:pt x="510" y="4641600"/>
                </a:cubicBezTo>
                <a:lnTo>
                  <a:pt x="0" y="2084337"/>
                </a:lnTo>
                <a:cubicBezTo>
                  <a:pt x="0" y="933110"/>
                  <a:pt x="934550" y="0"/>
                  <a:pt x="2087706"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pic>
        <p:nvPicPr>
          <p:cNvPr id="12" name="Graphic 11">
            <a:extLst>
              <a:ext uri="{FF2B5EF4-FFF2-40B4-BE49-F238E27FC236}">
                <a16:creationId xmlns:a16="http://schemas.microsoft.com/office/drawing/2014/main" id="{8D817191-AD41-3F46-9B80-E38EBDCB298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228600"/>
            <a:ext cx="707136" cy="707136"/>
          </a:xfrm>
          <a:prstGeom prst="rect">
            <a:avLst/>
          </a:prstGeom>
        </p:spPr>
      </p:pic>
      <p:sp>
        <p:nvSpPr>
          <p:cNvPr id="16" name="TextBox 15">
            <a:extLst>
              <a:ext uri="{FF2B5EF4-FFF2-40B4-BE49-F238E27FC236}">
                <a16:creationId xmlns:a16="http://schemas.microsoft.com/office/drawing/2014/main" id="{D9AAE2E7-62A3-8B4D-8D69-BB800DACF250}"/>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Arch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593827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ransition w/ Image | White | Arch Fram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CB02568-BC35-FE48-AA60-734BFE818836}"/>
              </a:ext>
            </a:extLst>
          </p:cNvPr>
          <p:cNvSpPr/>
          <p:nvPr userDrawn="1"/>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1" name="TextBox 10">
            <a:extLst>
              <a:ext uri="{FF2B5EF4-FFF2-40B4-BE49-F238E27FC236}">
                <a16:creationId xmlns:a16="http://schemas.microsoft.com/office/drawing/2014/main" id="{655B5689-D9B6-794D-AD7B-613326B9FB51}"/>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Transition Slide w/ Image - White | Arch Frame</a:t>
            </a:r>
          </a:p>
        </p:txBody>
      </p:sp>
      <p:sp>
        <p:nvSpPr>
          <p:cNvPr id="15" name="Text Placeholder 46">
            <a:extLst>
              <a:ext uri="{FF2B5EF4-FFF2-40B4-BE49-F238E27FC236}">
                <a16:creationId xmlns:a16="http://schemas.microsoft.com/office/drawing/2014/main" id="{D333A958-D894-444A-BCAE-5797876B2250}"/>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3" name="Title 5">
            <a:extLst>
              <a:ext uri="{FF2B5EF4-FFF2-40B4-BE49-F238E27FC236}">
                <a16:creationId xmlns:a16="http://schemas.microsoft.com/office/drawing/2014/main" id="{826DA303-90B8-9F47-85CD-F578D4C876AC}"/>
              </a:ext>
            </a:extLst>
          </p:cNvPr>
          <p:cNvSpPr>
            <a:spLocks noGrp="1"/>
          </p:cNvSpPr>
          <p:nvPr>
            <p:ph type="title" hasCustomPrompt="1"/>
          </p:nvPr>
        </p:nvSpPr>
        <p:spPr>
          <a:xfrm>
            <a:off x="6324602" y="914403"/>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Transition Slide Title</a:t>
            </a:r>
          </a:p>
        </p:txBody>
      </p:sp>
      <p:sp>
        <p:nvSpPr>
          <p:cNvPr id="10" name="Picture Placeholder 9">
            <a:extLst>
              <a:ext uri="{FF2B5EF4-FFF2-40B4-BE49-F238E27FC236}">
                <a16:creationId xmlns:a16="http://schemas.microsoft.com/office/drawing/2014/main" id="{1FE2ED2E-B24F-B64D-A88C-C6B7BBBDF5BA}"/>
              </a:ext>
            </a:extLst>
          </p:cNvPr>
          <p:cNvSpPr>
            <a:spLocks noGrp="1"/>
          </p:cNvSpPr>
          <p:nvPr>
            <p:ph type="pic" sz="quarter" idx="21" hasCustomPrompt="1"/>
          </p:nvPr>
        </p:nvSpPr>
        <p:spPr>
          <a:xfrm>
            <a:off x="264053" y="259858"/>
            <a:ext cx="5567895" cy="6357313"/>
          </a:xfrm>
          <a:custGeom>
            <a:avLst/>
            <a:gdLst>
              <a:gd name="connsiteX0" fmla="*/ 2087706 w 4175921"/>
              <a:gd name="connsiteY0" fmla="*/ 0 h 4767985"/>
              <a:gd name="connsiteX1" fmla="*/ 4175921 w 4175921"/>
              <a:gd name="connsiteY1" fmla="*/ 2084337 h 4767985"/>
              <a:gd name="connsiteX2" fmla="*/ 4175412 w 4175921"/>
              <a:gd name="connsiteY2" fmla="*/ 2084337 h 4767985"/>
              <a:gd name="connsiteX3" fmla="*/ 4175412 w 4175921"/>
              <a:gd name="connsiteY3" fmla="*/ 4641600 h 4767985"/>
              <a:gd name="connsiteX4" fmla="*/ 4049038 w 4175921"/>
              <a:gd name="connsiteY4" fmla="*/ 4767985 h 4767985"/>
              <a:gd name="connsiteX5" fmla="*/ 126883 w 4175921"/>
              <a:gd name="connsiteY5" fmla="*/ 4767985 h 4767985"/>
              <a:gd name="connsiteX6" fmla="*/ 510 w 4175921"/>
              <a:gd name="connsiteY6" fmla="*/ 4641600 h 4767985"/>
              <a:gd name="connsiteX7" fmla="*/ 0 w 4175921"/>
              <a:gd name="connsiteY7" fmla="*/ 2084337 h 4767985"/>
              <a:gd name="connsiteX8" fmla="*/ 2087706 w 4175921"/>
              <a:gd name="connsiteY8" fmla="*/ 0 h 476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5921" h="4767985">
                <a:moveTo>
                  <a:pt x="2087706" y="0"/>
                </a:moveTo>
                <a:cubicBezTo>
                  <a:pt x="3240862" y="0"/>
                  <a:pt x="4175921" y="933110"/>
                  <a:pt x="4175921" y="2084337"/>
                </a:cubicBezTo>
                <a:lnTo>
                  <a:pt x="4175412" y="2084337"/>
                </a:lnTo>
                <a:lnTo>
                  <a:pt x="4175412" y="4641600"/>
                </a:lnTo>
                <a:cubicBezTo>
                  <a:pt x="4175412" y="4711417"/>
                  <a:pt x="4118850" y="4767985"/>
                  <a:pt x="4049038" y="4767985"/>
                </a:cubicBezTo>
                <a:lnTo>
                  <a:pt x="126883" y="4767985"/>
                </a:lnTo>
                <a:cubicBezTo>
                  <a:pt x="57072" y="4767985"/>
                  <a:pt x="510" y="4711417"/>
                  <a:pt x="510" y="4641600"/>
                </a:cubicBezTo>
                <a:lnTo>
                  <a:pt x="0" y="2084337"/>
                </a:lnTo>
                <a:cubicBezTo>
                  <a:pt x="0" y="933110"/>
                  <a:pt x="934550" y="0"/>
                  <a:pt x="2087706"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pic>
        <p:nvPicPr>
          <p:cNvPr id="12" name="Graphic 11">
            <a:extLst>
              <a:ext uri="{FF2B5EF4-FFF2-40B4-BE49-F238E27FC236}">
                <a16:creationId xmlns:a16="http://schemas.microsoft.com/office/drawing/2014/main" id="{8D817191-AD41-3F46-9B80-E38EBDCB298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228600"/>
            <a:ext cx="707136" cy="707136"/>
          </a:xfrm>
          <a:prstGeom prst="rect">
            <a:avLst/>
          </a:prstGeom>
        </p:spPr>
      </p:pic>
      <p:sp>
        <p:nvSpPr>
          <p:cNvPr id="16" name="TextBox 15">
            <a:extLst>
              <a:ext uri="{FF2B5EF4-FFF2-40B4-BE49-F238E27FC236}">
                <a16:creationId xmlns:a16="http://schemas.microsoft.com/office/drawing/2014/main" id="{D9AAE2E7-62A3-8B4D-8D69-BB800DACF250}"/>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Arch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9951792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ver Slide | Split | Hexagon Frame | Octagon Shape">
    <p:bg>
      <p:bgPr>
        <a:solidFill>
          <a:schemeClr val="accent1"/>
        </a:solid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2D85CBA1-064F-5D4B-AA43-470C7EDB109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54000" y="228600"/>
            <a:ext cx="5638800" cy="6410917"/>
          </a:xfrm>
          <a:prstGeom prst="rect">
            <a:avLst/>
          </a:prstGeom>
        </p:spPr>
      </p:pic>
      <p:sp>
        <p:nvSpPr>
          <p:cNvPr id="9" name="Rectangle 8">
            <a:extLst>
              <a:ext uri="{FF2B5EF4-FFF2-40B4-BE49-F238E27FC236}">
                <a16:creationId xmlns:a16="http://schemas.microsoft.com/office/drawing/2014/main" id="{56D58A13-0E31-F242-81A8-A4D7FFC00E4E}"/>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1" name="Title 5">
            <a:extLst>
              <a:ext uri="{FF2B5EF4-FFF2-40B4-BE49-F238E27FC236}">
                <a16:creationId xmlns:a16="http://schemas.microsoft.com/office/drawing/2014/main" id="{482F93FD-24DE-5C46-9C9F-C8035C3B5E84}"/>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2" name="Text Placeholder 46">
            <a:extLst>
              <a:ext uri="{FF2B5EF4-FFF2-40B4-BE49-F238E27FC236}">
                <a16:creationId xmlns:a16="http://schemas.microsoft.com/office/drawing/2014/main" id="{916ADAF4-0AF5-F040-A3DC-22DC942C4440}"/>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0" name="TextBox 9">
            <a:extLst>
              <a:ext uri="{FF2B5EF4-FFF2-40B4-BE49-F238E27FC236}">
                <a16:creationId xmlns:a16="http://schemas.microsoft.com/office/drawing/2014/main" id="{BF9B15DB-4A22-644F-B5C0-1B2B6F70DE9F}"/>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Color – Hexagon Frame | Octagon Shape</a:t>
            </a:r>
          </a:p>
        </p:txBody>
      </p:sp>
      <p:sp>
        <p:nvSpPr>
          <p:cNvPr id="14" name="Picture Placeholder 13">
            <a:extLst>
              <a:ext uri="{FF2B5EF4-FFF2-40B4-BE49-F238E27FC236}">
                <a16:creationId xmlns:a16="http://schemas.microsoft.com/office/drawing/2014/main" id="{09577FEA-27DD-5441-A314-4303DD3CCBFD}"/>
              </a:ext>
            </a:extLst>
          </p:cNvPr>
          <p:cNvSpPr>
            <a:spLocks noGrp="1"/>
          </p:cNvSpPr>
          <p:nvPr>
            <p:ph type="pic" sz="quarter" idx="21" hasCustomPrompt="1"/>
          </p:nvPr>
        </p:nvSpPr>
        <p:spPr>
          <a:xfrm>
            <a:off x="6307670" y="228600"/>
            <a:ext cx="5630335" cy="6393213"/>
          </a:xfrm>
          <a:custGeom>
            <a:avLst/>
            <a:gdLst>
              <a:gd name="connsiteX0" fmla="*/ 1449285 w 4222751"/>
              <a:gd name="connsiteY0" fmla="*/ 0 h 4794910"/>
              <a:gd name="connsiteX1" fmla="*/ 2438400 w 4222751"/>
              <a:gd name="connsiteY1" fmla="*/ 0 h 4794910"/>
              <a:gd name="connsiteX2" fmla="*/ 2438400 w 4222751"/>
              <a:gd name="connsiteY2" fmla="*/ 1653 h 4794910"/>
              <a:gd name="connsiteX3" fmla="*/ 2773466 w 4222751"/>
              <a:gd name="connsiteY3" fmla="*/ 1653 h 4794910"/>
              <a:gd name="connsiteX4" fmla="*/ 2907983 w 4222751"/>
              <a:gd name="connsiteY4" fmla="*/ 79191 h 4794910"/>
              <a:gd name="connsiteX5" fmla="*/ 4202045 w 4222751"/>
              <a:gd name="connsiteY5" fmla="*/ 2320743 h 4794910"/>
              <a:gd name="connsiteX6" fmla="*/ 4202045 w 4222751"/>
              <a:gd name="connsiteY6" fmla="*/ 2475819 h 4794910"/>
              <a:gd name="connsiteX7" fmla="*/ 2907395 w 4222751"/>
              <a:gd name="connsiteY7" fmla="*/ 4717372 h 4794910"/>
              <a:gd name="connsiteX8" fmla="*/ 2773466 w 4222751"/>
              <a:gd name="connsiteY8" fmla="*/ 4794910 h 4794910"/>
              <a:gd name="connsiteX9" fmla="*/ 1784351 w 4222751"/>
              <a:gd name="connsiteY9" fmla="*/ 4794910 h 4794910"/>
              <a:gd name="connsiteX10" fmla="*/ 1784351 w 4222751"/>
              <a:gd name="connsiteY10" fmla="*/ 4793257 h 4794910"/>
              <a:gd name="connsiteX11" fmla="*/ 1449285 w 4222751"/>
              <a:gd name="connsiteY11" fmla="*/ 4793257 h 4794910"/>
              <a:gd name="connsiteX12" fmla="*/ 1314768 w 4222751"/>
              <a:gd name="connsiteY12" fmla="*/ 4715719 h 4794910"/>
              <a:gd name="connsiteX13" fmla="*/ 20706 w 4222751"/>
              <a:gd name="connsiteY13" fmla="*/ 2474167 h 4794910"/>
              <a:gd name="connsiteX14" fmla="*/ 20706 w 4222751"/>
              <a:gd name="connsiteY14" fmla="*/ 2319091 h 4794910"/>
              <a:gd name="connsiteX15" fmla="*/ 1315356 w 4222751"/>
              <a:gd name="connsiteY15" fmla="*/ 77538 h 4794910"/>
              <a:gd name="connsiteX16" fmla="*/ 1449285 w 4222751"/>
              <a:gd name="connsiteY16" fmla="*/ 0 h 479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22751" h="4794910">
                <a:moveTo>
                  <a:pt x="1449285" y="0"/>
                </a:moveTo>
                <a:lnTo>
                  <a:pt x="2438400" y="0"/>
                </a:lnTo>
                <a:lnTo>
                  <a:pt x="2438400" y="1653"/>
                </a:lnTo>
                <a:lnTo>
                  <a:pt x="2773466" y="1653"/>
                </a:lnTo>
                <a:cubicBezTo>
                  <a:pt x="2828683" y="1653"/>
                  <a:pt x="2879787" y="31023"/>
                  <a:pt x="2907983" y="79191"/>
                </a:cubicBezTo>
                <a:lnTo>
                  <a:pt x="4202045" y="2320743"/>
                </a:lnTo>
                <a:cubicBezTo>
                  <a:pt x="4229653" y="2368911"/>
                  <a:pt x="4229653" y="2427652"/>
                  <a:pt x="4202045" y="2475819"/>
                </a:cubicBezTo>
                <a:lnTo>
                  <a:pt x="2907395" y="4717372"/>
                </a:lnTo>
                <a:cubicBezTo>
                  <a:pt x="2879787" y="4764952"/>
                  <a:pt x="2828683" y="4794910"/>
                  <a:pt x="2773466" y="4794910"/>
                </a:cubicBezTo>
                <a:lnTo>
                  <a:pt x="1784351" y="4794910"/>
                </a:lnTo>
                <a:lnTo>
                  <a:pt x="1784351" y="4793257"/>
                </a:lnTo>
                <a:lnTo>
                  <a:pt x="1449285" y="4793257"/>
                </a:lnTo>
                <a:cubicBezTo>
                  <a:pt x="1394068" y="4793257"/>
                  <a:pt x="1342964" y="4763887"/>
                  <a:pt x="1314768" y="4715719"/>
                </a:cubicBezTo>
                <a:lnTo>
                  <a:pt x="20706" y="2474167"/>
                </a:lnTo>
                <a:cubicBezTo>
                  <a:pt x="-6902" y="2425999"/>
                  <a:pt x="-6902" y="2367258"/>
                  <a:pt x="20706" y="2319091"/>
                </a:cubicBezTo>
                <a:lnTo>
                  <a:pt x="1315356" y="77538"/>
                </a:lnTo>
                <a:cubicBezTo>
                  <a:pt x="1342964" y="29958"/>
                  <a:pt x="1394068" y="0"/>
                  <a:pt x="1449285"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pic>
        <p:nvPicPr>
          <p:cNvPr id="15" name="Graphic 14">
            <a:extLst>
              <a:ext uri="{FF2B5EF4-FFF2-40B4-BE49-F238E27FC236}">
                <a16:creationId xmlns:a16="http://schemas.microsoft.com/office/drawing/2014/main" id="{2B24DE2B-E7A0-5640-8C9C-418F18D279AE}"/>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54001" y="228600"/>
            <a:ext cx="520340" cy="487680"/>
          </a:xfrm>
          <a:prstGeom prst="rect">
            <a:avLst/>
          </a:prstGeom>
        </p:spPr>
      </p:pic>
      <p:sp>
        <p:nvSpPr>
          <p:cNvPr id="17" name="TextBox 16">
            <a:extLst>
              <a:ext uri="{FF2B5EF4-FFF2-40B4-BE49-F238E27FC236}">
                <a16:creationId xmlns:a16="http://schemas.microsoft.com/office/drawing/2014/main" id="{53CEC4F8-9C99-184E-9682-F45BDADB068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Octagon image holder.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Slide Number Placeholder 6">
            <a:extLst>
              <a:ext uri="{FF2B5EF4-FFF2-40B4-BE49-F238E27FC236}">
                <a16:creationId xmlns:a16="http://schemas.microsoft.com/office/drawing/2014/main" id="{91EB4D5C-67DC-724E-A2B5-15C961F10A7C}"/>
              </a:ext>
            </a:extLst>
          </p:cNvPr>
          <p:cNvSpPr>
            <a:spLocks noGrp="1"/>
          </p:cNvSpPr>
          <p:nvPr>
            <p:ph type="sldNum" sz="quarter" idx="12"/>
          </p:nvPr>
        </p:nvSpPr>
        <p:spPr>
          <a:xfrm>
            <a:off x="11313945" y="6629402"/>
            <a:ext cx="734123" cy="243652"/>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39117205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ver Slide | Split | Pennat Frame | Barrel Shape">
    <p:bg>
      <p:bgPr>
        <a:solidFill>
          <a:schemeClr val="accent1"/>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C0D8E4E0-1A05-3E40-98D1-3FD72538F2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54001" y="228600"/>
            <a:ext cx="5638799" cy="6408755"/>
          </a:xfrm>
          <a:prstGeom prst="rect">
            <a:avLst/>
          </a:prstGeom>
        </p:spPr>
      </p:pic>
      <p:sp>
        <p:nvSpPr>
          <p:cNvPr id="11" name="Rectangle 10">
            <a:extLst>
              <a:ext uri="{FF2B5EF4-FFF2-40B4-BE49-F238E27FC236}">
                <a16:creationId xmlns:a16="http://schemas.microsoft.com/office/drawing/2014/main" id="{AE97D0B3-EFA8-3E46-BA56-BB532AE5813D}"/>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itle 5">
            <a:extLst>
              <a:ext uri="{FF2B5EF4-FFF2-40B4-BE49-F238E27FC236}">
                <a16:creationId xmlns:a16="http://schemas.microsoft.com/office/drawing/2014/main" id="{38D17869-CA3B-B54B-AD65-621170DA53D4}"/>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3" name="Text Placeholder 46">
            <a:extLst>
              <a:ext uri="{FF2B5EF4-FFF2-40B4-BE49-F238E27FC236}">
                <a16:creationId xmlns:a16="http://schemas.microsoft.com/office/drawing/2014/main" id="{46F137B7-8BA0-B74D-B510-E7AAC95F53C0}"/>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4" name="TextBox 13">
            <a:extLst>
              <a:ext uri="{FF2B5EF4-FFF2-40B4-BE49-F238E27FC236}">
                <a16:creationId xmlns:a16="http://schemas.microsoft.com/office/drawing/2014/main" id="{603E04D3-A035-6F44-978B-E64A923DE3E2}"/>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Color – Pennant Frame | Barrel Shape</a:t>
            </a:r>
          </a:p>
        </p:txBody>
      </p:sp>
      <p:sp>
        <p:nvSpPr>
          <p:cNvPr id="10" name="Picture Placeholder 9">
            <a:extLst>
              <a:ext uri="{FF2B5EF4-FFF2-40B4-BE49-F238E27FC236}">
                <a16:creationId xmlns:a16="http://schemas.microsoft.com/office/drawing/2014/main" id="{A11C14F5-C4EA-8242-991D-68A15FB46251}"/>
              </a:ext>
            </a:extLst>
          </p:cNvPr>
          <p:cNvSpPr>
            <a:spLocks noGrp="1"/>
          </p:cNvSpPr>
          <p:nvPr>
            <p:ph type="pic" sz="quarter" idx="21" hasCustomPrompt="1"/>
          </p:nvPr>
        </p:nvSpPr>
        <p:spPr>
          <a:xfrm>
            <a:off x="6298437" y="228599"/>
            <a:ext cx="5640035" cy="6400800"/>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2" name="TextBox 11">
            <a:extLst>
              <a:ext uri="{FF2B5EF4-FFF2-40B4-BE49-F238E27FC236}">
                <a16:creationId xmlns:a16="http://schemas.microsoft.com/office/drawing/2014/main" id="{EB7A60AA-E7ED-0148-B436-470C8E1DDDD0}"/>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Octagon image holder.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pic>
        <p:nvPicPr>
          <p:cNvPr id="16" name="Graphic 15">
            <a:extLst>
              <a:ext uri="{FF2B5EF4-FFF2-40B4-BE49-F238E27FC236}">
                <a16:creationId xmlns:a16="http://schemas.microsoft.com/office/drawing/2014/main" id="{008A66B8-AD86-294A-955D-0C64E4C76F54}"/>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54001" y="228600"/>
            <a:ext cx="520340" cy="487680"/>
          </a:xfrm>
          <a:prstGeom prst="rect">
            <a:avLst/>
          </a:prstGeom>
        </p:spPr>
      </p:pic>
      <p:sp>
        <p:nvSpPr>
          <p:cNvPr id="17" name="Slide Number Placeholder 6">
            <a:extLst>
              <a:ext uri="{FF2B5EF4-FFF2-40B4-BE49-F238E27FC236}">
                <a16:creationId xmlns:a16="http://schemas.microsoft.com/office/drawing/2014/main" id="{B87904A0-0BF8-3E48-B3AA-6B81D4C24E25}"/>
              </a:ext>
            </a:extLst>
          </p:cNvPr>
          <p:cNvSpPr>
            <a:spLocks noGrp="1"/>
          </p:cNvSpPr>
          <p:nvPr>
            <p:ph type="sldNum" sz="quarter" idx="12"/>
          </p:nvPr>
        </p:nvSpPr>
        <p:spPr>
          <a:xfrm>
            <a:off x="11313945" y="6629402"/>
            <a:ext cx="734123" cy="243652"/>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37996873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ver Slide | Split | Octagon Frame | Pennant Shape">
    <p:bg>
      <p:bgPr>
        <a:solidFill>
          <a:schemeClr val="accent1"/>
        </a:solidFill>
        <a:effectLst/>
      </p:bgPr>
    </p:bg>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F3F5BB7E-ED91-E341-BD2C-AB4CFEC85D5B}"/>
              </a:ext>
            </a:extLst>
          </p:cNvPr>
          <p:cNvSpPr/>
          <p:nvPr userDrawn="1"/>
        </p:nvSpPr>
        <p:spPr>
          <a:xfrm rot="10800000">
            <a:off x="228601" y="202489"/>
            <a:ext cx="5638800" cy="6404335"/>
          </a:xfrm>
          <a:custGeom>
            <a:avLst/>
            <a:gdLst>
              <a:gd name="connsiteX0" fmla="*/ 155686 w 5638800"/>
              <a:gd name="connsiteY0" fmla="*/ 0 h 6404335"/>
              <a:gd name="connsiteX1" fmla="*/ 5483112 w 5638800"/>
              <a:gd name="connsiteY1" fmla="*/ 0 h 6404335"/>
              <a:gd name="connsiteX2" fmla="*/ 5483180 w 5638800"/>
              <a:gd name="connsiteY2" fmla="*/ 0 h 6404335"/>
              <a:gd name="connsiteX3" fmla="*/ 5638798 w 5638800"/>
              <a:gd name="connsiteY3" fmla="*/ 155752 h 6404335"/>
              <a:gd name="connsiteX4" fmla="*/ 5638798 w 5638800"/>
              <a:gd name="connsiteY4" fmla="*/ 1309374 h 6404335"/>
              <a:gd name="connsiteX5" fmla="*/ 5638798 w 5638800"/>
              <a:gd name="connsiteY5" fmla="*/ 1751217 h 6404335"/>
              <a:gd name="connsiteX6" fmla="*/ 5638798 w 5638800"/>
              <a:gd name="connsiteY6" fmla="*/ 3067680 h 6404335"/>
              <a:gd name="connsiteX7" fmla="*/ 5638800 w 5638800"/>
              <a:gd name="connsiteY7" fmla="*/ 3067680 h 6404335"/>
              <a:gd name="connsiteX8" fmla="*/ 5638800 w 5638800"/>
              <a:gd name="connsiteY8" fmla="*/ 4324774 h 6404335"/>
              <a:gd name="connsiteX9" fmla="*/ 5574261 w 5638800"/>
              <a:gd name="connsiteY9" fmla="*/ 4451023 h 6404335"/>
              <a:gd name="connsiteX10" fmla="*/ 2910548 w 5638800"/>
              <a:gd name="connsiteY10" fmla="*/ 6374897 h 6404335"/>
              <a:gd name="connsiteX11" fmla="*/ 2728256 w 5638800"/>
              <a:gd name="connsiteY11" fmla="*/ 6374897 h 6404335"/>
              <a:gd name="connsiteX12" fmla="*/ 64542 w 5638800"/>
              <a:gd name="connsiteY12" fmla="*/ 4451023 h 6404335"/>
              <a:gd name="connsiteX13" fmla="*/ 2 w 5638800"/>
              <a:gd name="connsiteY13" fmla="*/ 4324774 h 6404335"/>
              <a:gd name="connsiteX14" fmla="*/ 2 w 5638800"/>
              <a:gd name="connsiteY14" fmla="*/ 3637854 h 6404335"/>
              <a:gd name="connsiteX15" fmla="*/ 0 w 5638800"/>
              <a:gd name="connsiteY15" fmla="*/ 3637854 h 6404335"/>
              <a:gd name="connsiteX16" fmla="*/ 0 w 5638800"/>
              <a:gd name="connsiteY16" fmla="*/ 1751217 h 6404335"/>
              <a:gd name="connsiteX17" fmla="*/ 0 w 5638800"/>
              <a:gd name="connsiteY17" fmla="*/ 1309374 h 6404335"/>
              <a:gd name="connsiteX18" fmla="*/ 0 w 5638800"/>
              <a:gd name="connsiteY18" fmla="*/ 155752 h 6404335"/>
              <a:gd name="connsiteX19" fmla="*/ 0 w 5638800"/>
              <a:gd name="connsiteY19" fmla="*/ 155686 h 6404335"/>
              <a:gd name="connsiteX20" fmla="*/ 155686 w 5638800"/>
              <a:gd name="connsiteY20" fmla="*/ 0 h 640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38800" h="6404335">
                <a:moveTo>
                  <a:pt x="155686" y="0"/>
                </a:moveTo>
                <a:lnTo>
                  <a:pt x="5483112" y="0"/>
                </a:lnTo>
                <a:cubicBezTo>
                  <a:pt x="5483132" y="0"/>
                  <a:pt x="5483159" y="0"/>
                  <a:pt x="5483180" y="0"/>
                </a:cubicBezTo>
                <a:cubicBezTo>
                  <a:pt x="5569162" y="36"/>
                  <a:pt x="5638832" y="69770"/>
                  <a:pt x="5638798" y="155752"/>
                </a:cubicBezTo>
                <a:lnTo>
                  <a:pt x="5638798" y="1309374"/>
                </a:lnTo>
                <a:lnTo>
                  <a:pt x="5638798" y="1751217"/>
                </a:lnTo>
                <a:lnTo>
                  <a:pt x="5638798" y="3067680"/>
                </a:lnTo>
                <a:lnTo>
                  <a:pt x="5638800" y="3067680"/>
                </a:lnTo>
                <a:lnTo>
                  <a:pt x="5638800" y="4324774"/>
                </a:lnTo>
                <a:cubicBezTo>
                  <a:pt x="5638814" y="4374780"/>
                  <a:pt x="5614802" y="4421749"/>
                  <a:pt x="5574261" y="4451023"/>
                </a:cubicBezTo>
                <a:lnTo>
                  <a:pt x="2910548" y="6374897"/>
                </a:lnTo>
                <a:cubicBezTo>
                  <a:pt x="2856124" y="6414148"/>
                  <a:pt x="2782681" y="6414148"/>
                  <a:pt x="2728256" y="6374897"/>
                </a:cubicBezTo>
                <a:lnTo>
                  <a:pt x="64542" y="4451023"/>
                </a:lnTo>
                <a:cubicBezTo>
                  <a:pt x="24001" y="4421749"/>
                  <a:pt x="-11" y="4374780"/>
                  <a:pt x="2" y="4324774"/>
                </a:cubicBezTo>
                <a:lnTo>
                  <a:pt x="2" y="3637854"/>
                </a:lnTo>
                <a:lnTo>
                  <a:pt x="0" y="3637854"/>
                </a:lnTo>
                <a:lnTo>
                  <a:pt x="0" y="1751217"/>
                </a:lnTo>
                <a:lnTo>
                  <a:pt x="0" y="1309374"/>
                </a:lnTo>
                <a:lnTo>
                  <a:pt x="0" y="155752"/>
                </a:lnTo>
                <a:cubicBezTo>
                  <a:pt x="0" y="155729"/>
                  <a:pt x="0" y="155707"/>
                  <a:pt x="0" y="155686"/>
                </a:cubicBezTo>
                <a:cubicBezTo>
                  <a:pt x="0" y="69702"/>
                  <a:pt x="69702" y="0"/>
                  <a:pt x="15568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11" name="Rectangle 10">
            <a:extLst>
              <a:ext uri="{FF2B5EF4-FFF2-40B4-BE49-F238E27FC236}">
                <a16:creationId xmlns:a16="http://schemas.microsoft.com/office/drawing/2014/main" id="{9897F91D-FDC1-4F41-B267-128462C10910}"/>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itle 5">
            <a:extLst>
              <a:ext uri="{FF2B5EF4-FFF2-40B4-BE49-F238E27FC236}">
                <a16:creationId xmlns:a16="http://schemas.microsoft.com/office/drawing/2014/main" id="{6B47A7B1-E7A2-9E48-AD10-D5787738040B}"/>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3" name="Text Placeholder 46">
            <a:extLst>
              <a:ext uri="{FF2B5EF4-FFF2-40B4-BE49-F238E27FC236}">
                <a16:creationId xmlns:a16="http://schemas.microsoft.com/office/drawing/2014/main" id="{28483B42-12A7-0B47-B6B4-AC12EB700FE0}"/>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4" name="TextBox 13">
            <a:extLst>
              <a:ext uri="{FF2B5EF4-FFF2-40B4-BE49-F238E27FC236}">
                <a16:creationId xmlns:a16="http://schemas.microsoft.com/office/drawing/2014/main" id="{B4980D08-3468-E24C-BFE4-4496AA4FE9BA}"/>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Color | Octagon Frame | Pennant Shape</a:t>
            </a:r>
          </a:p>
        </p:txBody>
      </p:sp>
      <p:sp>
        <p:nvSpPr>
          <p:cNvPr id="10" name="Picture Placeholder 9">
            <a:extLst>
              <a:ext uri="{FF2B5EF4-FFF2-40B4-BE49-F238E27FC236}">
                <a16:creationId xmlns:a16="http://schemas.microsoft.com/office/drawing/2014/main" id="{02976D01-F76F-7149-BD83-C4A60B239CFE}"/>
              </a:ext>
            </a:extLst>
          </p:cNvPr>
          <p:cNvSpPr>
            <a:spLocks noGrp="1"/>
          </p:cNvSpPr>
          <p:nvPr>
            <p:ph type="pic" sz="quarter" idx="21" hasCustomPrompt="1"/>
          </p:nvPr>
        </p:nvSpPr>
        <p:spPr>
          <a:xfrm>
            <a:off x="6307669" y="209816"/>
            <a:ext cx="5605095" cy="6411413"/>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pic>
        <p:nvPicPr>
          <p:cNvPr id="12" name="Graphic 11">
            <a:extLst>
              <a:ext uri="{FF2B5EF4-FFF2-40B4-BE49-F238E27FC236}">
                <a16:creationId xmlns:a16="http://schemas.microsoft.com/office/drawing/2014/main" id="{FF18ECF3-59C0-7143-BE24-5FCE3D5060F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4001" y="228600"/>
            <a:ext cx="520340" cy="487680"/>
          </a:xfrm>
          <a:prstGeom prst="rect">
            <a:avLst/>
          </a:prstGeom>
        </p:spPr>
      </p:pic>
      <p:sp>
        <p:nvSpPr>
          <p:cNvPr id="15" name="TextBox 14">
            <a:extLst>
              <a:ext uri="{FF2B5EF4-FFF2-40B4-BE49-F238E27FC236}">
                <a16:creationId xmlns:a16="http://schemas.microsoft.com/office/drawing/2014/main" id="{D9A4170A-B1AA-9E43-BBC5-269EBA96B459}"/>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Octagon image holder.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7" name="Slide Number Placeholder 6">
            <a:extLst>
              <a:ext uri="{FF2B5EF4-FFF2-40B4-BE49-F238E27FC236}">
                <a16:creationId xmlns:a16="http://schemas.microsoft.com/office/drawing/2014/main" id="{E1B383FB-0740-0648-BED3-A2CF7311B7EE}"/>
              </a:ext>
            </a:extLst>
          </p:cNvPr>
          <p:cNvSpPr>
            <a:spLocks noGrp="1"/>
          </p:cNvSpPr>
          <p:nvPr>
            <p:ph type="sldNum" sz="quarter" idx="12"/>
          </p:nvPr>
        </p:nvSpPr>
        <p:spPr>
          <a:xfrm>
            <a:off x="11313945" y="6629402"/>
            <a:ext cx="734123" cy="243652"/>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41053532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ver Slide | Split | Notched Frame | Hexagon Shape">
    <p:bg>
      <p:bgPr>
        <a:solidFill>
          <a:schemeClr val="accent1"/>
        </a:solidFill>
        <a:effectLst/>
      </p:bgPr>
    </p:bg>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4D264B45-88CE-DF4A-A3B3-E966517F6BFE}"/>
              </a:ext>
            </a:extLst>
          </p:cNvPr>
          <p:cNvSpPr/>
          <p:nvPr userDrawn="1"/>
        </p:nvSpPr>
        <p:spPr>
          <a:xfrm>
            <a:off x="238802" y="228299"/>
            <a:ext cx="5618657" cy="6378877"/>
          </a:xfrm>
          <a:custGeom>
            <a:avLst/>
            <a:gdLst>
              <a:gd name="connsiteX0" fmla="*/ 1928462 w 5618657"/>
              <a:gd name="connsiteY0" fmla="*/ 1 h 6378877"/>
              <a:gd name="connsiteX1" fmla="*/ 2941265 w 5618657"/>
              <a:gd name="connsiteY1" fmla="*/ 1 h 6378877"/>
              <a:gd name="connsiteX2" fmla="*/ 2941265 w 5618657"/>
              <a:gd name="connsiteY2" fmla="*/ 1 h 6378877"/>
              <a:gd name="connsiteX3" fmla="*/ 3512272 w 5618657"/>
              <a:gd name="connsiteY3" fmla="*/ 1 h 6378877"/>
              <a:gd name="connsiteX4" fmla="*/ 3512272 w 5618657"/>
              <a:gd name="connsiteY4" fmla="*/ 1 h 6378877"/>
              <a:gd name="connsiteX5" fmla="*/ 3690119 w 5618657"/>
              <a:gd name="connsiteY5" fmla="*/ 1 h 6378877"/>
              <a:gd name="connsiteX6" fmla="*/ 3868706 w 5618657"/>
              <a:gd name="connsiteY6" fmla="*/ 103033 h 6378877"/>
              <a:gd name="connsiteX7" fmla="*/ 5591045 w 5618657"/>
              <a:gd name="connsiteY7" fmla="*/ 3086202 h 6378877"/>
              <a:gd name="connsiteX8" fmla="*/ 5591045 w 5618657"/>
              <a:gd name="connsiteY8" fmla="*/ 3292265 h 6378877"/>
              <a:gd name="connsiteX9" fmla="*/ 3868913 w 5618657"/>
              <a:gd name="connsiteY9" fmla="*/ 6275709 h 6378877"/>
              <a:gd name="connsiteX10" fmla="*/ 3690258 w 5618657"/>
              <a:gd name="connsiteY10" fmla="*/ 6378877 h 6378877"/>
              <a:gd name="connsiteX11" fmla="*/ 3512272 w 5618657"/>
              <a:gd name="connsiteY11" fmla="*/ 6378877 h 6378877"/>
              <a:gd name="connsiteX12" fmla="*/ 2941265 w 5618657"/>
              <a:gd name="connsiteY12" fmla="*/ 6378877 h 6378877"/>
              <a:gd name="connsiteX13" fmla="*/ 2677389 w 5618657"/>
              <a:gd name="connsiteY13" fmla="*/ 6378877 h 6378877"/>
              <a:gd name="connsiteX14" fmla="*/ 2093129 w 5618657"/>
              <a:gd name="connsiteY14" fmla="*/ 6378877 h 6378877"/>
              <a:gd name="connsiteX15" fmla="*/ 1928462 w 5618657"/>
              <a:gd name="connsiteY15" fmla="*/ 6378877 h 6378877"/>
              <a:gd name="connsiteX16" fmla="*/ 1749875 w 5618657"/>
              <a:gd name="connsiteY16" fmla="*/ 6275846 h 6378877"/>
              <a:gd name="connsiteX17" fmla="*/ 27606 w 5618657"/>
              <a:gd name="connsiteY17" fmla="*/ 3292540 h 6378877"/>
              <a:gd name="connsiteX18" fmla="*/ 27606 w 5618657"/>
              <a:gd name="connsiteY18" fmla="*/ 3086477 h 6378877"/>
              <a:gd name="connsiteX19" fmla="*/ 1749875 w 5618657"/>
              <a:gd name="connsiteY19" fmla="*/ 103032 h 6378877"/>
              <a:gd name="connsiteX20" fmla="*/ 1928462 w 5618657"/>
              <a:gd name="connsiteY20" fmla="*/ 1 h 637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8657" h="6378877">
                <a:moveTo>
                  <a:pt x="1928462" y="1"/>
                </a:moveTo>
                <a:lnTo>
                  <a:pt x="2941265" y="1"/>
                </a:lnTo>
                <a:lnTo>
                  <a:pt x="2941265" y="1"/>
                </a:lnTo>
                <a:lnTo>
                  <a:pt x="3512272" y="1"/>
                </a:lnTo>
                <a:lnTo>
                  <a:pt x="3512272" y="1"/>
                </a:lnTo>
                <a:lnTo>
                  <a:pt x="3690119" y="1"/>
                </a:lnTo>
                <a:cubicBezTo>
                  <a:pt x="3763787" y="-46"/>
                  <a:pt x="3831877" y="39235"/>
                  <a:pt x="3868706" y="103033"/>
                </a:cubicBezTo>
                <a:lnTo>
                  <a:pt x="5591045" y="3086202"/>
                </a:lnTo>
                <a:cubicBezTo>
                  <a:pt x="5627861" y="3149957"/>
                  <a:pt x="5627861" y="3228509"/>
                  <a:pt x="5591045" y="3292265"/>
                </a:cubicBezTo>
                <a:lnTo>
                  <a:pt x="3868913" y="6275709"/>
                </a:lnTo>
                <a:cubicBezTo>
                  <a:pt x="3832103" y="6339581"/>
                  <a:pt x="3763979" y="6378946"/>
                  <a:pt x="3690258" y="6378877"/>
                </a:cubicBezTo>
                <a:lnTo>
                  <a:pt x="3512272" y="6378877"/>
                </a:lnTo>
                <a:lnTo>
                  <a:pt x="2941265" y="6378877"/>
                </a:lnTo>
                <a:lnTo>
                  <a:pt x="2677389" y="6378877"/>
                </a:lnTo>
                <a:lnTo>
                  <a:pt x="2093129" y="6378877"/>
                </a:lnTo>
                <a:lnTo>
                  <a:pt x="1928462" y="6378877"/>
                </a:lnTo>
                <a:cubicBezTo>
                  <a:pt x="1854795" y="6378946"/>
                  <a:pt x="1786706" y="6339643"/>
                  <a:pt x="1749875" y="6275846"/>
                </a:cubicBezTo>
                <a:lnTo>
                  <a:pt x="27606" y="3292540"/>
                </a:lnTo>
                <a:cubicBezTo>
                  <a:pt x="-9203" y="3228784"/>
                  <a:pt x="-9203" y="3150233"/>
                  <a:pt x="27606" y="3086477"/>
                </a:cubicBezTo>
                <a:lnTo>
                  <a:pt x="1749875" y="103032"/>
                </a:lnTo>
                <a:cubicBezTo>
                  <a:pt x="1786767" y="39298"/>
                  <a:pt x="1854817" y="39"/>
                  <a:pt x="1928462" y="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11" name="Rectangle 10">
            <a:extLst>
              <a:ext uri="{FF2B5EF4-FFF2-40B4-BE49-F238E27FC236}">
                <a16:creationId xmlns:a16="http://schemas.microsoft.com/office/drawing/2014/main" id="{EC39843A-7891-BD45-BED3-367560121394}"/>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itle 5">
            <a:extLst>
              <a:ext uri="{FF2B5EF4-FFF2-40B4-BE49-F238E27FC236}">
                <a16:creationId xmlns:a16="http://schemas.microsoft.com/office/drawing/2014/main" id="{23D23C55-4BF5-1043-B588-07745DC7ACA2}"/>
              </a:ext>
            </a:extLst>
          </p:cNvPr>
          <p:cNvSpPr>
            <a:spLocks noGrp="1"/>
          </p:cNvSpPr>
          <p:nvPr>
            <p:ph type="title" hasCustomPrompt="1"/>
          </p:nvPr>
        </p:nvSpPr>
        <p:spPr>
          <a:xfrm>
            <a:off x="342900" y="914403"/>
            <a:ext cx="5410200"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0" name="Text Placeholder 46">
            <a:extLst>
              <a:ext uri="{FF2B5EF4-FFF2-40B4-BE49-F238E27FC236}">
                <a16:creationId xmlns:a16="http://schemas.microsoft.com/office/drawing/2014/main" id="{8F35C77C-FDB4-794B-8B19-6549DC6719A0}"/>
              </a:ext>
            </a:extLst>
          </p:cNvPr>
          <p:cNvSpPr>
            <a:spLocks noGrp="1"/>
          </p:cNvSpPr>
          <p:nvPr>
            <p:ph type="body" sz="quarter" idx="15" hasCustomPrompt="1"/>
          </p:nvPr>
        </p:nvSpPr>
        <p:spPr>
          <a:xfrm>
            <a:off x="342644" y="3425696"/>
            <a:ext cx="5399117"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3" name="TextBox 12">
            <a:extLst>
              <a:ext uri="{FF2B5EF4-FFF2-40B4-BE49-F238E27FC236}">
                <a16:creationId xmlns:a16="http://schemas.microsoft.com/office/drawing/2014/main" id="{D51F322A-1F5A-C34D-945A-8A3B4D889B12}"/>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Color – Notched Frame | Hexagon Shape</a:t>
            </a:r>
          </a:p>
        </p:txBody>
      </p:sp>
      <p:sp>
        <p:nvSpPr>
          <p:cNvPr id="12" name="Picture Placeholder 11">
            <a:extLst>
              <a:ext uri="{FF2B5EF4-FFF2-40B4-BE49-F238E27FC236}">
                <a16:creationId xmlns:a16="http://schemas.microsoft.com/office/drawing/2014/main" id="{CF25FA6B-6FCF-5C48-89D9-84C5866E00D8}"/>
              </a:ext>
            </a:extLst>
          </p:cNvPr>
          <p:cNvSpPr>
            <a:spLocks noGrp="1"/>
          </p:cNvSpPr>
          <p:nvPr>
            <p:ph type="pic" sz="quarter" idx="21" hasCustomPrompt="1"/>
          </p:nvPr>
        </p:nvSpPr>
        <p:spPr>
          <a:xfrm>
            <a:off x="6307666" y="228599"/>
            <a:ext cx="5630333" cy="6417371"/>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pic>
        <p:nvPicPr>
          <p:cNvPr id="15" name="Graphic 14">
            <a:extLst>
              <a:ext uri="{FF2B5EF4-FFF2-40B4-BE49-F238E27FC236}">
                <a16:creationId xmlns:a16="http://schemas.microsoft.com/office/drawing/2014/main" id="{CB19EE46-524D-1D47-87BC-8361931A701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4001" y="228600"/>
            <a:ext cx="520340" cy="487680"/>
          </a:xfrm>
          <a:prstGeom prst="rect">
            <a:avLst/>
          </a:prstGeom>
        </p:spPr>
      </p:pic>
      <p:sp>
        <p:nvSpPr>
          <p:cNvPr id="14" name="TextBox 13">
            <a:extLst>
              <a:ext uri="{FF2B5EF4-FFF2-40B4-BE49-F238E27FC236}">
                <a16:creationId xmlns:a16="http://schemas.microsoft.com/office/drawing/2014/main" id="{EAA7A540-72D3-E244-8587-64ACEF59F28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Octagon image holder.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7" name="Slide Number Placeholder 6">
            <a:extLst>
              <a:ext uri="{FF2B5EF4-FFF2-40B4-BE49-F238E27FC236}">
                <a16:creationId xmlns:a16="http://schemas.microsoft.com/office/drawing/2014/main" id="{F6F425C2-0FBB-294D-BEFF-6918448A941E}"/>
              </a:ext>
            </a:extLst>
          </p:cNvPr>
          <p:cNvSpPr>
            <a:spLocks noGrp="1"/>
          </p:cNvSpPr>
          <p:nvPr>
            <p:ph type="sldNum" sz="quarter" idx="12"/>
          </p:nvPr>
        </p:nvSpPr>
        <p:spPr>
          <a:xfrm>
            <a:off x="11313945" y="6629402"/>
            <a:ext cx="734123" cy="243652"/>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33780366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extLst>
    <p:ext uri="{DCECCB84-F9BA-43D5-87BE-67443E8EF086}">
      <p15:sldGuideLst xmlns:p15="http://schemas.microsoft.com/office/powerpoint/2012/main">
        <p15:guide id="1" pos="432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ver Slide | Split | Arch Frame | Notched Shape">
    <p:bg>
      <p:bgPr>
        <a:solidFill>
          <a:schemeClr val="accent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9C72D684-B19F-F44C-AAE0-CBFB1D7D4BA7}"/>
              </a:ext>
            </a:extLst>
          </p:cNvPr>
          <p:cNvSpPr/>
          <p:nvPr userDrawn="1"/>
        </p:nvSpPr>
        <p:spPr>
          <a:xfrm>
            <a:off x="228602" y="228601"/>
            <a:ext cx="5649911" cy="6387755"/>
          </a:xfrm>
          <a:custGeom>
            <a:avLst/>
            <a:gdLst>
              <a:gd name="connsiteX0" fmla="*/ 3146830 w 5649911"/>
              <a:gd name="connsiteY0" fmla="*/ 0 h 6387754"/>
              <a:gd name="connsiteX1" fmla="*/ 4385672 w 5649911"/>
              <a:gd name="connsiteY1" fmla="*/ 0 h 6387754"/>
              <a:gd name="connsiteX2" fmla="*/ 4452177 w 5649911"/>
              <a:gd name="connsiteY2" fmla="*/ 66564 h 6387754"/>
              <a:gd name="connsiteX3" fmla="*/ 5583346 w 5649911"/>
              <a:gd name="connsiteY3" fmla="*/ 1197734 h 6387754"/>
              <a:gd name="connsiteX4" fmla="*/ 5649911 w 5649911"/>
              <a:gd name="connsiteY4" fmla="*/ 1264238 h 6387754"/>
              <a:gd name="connsiteX5" fmla="*/ 5649911 w 5649911"/>
              <a:gd name="connsiteY5" fmla="*/ 5123516 h 6387754"/>
              <a:gd name="connsiteX6" fmla="*/ 5583346 w 5649911"/>
              <a:gd name="connsiteY6" fmla="*/ 5190080 h 6387754"/>
              <a:gd name="connsiteX7" fmla="*/ 4452177 w 5649911"/>
              <a:gd name="connsiteY7" fmla="*/ 6321250 h 6387754"/>
              <a:gd name="connsiteX8" fmla="*/ 4385672 w 5649911"/>
              <a:gd name="connsiteY8" fmla="*/ 6387754 h 6387754"/>
              <a:gd name="connsiteX9" fmla="*/ 3515753 w 5649911"/>
              <a:gd name="connsiteY9" fmla="*/ 6387754 h 6387754"/>
              <a:gd name="connsiteX10" fmla="*/ 3146830 w 5649911"/>
              <a:gd name="connsiteY10" fmla="*/ 6387754 h 6387754"/>
              <a:gd name="connsiteX11" fmla="*/ 2503078 w 5649911"/>
              <a:gd name="connsiteY11" fmla="*/ 6387754 h 6387754"/>
              <a:gd name="connsiteX12" fmla="*/ 2134155 w 5649911"/>
              <a:gd name="connsiteY12" fmla="*/ 6387754 h 6387754"/>
              <a:gd name="connsiteX13" fmla="*/ 1264238 w 5649911"/>
              <a:gd name="connsiteY13" fmla="*/ 6387754 h 6387754"/>
              <a:gd name="connsiteX14" fmla="*/ 1197674 w 5649911"/>
              <a:gd name="connsiteY14" fmla="*/ 6321250 h 6387754"/>
              <a:gd name="connsiteX15" fmla="*/ 66564 w 5649911"/>
              <a:gd name="connsiteY15" fmla="*/ 5190080 h 6387754"/>
              <a:gd name="connsiteX16" fmla="*/ 0 w 5649911"/>
              <a:gd name="connsiteY16" fmla="*/ 5123516 h 6387754"/>
              <a:gd name="connsiteX17" fmla="*/ 0 w 5649911"/>
              <a:gd name="connsiteY17" fmla="*/ 1264238 h 6387754"/>
              <a:gd name="connsiteX18" fmla="*/ 66564 w 5649911"/>
              <a:gd name="connsiteY18" fmla="*/ 1197734 h 6387754"/>
              <a:gd name="connsiteX19" fmla="*/ 1197674 w 5649911"/>
              <a:gd name="connsiteY19" fmla="*/ 66564 h 6387754"/>
              <a:gd name="connsiteX20" fmla="*/ 1264238 w 5649911"/>
              <a:gd name="connsiteY20" fmla="*/ 0 h 6387754"/>
              <a:gd name="connsiteX21" fmla="*/ 2134155 w 5649911"/>
              <a:gd name="connsiteY21" fmla="*/ 0 h 6387754"/>
              <a:gd name="connsiteX22" fmla="*/ 2503078 w 5649911"/>
              <a:gd name="connsiteY22" fmla="*/ 0 h 6387754"/>
              <a:gd name="connsiteX23" fmla="*/ 3146830 w 5649911"/>
              <a:gd name="connsiteY23" fmla="*/ 0 h 638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49911" h="6387754">
                <a:moveTo>
                  <a:pt x="3146830" y="0"/>
                </a:moveTo>
                <a:lnTo>
                  <a:pt x="4385672" y="0"/>
                </a:lnTo>
                <a:cubicBezTo>
                  <a:pt x="4422183" y="576"/>
                  <a:pt x="4451632" y="30053"/>
                  <a:pt x="4452177" y="66564"/>
                </a:cubicBezTo>
                <a:cubicBezTo>
                  <a:pt x="4485488" y="675132"/>
                  <a:pt x="4974838" y="1164422"/>
                  <a:pt x="5583346" y="1197734"/>
                </a:cubicBezTo>
                <a:cubicBezTo>
                  <a:pt x="5621075" y="1201136"/>
                  <a:pt x="5649911" y="1227523"/>
                  <a:pt x="5649911" y="1264238"/>
                </a:cubicBezTo>
                <a:lnTo>
                  <a:pt x="5649911" y="5123516"/>
                </a:lnTo>
                <a:cubicBezTo>
                  <a:pt x="5649366" y="5160051"/>
                  <a:pt x="5619881" y="5189535"/>
                  <a:pt x="5583346" y="5190080"/>
                </a:cubicBezTo>
                <a:cubicBezTo>
                  <a:pt x="4974838" y="5223332"/>
                  <a:pt x="4485488" y="5712682"/>
                  <a:pt x="4452177" y="6321250"/>
                </a:cubicBezTo>
                <a:cubicBezTo>
                  <a:pt x="4448773" y="6358919"/>
                  <a:pt x="4422387" y="6387754"/>
                  <a:pt x="4385672" y="6387754"/>
                </a:cubicBezTo>
                <a:lnTo>
                  <a:pt x="3515753" y="6387754"/>
                </a:lnTo>
                <a:lnTo>
                  <a:pt x="3146830" y="6387754"/>
                </a:lnTo>
                <a:lnTo>
                  <a:pt x="2503078" y="6387754"/>
                </a:lnTo>
                <a:lnTo>
                  <a:pt x="2134155" y="6387754"/>
                </a:lnTo>
                <a:lnTo>
                  <a:pt x="1264238" y="6387754"/>
                </a:lnTo>
                <a:cubicBezTo>
                  <a:pt x="1227727" y="6387210"/>
                  <a:pt x="1198250" y="6357760"/>
                  <a:pt x="1197674" y="6321250"/>
                </a:cubicBezTo>
                <a:cubicBezTo>
                  <a:pt x="1164422" y="5712682"/>
                  <a:pt x="675072" y="5223391"/>
                  <a:pt x="66564" y="5190080"/>
                </a:cubicBezTo>
                <a:cubicBezTo>
                  <a:pt x="28835" y="5186678"/>
                  <a:pt x="0" y="5160291"/>
                  <a:pt x="0" y="5123516"/>
                </a:cubicBezTo>
                <a:lnTo>
                  <a:pt x="0" y="1264238"/>
                </a:lnTo>
                <a:cubicBezTo>
                  <a:pt x="576" y="1227728"/>
                  <a:pt x="30053" y="1198278"/>
                  <a:pt x="66564" y="1197734"/>
                </a:cubicBezTo>
                <a:cubicBezTo>
                  <a:pt x="675072" y="1164422"/>
                  <a:pt x="1164422" y="675073"/>
                  <a:pt x="1197674" y="66564"/>
                </a:cubicBezTo>
                <a:cubicBezTo>
                  <a:pt x="1201316" y="28954"/>
                  <a:pt x="1227464" y="0"/>
                  <a:pt x="1264238" y="0"/>
                </a:cubicBezTo>
                <a:lnTo>
                  <a:pt x="2134155" y="0"/>
                </a:lnTo>
                <a:lnTo>
                  <a:pt x="2503078" y="0"/>
                </a:lnTo>
                <a:lnTo>
                  <a:pt x="31468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Bef>
                <a:spcPts val="0"/>
              </a:spcBef>
            </a:pPr>
            <a:endParaRPr lang="en-US" sz="1351" b="0" i="0" dirty="0">
              <a:latin typeface="Girl Scout Text Book" panose="02020003000000000000" pitchFamily="18" charset="0"/>
            </a:endParaRPr>
          </a:p>
        </p:txBody>
      </p:sp>
      <p:sp>
        <p:nvSpPr>
          <p:cNvPr id="10" name="Rectangle 9">
            <a:extLst>
              <a:ext uri="{FF2B5EF4-FFF2-40B4-BE49-F238E27FC236}">
                <a16:creationId xmlns:a16="http://schemas.microsoft.com/office/drawing/2014/main" id="{C327D097-6CD5-1A4D-87AA-361EABD0E562}"/>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1000"/>
              </a:spcBef>
              <a:spcAft>
                <a:spcPts val="0"/>
              </a:spcAft>
              <a:buClrTx/>
              <a:buSzTx/>
              <a:buFont typeface="Arial" panose="020B0604020202020204" pitchFamily="34" charset="0"/>
              <a:buNone/>
              <a:tabLst/>
              <a:defRPr sz="1800" b="0" i="0">
                <a:solidFill>
                  <a:schemeClr val="tx1"/>
                </a:solidFill>
                <a:latin typeface="Girl Scout Display Light"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Color – Arch Frame | Notched Shape</a:t>
            </a:r>
          </a:p>
        </p:txBody>
      </p:sp>
      <p:sp>
        <p:nvSpPr>
          <p:cNvPr id="9" name="Picture Placeholder 8">
            <a:extLst>
              <a:ext uri="{FF2B5EF4-FFF2-40B4-BE49-F238E27FC236}">
                <a16:creationId xmlns:a16="http://schemas.microsoft.com/office/drawing/2014/main" id="{B64172CA-6BF5-F04F-8490-3A8A96E006D0}"/>
              </a:ext>
            </a:extLst>
          </p:cNvPr>
          <p:cNvSpPr>
            <a:spLocks noGrp="1"/>
          </p:cNvSpPr>
          <p:nvPr>
            <p:ph type="pic" sz="quarter" idx="21" hasCustomPrompt="1"/>
          </p:nvPr>
        </p:nvSpPr>
        <p:spPr>
          <a:xfrm>
            <a:off x="6359714" y="259858"/>
            <a:ext cx="5567895" cy="6357313"/>
          </a:xfrm>
          <a:custGeom>
            <a:avLst/>
            <a:gdLst>
              <a:gd name="connsiteX0" fmla="*/ 2087706 w 4175921"/>
              <a:gd name="connsiteY0" fmla="*/ 0 h 4767985"/>
              <a:gd name="connsiteX1" fmla="*/ 4175921 w 4175921"/>
              <a:gd name="connsiteY1" fmla="*/ 2084337 h 4767985"/>
              <a:gd name="connsiteX2" fmla="*/ 4175412 w 4175921"/>
              <a:gd name="connsiteY2" fmla="*/ 2084337 h 4767985"/>
              <a:gd name="connsiteX3" fmla="*/ 4175412 w 4175921"/>
              <a:gd name="connsiteY3" fmla="*/ 4641600 h 4767985"/>
              <a:gd name="connsiteX4" fmla="*/ 4049038 w 4175921"/>
              <a:gd name="connsiteY4" fmla="*/ 4767985 h 4767985"/>
              <a:gd name="connsiteX5" fmla="*/ 126883 w 4175921"/>
              <a:gd name="connsiteY5" fmla="*/ 4767985 h 4767985"/>
              <a:gd name="connsiteX6" fmla="*/ 510 w 4175921"/>
              <a:gd name="connsiteY6" fmla="*/ 4641600 h 4767985"/>
              <a:gd name="connsiteX7" fmla="*/ 0 w 4175921"/>
              <a:gd name="connsiteY7" fmla="*/ 2084337 h 4767985"/>
              <a:gd name="connsiteX8" fmla="*/ 2087706 w 4175921"/>
              <a:gd name="connsiteY8" fmla="*/ 0 h 476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5921" h="4767985">
                <a:moveTo>
                  <a:pt x="2087706" y="0"/>
                </a:moveTo>
                <a:cubicBezTo>
                  <a:pt x="3240862" y="0"/>
                  <a:pt x="4175921" y="933110"/>
                  <a:pt x="4175921" y="2084337"/>
                </a:cubicBezTo>
                <a:lnTo>
                  <a:pt x="4175412" y="2084337"/>
                </a:lnTo>
                <a:lnTo>
                  <a:pt x="4175412" y="4641600"/>
                </a:lnTo>
                <a:cubicBezTo>
                  <a:pt x="4175412" y="4711417"/>
                  <a:pt x="4118850" y="4767985"/>
                  <a:pt x="4049038" y="4767985"/>
                </a:cubicBezTo>
                <a:lnTo>
                  <a:pt x="126883" y="4767985"/>
                </a:lnTo>
                <a:cubicBezTo>
                  <a:pt x="57072" y="4767985"/>
                  <a:pt x="510" y="4711417"/>
                  <a:pt x="510" y="4641600"/>
                </a:cubicBezTo>
                <a:lnTo>
                  <a:pt x="0" y="2084337"/>
                </a:lnTo>
                <a:cubicBezTo>
                  <a:pt x="0" y="933110"/>
                  <a:pt x="934550" y="0"/>
                  <a:pt x="2087706"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pic>
        <p:nvPicPr>
          <p:cNvPr id="11" name="Graphic 10">
            <a:extLst>
              <a:ext uri="{FF2B5EF4-FFF2-40B4-BE49-F238E27FC236}">
                <a16:creationId xmlns:a16="http://schemas.microsoft.com/office/drawing/2014/main" id="{B5D10454-51D2-C94D-B58C-F9165E2450F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4001" y="228600"/>
            <a:ext cx="520340" cy="487680"/>
          </a:xfrm>
          <a:prstGeom prst="rect">
            <a:avLst/>
          </a:prstGeom>
        </p:spPr>
      </p:pic>
      <p:sp>
        <p:nvSpPr>
          <p:cNvPr id="16" name="TextBox 15">
            <a:extLst>
              <a:ext uri="{FF2B5EF4-FFF2-40B4-BE49-F238E27FC236}">
                <a16:creationId xmlns:a16="http://schemas.microsoft.com/office/drawing/2014/main" id="{96D8E0B5-959D-B54C-9FF8-7EB9CEE16966}"/>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Octagon image holder.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7" name="Slide Number Placeholder 6">
            <a:extLst>
              <a:ext uri="{FF2B5EF4-FFF2-40B4-BE49-F238E27FC236}">
                <a16:creationId xmlns:a16="http://schemas.microsoft.com/office/drawing/2014/main" id="{BC79F998-204C-6145-B22A-E6501D835063}"/>
              </a:ext>
            </a:extLst>
          </p:cNvPr>
          <p:cNvSpPr>
            <a:spLocks noGrp="1"/>
          </p:cNvSpPr>
          <p:nvPr>
            <p:ph type="sldNum" sz="quarter" idx="12"/>
          </p:nvPr>
        </p:nvSpPr>
        <p:spPr>
          <a:xfrm>
            <a:off x="11313945" y="6629402"/>
            <a:ext cx="734123" cy="243652"/>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23872527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ver Slide | Split | Barrel Frame | Oval Shape">
    <p:bg>
      <p:bgPr>
        <a:solidFill>
          <a:schemeClr val="accent1"/>
        </a:solidFill>
        <a:effectLst/>
      </p:bgPr>
    </p:bg>
    <p:spTree>
      <p:nvGrpSpPr>
        <p:cNvPr id="1" name=""/>
        <p:cNvGrpSpPr/>
        <p:nvPr/>
      </p:nvGrpSpPr>
      <p:grpSpPr>
        <a:xfrm>
          <a:off x="0" y="0"/>
          <a:ext cx="0" cy="0"/>
          <a:chOff x="0" y="0"/>
          <a:chExt cx="0" cy="0"/>
        </a:xfrm>
      </p:grpSpPr>
      <p:sp>
        <p:nvSpPr>
          <p:cNvPr id="16" name="Graphic 8">
            <a:extLst>
              <a:ext uri="{FF2B5EF4-FFF2-40B4-BE49-F238E27FC236}">
                <a16:creationId xmlns:a16="http://schemas.microsoft.com/office/drawing/2014/main" id="{9A05FD01-062B-B94A-9E93-7628F59DF438}"/>
              </a:ext>
            </a:extLst>
          </p:cNvPr>
          <p:cNvSpPr/>
          <p:nvPr userDrawn="1"/>
        </p:nvSpPr>
        <p:spPr>
          <a:xfrm>
            <a:off x="261361" y="228600"/>
            <a:ext cx="5638800" cy="6400800"/>
          </a:xfrm>
          <a:custGeom>
            <a:avLst/>
            <a:gdLst>
              <a:gd name="connsiteX0" fmla="*/ 5329047 w 5329047"/>
              <a:gd name="connsiteY0" fmla="*/ 3397250 h 6794500"/>
              <a:gd name="connsiteX1" fmla="*/ 2664524 w 5329047"/>
              <a:gd name="connsiteY1" fmla="*/ 6794500 h 6794500"/>
              <a:gd name="connsiteX2" fmla="*/ 0 w 5329047"/>
              <a:gd name="connsiteY2" fmla="*/ 3397250 h 6794500"/>
              <a:gd name="connsiteX3" fmla="*/ 2664524 w 5329047"/>
              <a:gd name="connsiteY3" fmla="*/ 0 h 6794500"/>
              <a:gd name="connsiteX4" fmla="*/ 5329047 w 5329047"/>
              <a:gd name="connsiteY4" fmla="*/ 3397250 h 679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9047" h="6794500">
                <a:moveTo>
                  <a:pt x="5329047" y="3397250"/>
                </a:moveTo>
                <a:cubicBezTo>
                  <a:pt x="5329047" y="5273500"/>
                  <a:pt x="4136099" y="6794500"/>
                  <a:pt x="2664524" y="6794500"/>
                </a:cubicBezTo>
                <a:cubicBezTo>
                  <a:pt x="1192948" y="6794500"/>
                  <a:pt x="0" y="5273500"/>
                  <a:pt x="0" y="3397250"/>
                </a:cubicBezTo>
                <a:cubicBezTo>
                  <a:pt x="0" y="1521001"/>
                  <a:pt x="1192948" y="0"/>
                  <a:pt x="2664524" y="0"/>
                </a:cubicBezTo>
                <a:cubicBezTo>
                  <a:pt x="4136099" y="0"/>
                  <a:pt x="5329047" y="1521001"/>
                  <a:pt x="5329047" y="3397250"/>
                </a:cubicBezTo>
                <a:close/>
              </a:path>
            </a:pathLst>
          </a:custGeom>
          <a:solidFill>
            <a:schemeClr val="accent2"/>
          </a:solidFill>
          <a:ln w="6350" cap="flat">
            <a:noFill/>
            <a:prstDash val="solid"/>
            <a:miter/>
          </a:ln>
        </p:spPr>
        <p:txBody>
          <a:bodyPr rtlCol="0" anchor="ctr"/>
          <a:lstStyle/>
          <a:p>
            <a:endParaRPr lang="en-US" sz="1351" b="0" i="0" dirty="0">
              <a:latin typeface="Girl Scout Display Light" panose="02020003000000000000" pitchFamily="18" charset="0"/>
            </a:endParaRPr>
          </a:p>
        </p:txBody>
      </p:sp>
      <p:sp>
        <p:nvSpPr>
          <p:cNvPr id="14" name="Rectangle 13">
            <a:extLst>
              <a:ext uri="{FF2B5EF4-FFF2-40B4-BE49-F238E27FC236}">
                <a16:creationId xmlns:a16="http://schemas.microsoft.com/office/drawing/2014/main" id="{315D8765-CF52-A643-B91F-AFCB3CCBAD31}"/>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1" name="Title 5">
            <a:extLst>
              <a:ext uri="{FF2B5EF4-FFF2-40B4-BE49-F238E27FC236}">
                <a16:creationId xmlns:a16="http://schemas.microsoft.com/office/drawing/2014/main" id="{4ADD1A52-BFA5-4641-AD7C-76584BE8D9C9}"/>
              </a:ext>
            </a:extLst>
          </p:cNvPr>
          <p:cNvSpPr>
            <a:spLocks noGrp="1"/>
          </p:cNvSpPr>
          <p:nvPr>
            <p:ph type="title" hasCustomPrompt="1"/>
          </p:nvPr>
        </p:nvSpPr>
        <p:spPr>
          <a:xfrm>
            <a:off x="449158" y="914403"/>
            <a:ext cx="5174541"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2" name="Text Placeholder 46">
            <a:extLst>
              <a:ext uri="{FF2B5EF4-FFF2-40B4-BE49-F238E27FC236}">
                <a16:creationId xmlns:a16="http://schemas.microsoft.com/office/drawing/2014/main" id="{049B9317-FCA7-B24E-8E1A-ED8ADCF743F9}"/>
              </a:ext>
            </a:extLst>
          </p:cNvPr>
          <p:cNvSpPr>
            <a:spLocks noGrp="1"/>
          </p:cNvSpPr>
          <p:nvPr>
            <p:ph type="body" sz="quarter" idx="15" hasCustomPrompt="1"/>
          </p:nvPr>
        </p:nvSpPr>
        <p:spPr>
          <a:xfrm>
            <a:off x="449158" y="3425696"/>
            <a:ext cx="5174541"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9" name="TextBox 8">
            <a:extLst>
              <a:ext uri="{FF2B5EF4-FFF2-40B4-BE49-F238E27FC236}">
                <a16:creationId xmlns:a16="http://schemas.microsoft.com/office/drawing/2014/main" id="{AA66BDD9-DB9E-A747-B6A6-B30F9316B1C9}"/>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Color – Barrel Frame | Oval Shape</a:t>
            </a:r>
          </a:p>
        </p:txBody>
      </p:sp>
      <p:sp>
        <p:nvSpPr>
          <p:cNvPr id="13" name="Picture Placeholder 12">
            <a:extLst>
              <a:ext uri="{FF2B5EF4-FFF2-40B4-BE49-F238E27FC236}">
                <a16:creationId xmlns:a16="http://schemas.microsoft.com/office/drawing/2014/main" id="{8ABF5299-F6DB-D14E-B0A4-0912E6238212}"/>
              </a:ext>
            </a:extLst>
          </p:cNvPr>
          <p:cNvSpPr>
            <a:spLocks noGrp="1"/>
          </p:cNvSpPr>
          <p:nvPr>
            <p:ph type="pic" sz="quarter" idx="21" hasCustomPrompt="1"/>
          </p:nvPr>
        </p:nvSpPr>
        <p:spPr>
          <a:xfrm>
            <a:off x="6307667" y="260335"/>
            <a:ext cx="5630333" cy="6375367"/>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pic>
        <p:nvPicPr>
          <p:cNvPr id="15" name="Graphic 14">
            <a:extLst>
              <a:ext uri="{FF2B5EF4-FFF2-40B4-BE49-F238E27FC236}">
                <a16:creationId xmlns:a16="http://schemas.microsoft.com/office/drawing/2014/main" id="{3B484C02-AB50-304A-BF23-0938990C574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4001" y="228600"/>
            <a:ext cx="520340" cy="487680"/>
          </a:xfrm>
          <a:prstGeom prst="rect">
            <a:avLst/>
          </a:prstGeom>
        </p:spPr>
      </p:pic>
      <p:sp>
        <p:nvSpPr>
          <p:cNvPr id="18" name="TextBox 17">
            <a:extLst>
              <a:ext uri="{FF2B5EF4-FFF2-40B4-BE49-F238E27FC236}">
                <a16:creationId xmlns:a16="http://schemas.microsoft.com/office/drawing/2014/main" id="{2AE38B11-F408-F645-9333-FD135940916E}"/>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Octagon image holder.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7" name="Slide Number Placeholder 6">
            <a:extLst>
              <a:ext uri="{FF2B5EF4-FFF2-40B4-BE49-F238E27FC236}">
                <a16:creationId xmlns:a16="http://schemas.microsoft.com/office/drawing/2014/main" id="{8FEAA3B9-E54B-3045-A3C9-415E0C537292}"/>
              </a:ext>
            </a:extLst>
          </p:cNvPr>
          <p:cNvSpPr>
            <a:spLocks noGrp="1"/>
          </p:cNvSpPr>
          <p:nvPr>
            <p:ph type="sldNum" sz="quarter" idx="12"/>
          </p:nvPr>
        </p:nvSpPr>
        <p:spPr>
          <a:xfrm>
            <a:off x="11313945" y="6629402"/>
            <a:ext cx="734123" cy="243652"/>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17373936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ver Slide | Split | Oval Frame | Diamond Shape">
    <p:bg>
      <p:bgPr>
        <a:solidFill>
          <a:schemeClr val="accent1"/>
        </a:solidFill>
        <a:effectLst/>
      </p:bgPr>
    </p:bg>
    <p:spTree>
      <p:nvGrpSpPr>
        <p:cNvPr id="1" name=""/>
        <p:cNvGrpSpPr/>
        <p:nvPr/>
      </p:nvGrpSpPr>
      <p:grpSpPr>
        <a:xfrm>
          <a:off x="0" y="0"/>
          <a:ext cx="0" cy="0"/>
          <a:chOff x="0" y="0"/>
          <a:chExt cx="0" cy="0"/>
        </a:xfrm>
      </p:grpSpPr>
      <p:sp>
        <p:nvSpPr>
          <p:cNvPr id="17" name="Graphic 2">
            <a:extLst>
              <a:ext uri="{FF2B5EF4-FFF2-40B4-BE49-F238E27FC236}">
                <a16:creationId xmlns:a16="http://schemas.microsoft.com/office/drawing/2014/main" id="{61ABCC6B-4498-EE41-BCA9-3ECE8231B5E5}"/>
              </a:ext>
            </a:extLst>
          </p:cNvPr>
          <p:cNvSpPr/>
          <p:nvPr userDrawn="1"/>
        </p:nvSpPr>
        <p:spPr>
          <a:xfrm>
            <a:off x="261852" y="228602"/>
            <a:ext cx="5638800" cy="6400801"/>
          </a:xfrm>
          <a:custGeom>
            <a:avLst/>
            <a:gdLst>
              <a:gd name="connsiteX0" fmla="*/ 2457832 w 4915727"/>
              <a:gd name="connsiteY0" fmla="*/ 6794507 h 6794506"/>
              <a:gd name="connsiteX1" fmla="*/ 2513458 w 4915727"/>
              <a:gd name="connsiteY1" fmla="*/ 6765996 h 6794506"/>
              <a:gd name="connsiteX2" fmla="*/ 4896232 w 4915727"/>
              <a:gd name="connsiteY2" fmla="*/ 3457328 h 6794506"/>
              <a:gd name="connsiteX3" fmla="*/ 4897185 w 4915727"/>
              <a:gd name="connsiteY3" fmla="*/ 3338520 h 6794506"/>
              <a:gd name="connsiteX4" fmla="*/ 2513458 w 4915727"/>
              <a:gd name="connsiteY4" fmla="*/ 28518 h 6794506"/>
              <a:gd name="connsiteX5" fmla="*/ 2417829 w 4915727"/>
              <a:gd name="connsiteY5" fmla="*/ 12896 h 6794506"/>
              <a:gd name="connsiteX6" fmla="*/ 2402206 w 4915727"/>
              <a:gd name="connsiteY6" fmla="*/ 28518 h 6794506"/>
              <a:gd name="connsiteX7" fmla="*/ 18543 w 4915727"/>
              <a:gd name="connsiteY7" fmla="*/ 3338520 h 6794506"/>
              <a:gd name="connsiteX8" fmla="*/ 19495 w 4915727"/>
              <a:gd name="connsiteY8" fmla="*/ 3457328 h 6794506"/>
              <a:gd name="connsiteX9" fmla="*/ 2402206 w 4915727"/>
              <a:gd name="connsiteY9" fmla="*/ 6765996 h 6794506"/>
              <a:gd name="connsiteX10" fmla="*/ 2457832 w 4915727"/>
              <a:gd name="connsiteY10" fmla="*/ 6794507 h 679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727" h="6794506">
                <a:moveTo>
                  <a:pt x="2457832" y="6794507"/>
                </a:moveTo>
                <a:cubicBezTo>
                  <a:pt x="2479871" y="6794466"/>
                  <a:pt x="2500556" y="6783864"/>
                  <a:pt x="2513458" y="6765996"/>
                </a:cubicBezTo>
                <a:cubicBezTo>
                  <a:pt x="2513458" y="6765996"/>
                  <a:pt x="4593274" y="3888556"/>
                  <a:pt x="4896232" y="3457328"/>
                </a:cubicBezTo>
                <a:cubicBezTo>
                  <a:pt x="4921872" y="3421987"/>
                  <a:pt x="4922254" y="3374268"/>
                  <a:pt x="4897185" y="3338520"/>
                </a:cubicBezTo>
                <a:cubicBezTo>
                  <a:pt x="4883532" y="3319470"/>
                  <a:pt x="2513458" y="28518"/>
                  <a:pt x="2513458" y="28518"/>
                </a:cubicBezTo>
                <a:cubicBezTo>
                  <a:pt x="2491365" y="-2203"/>
                  <a:pt x="2448550" y="-9198"/>
                  <a:pt x="2417829" y="12896"/>
                </a:cubicBezTo>
                <a:cubicBezTo>
                  <a:pt x="2411810" y="17224"/>
                  <a:pt x="2406534" y="22500"/>
                  <a:pt x="2402206" y="28518"/>
                </a:cubicBezTo>
                <a:cubicBezTo>
                  <a:pt x="2402206" y="28518"/>
                  <a:pt x="32132" y="3319470"/>
                  <a:pt x="18543" y="3338520"/>
                </a:cubicBezTo>
                <a:cubicBezTo>
                  <a:pt x="-6527" y="3374267"/>
                  <a:pt x="-6144" y="3421987"/>
                  <a:pt x="19495" y="3457328"/>
                </a:cubicBezTo>
                <a:cubicBezTo>
                  <a:pt x="322391" y="3888556"/>
                  <a:pt x="2402206" y="6765996"/>
                  <a:pt x="2402206" y="6765996"/>
                </a:cubicBezTo>
                <a:cubicBezTo>
                  <a:pt x="2415108" y="6783864"/>
                  <a:pt x="2435793" y="6794466"/>
                  <a:pt x="2457832" y="6794507"/>
                </a:cubicBezTo>
                <a:close/>
              </a:path>
            </a:pathLst>
          </a:custGeom>
          <a:solidFill>
            <a:schemeClr val="accent2"/>
          </a:solidFill>
          <a:ln w="6350" cap="flat">
            <a:noFill/>
            <a:prstDash val="solid"/>
            <a:miter/>
          </a:ln>
        </p:spPr>
        <p:txBody>
          <a:bodyPr rtlCol="0" anchor="ctr"/>
          <a:lstStyle/>
          <a:p>
            <a:endParaRPr lang="en-US" sz="1351" b="0" i="0" dirty="0">
              <a:latin typeface="Girl Scout Display Light" panose="02020003000000000000" pitchFamily="18" charset="0"/>
            </a:endParaRPr>
          </a:p>
        </p:txBody>
      </p:sp>
      <p:sp>
        <p:nvSpPr>
          <p:cNvPr id="12" name="Rectangle 11">
            <a:extLst>
              <a:ext uri="{FF2B5EF4-FFF2-40B4-BE49-F238E27FC236}">
                <a16:creationId xmlns:a16="http://schemas.microsoft.com/office/drawing/2014/main" id="{3A34249B-74F3-564F-8C86-9AE6E4910185}"/>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0" name="Title 5">
            <a:extLst>
              <a:ext uri="{FF2B5EF4-FFF2-40B4-BE49-F238E27FC236}">
                <a16:creationId xmlns:a16="http://schemas.microsoft.com/office/drawing/2014/main" id="{8F890E31-72F7-C146-922B-1B50B3F916B6}"/>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5A6C217-DBD3-4545-8FF1-77B3B94DED89}"/>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p>
          <a:p>
            <a:pPr lvl="0"/>
            <a:r>
              <a:rPr lang="en-US" dirty="0" err="1"/>
              <a:t>quis</a:t>
            </a:r>
            <a:r>
              <a:rPr lang="en-US" dirty="0"/>
              <a:t> nostrum </a:t>
            </a:r>
            <a:r>
              <a:rPr lang="en-US" dirty="0" err="1"/>
              <a:t>exercitationem</a:t>
            </a:r>
            <a:r>
              <a:rPr lang="en-US" dirty="0"/>
              <a:t> </a:t>
            </a:r>
            <a:r>
              <a:rPr lang="en-US" dirty="0" err="1"/>
              <a:t>ulla</a:t>
            </a:r>
            <a:endParaRPr lang="en-US" dirty="0"/>
          </a:p>
          <a:p>
            <a:pPr lvl="0"/>
            <a:r>
              <a:rPr lang="en-US" dirty="0"/>
              <a:t> corporis </a:t>
            </a:r>
            <a:r>
              <a:rPr lang="en-US" dirty="0" err="1"/>
              <a:t>suscipit</a:t>
            </a:r>
            <a:r>
              <a:rPr lang="en-US" dirty="0"/>
              <a:t> </a:t>
            </a:r>
            <a:r>
              <a:rPr lang="en-US" dirty="0" err="1"/>
              <a:t>laboriosam</a:t>
            </a:r>
            <a:r>
              <a:rPr lang="en-US" dirty="0"/>
              <a:t>, nisi</a:t>
            </a:r>
          </a:p>
          <a:p>
            <a:pPr lvl="0"/>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59147B5B-177E-2546-ADEF-E2D6B582BA96}"/>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Color – Oval Frame | Diamond Shape</a:t>
            </a:r>
          </a:p>
        </p:txBody>
      </p:sp>
      <p:sp>
        <p:nvSpPr>
          <p:cNvPr id="9" name="Footer Placeholder 4">
            <a:extLst>
              <a:ext uri="{FF2B5EF4-FFF2-40B4-BE49-F238E27FC236}">
                <a16:creationId xmlns:a16="http://schemas.microsoft.com/office/drawing/2014/main" id="{C4C8AFB6-B340-1847-B994-53F57930292A}"/>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1" name="Picture Placeholder 10">
            <a:extLst>
              <a:ext uri="{FF2B5EF4-FFF2-40B4-BE49-F238E27FC236}">
                <a16:creationId xmlns:a16="http://schemas.microsoft.com/office/drawing/2014/main" id="{6F5750A5-7B42-D647-ABAE-A62E75D49786}"/>
              </a:ext>
            </a:extLst>
          </p:cNvPr>
          <p:cNvSpPr>
            <a:spLocks noGrp="1"/>
          </p:cNvSpPr>
          <p:nvPr>
            <p:ph type="pic" sz="quarter" idx="21" hasCustomPrompt="1"/>
          </p:nvPr>
        </p:nvSpPr>
        <p:spPr>
          <a:xfrm>
            <a:off x="6307667" y="228599"/>
            <a:ext cx="5630332" cy="6399967"/>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pic>
        <p:nvPicPr>
          <p:cNvPr id="13" name="Graphic 12">
            <a:extLst>
              <a:ext uri="{FF2B5EF4-FFF2-40B4-BE49-F238E27FC236}">
                <a16:creationId xmlns:a16="http://schemas.microsoft.com/office/drawing/2014/main" id="{1B6CBCCD-1C8A-794F-99D7-2C3D9E94575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4001" y="228600"/>
            <a:ext cx="520340" cy="487680"/>
          </a:xfrm>
          <a:prstGeom prst="rect">
            <a:avLst/>
          </a:prstGeom>
        </p:spPr>
      </p:pic>
      <p:sp>
        <p:nvSpPr>
          <p:cNvPr id="16" name="TextBox 15">
            <a:extLst>
              <a:ext uri="{FF2B5EF4-FFF2-40B4-BE49-F238E27FC236}">
                <a16:creationId xmlns:a16="http://schemas.microsoft.com/office/drawing/2014/main" id="{E23916BA-1A19-C64B-A9FD-4B268468C3CF}"/>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Octagon image holder.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8" name="Slide Number Placeholder 6">
            <a:extLst>
              <a:ext uri="{FF2B5EF4-FFF2-40B4-BE49-F238E27FC236}">
                <a16:creationId xmlns:a16="http://schemas.microsoft.com/office/drawing/2014/main" id="{A0BAC50F-C4FC-FE4D-8452-278418956AB2}"/>
              </a:ext>
            </a:extLst>
          </p:cNvPr>
          <p:cNvSpPr>
            <a:spLocks noGrp="1"/>
          </p:cNvSpPr>
          <p:nvPr>
            <p:ph type="sldNum" sz="quarter" idx="12"/>
          </p:nvPr>
        </p:nvSpPr>
        <p:spPr>
          <a:xfrm>
            <a:off x="11313945" y="6629402"/>
            <a:ext cx="734123" cy="243652"/>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3735848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ver Slide | Split | Diamond Frame | Arch Shape">
    <p:bg>
      <p:bgPr>
        <a:solidFill>
          <a:schemeClr val="accent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581FE966-12E8-0044-A58B-8B3599648FA3}"/>
              </a:ext>
            </a:extLst>
          </p:cNvPr>
          <p:cNvSpPr/>
          <p:nvPr userDrawn="1"/>
        </p:nvSpPr>
        <p:spPr>
          <a:xfrm>
            <a:off x="217027" y="228600"/>
            <a:ext cx="5680913" cy="6404704"/>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11" name="Rectangle 10">
            <a:extLst>
              <a:ext uri="{FF2B5EF4-FFF2-40B4-BE49-F238E27FC236}">
                <a16:creationId xmlns:a16="http://schemas.microsoft.com/office/drawing/2014/main" id="{DA6C20AA-D590-AB4E-8776-97EB3D756A13}"/>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Title 5">
            <a:extLst>
              <a:ext uri="{FF2B5EF4-FFF2-40B4-BE49-F238E27FC236}">
                <a16:creationId xmlns:a16="http://schemas.microsoft.com/office/drawing/2014/main" id="{54B2D4F6-5193-794F-B565-EED8597E7259}"/>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7" name="Text Placeholder 46">
            <a:extLst>
              <a:ext uri="{FF2B5EF4-FFF2-40B4-BE49-F238E27FC236}">
                <a16:creationId xmlns:a16="http://schemas.microsoft.com/office/drawing/2014/main" id="{3BB062A0-D5C8-3440-8485-8600F99AFA83}"/>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TextBox 17">
            <a:extLst>
              <a:ext uri="{FF2B5EF4-FFF2-40B4-BE49-F238E27FC236}">
                <a16:creationId xmlns:a16="http://schemas.microsoft.com/office/drawing/2014/main" id="{97210914-4834-C241-A9F9-E6229D18FE67}"/>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Color – Diamond Frame | Arch Shape</a:t>
            </a:r>
          </a:p>
        </p:txBody>
      </p:sp>
      <p:sp>
        <p:nvSpPr>
          <p:cNvPr id="9" name="Footer Placeholder 4">
            <a:extLst>
              <a:ext uri="{FF2B5EF4-FFF2-40B4-BE49-F238E27FC236}">
                <a16:creationId xmlns:a16="http://schemas.microsoft.com/office/drawing/2014/main" id="{68841837-809E-F744-8DCA-066C75FB7C51}"/>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0" name="Picture Placeholder 9">
            <a:extLst>
              <a:ext uri="{FF2B5EF4-FFF2-40B4-BE49-F238E27FC236}">
                <a16:creationId xmlns:a16="http://schemas.microsoft.com/office/drawing/2014/main" id="{753F18C1-69BA-F745-B85B-87F70679E2D9}"/>
              </a:ext>
            </a:extLst>
          </p:cNvPr>
          <p:cNvSpPr>
            <a:spLocks noGrp="1"/>
          </p:cNvSpPr>
          <p:nvPr>
            <p:ph type="pic" sz="quarter" idx="21" hasCustomPrompt="1"/>
          </p:nvPr>
        </p:nvSpPr>
        <p:spPr>
          <a:xfrm>
            <a:off x="6323577" y="241639"/>
            <a:ext cx="5606872" cy="6454739"/>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pic>
        <p:nvPicPr>
          <p:cNvPr id="12" name="Graphic 11">
            <a:extLst>
              <a:ext uri="{FF2B5EF4-FFF2-40B4-BE49-F238E27FC236}">
                <a16:creationId xmlns:a16="http://schemas.microsoft.com/office/drawing/2014/main" id="{046681D1-E56E-2E4E-A2B4-4E21755B4B6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4001" y="228600"/>
            <a:ext cx="520340" cy="487680"/>
          </a:xfrm>
          <a:prstGeom prst="rect">
            <a:avLst/>
          </a:prstGeom>
        </p:spPr>
      </p:pic>
      <p:sp>
        <p:nvSpPr>
          <p:cNvPr id="16" name="TextBox 15">
            <a:extLst>
              <a:ext uri="{FF2B5EF4-FFF2-40B4-BE49-F238E27FC236}">
                <a16:creationId xmlns:a16="http://schemas.microsoft.com/office/drawing/2014/main" id="{DA7FFDCF-19F9-854C-83E6-8F4035939D1D}"/>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Octagon image holder.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4" name="Slide Number Placeholder 6">
            <a:extLst>
              <a:ext uri="{FF2B5EF4-FFF2-40B4-BE49-F238E27FC236}">
                <a16:creationId xmlns:a16="http://schemas.microsoft.com/office/drawing/2014/main" id="{31247CA8-9CE7-B444-B844-8386406AF56F}"/>
              </a:ext>
            </a:extLst>
          </p:cNvPr>
          <p:cNvSpPr>
            <a:spLocks noGrp="1"/>
          </p:cNvSpPr>
          <p:nvPr>
            <p:ph type="sldNum" sz="quarter" idx="12"/>
          </p:nvPr>
        </p:nvSpPr>
        <p:spPr>
          <a:xfrm>
            <a:off x="11313945" y="6629402"/>
            <a:ext cx="734123" cy="243652"/>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14582721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ver Slide | Split | No Image-1">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6329599" y="914403"/>
            <a:ext cx="5650375" cy="2501151"/>
          </a:xfrm>
        </p:spPr>
        <p:txBody>
          <a:bodyPr lIns="182880" rIns="182880" anchor="b"/>
          <a:lstStyle>
            <a:lvl1pPr algn="ctr">
              <a:defRPr sz="3200" b="0" i="0">
                <a:solidFill>
                  <a:schemeClr val="bg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6329599"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bg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 No Image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0392" y="558803"/>
            <a:ext cx="5740400" cy="5740400"/>
          </a:xfrm>
          <a:prstGeom prst="rect">
            <a:avLst/>
          </a:prstGeom>
        </p:spPr>
      </p:pic>
      <p:sp>
        <p:nvSpPr>
          <p:cNvPr id="11" name="TextBox 10">
            <a:extLst>
              <a:ext uri="{FF2B5EF4-FFF2-40B4-BE49-F238E27FC236}">
                <a16:creationId xmlns:a16="http://schemas.microsoft.com/office/drawing/2014/main" id="{9819BFDC-657D-704F-8C67-16A4A8EAA69C}"/>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Slide Number Placeholder 6">
            <a:extLst>
              <a:ext uri="{FF2B5EF4-FFF2-40B4-BE49-F238E27FC236}">
                <a16:creationId xmlns:a16="http://schemas.microsoft.com/office/drawing/2014/main" id="{137B0AC9-7799-0249-9EC6-F6A0CC676F30}"/>
              </a:ext>
            </a:extLst>
          </p:cNvPr>
          <p:cNvSpPr>
            <a:spLocks noGrp="1"/>
          </p:cNvSpPr>
          <p:nvPr>
            <p:ph type="sldNum" sz="quarter" idx="12"/>
          </p:nvPr>
        </p:nvSpPr>
        <p:spPr>
          <a:xfrm>
            <a:off x="11313945" y="6629402"/>
            <a:ext cx="734123" cy="243652"/>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2531495465"/>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ver Slide | Split | No Image-2">
    <p:bg>
      <p:bgPr>
        <a:solidFill>
          <a:schemeClr val="accent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96C533D-B056-9943-9B61-5229B9C376C8}"/>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 No Image</a:t>
            </a:r>
          </a:p>
        </p:txBody>
      </p:sp>
      <p:sp>
        <p:nvSpPr>
          <p:cNvPr id="13" name="TextBox 12">
            <a:extLst>
              <a:ext uri="{FF2B5EF4-FFF2-40B4-BE49-F238E27FC236}">
                <a16:creationId xmlns:a16="http://schemas.microsoft.com/office/drawing/2014/main" id="{2DF5CA24-77DA-F54D-AF32-CE36CC327E36}"/>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20" name="Title 5">
            <a:extLst>
              <a:ext uri="{FF2B5EF4-FFF2-40B4-BE49-F238E27FC236}">
                <a16:creationId xmlns:a16="http://schemas.microsoft.com/office/drawing/2014/main" id="{74EB29DF-50B1-E847-ADC7-087E9B049A1A}"/>
              </a:ext>
            </a:extLst>
          </p:cNvPr>
          <p:cNvSpPr>
            <a:spLocks noGrp="1"/>
          </p:cNvSpPr>
          <p:nvPr>
            <p:ph type="title" hasCustomPrompt="1"/>
          </p:nvPr>
        </p:nvSpPr>
        <p:spPr>
          <a:xfrm>
            <a:off x="6329599"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21" name="Text Placeholder 46">
            <a:extLst>
              <a:ext uri="{FF2B5EF4-FFF2-40B4-BE49-F238E27FC236}">
                <a16:creationId xmlns:a16="http://schemas.microsoft.com/office/drawing/2014/main" id="{B62CEA7B-898B-8D49-8739-C201D8825E2D}"/>
              </a:ext>
            </a:extLst>
          </p:cNvPr>
          <p:cNvSpPr>
            <a:spLocks noGrp="1"/>
          </p:cNvSpPr>
          <p:nvPr>
            <p:ph type="body" sz="quarter" idx="15" hasCustomPrompt="1"/>
          </p:nvPr>
        </p:nvSpPr>
        <p:spPr>
          <a:xfrm>
            <a:off x="6329599"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pic>
        <p:nvPicPr>
          <p:cNvPr id="22" name="Graphic 21">
            <a:extLst>
              <a:ext uri="{FF2B5EF4-FFF2-40B4-BE49-F238E27FC236}">
                <a16:creationId xmlns:a16="http://schemas.microsoft.com/office/drawing/2014/main" id="{790B4789-D6BE-B54F-9D94-E90AB494E4E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0392" y="558803"/>
            <a:ext cx="5740400" cy="5740400"/>
          </a:xfrm>
          <a:prstGeom prst="rect">
            <a:avLst/>
          </a:prstGeom>
        </p:spPr>
      </p:pic>
      <p:sp>
        <p:nvSpPr>
          <p:cNvPr id="23" name="Slide Number Placeholder 6">
            <a:extLst>
              <a:ext uri="{FF2B5EF4-FFF2-40B4-BE49-F238E27FC236}">
                <a16:creationId xmlns:a16="http://schemas.microsoft.com/office/drawing/2014/main" id="{85549321-63D6-1743-81E1-A092CB636C0F}"/>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3571452674"/>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ver Slide | Split | No Image-3">
    <p:bg>
      <p:bgPr>
        <a:solidFill>
          <a:schemeClr val="accent1"/>
        </a:solidFill>
        <a:effectLst/>
      </p:bgPr>
    </p:bg>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 No Image</a:t>
            </a:r>
          </a:p>
        </p:txBody>
      </p:sp>
      <p:sp>
        <p:nvSpPr>
          <p:cNvPr id="13" name="TextBox 12">
            <a:extLst>
              <a:ext uri="{FF2B5EF4-FFF2-40B4-BE49-F238E27FC236}">
                <a16:creationId xmlns:a16="http://schemas.microsoft.com/office/drawing/2014/main" id="{C148DDCE-63DE-2043-853C-74FE453E4967}"/>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9" name="Rectangle 18">
            <a:extLst>
              <a:ext uri="{FF2B5EF4-FFF2-40B4-BE49-F238E27FC236}">
                <a16:creationId xmlns:a16="http://schemas.microsoft.com/office/drawing/2014/main" id="{AC1EC924-9417-9248-84A2-9CFFD435F07D}"/>
              </a:ext>
            </a:extLst>
          </p:cNvPr>
          <p:cNvSpPr/>
          <p:nvPr userDrawn="1"/>
        </p:nvSpPr>
        <p:spPr>
          <a:xfrm>
            <a:off x="609600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bg1"/>
              </a:solidFill>
              <a:latin typeface="Girl Scout Display Light" panose="02020003000000000000" pitchFamily="18" charset="0"/>
            </a:endParaRPr>
          </a:p>
        </p:txBody>
      </p:sp>
      <p:sp>
        <p:nvSpPr>
          <p:cNvPr id="20" name="Title 5">
            <a:extLst>
              <a:ext uri="{FF2B5EF4-FFF2-40B4-BE49-F238E27FC236}">
                <a16:creationId xmlns:a16="http://schemas.microsoft.com/office/drawing/2014/main" id="{8EF31D30-8A12-EC40-A2E6-7C00BBE04B50}"/>
              </a:ext>
            </a:extLst>
          </p:cNvPr>
          <p:cNvSpPr>
            <a:spLocks noGrp="1"/>
          </p:cNvSpPr>
          <p:nvPr>
            <p:ph type="title" hasCustomPrompt="1"/>
          </p:nvPr>
        </p:nvSpPr>
        <p:spPr>
          <a:xfrm>
            <a:off x="6329599" y="914403"/>
            <a:ext cx="5650375" cy="2501151"/>
          </a:xfrm>
        </p:spPr>
        <p:txBody>
          <a:bodyPr lIns="182880" rIns="182880" anchor="b"/>
          <a:lstStyle>
            <a:lvl1pPr algn="ctr">
              <a:defRPr sz="3200" b="0" i="0">
                <a:solidFill>
                  <a:schemeClr val="bg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21" name="Text Placeholder 46">
            <a:extLst>
              <a:ext uri="{FF2B5EF4-FFF2-40B4-BE49-F238E27FC236}">
                <a16:creationId xmlns:a16="http://schemas.microsoft.com/office/drawing/2014/main" id="{86D00DB2-40E9-804A-93BD-670AF4A32AB9}"/>
              </a:ext>
            </a:extLst>
          </p:cNvPr>
          <p:cNvSpPr>
            <a:spLocks noGrp="1"/>
          </p:cNvSpPr>
          <p:nvPr>
            <p:ph type="body" sz="quarter" idx="15" hasCustomPrompt="1"/>
          </p:nvPr>
        </p:nvSpPr>
        <p:spPr>
          <a:xfrm>
            <a:off x="6329599"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bg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pic>
        <p:nvPicPr>
          <p:cNvPr id="22" name="Graphic 21">
            <a:extLst>
              <a:ext uri="{FF2B5EF4-FFF2-40B4-BE49-F238E27FC236}">
                <a16:creationId xmlns:a16="http://schemas.microsoft.com/office/drawing/2014/main" id="{ED38DC35-E0AD-C54D-9139-4A7376B7716B}"/>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0392" y="558803"/>
            <a:ext cx="5740400" cy="5740400"/>
          </a:xfrm>
          <a:prstGeom prst="rect">
            <a:avLst/>
          </a:prstGeom>
        </p:spPr>
      </p:pic>
      <p:sp>
        <p:nvSpPr>
          <p:cNvPr id="23" name="Slide Number Placeholder 6">
            <a:extLst>
              <a:ext uri="{FF2B5EF4-FFF2-40B4-BE49-F238E27FC236}">
                <a16:creationId xmlns:a16="http://schemas.microsoft.com/office/drawing/2014/main" id="{5FF089BB-7E6B-2540-873F-708EE30D21C3}"/>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3417309104"/>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ver Slide | Split | No Image-4">
    <p:bg>
      <p:bgPr>
        <a:solidFill>
          <a:schemeClr val="accent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7A54417-204B-E34B-8D72-9DA22EB2640F}"/>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 No Image</a:t>
            </a:r>
          </a:p>
        </p:txBody>
      </p:sp>
      <p:sp>
        <p:nvSpPr>
          <p:cNvPr id="13" name="TextBox 12">
            <a:extLst>
              <a:ext uri="{FF2B5EF4-FFF2-40B4-BE49-F238E27FC236}">
                <a16:creationId xmlns:a16="http://schemas.microsoft.com/office/drawing/2014/main" id="{A9969DA0-DD15-D14B-B496-A81011360B0F}"/>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20" name="Title 5">
            <a:extLst>
              <a:ext uri="{FF2B5EF4-FFF2-40B4-BE49-F238E27FC236}">
                <a16:creationId xmlns:a16="http://schemas.microsoft.com/office/drawing/2014/main" id="{17CE79B8-193C-2B41-90D1-1C6D30FDA9DB}"/>
              </a:ext>
            </a:extLst>
          </p:cNvPr>
          <p:cNvSpPr>
            <a:spLocks noGrp="1"/>
          </p:cNvSpPr>
          <p:nvPr>
            <p:ph type="title" hasCustomPrompt="1"/>
          </p:nvPr>
        </p:nvSpPr>
        <p:spPr>
          <a:xfrm>
            <a:off x="6329599"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21" name="Text Placeholder 46">
            <a:extLst>
              <a:ext uri="{FF2B5EF4-FFF2-40B4-BE49-F238E27FC236}">
                <a16:creationId xmlns:a16="http://schemas.microsoft.com/office/drawing/2014/main" id="{C0CFDCD8-0D02-464C-996D-4532890E0428}"/>
              </a:ext>
            </a:extLst>
          </p:cNvPr>
          <p:cNvSpPr>
            <a:spLocks noGrp="1"/>
          </p:cNvSpPr>
          <p:nvPr>
            <p:ph type="body" sz="quarter" idx="15" hasCustomPrompt="1"/>
          </p:nvPr>
        </p:nvSpPr>
        <p:spPr>
          <a:xfrm>
            <a:off x="6329599"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pic>
        <p:nvPicPr>
          <p:cNvPr id="22" name="Graphic 21">
            <a:extLst>
              <a:ext uri="{FF2B5EF4-FFF2-40B4-BE49-F238E27FC236}">
                <a16:creationId xmlns:a16="http://schemas.microsoft.com/office/drawing/2014/main" id="{C0920513-E98C-8F47-A906-46D8311874D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0392" y="558803"/>
            <a:ext cx="5740400" cy="5740400"/>
          </a:xfrm>
          <a:prstGeom prst="rect">
            <a:avLst/>
          </a:prstGeom>
        </p:spPr>
      </p:pic>
      <p:sp>
        <p:nvSpPr>
          <p:cNvPr id="23" name="Slide Number Placeholder 6">
            <a:extLst>
              <a:ext uri="{FF2B5EF4-FFF2-40B4-BE49-F238E27FC236}">
                <a16:creationId xmlns:a16="http://schemas.microsoft.com/office/drawing/2014/main" id="{62C3243D-BB49-AD4B-B390-3420050A4E0E}"/>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2303839928"/>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ver Slide | Split | No Image-5">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4ADD16C-DF8F-9947-80DC-84F383381271}"/>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 No Image</a:t>
            </a:r>
          </a:p>
        </p:txBody>
      </p:sp>
      <p:sp>
        <p:nvSpPr>
          <p:cNvPr id="13" name="TextBox 12">
            <a:extLst>
              <a:ext uri="{FF2B5EF4-FFF2-40B4-BE49-F238E27FC236}">
                <a16:creationId xmlns:a16="http://schemas.microsoft.com/office/drawing/2014/main" id="{9FC0A894-D1B5-9C40-B116-4062B8DDED17}"/>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290E5431-3A6E-CA4F-9EC0-EF413EE5094E}"/>
              </a:ext>
            </a:extLst>
          </p:cNvPr>
          <p:cNvSpPr>
            <a:spLocks noGrp="1"/>
          </p:cNvSpPr>
          <p:nvPr>
            <p:ph type="title" hasCustomPrompt="1"/>
          </p:nvPr>
        </p:nvSpPr>
        <p:spPr>
          <a:xfrm>
            <a:off x="6329599"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7" name="Text Placeholder 46">
            <a:extLst>
              <a:ext uri="{FF2B5EF4-FFF2-40B4-BE49-F238E27FC236}">
                <a16:creationId xmlns:a16="http://schemas.microsoft.com/office/drawing/2014/main" id="{516830FB-B8DE-7440-AD0A-2C417F03C4D0}"/>
              </a:ext>
            </a:extLst>
          </p:cNvPr>
          <p:cNvSpPr>
            <a:spLocks noGrp="1"/>
          </p:cNvSpPr>
          <p:nvPr>
            <p:ph type="body" sz="quarter" idx="15" hasCustomPrompt="1"/>
          </p:nvPr>
        </p:nvSpPr>
        <p:spPr>
          <a:xfrm>
            <a:off x="6329599"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pic>
        <p:nvPicPr>
          <p:cNvPr id="18" name="Graphic 17">
            <a:extLst>
              <a:ext uri="{FF2B5EF4-FFF2-40B4-BE49-F238E27FC236}">
                <a16:creationId xmlns:a16="http://schemas.microsoft.com/office/drawing/2014/main" id="{3AF8CCCB-8D8C-B849-87A8-D87971287F6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0392" y="558803"/>
            <a:ext cx="5740400" cy="5740400"/>
          </a:xfrm>
          <a:prstGeom prst="rect">
            <a:avLst/>
          </a:prstGeom>
        </p:spPr>
      </p:pic>
      <p:sp>
        <p:nvSpPr>
          <p:cNvPr id="19" name="Slide Number Placeholder 6">
            <a:extLst>
              <a:ext uri="{FF2B5EF4-FFF2-40B4-BE49-F238E27FC236}">
                <a16:creationId xmlns:a16="http://schemas.microsoft.com/office/drawing/2014/main" id="{8CEA5C7B-4BBB-B04B-AE8C-BADB1CC9AD3F}"/>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10" name="Footer Placeholder 4">
            <a:extLst>
              <a:ext uri="{FF2B5EF4-FFF2-40B4-BE49-F238E27FC236}">
                <a16:creationId xmlns:a16="http://schemas.microsoft.com/office/drawing/2014/main" id="{A9ED9EEC-1A8A-9A4D-8922-0A2FA94BDCD0}"/>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197579619"/>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ver Slide | Split | No Image | Octagon Shap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1" name="Freeform 10">
            <a:extLst>
              <a:ext uri="{FF2B5EF4-FFF2-40B4-BE49-F238E27FC236}">
                <a16:creationId xmlns:a16="http://schemas.microsoft.com/office/drawing/2014/main" id="{2BE3DB42-D0F7-B64C-A1E7-B8DF75E561B3}"/>
              </a:ext>
            </a:extLst>
          </p:cNvPr>
          <p:cNvSpPr/>
          <p:nvPr userDrawn="1"/>
        </p:nvSpPr>
        <p:spPr>
          <a:xfrm>
            <a:off x="228767" y="228770"/>
            <a:ext cx="5619724" cy="6386081"/>
          </a:xfrm>
          <a:custGeom>
            <a:avLst/>
            <a:gdLst>
              <a:gd name="connsiteX0" fmla="*/ 1988747 w 5619724"/>
              <a:gd name="connsiteY0" fmla="*/ 0 h 6386081"/>
              <a:gd name="connsiteX1" fmla="*/ 2662354 w 5619724"/>
              <a:gd name="connsiteY1" fmla="*/ 0 h 6386081"/>
              <a:gd name="connsiteX2" fmla="*/ 3428833 w 5619724"/>
              <a:gd name="connsiteY2" fmla="*/ 0 h 6386081"/>
              <a:gd name="connsiteX3" fmla="*/ 3630797 w 5619724"/>
              <a:gd name="connsiteY3" fmla="*/ 0 h 6386081"/>
              <a:gd name="connsiteX4" fmla="*/ 3832962 w 5619724"/>
              <a:gd name="connsiteY4" fmla="*/ 83750 h 6386081"/>
              <a:gd name="connsiteX5" fmla="*/ 5535852 w 5619724"/>
              <a:gd name="connsiteY5" fmla="*/ 1786641 h 6386081"/>
              <a:gd name="connsiteX6" fmla="*/ 5619724 w 5619724"/>
              <a:gd name="connsiteY6" fmla="*/ 1988806 h 6386081"/>
              <a:gd name="connsiteX7" fmla="*/ 5619724 w 5619724"/>
              <a:gd name="connsiteY7" fmla="*/ 4397274 h 6386081"/>
              <a:gd name="connsiteX8" fmla="*/ 5535973 w 5619724"/>
              <a:gd name="connsiteY8" fmla="*/ 4599439 h 6386081"/>
              <a:gd name="connsiteX9" fmla="*/ 3833083 w 5619724"/>
              <a:gd name="connsiteY9" fmla="*/ 6302330 h 6386081"/>
              <a:gd name="connsiteX10" fmla="*/ 3630918 w 5619724"/>
              <a:gd name="connsiteY10" fmla="*/ 6386081 h 6386081"/>
              <a:gd name="connsiteX11" fmla="*/ 3428833 w 5619724"/>
              <a:gd name="connsiteY11" fmla="*/ 6386081 h 6386081"/>
              <a:gd name="connsiteX12" fmla="*/ 2662354 w 5619724"/>
              <a:gd name="connsiteY12" fmla="*/ 6386081 h 6386081"/>
              <a:gd name="connsiteX13" fmla="*/ 1988747 w 5619724"/>
              <a:gd name="connsiteY13" fmla="*/ 6386081 h 6386081"/>
              <a:gd name="connsiteX14" fmla="*/ 1786581 w 5619724"/>
              <a:gd name="connsiteY14" fmla="*/ 6302330 h 6386081"/>
              <a:gd name="connsiteX15" fmla="*/ 83691 w 5619724"/>
              <a:gd name="connsiteY15" fmla="*/ 4599439 h 6386081"/>
              <a:gd name="connsiteX16" fmla="*/ 1 w 5619724"/>
              <a:gd name="connsiteY16" fmla="*/ 4397274 h 6386081"/>
              <a:gd name="connsiteX17" fmla="*/ 1 w 5619724"/>
              <a:gd name="connsiteY17" fmla="*/ 1988806 h 6386081"/>
              <a:gd name="connsiteX18" fmla="*/ 83691 w 5619724"/>
              <a:gd name="connsiteY18" fmla="*/ 1786641 h 6386081"/>
              <a:gd name="connsiteX19" fmla="*/ 1786581 w 5619724"/>
              <a:gd name="connsiteY19" fmla="*/ 83750 h 6386081"/>
              <a:gd name="connsiteX20" fmla="*/ 1988747 w 5619724"/>
              <a:gd name="connsiteY20" fmla="*/ 0 h 6386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9724" h="6386081">
                <a:moveTo>
                  <a:pt x="1988747" y="0"/>
                </a:moveTo>
                <a:lnTo>
                  <a:pt x="2662354" y="0"/>
                </a:lnTo>
                <a:lnTo>
                  <a:pt x="3428833" y="0"/>
                </a:lnTo>
                <a:lnTo>
                  <a:pt x="3630797" y="0"/>
                </a:lnTo>
                <a:cubicBezTo>
                  <a:pt x="3706627" y="4"/>
                  <a:pt x="3779348" y="30130"/>
                  <a:pt x="3832962" y="83750"/>
                </a:cubicBezTo>
                <a:lnTo>
                  <a:pt x="5535852" y="1786641"/>
                </a:lnTo>
                <a:cubicBezTo>
                  <a:pt x="5589544" y="1840224"/>
                  <a:pt x="5619724" y="1912958"/>
                  <a:pt x="5619724" y="1988806"/>
                </a:cubicBezTo>
                <a:lnTo>
                  <a:pt x="5619724" y="4397274"/>
                </a:lnTo>
                <a:cubicBezTo>
                  <a:pt x="5619724" y="4473105"/>
                  <a:pt x="5589605" y="4545826"/>
                  <a:pt x="5535973" y="4599439"/>
                </a:cubicBezTo>
                <a:lnTo>
                  <a:pt x="3833083" y="6302330"/>
                </a:lnTo>
                <a:cubicBezTo>
                  <a:pt x="3779469" y="6355961"/>
                  <a:pt x="3706748" y="6386081"/>
                  <a:pt x="3630918" y="6386081"/>
                </a:cubicBezTo>
                <a:lnTo>
                  <a:pt x="3428833" y="6386081"/>
                </a:lnTo>
                <a:lnTo>
                  <a:pt x="2662354" y="6386081"/>
                </a:lnTo>
                <a:lnTo>
                  <a:pt x="1988747" y="6386081"/>
                </a:lnTo>
                <a:cubicBezTo>
                  <a:pt x="1912916" y="6386081"/>
                  <a:pt x="1840195" y="6355961"/>
                  <a:pt x="1786581" y="6302330"/>
                </a:cubicBezTo>
                <a:lnTo>
                  <a:pt x="83691" y="4599439"/>
                </a:lnTo>
                <a:cubicBezTo>
                  <a:pt x="30110" y="4545802"/>
                  <a:pt x="9" y="4473092"/>
                  <a:pt x="1" y="4397274"/>
                </a:cubicBezTo>
                <a:lnTo>
                  <a:pt x="1" y="1988806"/>
                </a:lnTo>
                <a:cubicBezTo>
                  <a:pt x="-11" y="1912988"/>
                  <a:pt x="30093" y="1840266"/>
                  <a:pt x="83691" y="1786641"/>
                </a:cubicBezTo>
                <a:lnTo>
                  <a:pt x="1786581" y="83750"/>
                </a:lnTo>
                <a:cubicBezTo>
                  <a:pt x="1840195" y="30130"/>
                  <a:pt x="1912916" y="4"/>
                  <a:pt x="198874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solidFill>
                <a:schemeClr val="bg1"/>
              </a:solidFill>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 No Image | Octagon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1196" y="558803"/>
            <a:ext cx="5740400" cy="5740400"/>
          </a:xfrm>
          <a:prstGeom prst="rect">
            <a:avLst/>
          </a:prstGeom>
        </p:spPr>
      </p:pic>
      <p:sp>
        <p:nvSpPr>
          <p:cNvPr id="17" name="TextBox 16">
            <a:extLst>
              <a:ext uri="{FF2B5EF4-FFF2-40B4-BE49-F238E27FC236}">
                <a16:creationId xmlns:a16="http://schemas.microsoft.com/office/drawing/2014/main" id="{F073BD42-FD14-1A43-9B44-255B929BA740}"/>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Slide Number Placeholder 6">
            <a:extLst>
              <a:ext uri="{FF2B5EF4-FFF2-40B4-BE49-F238E27FC236}">
                <a16:creationId xmlns:a16="http://schemas.microsoft.com/office/drawing/2014/main" id="{6556FC27-FD0C-F54C-9F6F-37FD1AC9184D}"/>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16" name="Footer Placeholder 4">
            <a:extLst>
              <a:ext uri="{FF2B5EF4-FFF2-40B4-BE49-F238E27FC236}">
                <a16:creationId xmlns:a16="http://schemas.microsoft.com/office/drawing/2014/main" id="{8C355F6F-5634-0244-82DB-0738ADFF85E5}"/>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3303505183"/>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ver Slide | White | Split | No Image | Octagon Shap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1" name="Freeform 10">
            <a:extLst>
              <a:ext uri="{FF2B5EF4-FFF2-40B4-BE49-F238E27FC236}">
                <a16:creationId xmlns:a16="http://schemas.microsoft.com/office/drawing/2014/main" id="{2BE3DB42-D0F7-B64C-A1E7-B8DF75E561B3}"/>
              </a:ext>
            </a:extLst>
          </p:cNvPr>
          <p:cNvSpPr/>
          <p:nvPr userDrawn="1"/>
        </p:nvSpPr>
        <p:spPr>
          <a:xfrm>
            <a:off x="228767" y="228770"/>
            <a:ext cx="5619724" cy="6386081"/>
          </a:xfrm>
          <a:custGeom>
            <a:avLst/>
            <a:gdLst>
              <a:gd name="connsiteX0" fmla="*/ 1988747 w 5619724"/>
              <a:gd name="connsiteY0" fmla="*/ 0 h 6386081"/>
              <a:gd name="connsiteX1" fmla="*/ 2662354 w 5619724"/>
              <a:gd name="connsiteY1" fmla="*/ 0 h 6386081"/>
              <a:gd name="connsiteX2" fmla="*/ 3428833 w 5619724"/>
              <a:gd name="connsiteY2" fmla="*/ 0 h 6386081"/>
              <a:gd name="connsiteX3" fmla="*/ 3630797 w 5619724"/>
              <a:gd name="connsiteY3" fmla="*/ 0 h 6386081"/>
              <a:gd name="connsiteX4" fmla="*/ 3832962 w 5619724"/>
              <a:gd name="connsiteY4" fmla="*/ 83750 h 6386081"/>
              <a:gd name="connsiteX5" fmla="*/ 5535852 w 5619724"/>
              <a:gd name="connsiteY5" fmla="*/ 1786641 h 6386081"/>
              <a:gd name="connsiteX6" fmla="*/ 5619724 w 5619724"/>
              <a:gd name="connsiteY6" fmla="*/ 1988806 h 6386081"/>
              <a:gd name="connsiteX7" fmla="*/ 5619724 w 5619724"/>
              <a:gd name="connsiteY7" fmla="*/ 4397274 h 6386081"/>
              <a:gd name="connsiteX8" fmla="*/ 5535973 w 5619724"/>
              <a:gd name="connsiteY8" fmla="*/ 4599439 h 6386081"/>
              <a:gd name="connsiteX9" fmla="*/ 3833083 w 5619724"/>
              <a:gd name="connsiteY9" fmla="*/ 6302330 h 6386081"/>
              <a:gd name="connsiteX10" fmla="*/ 3630918 w 5619724"/>
              <a:gd name="connsiteY10" fmla="*/ 6386081 h 6386081"/>
              <a:gd name="connsiteX11" fmla="*/ 3428833 w 5619724"/>
              <a:gd name="connsiteY11" fmla="*/ 6386081 h 6386081"/>
              <a:gd name="connsiteX12" fmla="*/ 2662354 w 5619724"/>
              <a:gd name="connsiteY12" fmla="*/ 6386081 h 6386081"/>
              <a:gd name="connsiteX13" fmla="*/ 1988747 w 5619724"/>
              <a:gd name="connsiteY13" fmla="*/ 6386081 h 6386081"/>
              <a:gd name="connsiteX14" fmla="*/ 1786581 w 5619724"/>
              <a:gd name="connsiteY14" fmla="*/ 6302330 h 6386081"/>
              <a:gd name="connsiteX15" fmla="*/ 83691 w 5619724"/>
              <a:gd name="connsiteY15" fmla="*/ 4599439 h 6386081"/>
              <a:gd name="connsiteX16" fmla="*/ 1 w 5619724"/>
              <a:gd name="connsiteY16" fmla="*/ 4397274 h 6386081"/>
              <a:gd name="connsiteX17" fmla="*/ 1 w 5619724"/>
              <a:gd name="connsiteY17" fmla="*/ 1988806 h 6386081"/>
              <a:gd name="connsiteX18" fmla="*/ 83691 w 5619724"/>
              <a:gd name="connsiteY18" fmla="*/ 1786641 h 6386081"/>
              <a:gd name="connsiteX19" fmla="*/ 1786581 w 5619724"/>
              <a:gd name="connsiteY19" fmla="*/ 83750 h 6386081"/>
              <a:gd name="connsiteX20" fmla="*/ 1988747 w 5619724"/>
              <a:gd name="connsiteY20" fmla="*/ 0 h 6386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9724" h="6386081">
                <a:moveTo>
                  <a:pt x="1988747" y="0"/>
                </a:moveTo>
                <a:lnTo>
                  <a:pt x="2662354" y="0"/>
                </a:lnTo>
                <a:lnTo>
                  <a:pt x="3428833" y="0"/>
                </a:lnTo>
                <a:lnTo>
                  <a:pt x="3630797" y="0"/>
                </a:lnTo>
                <a:cubicBezTo>
                  <a:pt x="3706627" y="4"/>
                  <a:pt x="3779348" y="30130"/>
                  <a:pt x="3832962" y="83750"/>
                </a:cubicBezTo>
                <a:lnTo>
                  <a:pt x="5535852" y="1786641"/>
                </a:lnTo>
                <a:cubicBezTo>
                  <a:pt x="5589544" y="1840224"/>
                  <a:pt x="5619724" y="1912958"/>
                  <a:pt x="5619724" y="1988806"/>
                </a:cubicBezTo>
                <a:lnTo>
                  <a:pt x="5619724" y="4397274"/>
                </a:lnTo>
                <a:cubicBezTo>
                  <a:pt x="5619724" y="4473105"/>
                  <a:pt x="5589605" y="4545826"/>
                  <a:pt x="5535973" y="4599439"/>
                </a:cubicBezTo>
                <a:lnTo>
                  <a:pt x="3833083" y="6302330"/>
                </a:lnTo>
                <a:cubicBezTo>
                  <a:pt x="3779469" y="6355961"/>
                  <a:pt x="3706748" y="6386081"/>
                  <a:pt x="3630918" y="6386081"/>
                </a:cubicBezTo>
                <a:lnTo>
                  <a:pt x="3428833" y="6386081"/>
                </a:lnTo>
                <a:lnTo>
                  <a:pt x="2662354" y="6386081"/>
                </a:lnTo>
                <a:lnTo>
                  <a:pt x="1988747" y="6386081"/>
                </a:lnTo>
                <a:cubicBezTo>
                  <a:pt x="1912916" y="6386081"/>
                  <a:pt x="1840195" y="6355961"/>
                  <a:pt x="1786581" y="6302330"/>
                </a:cubicBezTo>
                <a:lnTo>
                  <a:pt x="83691" y="4599439"/>
                </a:lnTo>
                <a:cubicBezTo>
                  <a:pt x="30110" y="4545802"/>
                  <a:pt x="9" y="4473092"/>
                  <a:pt x="1" y="4397274"/>
                </a:cubicBezTo>
                <a:lnTo>
                  <a:pt x="1" y="1988806"/>
                </a:lnTo>
                <a:cubicBezTo>
                  <a:pt x="-11" y="1912988"/>
                  <a:pt x="30093" y="1840266"/>
                  <a:pt x="83691" y="1786641"/>
                </a:cubicBezTo>
                <a:lnTo>
                  <a:pt x="1786581" y="83750"/>
                </a:lnTo>
                <a:cubicBezTo>
                  <a:pt x="1840195" y="30130"/>
                  <a:pt x="1912916" y="4"/>
                  <a:pt x="198874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solidFill>
                <a:schemeClr val="bg1"/>
              </a:solidFill>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White | Split | No Image | Octagon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1196" y="558803"/>
            <a:ext cx="5740400" cy="5740400"/>
          </a:xfrm>
          <a:prstGeom prst="rect">
            <a:avLst/>
          </a:prstGeom>
        </p:spPr>
      </p:pic>
      <p:sp>
        <p:nvSpPr>
          <p:cNvPr id="13" name="TextBox 12">
            <a:extLst>
              <a:ext uri="{FF2B5EF4-FFF2-40B4-BE49-F238E27FC236}">
                <a16:creationId xmlns:a16="http://schemas.microsoft.com/office/drawing/2014/main" id="{D9B1A5E3-94C5-C140-B149-9872D9A289C5}"/>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6" name="Slide Number Placeholder 6">
            <a:extLst>
              <a:ext uri="{FF2B5EF4-FFF2-40B4-BE49-F238E27FC236}">
                <a16:creationId xmlns:a16="http://schemas.microsoft.com/office/drawing/2014/main" id="{72034E0E-2C05-9D43-92F6-8D52E014E799}"/>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Footer Placeholder 4">
            <a:extLst>
              <a:ext uri="{FF2B5EF4-FFF2-40B4-BE49-F238E27FC236}">
                <a16:creationId xmlns:a16="http://schemas.microsoft.com/office/drawing/2014/main" id="{125C1932-5046-1A43-A2F4-FDFE430B21B7}"/>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3303788476"/>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ver Slide | Split | No Image | Barrel Shap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3" name="Freeform 12">
            <a:extLst>
              <a:ext uri="{FF2B5EF4-FFF2-40B4-BE49-F238E27FC236}">
                <a16:creationId xmlns:a16="http://schemas.microsoft.com/office/drawing/2014/main" id="{4DED2309-751B-1544-AA31-ADFEBB068F10}"/>
              </a:ext>
            </a:extLst>
          </p:cNvPr>
          <p:cNvSpPr/>
          <p:nvPr userDrawn="1"/>
        </p:nvSpPr>
        <p:spPr>
          <a:xfrm>
            <a:off x="254000" y="228600"/>
            <a:ext cx="5638800" cy="6427376"/>
          </a:xfrm>
          <a:custGeom>
            <a:avLst/>
            <a:gdLst>
              <a:gd name="connsiteX0" fmla="*/ 4076642 w 5638800"/>
              <a:gd name="connsiteY0" fmla="*/ 0 h 6427376"/>
              <a:gd name="connsiteX1" fmla="*/ 4597778 w 5638800"/>
              <a:gd name="connsiteY1" fmla="*/ 0 h 6427376"/>
              <a:gd name="connsiteX2" fmla="*/ 4729780 w 5638800"/>
              <a:gd name="connsiteY2" fmla="*/ 77500 h 6427376"/>
              <a:gd name="connsiteX3" fmla="*/ 5638800 w 5638800"/>
              <a:gd name="connsiteY3" fmla="*/ 3213719 h 6427376"/>
              <a:gd name="connsiteX4" fmla="*/ 4729780 w 5638800"/>
              <a:gd name="connsiteY4" fmla="*/ 6349937 h 6427376"/>
              <a:gd name="connsiteX5" fmla="*/ 4597778 w 5638800"/>
              <a:gd name="connsiteY5" fmla="*/ 6427376 h 6427376"/>
              <a:gd name="connsiteX6" fmla="*/ 4327096 w 5638800"/>
              <a:gd name="connsiteY6" fmla="*/ 6427376 h 6427376"/>
              <a:gd name="connsiteX7" fmla="*/ 4076642 w 5638800"/>
              <a:gd name="connsiteY7" fmla="*/ 6427376 h 6427376"/>
              <a:gd name="connsiteX8" fmla="*/ 1562159 w 5638800"/>
              <a:gd name="connsiteY8" fmla="*/ 6427376 h 6427376"/>
              <a:gd name="connsiteX9" fmla="*/ 1298187 w 5638800"/>
              <a:gd name="connsiteY9" fmla="*/ 6427376 h 6427376"/>
              <a:gd name="connsiteX10" fmla="*/ 1041083 w 5638800"/>
              <a:gd name="connsiteY10" fmla="*/ 6427376 h 6427376"/>
              <a:gd name="connsiteX11" fmla="*/ 909021 w 5638800"/>
              <a:gd name="connsiteY11" fmla="*/ 6349937 h 6427376"/>
              <a:gd name="connsiteX12" fmla="*/ 0 w 5638800"/>
              <a:gd name="connsiteY12" fmla="*/ 3213719 h 6427376"/>
              <a:gd name="connsiteX13" fmla="*/ 909021 w 5638800"/>
              <a:gd name="connsiteY13" fmla="*/ 77500 h 6427376"/>
              <a:gd name="connsiteX14" fmla="*/ 1041083 w 5638800"/>
              <a:gd name="connsiteY14" fmla="*/ 0 h 6427376"/>
              <a:gd name="connsiteX15" fmla="*/ 1298187 w 5638800"/>
              <a:gd name="connsiteY15" fmla="*/ 0 h 6427376"/>
              <a:gd name="connsiteX16" fmla="*/ 1562159 w 5638800"/>
              <a:gd name="connsiteY16" fmla="*/ 0 h 6427376"/>
              <a:gd name="connsiteX17" fmla="*/ 4076642 w 5638800"/>
              <a:gd name="connsiteY17" fmla="*/ 0 h 642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38800" h="6427376">
                <a:moveTo>
                  <a:pt x="4076642" y="0"/>
                </a:moveTo>
                <a:lnTo>
                  <a:pt x="4597778" y="0"/>
                </a:lnTo>
                <a:cubicBezTo>
                  <a:pt x="4638517" y="0"/>
                  <a:pt x="4686044" y="9236"/>
                  <a:pt x="4729780" y="77500"/>
                </a:cubicBezTo>
                <a:cubicBezTo>
                  <a:pt x="5332959" y="1018451"/>
                  <a:pt x="5638800" y="2073665"/>
                  <a:pt x="5638800" y="3213719"/>
                </a:cubicBezTo>
                <a:cubicBezTo>
                  <a:pt x="5638800" y="4353773"/>
                  <a:pt x="5332959" y="5408985"/>
                  <a:pt x="4729780" y="6349937"/>
                </a:cubicBezTo>
                <a:cubicBezTo>
                  <a:pt x="4686044" y="6418201"/>
                  <a:pt x="4638517" y="6427376"/>
                  <a:pt x="4597778" y="6427376"/>
                </a:cubicBezTo>
                <a:lnTo>
                  <a:pt x="4327096" y="6427376"/>
                </a:lnTo>
                <a:lnTo>
                  <a:pt x="4076642" y="6427376"/>
                </a:lnTo>
                <a:lnTo>
                  <a:pt x="1562159" y="6427376"/>
                </a:lnTo>
                <a:lnTo>
                  <a:pt x="1298187" y="6427376"/>
                </a:lnTo>
                <a:lnTo>
                  <a:pt x="1041083" y="6427376"/>
                </a:lnTo>
                <a:cubicBezTo>
                  <a:pt x="1000345" y="6427376"/>
                  <a:pt x="952757" y="6418201"/>
                  <a:pt x="909021" y="6349937"/>
                </a:cubicBezTo>
                <a:cubicBezTo>
                  <a:pt x="305841" y="5408985"/>
                  <a:pt x="0" y="4353773"/>
                  <a:pt x="0" y="3213719"/>
                </a:cubicBezTo>
                <a:cubicBezTo>
                  <a:pt x="0" y="2073665"/>
                  <a:pt x="305841" y="1018452"/>
                  <a:pt x="909021" y="77500"/>
                </a:cubicBezTo>
                <a:cubicBezTo>
                  <a:pt x="952757" y="9236"/>
                  <a:pt x="1000345" y="0"/>
                  <a:pt x="1041083" y="0"/>
                </a:cubicBezTo>
                <a:lnTo>
                  <a:pt x="1298187" y="0"/>
                </a:lnTo>
                <a:lnTo>
                  <a:pt x="1562159" y="0"/>
                </a:lnTo>
                <a:lnTo>
                  <a:pt x="4076642"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1104" y="-1138825"/>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 No Image | Barrel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1196" y="558803"/>
            <a:ext cx="5740400" cy="5740400"/>
          </a:xfrm>
          <a:prstGeom prst="rect">
            <a:avLst/>
          </a:prstGeom>
        </p:spPr>
      </p:pic>
      <p:sp>
        <p:nvSpPr>
          <p:cNvPr id="16" name="TextBox 15">
            <a:extLst>
              <a:ext uri="{FF2B5EF4-FFF2-40B4-BE49-F238E27FC236}">
                <a16:creationId xmlns:a16="http://schemas.microsoft.com/office/drawing/2014/main" id="{5AC33A66-6451-7D4D-9056-9327522EDFC7}"/>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40B2AC3C-AEEB-8542-997E-04C164E02013}"/>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Footer Placeholder 4">
            <a:extLst>
              <a:ext uri="{FF2B5EF4-FFF2-40B4-BE49-F238E27FC236}">
                <a16:creationId xmlns:a16="http://schemas.microsoft.com/office/drawing/2014/main" id="{E90C209E-AFEB-7149-A171-964B6DB064E3}"/>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1235842006"/>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ver Slide | White | Split | No Image | Barrel Shap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3" name="Freeform 12">
            <a:extLst>
              <a:ext uri="{FF2B5EF4-FFF2-40B4-BE49-F238E27FC236}">
                <a16:creationId xmlns:a16="http://schemas.microsoft.com/office/drawing/2014/main" id="{4DED2309-751B-1544-AA31-ADFEBB068F10}"/>
              </a:ext>
            </a:extLst>
          </p:cNvPr>
          <p:cNvSpPr/>
          <p:nvPr userDrawn="1"/>
        </p:nvSpPr>
        <p:spPr>
          <a:xfrm>
            <a:off x="254000" y="228600"/>
            <a:ext cx="5638800" cy="6427376"/>
          </a:xfrm>
          <a:custGeom>
            <a:avLst/>
            <a:gdLst>
              <a:gd name="connsiteX0" fmla="*/ 4076642 w 5638800"/>
              <a:gd name="connsiteY0" fmla="*/ 0 h 6427376"/>
              <a:gd name="connsiteX1" fmla="*/ 4597778 w 5638800"/>
              <a:gd name="connsiteY1" fmla="*/ 0 h 6427376"/>
              <a:gd name="connsiteX2" fmla="*/ 4729780 w 5638800"/>
              <a:gd name="connsiteY2" fmla="*/ 77500 h 6427376"/>
              <a:gd name="connsiteX3" fmla="*/ 5638800 w 5638800"/>
              <a:gd name="connsiteY3" fmla="*/ 3213719 h 6427376"/>
              <a:gd name="connsiteX4" fmla="*/ 4729780 w 5638800"/>
              <a:gd name="connsiteY4" fmla="*/ 6349937 h 6427376"/>
              <a:gd name="connsiteX5" fmla="*/ 4597778 w 5638800"/>
              <a:gd name="connsiteY5" fmla="*/ 6427376 h 6427376"/>
              <a:gd name="connsiteX6" fmla="*/ 4327096 w 5638800"/>
              <a:gd name="connsiteY6" fmla="*/ 6427376 h 6427376"/>
              <a:gd name="connsiteX7" fmla="*/ 4076642 w 5638800"/>
              <a:gd name="connsiteY7" fmla="*/ 6427376 h 6427376"/>
              <a:gd name="connsiteX8" fmla="*/ 1562159 w 5638800"/>
              <a:gd name="connsiteY8" fmla="*/ 6427376 h 6427376"/>
              <a:gd name="connsiteX9" fmla="*/ 1298187 w 5638800"/>
              <a:gd name="connsiteY9" fmla="*/ 6427376 h 6427376"/>
              <a:gd name="connsiteX10" fmla="*/ 1041083 w 5638800"/>
              <a:gd name="connsiteY10" fmla="*/ 6427376 h 6427376"/>
              <a:gd name="connsiteX11" fmla="*/ 909021 w 5638800"/>
              <a:gd name="connsiteY11" fmla="*/ 6349937 h 6427376"/>
              <a:gd name="connsiteX12" fmla="*/ 0 w 5638800"/>
              <a:gd name="connsiteY12" fmla="*/ 3213719 h 6427376"/>
              <a:gd name="connsiteX13" fmla="*/ 909021 w 5638800"/>
              <a:gd name="connsiteY13" fmla="*/ 77500 h 6427376"/>
              <a:gd name="connsiteX14" fmla="*/ 1041083 w 5638800"/>
              <a:gd name="connsiteY14" fmla="*/ 0 h 6427376"/>
              <a:gd name="connsiteX15" fmla="*/ 1298187 w 5638800"/>
              <a:gd name="connsiteY15" fmla="*/ 0 h 6427376"/>
              <a:gd name="connsiteX16" fmla="*/ 1562159 w 5638800"/>
              <a:gd name="connsiteY16" fmla="*/ 0 h 6427376"/>
              <a:gd name="connsiteX17" fmla="*/ 4076642 w 5638800"/>
              <a:gd name="connsiteY17" fmla="*/ 0 h 642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38800" h="6427376">
                <a:moveTo>
                  <a:pt x="4076642" y="0"/>
                </a:moveTo>
                <a:lnTo>
                  <a:pt x="4597778" y="0"/>
                </a:lnTo>
                <a:cubicBezTo>
                  <a:pt x="4638517" y="0"/>
                  <a:pt x="4686044" y="9236"/>
                  <a:pt x="4729780" y="77500"/>
                </a:cubicBezTo>
                <a:cubicBezTo>
                  <a:pt x="5332959" y="1018451"/>
                  <a:pt x="5638800" y="2073665"/>
                  <a:pt x="5638800" y="3213719"/>
                </a:cubicBezTo>
                <a:cubicBezTo>
                  <a:pt x="5638800" y="4353773"/>
                  <a:pt x="5332959" y="5408985"/>
                  <a:pt x="4729780" y="6349937"/>
                </a:cubicBezTo>
                <a:cubicBezTo>
                  <a:pt x="4686044" y="6418201"/>
                  <a:pt x="4638517" y="6427376"/>
                  <a:pt x="4597778" y="6427376"/>
                </a:cubicBezTo>
                <a:lnTo>
                  <a:pt x="4327096" y="6427376"/>
                </a:lnTo>
                <a:lnTo>
                  <a:pt x="4076642" y="6427376"/>
                </a:lnTo>
                <a:lnTo>
                  <a:pt x="1562159" y="6427376"/>
                </a:lnTo>
                <a:lnTo>
                  <a:pt x="1298187" y="6427376"/>
                </a:lnTo>
                <a:lnTo>
                  <a:pt x="1041083" y="6427376"/>
                </a:lnTo>
                <a:cubicBezTo>
                  <a:pt x="1000345" y="6427376"/>
                  <a:pt x="952757" y="6418201"/>
                  <a:pt x="909021" y="6349937"/>
                </a:cubicBezTo>
                <a:cubicBezTo>
                  <a:pt x="305841" y="5408985"/>
                  <a:pt x="0" y="4353773"/>
                  <a:pt x="0" y="3213719"/>
                </a:cubicBezTo>
                <a:cubicBezTo>
                  <a:pt x="0" y="2073665"/>
                  <a:pt x="305841" y="1018452"/>
                  <a:pt x="909021" y="77500"/>
                </a:cubicBezTo>
                <a:cubicBezTo>
                  <a:pt x="952757" y="9236"/>
                  <a:pt x="1000345" y="0"/>
                  <a:pt x="1041083" y="0"/>
                </a:cubicBezTo>
                <a:lnTo>
                  <a:pt x="1298187" y="0"/>
                </a:lnTo>
                <a:lnTo>
                  <a:pt x="1562159" y="0"/>
                </a:lnTo>
                <a:lnTo>
                  <a:pt x="4076642"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1104" y="-1138825"/>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White | Split | No Image | Barrel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1196" y="558803"/>
            <a:ext cx="5740400" cy="5740400"/>
          </a:xfrm>
          <a:prstGeom prst="rect">
            <a:avLst/>
          </a:prstGeom>
        </p:spPr>
      </p:pic>
      <p:sp>
        <p:nvSpPr>
          <p:cNvPr id="16" name="TextBox 15">
            <a:extLst>
              <a:ext uri="{FF2B5EF4-FFF2-40B4-BE49-F238E27FC236}">
                <a16:creationId xmlns:a16="http://schemas.microsoft.com/office/drawing/2014/main" id="{B9F4D54F-58A8-A843-BFE7-5AF277FB0CA5}"/>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C2DEFE86-91B2-CF45-BA57-398D9592ADCE}"/>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Footer Placeholder 4">
            <a:extLst>
              <a:ext uri="{FF2B5EF4-FFF2-40B4-BE49-F238E27FC236}">
                <a16:creationId xmlns:a16="http://schemas.microsoft.com/office/drawing/2014/main" id="{EAD011B3-3F0D-554B-999B-3359D8F142A0}"/>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1344628794"/>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ver Slide | Split | No Image | Pennant Shap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7" name="Freeform 16">
            <a:extLst>
              <a:ext uri="{FF2B5EF4-FFF2-40B4-BE49-F238E27FC236}">
                <a16:creationId xmlns:a16="http://schemas.microsoft.com/office/drawing/2014/main" id="{3842632C-A185-8D4E-A304-8FD5AAF199DD}"/>
              </a:ext>
            </a:extLst>
          </p:cNvPr>
          <p:cNvSpPr/>
          <p:nvPr userDrawn="1"/>
        </p:nvSpPr>
        <p:spPr>
          <a:xfrm>
            <a:off x="228601" y="202489"/>
            <a:ext cx="5638800" cy="6404335"/>
          </a:xfrm>
          <a:custGeom>
            <a:avLst/>
            <a:gdLst>
              <a:gd name="connsiteX0" fmla="*/ 155686 w 5638800"/>
              <a:gd name="connsiteY0" fmla="*/ 0 h 6404335"/>
              <a:gd name="connsiteX1" fmla="*/ 5483112 w 5638800"/>
              <a:gd name="connsiteY1" fmla="*/ 0 h 6404335"/>
              <a:gd name="connsiteX2" fmla="*/ 5483180 w 5638800"/>
              <a:gd name="connsiteY2" fmla="*/ 0 h 6404335"/>
              <a:gd name="connsiteX3" fmla="*/ 5638798 w 5638800"/>
              <a:gd name="connsiteY3" fmla="*/ 155752 h 6404335"/>
              <a:gd name="connsiteX4" fmla="*/ 5638798 w 5638800"/>
              <a:gd name="connsiteY4" fmla="*/ 1309374 h 6404335"/>
              <a:gd name="connsiteX5" fmla="*/ 5638798 w 5638800"/>
              <a:gd name="connsiteY5" fmla="*/ 1751217 h 6404335"/>
              <a:gd name="connsiteX6" fmla="*/ 5638798 w 5638800"/>
              <a:gd name="connsiteY6" fmla="*/ 3067680 h 6404335"/>
              <a:gd name="connsiteX7" fmla="*/ 5638800 w 5638800"/>
              <a:gd name="connsiteY7" fmla="*/ 3067680 h 6404335"/>
              <a:gd name="connsiteX8" fmla="*/ 5638800 w 5638800"/>
              <a:gd name="connsiteY8" fmla="*/ 4324774 h 6404335"/>
              <a:gd name="connsiteX9" fmla="*/ 5574261 w 5638800"/>
              <a:gd name="connsiteY9" fmla="*/ 4451023 h 6404335"/>
              <a:gd name="connsiteX10" fmla="*/ 2910548 w 5638800"/>
              <a:gd name="connsiteY10" fmla="*/ 6374897 h 6404335"/>
              <a:gd name="connsiteX11" fmla="*/ 2728256 w 5638800"/>
              <a:gd name="connsiteY11" fmla="*/ 6374897 h 6404335"/>
              <a:gd name="connsiteX12" fmla="*/ 64542 w 5638800"/>
              <a:gd name="connsiteY12" fmla="*/ 4451023 h 6404335"/>
              <a:gd name="connsiteX13" fmla="*/ 2 w 5638800"/>
              <a:gd name="connsiteY13" fmla="*/ 4324774 h 6404335"/>
              <a:gd name="connsiteX14" fmla="*/ 2 w 5638800"/>
              <a:gd name="connsiteY14" fmla="*/ 3637854 h 6404335"/>
              <a:gd name="connsiteX15" fmla="*/ 0 w 5638800"/>
              <a:gd name="connsiteY15" fmla="*/ 3637854 h 6404335"/>
              <a:gd name="connsiteX16" fmla="*/ 0 w 5638800"/>
              <a:gd name="connsiteY16" fmla="*/ 1751217 h 6404335"/>
              <a:gd name="connsiteX17" fmla="*/ 0 w 5638800"/>
              <a:gd name="connsiteY17" fmla="*/ 1309374 h 6404335"/>
              <a:gd name="connsiteX18" fmla="*/ 0 w 5638800"/>
              <a:gd name="connsiteY18" fmla="*/ 155752 h 6404335"/>
              <a:gd name="connsiteX19" fmla="*/ 0 w 5638800"/>
              <a:gd name="connsiteY19" fmla="*/ 155686 h 6404335"/>
              <a:gd name="connsiteX20" fmla="*/ 155686 w 5638800"/>
              <a:gd name="connsiteY20" fmla="*/ 0 h 640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38800" h="6404335">
                <a:moveTo>
                  <a:pt x="155686" y="0"/>
                </a:moveTo>
                <a:lnTo>
                  <a:pt x="5483112" y="0"/>
                </a:lnTo>
                <a:cubicBezTo>
                  <a:pt x="5483132" y="0"/>
                  <a:pt x="5483159" y="0"/>
                  <a:pt x="5483180" y="0"/>
                </a:cubicBezTo>
                <a:cubicBezTo>
                  <a:pt x="5569162" y="36"/>
                  <a:pt x="5638832" y="69770"/>
                  <a:pt x="5638798" y="155752"/>
                </a:cubicBezTo>
                <a:lnTo>
                  <a:pt x="5638798" y="1309374"/>
                </a:lnTo>
                <a:lnTo>
                  <a:pt x="5638798" y="1751217"/>
                </a:lnTo>
                <a:lnTo>
                  <a:pt x="5638798" y="3067680"/>
                </a:lnTo>
                <a:lnTo>
                  <a:pt x="5638800" y="3067680"/>
                </a:lnTo>
                <a:lnTo>
                  <a:pt x="5638800" y="4324774"/>
                </a:lnTo>
                <a:cubicBezTo>
                  <a:pt x="5638814" y="4374780"/>
                  <a:pt x="5614802" y="4421749"/>
                  <a:pt x="5574261" y="4451023"/>
                </a:cubicBezTo>
                <a:lnTo>
                  <a:pt x="2910548" y="6374897"/>
                </a:lnTo>
                <a:cubicBezTo>
                  <a:pt x="2856124" y="6414148"/>
                  <a:pt x="2782681" y="6414148"/>
                  <a:pt x="2728256" y="6374897"/>
                </a:cubicBezTo>
                <a:lnTo>
                  <a:pt x="64542" y="4451023"/>
                </a:lnTo>
                <a:cubicBezTo>
                  <a:pt x="24001" y="4421749"/>
                  <a:pt x="-11" y="4374780"/>
                  <a:pt x="2" y="4324774"/>
                </a:cubicBezTo>
                <a:lnTo>
                  <a:pt x="2" y="3637854"/>
                </a:lnTo>
                <a:lnTo>
                  <a:pt x="0" y="3637854"/>
                </a:lnTo>
                <a:lnTo>
                  <a:pt x="0" y="1751217"/>
                </a:lnTo>
                <a:lnTo>
                  <a:pt x="0" y="1309374"/>
                </a:lnTo>
                <a:lnTo>
                  <a:pt x="0" y="155752"/>
                </a:lnTo>
                <a:cubicBezTo>
                  <a:pt x="0" y="155729"/>
                  <a:pt x="0" y="155707"/>
                  <a:pt x="0" y="155686"/>
                </a:cubicBezTo>
                <a:cubicBezTo>
                  <a:pt x="0" y="69702"/>
                  <a:pt x="69702" y="0"/>
                  <a:pt x="15568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 No Image | Pennant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1196" y="558803"/>
            <a:ext cx="5740400" cy="5740400"/>
          </a:xfrm>
          <a:prstGeom prst="rect">
            <a:avLst/>
          </a:prstGeom>
        </p:spPr>
      </p:pic>
      <p:sp>
        <p:nvSpPr>
          <p:cNvPr id="16" name="TextBox 15">
            <a:extLst>
              <a:ext uri="{FF2B5EF4-FFF2-40B4-BE49-F238E27FC236}">
                <a16:creationId xmlns:a16="http://schemas.microsoft.com/office/drawing/2014/main" id="{3A37281A-D98C-5B4E-AA76-F4D94706F9C7}"/>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74E64ABD-7935-E048-AE12-3B8E9116D6F1}"/>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13" name="Footer Placeholder 4">
            <a:extLst>
              <a:ext uri="{FF2B5EF4-FFF2-40B4-BE49-F238E27FC236}">
                <a16:creationId xmlns:a16="http://schemas.microsoft.com/office/drawing/2014/main" id="{831C4FE4-DACB-7B41-9D5A-92780F21DA37}"/>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3236884939"/>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ver Slide | White | Split | No Image | Pennant Shap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en-US" sz="1351" b="0" i="0" dirty="0">
              <a:solidFill>
                <a:schemeClr val="bg1"/>
              </a:solidFill>
              <a:latin typeface="Girl Scout Display Light" panose="02020003000000000000" pitchFamily="18" charset="0"/>
            </a:endParaRPr>
          </a:p>
        </p:txBody>
      </p:sp>
      <p:sp>
        <p:nvSpPr>
          <p:cNvPr id="17" name="Freeform 16">
            <a:extLst>
              <a:ext uri="{FF2B5EF4-FFF2-40B4-BE49-F238E27FC236}">
                <a16:creationId xmlns:a16="http://schemas.microsoft.com/office/drawing/2014/main" id="{3842632C-A185-8D4E-A304-8FD5AAF199DD}"/>
              </a:ext>
            </a:extLst>
          </p:cNvPr>
          <p:cNvSpPr/>
          <p:nvPr userDrawn="1"/>
        </p:nvSpPr>
        <p:spPr>
          <a:xfrm>
            <a:off x="228601" y="202489"/>
            <a:ext cx="5638800" cy="6404335"/>
          </a:xfrm>
          <a:custGeom>
            <a:avLst/>
            <a:gdLst>
              <a:gd name="connsiteX0" fmla="*/ 155686 w 5638800"/>
              <a:gd name="connsiteY0" fmla="*/ 0 h 6404335"/>
              <a:gd name="connsiteX1" fmla="*/ 5483112 w 5638800"/>
              <a:gd name="connsiteY1" fmla="*/ 0 h 6404335"/>
              <a:gd name="connsiteX2" fmla="*/ 5483180 w 5638800"/>
              <a:gd name="connsiteY2" fmla="*/ 0 h 6404335"/>
              <a:gd name="connsiteX3" fmla="*/ 5638798 w 5638800"/>
              <a:gd name="connsiteY3" fmla="*/ 155752 h 6404335"/>
              <a:gd name="connsiteX4" fmla="*/ 5638798 w 5638800"/>
              <a:gd name="connsiteY4" fmla="*/ 1309374 h 6404335"/>
              <a:gd name="connsiteX5" fmla="*/ 5638798 w 5638800"/>
              <a:gd name="connsiteY5" fmla="*/ 1751217 h 6404335"/>
              <a:gd name="connsiteX6" fmla="*/ 5638798 w 5638800"/>
              <a:gd name="connsiteY6" fmla="*/ 3067680 h 6404335"/>
              <a:gd name="connsiteX7" fmla="*/ 5638800 w 5638800"/>
              <a:gd name="connsiteY7" fmla="*/ 3067680 h 6404335"/>
              <a:gd name="connsiteX8" fmla="*/ 5638800 w 5638800"/>
              <a:gd name="connsiteY8" fmla="*/ 4324774 h 6404335"/>
              <a:gd name="connsiteX9" fmla="*/ 5574261 w 5638800"/>
              <a:gd name="connsiteY9" fmla="*/ 4451023 h 6404335"/>
              <a:gd name="connsiteX10" fmla="*/ 2910548 w 5638800"/>
              <a:gd name="connsiteY10" fmla="*/ 6374897 h 6404335"/>
              <a:gd name="connsiteX11" fmla="*/ 2728256 w 5638800"/>
              <a:gd name="connsiteY11" fmla="*/ 6374897 h 6404335"/>
              <a:gd name="connsiteX12" fmla="*/ 64542 w 5638800"/>
              <a:gd name="connsiteY12" fmla="*/ 4451023 h 6404335"/>
              <a:gd name="connsiteX13" fmla="*/ 2 w 5638800"/>
              <a:gd name="connsiteY13" fmla="*/ 4324774 h 6404335"/>
              <a:gd name="connsiteX14" fmla="*/ 2 w 5638800"/>
              <a:gd name="connsiteY14" fmla="*/ 3637854 h 6404335"/>
              <a:gd name="connsiteX15" fmla="*/ 0 w 5638800"/>
              <a:gd name="connsiteY15" fmla="*/ 3637854 h 6404335"/>
              <a:gd name="connsiteX16" fmla="*/ 0 w 5638800"/>
              <a:gd name="connsiteY16" fmla="*/ 1751217 h 6404335"/>
              <a:gd name="connsiteX17" fmla="*/ 0 w 5638800"/>
              <a:gd name="connsiteY17" fmla="*/ 1309374 h 6404335"/>
              <a:gd name="connsiteX18" fmla="*/ 0 w 5638800"/>
              <a:gd name="connsiteY18" fmla="*/ 155752 h 6404335"/>
              <a:gd name="connsiteX19" fmla="*/ 0 w 5638800"/>
              <a:gd name="connsiteY19" fmla="*/ 155686 h 6404335"/>
              <a:gd name="connsiteX20" fmla="*/ 155686 w 5638800"/>
              <a:gd name="connsiteY20" fmla="*/ 0 h 640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38800" h="6404335">
                <a:moveTo>
                  <a:pt x="155686" y="0"/>
                </a:moveTo>
                <a:lnTo>
                  <a:pt x="5483112" y="0"/>
                </a:lnTo>
                <a:cubicBezTo>
                  <a:pt x="5483132" y="0"/>
                  <a:pt x="5483159" y="0"/>
                  <a:pt x="5483180" y="0"/>
                </a:cubicBezTo>
                <a:cubicBezTo>
                  <a:pt x="5569162" y="36"/>
                  <a:pt x="5638832" y="69770"/>
                  <a:pt x="5638798" y="155752"/>
                </a:cubicBezTo>
                <a:lnTo>
                  <a:pt x="5638798" y="1309374"/>
                </a:lnTo>
                <a:lnTo>
                  <a:pt x="5638798" y="1751217"/>
                </a:lnTo>
                <a:lnTo>
                  <a:pt x="5638798" y="3067680"/>
                </a:lnTo>
                <a:lnTo>
                  <a:pt x="5638800" y="3067680"/>
                </a:lnTo>
                <a:lnTo>
                  <a:pt x="5638800" y="4324774"/>
                </a:lnTo>
                <a:cubicBezTo>
                  <a:pt x="5638814" y="4374780"/>
                  <a:pt x="5614802" y="4421749"/>
                  <a:pt x="5574261" y="4451023"/>
                </a:cubicBezTo>
                <a:lnTo>
                  <a:pt x="2910548" y="6374897"/>
                </a:lnTo>
                <a:cubicBezTo>
                  <a:pt x="2856124" y="6414148"/>
                  <a:pt x="2782681" y="6414148"/>
                  <a:pt x="2728256" y="6374897"/>
                </a:cubicBezTo>
                <a:lnTo>
                  <a:pt x="64542" y="4451023"/>
                </a:lnTo>
                <a:cubicBezTo>
                  <a:pt x="24001" y="4421749"/>
                  <a:pt x="-11" y="4374780"/>
                  <a:pt x="2" y="4324774"/>
                </a:cubicBezTo>
                <a:lnTo>
                  <a:pt x="2" y="3637854"/>
                </a:lnTo>
                <a:lnTo>
                  <a:pt x="0" y="3637854"/>
                </a:lnTo>
                <a:lnTo>
                  <a:pt x="0" y="1751217"/>
                </a:lnTo>
                <a:lnTo>
                  <a:pt x="0" y="1309374"/>
                </a:lnTo>
                <a:lnTo>
                  <a:pt x="0" y="155752"/>
                </a:lnTo>
                <a:cubicBezTo>
                  <a:pt x="0" y="155729"/>
                  <a:pt x="0" y="155707"/>
                  <a:pt x="0" y="155686"/>
                </a:cubicBezTo>
                <a:cubicBezTo>
                  <a:pt x="0" y="69702"/>
                  <a:pt x="69702" y="0"/>
                  <a:pt x="15568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dirty="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White | Split | No Image | Pennant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1196" y="558803"/>
            <a:ext cx="5740400" cy="5740400"/>
          </a:xfrm>
          <a:prstGeom prst="rect">
            <a:avLst/>
          </a:prstGeom>
        </p:spPr>
      </p:pic>
      <p:sp>
        <p:nvSpPr>
          <p:cNvPr id="13" name="TextBox 12">
            <a:extLst>
              <a:ext uri="{FF2B5EF4-FFF2-40B4-BE49-F238E27FC236}">
                <a16:creationId xmlns:a16="http://schemas.microsoft.com/office/drawing/2014/main" id="{B7E75B5C-53E4-4E40-A36F-DCD28D1AB5FF}"/>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37247F22-E006-754A-A699-FEEE77B763B0}"/>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16" name="Footer Placeholder 4">
            <a:extLst>
              <a:ext uri="{FF2B5EF4-FFF2-40B4-BE49-F238E27FC236}">
                <a16:creationId xmlns:a16="http://schemas.microsoft.com/office/drawing/2014/main" id="{56614C65-3E08-C043-8A16-9BF98672B924}"/>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336361250"/>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ver Slide | Split | No Image | Hexagon Shap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3" name="Freeform 12">
            <a:extLst>
              <a:ext uri="{FF2B5EF4-FFF2-40B4-BE49-F238E27FC236}">
                <a16:creationId xmlns:a16="http://schemas.microsoft.com/office/drawing/2014/main" id="{DFEEF8EC-E6AA-6340-B68B-2BE9D4CF9462}"/>
              </a:ext>
            </a:extLst>
          </p:cNvPr>
          <p:cNvSpPr/>
          <p:nvPr userDrawn="1"/>
        </p:nvSpPr>
        <p:spPr>
          <a:xfrm>
            <a:off x="238802" y="228299"/>
            <a:ext cx="5618657" cy="6378877"/>
          </a:xfrm>
          <a:custGeom>
            <a:avLst/>
            <a:gdLst>
              <a:gd name="connsiteX0" fmla="*/ 1928462 w 5618657"/>
              <a:gd name="connsiteY0" fmla="*/ 1 h 6378877"/>
              <a:gd name="connsiteX1" fmla="*/ 2941265 w 5618657"/>
              <a:gd name="connsiteY1" fmla="*/ 1 h 6378877"/>
              <a:gd name="connsiteX2" fmla="*/ 2941265 w 5618657"/>
              <a:gd name="connsiteY2" fmla="*/ 1 h 6378877"/>
              <a:gd name="connsiteX3" fmla="*/ 3512272 w 5618657"/>
              <a:gd name="connsiteY3" fmla="*/ 1 h 6378877"/>
              <a:gd name="connsiteX4" fmla="*/ 3512272 w 5618657"/>
              <a:gd name="connsiteY4" fmla="*/ 1 h 6378877"/>
              <a:gd name="connsiteX5" fmla="*/ 3690119 w 5618657"/>
              <a:gd name="connsiteY5" fmla="*/ 1 h 6378877"/>
              <a:gd name="connsiteX6" fmla="*/ 3868706 w 5618657"/>
              <a:gd name="connsiteY6" fmla="*/ 103033 h 6378877"/>
              <a:gd name="connsiteX7" fmla="*/ 5591045 w 5618657"/>
              <a:gd name="connsiteY7" fmla="*/ 3086202 h 6378877"/>
              <a:gd name="connsiteX8" fmla="*/ 5591045 w 5618657"/>
              <a:gd name="connsiteY8" fmla="*/ 3292265 h 6378877"/>
              <a:gd name="connsiteX9" fmla="*/ 3868913 w 5618657"/>
              <a:gd name="connsiteY9" fmla="*/ 6275709 h 6378877"/>
              <a:gd name="connsiteX10" fmla="*/ 3690258 w 5618657"/>
              <a:gd name="connsiteY10" fmla="*/ 6378877 h 6378877"/>
              <a:gd name="connsiteX11" fmla="*/ 3512272 w 5618657"/>
              <a:gd name="connsiteY11" fmla="*/ 6378877 h 6378877"/>
              <a:gd name="connsiteX12" fmla="*/ 2941265 w 5618657"/>
              <a:gd name="connsiteY12" fmla="*/ 6378877 h 6378877"/>
              <a:gd name="connsiteX13" fmla="*/ 2677389 w 5618657"/>
              <a:gd name="connsiteY13" fmla="*/ 6378877 h 6378877"/>
              <a:gd name="connsiteX14" fmla="*/ 2093129 w 5618657"/>
              <a:gd name="connsiteY14" fmla="*/ 6378877 h 6378877"/>
              <a:gd name="connsiteX15" fmla="*/ 1928462 w 5618657"/>
              <a:gd name="connsiteY15" fmla="*/ 6378877 h 6378877"/>
              <a:gd name="connsiteX16" fmla="*/ 1749875 w 5618657"/>
              <a:gd name="connsiteY16" fmla="*/ 6275846 h 6378877"/>
              <a:gd name="connsiteX17" fmla="*/ 27606 w 5618657"/>
              <a:gd name="connsiteY17" fmla="*/ 3292540 h 6378877"/>
              <a:gd name="connsiteX18" fmla="*/ 27606 w 5618657"/>
              <a:gd name="connsiteY18" fmla="*/ 3086477 h 6378877"/>
              <a:gd name="connsiteX19" fmla="*/ 1749875 w 5618657"/>
              <a:gd name="connsiteY19" fmla="*/ 103032 h 6378877"/>
              <a:gd name="connsiteX20" fmla="*/ 1928462 w 5618657"/>
              <a:gd name="connsiteY20" fmla="*/ 1 h 637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8657" h="6378877">
                <a:moveTo>
                  <a:pt x="1928462" y="1"/>
                </a:moveTo>
                <a:lnTo>
                  <a:pt x="2941265" y="1"/>
                </a:lnTo>
                <a:lnTo>
                  <a:pt x="2941265" y="1"/>
                </a:lnTo>
                <a:lnTo>
                  <a:pt x="3512272" y="1"/>
                </a:lnTo>
                <a:lnTo>
                  <a:pt x="3512272" y="1"/>
                </a:lnTo>
                <a:lnTo>
                  <a:pt x="3690119" y="1"/>
                </a:lnTo>
                <a:cubicBezTo>
                  <a:pt x="3763787" y="-46"/>
                  <a:pt x="3831877" y="39235"/>
                  <a:pt x="3868706" y="103033"/>
                </a:cubicBezTo>
                <a:lnTo>
                  <a:pt x="5591045" y="3086202"/>
                </a:lnTo>
                <a:cubicBezTo>
                  <a:pt x="5627861" y="3149957"/>
                  <a:pt x="5627861" y="3228509"/>
                  <a:pt x="5591045" y="3292265"/>
                </a:cubicBezTo>
                <a:lnTo>
                  <a:pt x="3868913" y="6275709"/>
                </a:lnTo>
                <a:cubicBezTo>
                  <a:pt x="3832103" y="6339581"/>
                  <a:pt x="3763979" y="6378946"/>
                  <a:pt x="3690258" y="6378877"/>
                </a:cubicBezTo>
                <a:lnTo>
                  <a:pt x="3512272" y="6378877"/>
                </a:lnTo>
                <a:lnTo>
                  <a:pt x="2941265" y="6378877"/>
                </a:lnTo>
                <a:lnTo>
                  <a:pt x="2677389" y="6378877"/>
                </a:lnTo>
                <a:lnTo>
                  <a:pt x="2093129" y="6378877"/>
                </a:lnTo>
                <a:lnTo>
                  <a:pt x="1928462" y="6378877"/>
                </a:lnTo>
                <a:cubicBezTo>
                  <a:pt x="1854795" y="6378946"/>
                  <a:pt x="1786706" y="6339643"/>
                  <a:pt x="1749875" y="6275846"/>
                </a:cubicBezTo>
                <a:lnTo>
                  <a:pt x="27606" y="3292540"/>
                </a:lnTo>
                <a:cubicBezTo>
                  <a:pt x="-9203" y="3228784"/>
                  <a:pt x="-9203" y="3150233"/>
                  <a:pt x="27606" y="3086477"/>
                </a:cubicBezTo>
                <a:lnTo>
                  <a:pt x="1749875" y="103032"/>
                </a:lnTo>
                <a:cubicBezTo>
                  <a:pt x="1786767" y="39298"/>
                  <a:pt x="1854817" y="39"/>
                  <a:pt x="1928462" y="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p>
          <a:p>
            <a:pPr lvl="0"/>
            <a:r>
              <a:rPr lang="en-US" dirty="0" err="1"/>
              <a:t>quis</a:t>
            </a:r>
            <a:r>
              <a:rPr lang="en-US" dirty="0"/>
              <a:t> nostrum </a:t>
            </a:r>
            <a:r>
              <a:rPr lang="en-US" dirty="0" err="1"/>
              <a:t>exercitationem</a:t>
            </a:r>
            <a:r>
              <a:rPr lang="en-US" dirty="0"/>
              <a:t> </a:t>
            </a:r>
            <a:r>
              <a:rPr lang="en-US" dirty="0" err="1"/>
              <a:t>ulla</a:t>
            </a:r>
            <a:endParaRPr lang="en-US" dirty="0"/>
          </a:p>
          <a:p>
            <a:pPr lvl="0"/>
            <a:r>
              <a:rPr lang="en-US" dirty="0"/>
              <a:t> corporis </a:t>
            </a:r>
            <a:r>
              <a:rPr lang="en-US" dirty="0" err="1"/>
              <a:t>suscipit</a:t>
            </a:r>
            <a:r>
              <a:rPr lang="en-US" dirty="0"/>
              <a:t> </a:t>
            </a:r>
            <a:r>
              <a:rPr lang="en-US" dirty="0" err="1"/>
              <a:t>laboriosam</a:t>
            </a:r>
            <a:r>
              <a:rPr lang="en-US" dirty="0"/>
              <a:t>, nisi</a:t>
            </a:r>
          </a:p>
          <a:p>
            <a:pPr lvl="0"/>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 No Image | Hexagon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1196" y="558803"/>
            <a:ext cx="5740400" cy="5740400"/>
          </a:xfrm>
          <a:prstGeom prst="rect">
            <a:avLst/>
          </a:prstGeom>
        </p:spPr>
      </p:pic>
      <p:sp>
        <p:nvSpPr>
          <p:cNvPr id="16" name="TextBox 15">
            <a:extLst>
              <a:ext uri="{FF2B5EF4-FFF2-40B4-BE49-F238E27FC236}">
                <a16:creationId xmlns:a16="http://schemas.microsoft.com/office/drawing/2014/main" id="{C9184D83-D48B-B04C-AFE2-B9456F40E1E0}"/>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01128339-EDFF-CC4A-AE80-F749322ACAC1}"/>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Footer Placeholder 4">
            <a:extLst>
              <a:ext uri="{FF2B5EF4-FFF2-40B4-BE49-F238E27FC236}">
                <a16:creationId xmlns:a16="http://schemas.microsoft.com/office/drawing/2014/main" id="{9879E378-BC38-684F-855C-3AFA3BA0A88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362171294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ver Slide | White | Split | No Image | Hexagon Shap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3" name="Freeform 12">
            <a:extLst>
              <a:ext uri="{FF2B5EF4-FFF2-40B4-BE49-F238E27FC236}">
                <a16:creationId xmlns:a16="http://schemas.microsoft.com/office/drawing/2014/main" id="{DFEEF8EC-E6AA-6340-B68B-2BE9D4CF9462}"/>
              </a:ext>
            </a:extLst>
          </p:cNvPr>
          <p:cNvSpPr/>
          <p:nvPr userDrawn="1"/>
        </p:nvSpPr>
        <p:spPr>
          <a:xfrm>
            <a:off x="238802" y="228299"/>
            <a:ext cx="5618657" cy="6378877"/>
          </a:xfrm>
          <a:custGeom>
            <a:avLst/>
            <a:gdLst>
              <a:gd name="connsiteX0" fmla="*/ 1928462 w 5618657"/>
              <a:gd name="connsiteY0" fmla="*/ 1 h 6378877"/>
              <a:gd name="connsiteX1" fmla="*/ 2941265 w 5618657"/>
              <a:gd name="connsiteY1" fmla="*/ 1 h 6378877"/>
              <a:gd name="connsiteX2" fmla="*/ 2941265 w 5618657"/>
              <a:gd name="connsiteY2" fmla="*/ 1 h 6378877"/>
              <a:gd name="connsiteX3" fmla="*/ 3512272 w 5618657"/>
              <a:gd name="connsiteY3" fmla="*/ 1 h 6378877"/>
              <a:gd name="connsiteX4" fmla="*/ 3512272 w 5618657"/>
              <a:gd name="connsiteY4" fmla="*/ 1 h 6378877"/>
              <a:gd name="connsiteX5" fmla="*/ 3690119 w 5618657"/>
              <a:gd name="connsiteY5" fmla="*/ 1 h 6378877"/>
              <a:gd name="connsiteX6" fmla="*/ 3868706 w 5618657"/>
              <a:gd name="connsiteY6" fmla="*/ 103033 h 6378877"/>
              <a:gd name="connsiteX7" fmla="*/ 5591045 w 5618657"/>
              <a:gd name="connsiteY7" fmla="*/ 3086202 h 6378877"/>
              <a:gd name="connsiteX8" fmla="*/ 5591045 w 5618657"/>
              <a:gd name="connsiteY8" fmla="*/ 3292265 h 6378877"/>
              <a:gd name="connsiteX9" fmla="*/ 3868913 w 5618657"/>
              <a:gd name="connsiteY9" fmla="*/ 6275709 h 6378877"/>
              <a:gd name="connsiteX10" fmla="*/ 3690258 w 5618657"/>
              <a:gd name="connsiteY10" fmla="*/ 6378877 h 6378877"/>
              <a:gd name="connsiteX11" fmla="*/ 3512272 w 5618657"/>
              <a:gd name="connsiteY11" fmla="*/ 6378877 h 6378877"/>
              <a:gd name="connsiteX12" fmla="*/ 2941265 w 5618657"/>
              <a:gd name="connsiteY12" fmla="*/ 6378877 h 6378877"/>
              <a:gd name="connsiteX13" fmla="*/ 2677389 w 5618657"/>
              <a:gd name="connsiteY13" fmla="*/ 6378877 h 6378877"/>
              <a:gd name="connsiteX14" fmla="*/ 2093129 w 5618657"/>
              <a:gd name="connsiteY14" fmla="*/ 6378877 h 6378877"/>
              <a:gd name="connsiteX15" fmla="*/ 1928462 w 5618657"/>
              <a:gd name="connsiteY15" fmla="*/ 6378877 h 6378877"/>
              <a:gd name="connsiteX16" fmla="*/ 1749875 w 5618657"/>
              <a:gd name="connsiteY16" fmla="*/ 6275846 h 6378877"/>
              <a:gd name="connsiteX17" fmla="*/ 27606 w 5618657"/>
              <a:gd name="connsiteY17" fmla="*/ 3292540 h 6378877"/>
              <a:gd name="connsiteX18" fmla="*/ 27606 w 5618657"/>
              <a:gd name="connsiteY18" fmla="*/ 3086477 h 6378877"/>
              <a:gd name="connsiteX19" fmla="*/ 1749875 w 5618657"/>
              <a:gd name="connsiteY19" fmla="*/ 103032 h 6378877"/>
              <a:gd name="connsiteX20" fmla="*/ 1928462 w 5618657"/>
              <a:gd name="connsiteY20" fmla="*/ 1 h 637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8657" h="6378877">
                <a:moveTo>
                  <a:pt x="1928462" y="1"/>
                </a:moveTo>
                <a:lnTo>
                  <a:pt x="2941265" y="1"/>
                </a:lnTo>
                <a:lnTo>
                  <a:pt x="2941265" y="1"/>
                </a:lnTo>
                <a:lnTo>
                  <a:pt x="3512272" y="1"/>
                </a:lnTo>
                <a:lnTo>
                  <a:pt x="3512272" y="1"/>
                </a:lnTo>
                <a:lnTo>
                  <a:pt x="3690119" y="1"/>
                </a:lnTo>
                <a:cubicBezTo>
                  <a:pt x="3763787" y="-46"/>
                  <a:pt x="3831877" y="39235"/>
                  <a:pt x="3868706" y="103033"/>
                </a:cubicBezTo>
                <a:lnTo>
                  <a:pt x="5591045" y="3086202"/>
                </a:lnTo>
                <a:cubicBezTo>
                  <a:pt x="5627861" y="3149957"/>
                  <a:pt x="5627861" y="3228509"/>
                  <a:pt x="5591045" y="3292265"/>
                </a:cubicBezTo>
                <a:lnTo>
                  <a:pt x="3868913" y="6275709"/>
                </a:lnTo>
                <a:cubicBezTo>
                  <a:pt x="3832103" y="6339581"/>
                  <a:pt x="3763979" y="6378946"/>
                  <a:pt x="3690258" y="6378877"/>
                </a:cubicBezTo>
                <a:lnTo>
                  <a:pt x="3512272" y="6378877"/>
                </a:lnTo>
                <a:lnTo>
                  <a:pt x="2941265" y="6378877"/>
                </a:lnTo>
                <a:lnTo>
                  <a:pt x="2677389" y="6378877"/>
                </a:lnTo>
                <a:lnTo>
                  <a:pt x="2093129" y="6378877"/>
                </a:lnTo>
                <a:lnTo>
                  <a:pt x="1928462" y="6378877"/>
                </a:lnTo>
                <a:cubicBezTo>
                  <a:pt x="1854795" y="6378946"/>
                  <a:pt x="1786706" y="6339643"/>
                  <a:pt x="1749875" y="6275846"/>
                </a:cubicBezTo>
                <a:lnTo>
                  <a:pt x="27606" y="3292540"/>
                </a:lnTo>
                <a:cubicBezTo>
                  <a:pt x="-9203" y="3228784"/>
                  <a:pt x="-9203" y="3150233"/>
                  <a:pt x="27606" y="3086477"/>
                </a:cubicBezTo>
                <a:lnTo>
                  <a:pt x="1749875" y="103032"/>
                </a:lnTo>
                <a:cubicBezTo>
                  <a:pt x="1786767" y="39298"/>
                  <a:pt x="1854817" y="39"/>
                  <a:pt x="1928462" y="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p>
          <a:p>
            <a:pPr lvl="0"/>
            <a:r>
              <a:rPr lang="en-US" dirty="0" err="1"/>
              <a:t>quis</a:t>
            </a:r>
            <a:r>
              <a:rPr lang="en-US" dirty="0"/>
              <a:t> nostrum </a:t>
            </a:r>
            <a:r>
              <a:rPr lang="en-US" dirty="0" err="1"/>
              <a:t>exercitationem</a:t>
            </a:r>
            <a:r>
              <a:rPr lang="en-US" dirty="0"/>
              <a:t> </a:t>
            </a:r>
            <a:r>
              <a:rPr lang="en-US" dirty="0" err="1"/>
              <a:t>ulla</a:t>
            </a:r>
            <a:endParaRPr lang="en-US" dirty="0"/>
          </a:p>
          <a:p>
            <a:pPr lvl="0"/>
            <a:r>
              <a:rPr lang="en-US" dirty="0"/>
              <a:t> corporis </a:t>
            </a:r>
            <a:r>
              <a:rPr lang="en-US" dirty="0" err="1"/>
              <a:t>suscipit</a:t>
            </a:r>
            <a:r>
              <a:rPr lang="en-US" dirty="0"/>
              <a:t> </a:t>
            </a:r>
            <a:r>
              <a:rPr lang="en-US" dirty="0" err="1"/>
              <a:t>laboriosam</a:t>
            </a:r>
            <a:r>
              <a:rPr lang="en-US" dirty="0"/>
              <a:t>, nisi</a:t>
            </a:r>
          </a:p>
          <a:p>
            <a:pPr lvl="0"/>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White | Split | No Image | Hexagon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1196" y="558803"/>
            <a:ext cx="5740400" cy="5740400"/>
          </a:xfrm>
          <a:prstGeom prst="rect">
            <a:avLst/>
          </a:prstGeom>
        </p:spPr>
      </p:pic>
      <p:sp>
        <p:nvSpPr>
          <p:cNvPr id="16" name="TextBox 15">
            <a:extLst>
              <a:ext uri="{FF2B5EF4-FFF2-40B4-BE49-F238E27FC236}">
                <a16:creationId xmlns:a16="http://schemas.microsoft.com/office/drawing/2014/main" id="{12050645-1342-6549-A21A-D375B88890FD}"/>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D23E2E13-238C-B74B-97E7-1ABD1CE24407}"/>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Footer Placeholder 4">
            <a:extLst>
              <a:ext uri="{FF2B5EF4-FFF2-40B4-BE49-F238E27FC236}">
                <a16:creationId xmlns:a16="http://schemas.microsoft.com/office/drawing/2014/main" id="{F3B7CFC8-9E1D-C042-96A9-EA8FA9521049}"/>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3617118297"/>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3" name="Freeform 12">
            <a:extLst>
              <a:ext uri="{FF2B5EF4-FFF2-40B4-BE49-F238E27FC236}">
                <a16:creationId xmlns:a16="http://schemas.microsoft.com/office/drawing/2014/main" id="{132ADEC1-D8CD-3A46-9572-0062BFFBD219}"/>
              </a:ext>
            </a:extLst>
          </p:cNvPr>
          <p:cNvSpPr/>
          <p:nvPr userDrawn="1"/>
        </p:nvSpPr>
        <p:spPr>
          <a:xfrm>
            <a:off x="228602" y="228601"/>
            <a:ext cx="5649911" cy="6387755"/>
          </a:xfrm>
          <a:custGeom>
            <a:avLst/>
            <a:gdLst>
              <a:gd name="connsiteX0" fmla="*/ 3146830 w 5649911"/>
              <a:gd name="connsiteY0" fmla="*/ 0 h 6387754"/>
              <a:gd name="connsiteX1" fmla="*/ 4385672 w 5649911"/>
              <a:gd name="connsiteY1" fmla="*/ 0 h 6387754"/>
              <a:gd name="connsiteX2" fmla="*/ 4452177 w 5649911"/>
              <a:gd name="connsiteY2" fmla="*/ 66564 h 6387754"/>
              <a:gd name="connsiteX3" fmla="*/ 5583346 w 5649911"/>
              <a:gd name="connsiteY3" fmla="*/ 1197734 h 6387754"/>
              <a:gd name="connsiteX4" fmla="*/ 5649911 w 5649911"/>
              <a:gd name="connsiteY4" fmla="*/ 1264238 h 6387754"/>
              <a:gd name="connsiteX5" fmla="*/ 5649911 w 5649911"/>
              <a:gd name="connsiteY5" fmla="*/ 5123516 h 6387754"/>
              <a:gd name="connsiteX6" fmla="*/ 5583346 w 5649911"/>
              <a:gd name="connsiteY6" fmla="*/ 5190080 h 6387754"/>
              <a:gd name="connsiteX7" fmla="*/ 4452177 w 5649911"/>
              <a:gd name="connsiteY7" fmla="*/ 6321250 h 6387754"/>
              <a:gd name="connsiteX8" fmla="*/ 4385672 w 5649911"/>
              <a:gd name="connsiteY8" fmla="*/ 6387754 h 6387754"/>
              <a:gd name="connsiteX9" fmla="*/ 3515753 w 5649911"/>
              <a:gd name="connsiteY9" fmla="*/ 6387754 h 6387754"/>
              <a:gd name="connsiteX10" fmla="*/ 3146830 w 5649911"/>
              <a:gd name="connsiteY10" fmla="*/ 6387754 h 6387754"/>
              <a:gd name="connsiteX11" fmla="*/ 2503078 w 5649911"/>
              <a:gd name="connsiteY11" fmla="*/ 6387754 h 6387754"/>
              <a:gd name="connsiteX12" fmla="*/ 2134155 w 5649911"/>
              <a:gd name="connsiteY12" fmla="*/ 6387754 h 6387754"/>
              <a:gd name="connsiteX13" fmla="*/ 1264238 w 5649911"/>
              <a:gd name="connsiteY13" fmla="*/ 6387754 h 6387754"/>
              <a:gd name="connsiteX14" fmla="*/ 1197674 w 5649911"/>
              <a:gd name="connsiteY14" fmla="*/ 6321250 h 6387754"/>
              <a:gd name="connsiteX15" fmla="*/ 66564 w 5649911"/>
              <a:gd name="connsiteY15" fmla="*/ 5190080 h 6387754"/>
              <a:gd name="connsiteX16" fmla="*/ 0 w 5649911"/>
              <a:gd name="connsiteY16" fmla="*/ 5123516 h 6387754"/>
              <a:gd name="connsiteX17" fmla="*/ 0 w 5649911"/>
              <a:gd name="connsiteY17" fmla="*/ 1264238 h 6387754"/>
              <a:gd name="connsiteX18" fmla="*/ 66564 w 5649911"/>
              <a:gd name="connsiteY18" fmla="*/ 1197734 h 6387754"/>
              <a:gd name="connsiteX19" fmla="*/ 1197674 w 5649911"/>
              <a:gd name="connsiteY19" fmla="*/ 66564 h 6387754"/>
              <a:gd name="connsiteX20" fmla="*/ 1264238 w 5649911"/>
              <a:gd name="connsiteY20" fmla="*/ 0 h 6387754"/>
              <a:gd name="connsiteX21" fmla="*/ 2134155 w 5649911"/>
              <a:gd name="connsiteY21" fmla="*/ 0 h 6387754"/>
              <a:gd name="connsiteX22" fmla="*/ 2503078 w 5649911"/>
              <a:gd name="connsiteY22" fmla="*/ 0 h 6387754"/>
              <a:gd name="connsiteX23" fmla="*/ 3146830 w 5649911"/>
              <a:gd name="connsiteY23" fmla="*/ 0 h 638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49911" h="6387754">
                <a:moveTo>
                  <a:pt x="3146830" y="0"/>
                </a:moveTo>
                <a:lnTo>
                  <a:pt x="4385672" y="0"/>
                </a:lnTo>
                <a:cubicBezTo>
                  <a:pt x="4422183" y="576"/>
                  <a:pt x="4451632" y="30053"/>
                  <a:pt x="4452177" y="66564"/>
                </a:cubicBezTo>
                <a:cubicBezTo>
                  <a:pt x="4485488" y="675132"/>
                  <a:pt x="4974838" y="1164422"/>
                  <a:pt x="5583346" y="1197734"/>
                </a:cubicBezTo>
                <a:cubicBezTo>
                  <a:pt x="5621075" y="1201136"/>
                  <a:pt x="5649911" y="1227523"/>
                  <a:pt x="5649911" y="1264238"/>
                </a:cubicBezTo>
                <a:lnTo>
                  <a:pt x="5649911" y="5123516"/>
                </a:lnTo>
                <a:cubicBezTo>
                  <a:pt x="5649366" y="5160051"/>
                  <a:pt x="5619881" y="5189535"/>
                  <a:pt x="5583346" y="5190080"/>
                </a:cubicBezTo>
                <a:cubicBezTo>
                  <a:pt x="4974838" y="5223332"/>
                  <a:pt x="4485488" y="5712682"/>
                  <a:pt x="4452177" y="6321250"/>
                </a:cubicBezTo>
                <a:cubicBezTo>
                  <a:pt x="4448773" y="6358919"/>
                  <a:pt x="4422387" y="6387754"/>
                  <a:pt x="4385672" y="6387754"/>
                </a:cubicBezTo>
                <a:lnTo>
                  <a:pt x="3515753" y="6387754"/>
                </a:lnTo>
                <a:lnTo>
                  <a:pt x="3146830" y="6387754"/>
                </a:lnTo>
                <a:lnTo>
                  <a:pt x="2503078" y="6387754"/>
                </a:lnTo>
                <a:lnTo>
                  <a:pt x="2134155" y="6387754"/>
                </a:lnTo>
                <a:lnTo>
                  <a:pt x="1264238" y="6387754"/>
                </a:lnTo>
                <a:cubicBezTo>
                  <a:pt x="1227727" y="6387210"/>
                  <a:pt x="1198250" y="6357760"/>
                  <a:pt x="1197674" y="6321250"/>
                </a:cubicBezTo>
                <a:cubicBezTo>
                  <a:pt x="1164422" y="5712682"/>
                  <a:pt x="675072" y="5223391"/>
                  <a:pt x="66564" y="5190080"/>
                </a:cubicBezTo>
                <a:cubicBezTo>
                  <a:pt x="28835" y="5186678"/>
                  <a:pt x="0" y="5160291"/>
                  <a:pt x="0" y="5123516"/>
                </a:cubicBezTo>
                <a:lnTo>
                  <a:pt x="0" y="1264238"/>
                </a:lnTo>
                <a:cubicBezTo>
                  <a:pt x="576" y="1227728"/>
                  <a:pt x="30053" y="1198278"/>
                  <a:pt x="66564" y="1197734"/>
                </a:cubicBezTo>
                <a:cubicBezTo>
                  <a:pt x="675072" y="1164422"/>
                  <a:pt x="1164422" y="675073"/>
                  <a:pt x="1197674" y="66564"/>
                </a:cubicBezTo>
                <a:cubicBezTo>
                  <a:pt x="1201316" y="28954"/>
                  <a:pt x="1227464" y="0"/>
                  <a:pt x="1264238" y="0"/>
                </a:cubicBezTo>
                <a:lnTo>
                  <a:pt x="2134155" y="0"/>
                </a:lnTo>
                <a:lnTo>
                  <a:pt x="2503078" y="0"/>
                </a:lnTo>
                <a:lnTo>
                  <a:pt x="31468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 No Image | Notched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1196" y="558803"/>
            <a:ext cx="5740400" cy="5740400"/>
          </a:xfrm>
          <a:prstGeom prst="rect">
            <a:avLst/>
          </a:prstGeom>
        </p:spPr>
      </p:pic>
      <p:sp>
        <p:nvSpPr>
          <p:cNvPr id="16" name="TextBox 15">
            <a:extLst>
              <a:ext uri="{FF2B5EF4-FFF2-40B4-BE49-F238E27FC236}">
                <a16:creationId xmlns:a16="http://schemas.microsoft.com/office/drawing/2014/main" id="{5A17F0FB-55B7-A843-8C49-38D44D71ED72}"/>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C99ECEED-6415-4449-83DC-8542F2AE5299}"/>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3396272560"/>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ver Slide | White | Split | No Image | Notched Shap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3" name="Freeform 12">
            <a:extLst>
              <a:ext uri="{FF2B5EF4-FFF2-40B4-BE49-F238E27FC236}">
                <a16:creationId xmlns:a16="http://schemas.microsoft.com/office/drawing/2014/main" id="{132ADEC1-D8CD-3A46-9572-0062BFFBD219}"/>
              </a:ext>
            </a:extLst>
          </p:cNvPr>
          <p:cNvSpPr/>
          <p:nvPr userDrawn="1"/>
        </p:nvSpPr>
        <p:spPr>
          <a:xfrm>
            <a:off x="228602" y="228601"/>
            <a:ext cx="5649911" cy="6387755"/>
          </a:xfrm>
          <a:custGeom>
            <a:avLst/>
            <a:gdLst>
              <a:gd name="connsiteX0" fmla="*/ 3146830 w 5649911"/>
              <a:gd name="connsiteY0" fmla="*/ 0 h 6387754"/>
              <a:gd name="connsiteX1" fmla="*/ 4385672 w 5649911"/>
              <a:gd name="connsiteY1" fmla="*/ 0 h 6387754"/>
              <a:gd name="connsiteX2" fmla="*/ 4452177 w 5649911"/>
              <a:gd name="connsiteY2" fmla="*/ 66564 h 6387754"/>
              <a:gd name="connsiteX3" fmla="*/ 5583346 w 5649911"/>
              <a:gd name="connsiteY3" fmla="*/ 1197734 h 6387754"/>
              <a:gd name="connsiteX4" fmla="*/ 5649911 w 5649911"/>
              <a:gd name="connsiteY4" fmla="*/ 1264238 h 6387754"/>
              <a:gd name="connsiteX5" fmla="*/ 5649911 w 5649911"/>
              <a:gd name="connsiteY5" fmla="*/ 5123516 h 6387754"/>
              <a:gd name="connsiteX6" fmla="*/ 5583346 w 5649911"/>
              <a:gd name="connsiteY6" fmla="*/ 5190080 h 6387754"/>
              <a:gd name="connsiteX7" fmla="*/ 4452177 w 5649911"/>
              <a:gd name="connsiteY7" fmla="*/ 6321250 h 6387754"/>
              <a:gd name="connsiteX8" fmla="*/ 4385672 w 5649911"/>
              <a:gd name="connsiteY8" fmla="*/ 6387754 h 6387754"/>
              <a:gd name="connsiteX9" fmla="*/ 3515753 w 5649911"/>
              <a:gd name="connsiteY9" fmla="*/ 6387754 h 6387754"/>
              <a:gd name="connsiteX10" fmla="*/ 3146830 w 5649911"/>
              <a:gd name="connsiteY10" fmla="*/ 6387754 h 6387754"/>
              <a:gd name="connsiteX11" fmla="*/ 2503078 w 5649911"/>
              <a:gd name="connsiteY11" fmla="*/ 6387754 h 6387754"/>
              <a:gd name="connsiteX12" fmla="*/ 2134155 w 5649911"/>
              <a:gd name="connsiteY12" fmla="*/ 6387754 h 6387754"/>
              <a:gd name="connsiteX13" fmla="*/ 1264238 w 5649911"/>
              <a:gd name="connsiteY13" fmla="*/ 6387754 h 6387754"/>
              <a:gd name="connsiteX14" fmla="*/ 1197674 w 5649911"/>
              <a:gd name="connsiteY14" fmla="*/ 6321250 h 6387754"/>
              <a:gd name="connsiteX15" fmla="*/ 66564 w 5649911"/>
              <a:gd name="connsiteY15" fmla="*/ 5190080 h 6387754"/>
              <a:gd name="connsiteX16" fmla="*/ 0 w 5649911"/>
              <a:gd name="connsiteY16" fmla="*/ 5123516 h 6387754"/>
              <a:gd name="connsiteX17" fmla="*/ 0 w 5649911"/>
              <a:gd name="connsiteY17" fmla="*/ 1264238 h 6387754"/>
              <a:gd name="connsiteX18" fmla="*/ 66564 w 5649911"/>
              <a:gd name="connsiteY18" fmla="*/ 1197734 h 6387754"/>
              <a:gd name="connsiteX19" fmla="*/ 1197674 w 5649911"/>
              <a:gd name="connsiteY19" fmla="*/ 66564 h 6387754"/>
              <a:gd name="connsiteX20" fmla="*/ 1264238 w 5649911"/>
              <a:gd name="connsiteY20" fmla="*/ 0 h 6387754"/>
              <a:gd name="connsiteX21" fmla="*/ 2134155 w 5649911"/>
              <a:gd name="connsiteY21" fmla="*/ 0 h 6387754"/>
              <a:gd name="connsiteX22" fmla="*/ 2503078 w 5649911"/>
              <a:gd name="connsiteY22" fmla="*/ 0 h 6387754"/>
              <a:gd name="connsiteX23" fmla="*/ 3146830 w 5649911"/>
              <a:gd name="connsiteY23" fmla="*/ 0 h 638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49911" h="6387754">
                <a:moveTo>
                  <a:pt x="3146830" y="0"/>
                </a:moveTo>
                <a:lnTo>
                  <a:pt x="4385672" y="0"/>
                </a:lnTo>
                <a:cubicBezTo>
                  <a:pt x="4422183" y="576"/>
                  <a:pt x="4451632" y="30053"/>
                  <a:pt x="4452177" y="66564"/>
                </a:cubicBezTo>
                <a:cubicBezTo>
                  <a:pt x="4485488" y="675132"/>
                  <a:pt x="4974838" y="1164422"/>
                  <a:pt x="5583346" y="1197734"/>
                </a:cubicBezTo>
                <a:cubicBezTo>
                  <a:pt x="5621075" y="1201136"/>
                  <a:pt x="5649911" y="1227523"/>
                  <a:pt x="5649911" y="1264238"/>
                </a:cubicBezTo>
                <a:lnTo>
                  <a:pt x="5649911" y="5123516"/>
                </a:lnTo>
                <a:cubicBezTo>
                  <a:pt x="5649366" y="5160051"/>
                  <a:pt x="5619881" y="5189535"/>
                  <a:pt x="5583346" y="5190080"/>
                </a:cubicBezTo>
                <a:cubicBezTo>
                  <a:pt x="4974838" y="5223332"/>
                  <a:pt x="4485488" y="5712682"/>
                  <a:pt x="4452177" y="6321250"/>
                </a:cubicBezTo>
                <a:cubicBezTo>
                  <a:pt x="4448773" y="6358919"/>
                  <a:pt x="4422387" y="6387754"/>
                  <a:pt x="4385672" y="6387754"/>
                </a:cubicBezTo>
                <a:lnTo>
                  <a:pt x="3515753" y="6387754"/>
                </a:lnTo>
                <a:lnTo>
                  <a:pt x="3146830" y="6387754"/>
                </a:lnTo>
                <a:lnTo>
                  <a:pt x="2503078" y="6387754"/>
                </a:lnTo>
                <a:lnTo>
                  <a:pt x="2134155" y="6387754"/>
                </a:lnTo>
                <a:lnTo>
                  <a:pt x="1264238" y="6387754"/>
                </a:lnTo>
                <a:cubicBezTo>
                  <a:pt x="1227727" y="6387210"/>
                  <a:pt x="1198250" y="6357760"/>
                  <a:pt x="1197674" y="6321250"/>
                </a:cubicBezTo>
                <a:cubicBezTo>
                  <a:pt x="1164422" y="5712682"/>
                  <a:pt x="675072" y="5223391"/>
                  <a:pt x="66564" y="5190080"/>
                </a:cubicBezTo>
                <a:cubicBezTo>
                  <a:pt x="28835" y="5186678"/>
                  <a:pt x="0" y="5160291"/>
                  <a:pt x="0" y="5123516"/>
                </a:cubicBezTo>
                <a:lnTo>
                  <a:pt x="0" y="1264238"/>
                </a:lnTo>
                <a:cubicBezTo>
                  <a:pt x="576" y="1227728"/>
                  <a:pt x="30053" y="1198278"/>
                  <a:pt x="66564" y="1197734"/>
                </a:cubicBezTo>
                <a:cubicBezTo>
                  <a:pt x="675072" y="1164422"/>
                  <a:pt x="1164422" y="675073"/>
                  <a:pt x="1197674" y="66564"/>
                </a:cubicBezTo>
                <a:cubicBezTo>
                  <a:pt x="1201316" y="28954"/>
                  <a:pt x="1227464" y="0"/>
                  <a:pt x="1264238" y="0"/>
                </a:cubicBezTo>
                <a:lnTo>
                  <a:pt x="2134155" y="0"/>
                </a:lnTo>
                <a:lnTo>
                  <a:pt x="2503078" y="0"/>
                </a:lnTo>
                <a:lnTo>
                  <a:pt x="31468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White | Split | No Image | Notched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1196" y="558803"/>
            <a:ext cx="5740400" cy="5740400"/>
          </a:xfrm>
          <a:prstGeom prst="rect">
            <a:avLst/>
          </a:prstGeom>
        </p:spPr>
      </p:pic>
      <p:sp>
        <p:nvSpPr>
          <p:cNvPr id="16" name="TextBox 15">
            <a:extLst>
              <a:ext uri="{FF2B5EF4-FFF2-40B4-BE49-F238E27FC236}">
                <a16:creationId xmlns:a16="http://schemas.microsoft.com/office/drawing/2014/main" id="{5E7886E6-02C6-CB41-A337-18B401F8005A}"/>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35C2B592-DD75-AC4D-8F81-66A5AA90A706}"/>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Footer Placeholder 4">
            <a:extLst>
              <a:ext uri="{FF2B5EF4-FFF2-40B4-BE49-F238E27FC236}">
                <a16:creationId xmlns:a16="http://schemas.microsoft.com/office/drawing/2014/main" id="{BCC946B1-34CF-2043-946C-ADE6CC73190F}"/>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1648823357"/>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ver Slide | Split | No Image | Oval Shap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3" name="Graphic 8">
            <a:extLst>
              <a:ext uri="{FF2B5EF4-FFF2-40B4-BE49-F238E27FC236}">
                <a16:creationId xmlns:a16="http://schemas.microsoft.com/office/drawing/2014/main" id="{9D572880-2105-8D46-B498-F70D121A9195}"/>
              </a:ext>
            </a:extLst>
          </p:cNvPr>
          <p:cNvSpPr/>
          <p:nvPr userDrawn="1"/>
        </p:nvSpPr>
        <p:spPr>
          <a:xfrm>
            <a:off x="217025" y="228600"/>
            <a:ext cx="5638800" cy="6400800"/>
          </a:xfrm>
          <a:custGeom>
            <a:avLst/>
            <a:gdLst>
              <a:gd name="connsiteX0" fmla="*/ 5329047 w 5329047"/>
              <a:gd name="connsiteY0" fmla="*/ 3397250 h 6794500"/>
              <a:gd name="connsiteX1" fmla="*/ 2664524 w 5329047"/>
              <a:gd name="connsiteY1" fmla="*/ 6794500 h 6794500"/>
              <a:gd name="connsiteX2" fmla="*/ 0 w 5329047"/>
              <a:gd name="connsiteY2" fmla="*/ 3397250 h 6794500"/>
              <a:gd name="connsiteX3" fmla="*/ 2664524 w 5329047"/>
              <a:gd name="connsiteY3" fmla="*/ 0 h 6794500"/>
              <a:gd name="connsiteX4" fmla="*/ 5329047 w 5329047"/>
              <a:gd name="connsiteY4" fmla="*/ 3397250 h 679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9047" h="6794500">
                <a:moveTo>
                  <a:pt x="5329047" y="3397250"/>
                </a:moveTo>
                <a:cubicBezTo>
                  <a:pt x="5329047" y="5273500"/>
                  <a:pt x="4136099" y="6794500"/>
                  <a:pt x="2664524" y="6794500"/>
                </a:cubicBezTo>
                <a:cubicBezTo>
                  <a:pt x="1192948" y="6794500"/>
                  <a:pt x="0" y="5273500"/>
                  <a:pt x="0" y="3397250"/>
                </a:cubicBezTo>
                <a:cubicBezTo>
                  <a:pt x="0" y="1521001"/>
                  <a:pt x="1192948" y="0"/>
                  <a:pt x="2664524" y="0"/>
                </a:cubicBezTo>
                <a:cubicBezTo>
                  <a:pt x="4136099" y="0"/>
                  <a:pt x="5329047" y="1521001"/>
                  <a:pt x="5329047" y="3397250"/>
                </a:cubicBezTo>
                <a:close/>
              </a:path>
            </a:pathLst>
          </a:custGeom>
          <a:solidFill>
            <a:schemeClr val="accent1"/>
          </a:solidFill>
          <a:ln w="6350" cap="flat">
            <a:noFill/>
            <a:prstDash val="solid"/>
            <a:miter/>
          </a:ln>
        </p:spPr>
        <p:txBody>
          <a:bodyPr rtlCol="0" anchor="ctr"/>
          <a:lstStyle/>
          <a:p>
            <a:endParaRPr lang="en-US" sz="1351" b="0" i="0" dirty="0">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 No Image | Oval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1196" y="558803"/>
            <a:ext cx="5740400" cy="5740400"/>
          </a:xfrm>
          <a:prstGeom prst="rect">
            <a:avLst/>
          </a:prstGeom>
        </p:spPr>
      </p:pic>
      <p:sp>
        <p:nvSpPr>
          <p:cNvPr id="16" name="TextBox 15">
            <a:extLst>
              <a:ext uri="{FF2B5EF4-FFF2-40B4-BE49-F238E27FC236}">
                <a16:creationId xmlns:a16="http://schemas.microsoft.com/office/drawing/2014/main" id="{8D64B5FD-5650-4E46-A258-CE9A23830951}"/>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324881C4-E5ED-904E-8CDB-29F578201319}"/>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1728380950"/>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ver Slide | White | Split | No Image | Oval Shap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3" name="Graphic 8">
            <a:extLst>
              <a:ext uri="{FF2B5EF4-FFF2-40B4-BE49-F238E27FC236}">
                <a16:creationId xmlns:a16="http://schemas.microsoft.com/office/drawing/2014/main" id="{9D572880-2105-8D46-B498-F70D121A9195}"/>
              </a:ext>
            </a:extLst>
          </p:cNvPr>
          <p:cNvSpPr/>
          <p:nvPr userDrawn="1"/>
        </p:nvSpPr>
        <p:spPr>
          <a:xfrm>
            <a:off x="217025" y="228600"/>
            <a:ext cx="5638800" cy="6400800"/>
          </a:xfrm>
          <a:custGeom>
            <a:avLst/>
            <a:gdLst>
              <a:gd name="connsiteX0" fmla="*/ 5329047 w 5329047"/>
              <a:gd name="connsiteY0" fmla="*/ 3397250 h 6794500"/>
              <a:gd name="connsiteX1" fmla="*/ 2664524 w 5329047"/>
              <a:gd name="connsiteY1" fmla="*/ 6794500 h 6794500"/>
              <a:gd name="connsiteX2" fmla="*/ 0 w 5329047"/>
              <a:gd name="connsiteY2" fmla="*/ 3397250 h 6794500"/>
              <a:gd name="connsiteX3" fmla="*/ 2664524 w 5329047"/>
              <a:gd name="connsiteY3" fmla="*/ 0 h 6794500"/>
              <a:gd name="connsiteX4" fmla="*/ 5329047 w 5329047"/>
              <a:gd name="connsiteY4" fmla="*/ 3397250 h 679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9047" h="6794500">
                <a:moveTo>
                  <a:pt x="5329047" y="3397250"/>
                </a:moveTo>
                <a:cubicBezTo>
                  <a:pt x="5329047" y="5273500"/>
                  <a:pt x="4136099" y="6794500"/>
                  <a:pt x="2664524" y="6794500"/>
                </a:cubicBezTo>
                <a:cubicBezTo>
                  <a:pt x="1192948" y="6794500"/>
                  <a:pt x="0" y="5273500"/>
                  <a:pt x="0" y="3397250"/>
                </a:cubicBezTo>
                <a:cubicBezTo>
                  <a:pt x="0" y="1521001"/>
                  <a:pt x="1192948" y="0"/>
                  <a:pt x="2664524" y="0"/>
                </a:cubicBezTo>
                <a:cubicBezTo>
                  <a:pt x="4136099" y="0"/>
                  <a:pt x="5329047" y="1521001"/>
                  <a:pt x="5329047" y="3397250"/>
                </a:cubicBezTo>
                <a:close/>
              </a:path>
            </a:pathLst>
          </a:custGeom>
          <a:solidFill>
            <a:schemeClr val="accent1"/>
          </a:solidFill>
          <a:ln w="6350" cap="flat">
            <a:noFill/>
            <a:prstDash val="solid"/>
            <a:miter/>
          </a:ln>
        </p:spPr>
        <p:txBody>
          <a:bodyPr rtlCol="0" anchor="ctr"/>
          <a:lstStyle/>
          <a:p>
            <a:endParaRPr lang="en-US" sz="1351" b="0" i="0" dirty="0">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White | Split | No Image | Oval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1196" y="558803"/>
            <a:ext cx="5740400" cy="5740400"/>
          </a:xfrm>
          <a:prstGeom prst="rect">
            <a:avLst/>
          </a:prstGeom>
        </p:spPr>
      </p:pic>
      <p:sp>
        <p:nvSpPr>
          <p:cNvPr id="11" name="Slide Number Placeholder 6">
            <a:extLst>
              <a:ext uri="{FF2B5EF4-FFF2-40B4-BE49-F238E27FC236}">
                <a16:creationId xmlns:a16="http://schemas.microsoft.com/office/drawing/2014/main" id="{9949CB0F-0E1D-B54D-96D9-FF672634357D}"/>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TextBox 16">
            <a:extLst>
              <a:ext uri="{FF2B5EF4-FFF2-40B4-BE49-F238E27FC236}">
                <a16:creationId xmlns:a16="http://schemas.microsoft.com/office/drawing/2014/main" id="{2D4A22D0-3A37-5940-87AC-66D3F5971131}"/>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1848725988"/>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ver Slide | Split | No Image | Diamond Shap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3" name="Graphic 2">
            <a:extLst>
              <a:ext uri="{FF2B5EF4-FFF2-40B4-BE49-F238E27FC236}">
                <a16:creationId xmlns:a16="http://schemas.microsoft.com/office/drawing/2014/main" id="{773265F1-B91D-ED44-87B6-5DCA8459C8BC}"/>
              </a:ext>
            </a:extLst>
          </p:cNvPr>
          <p:cNvSpPr/>
          <p:nvPr userDrawn="1"/>
        </p:nvSpPr>
        <p:spPr>
          <a:xfrm>
            <a:off x="228600" y="228602"/>
            <a:ext cx="5638800" cy="6400801"/>
          </a:xfrm>
          <a:custGeom>
            <a:avLst/>
            <a:gdLst>
              <a:gd name="connsiteX0" fmla="*/ 2457832 w 4915727"/>
              <a:gd name="connsiteY0" fmla="*/ 6794507 h 6794506"/>
              <a:gd name="connsiteX1" fmla="*/ 2513458 w 4915727"/>
              <a:gd name="connsiteY1" fmla="*/ 6765996 h 6794506"/>
              <a:gd name="connsiteX2" fmla="*/ 4896232 w 4915727"/>
              <a:gd name="connsiteY2" fmla="*/ 3457328 h 6794506"/>
              <a:gd name="connsiteX3" fmla="*/ 4897185 w 4915727"/>
              <a:gd name="connsiteY3" fmla="*/ 3338520 h 6794506"/>
              <a:gd name="connsiteX4" fmla="*/ 2513458 w 4915727"/>
              <a:gd name="connsiteY4" fmla="*/ 28518 h 6794506"/>
              <a:gd name="connsiteX5" fmla="*/ 2417829 w 4915727"/>
              <a:gd name="connsiteY5" fmla="*/ 12896 h 6794506"/>
              <a:gd name="connsiteX6" fmla="*/ 2402206 w 4915727"/>
              <a:gd name="connsiteY6" fmla="*/ 28518 h 6794506"/>
              <a:gd name="connsiteX7" fmla="*/ 18543 w 4915727"/>
              <a:gd name="connsiteY7" fmla="*/ 3338520 h 6794506"/>
              <a:gd name="connsiteX8" fmla="*/ 19495 w 4915727"/>
              <a:gd name="connsiteY8" fmla="*/ 3457328 h 6794506"/>
              <a:gd name="connsiteX9" fmla="*/ 2402206 w 4915727"/>
              <a:gd name="connsiteY9" fmla="*/ 6765996 h 6794506"/>
              <a:gd name="connsiteX10" fmla="*/ 2457832 w 4915727"/>
              <a:gd name="connsiteY10" fmla="*/ 6794507 h 679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727" h="6794506">
                <a:moveTo>
                  <a:pt x="2457832" y="6794507"/>
                </a:moveTo>
                <a:cubicBezTo>
                  <a:pt x="2479871" y="6794466"/>
                  <a:pt x="2500556" y="6783864"/>
                  <a:pt x="2513458" y="6765996"/>
                </a:cubicBezTo>
                <a:cubicBezTo>
                  <a:pt x="2513458" y="6765996"/>
                  <a:pt x="4593274" y="3888556"/>
                  <a:pt x="4896232" y="3457328"/>
                </a:cubicBezTo>
                <a:cubicBezTo>
                  <a:pt x="4921872" y="3421987"/>
                  <a:pt x="4922254" y="3374268"/>
                  <a:pt x="4897185" y="3338520"/>
                </a:cubicBezTo>
                <a:cubicBezTo>
                  <a:pt x="4883532" y="3319470"/>
                  <a:pt x="2513458" y="28518"/>
                  <a:pt x="2513458" y="28518"/>
                </a:cubicBezTo>
                <a:cubicBezTo>
                  <a:pt x="2491365" y="-2203"/>
                  <a:pt x="2448550" y="-9198"/>
                  <a:pt x="2417829" y="12896"/>
                </a:cubicBezTo>
                <a:cubicBezTo>
                  <a:pt x="2411810" y="17224"/>
                  <a:pt x="2406534" y="22500"/>
                  <a:pt x="2402206" y="28518"/>
                </a:cubicBezTo>
                <a:cubicBezTo>
                  <a:pt x="2402206" y="28518"/>
                  <a:pt x="32132" y="3319470"/>
                  <a:pt x="18543" y="3338520"/>
                </a:cubicBezTo>
                <a:cubicBezTo>
                  <a:pt x="-6527" y="3374267"/>
                  <a:pt x="-6144" y="3421987"/>
                  <a:pt x="19495" y="3457328"/>
                </a:cubicBezTo>
                <a:cubicBezTo>
                  <a:pt x="322391" y="3888556"/>
                  <a:pt x="2402206" y="6765996"/>
                  <a:pt x="2402206" y="6765996"/>
                </a:cubicBezTo>
                <a:cubicBezTo>
                  <a:pt x="2415108" y="6783864"/>
                  <a:pt x="2435793" y="6794466"/>
                  <a:pt x="2457832" y="6794507"/>
                </a:cubicBezTo>
                <a:close/>
              </a:path>
            </a:pathLst>
          </a:custGeom>
          <a:solidFill>
            <a:schemeClr val="accent1"/>
          </a:solidFill>
          <a:ln w="6350" cap="flat">
            <a:noFill/>
            <a:prstDash val="solid"/>
            <a:miter/>
          </a:ln>
        </p:spPr>
        <p:txBody>
          <a:bodyPr rtlCol="0" anchor="ctr"/>
          <a:lstStyle/>
          <a:p>
            <a:endParaRPr lang="en-US" sz="1351" b="0" i="0" dirty="0">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p>
          <a:p>
            <a:pPr lvl="0"/>
            <a:r>
              <a:rPr lang="en-US" dirty="0" err="1"/>
              <a:t>quis</a:t>
            </a:r>
            <a:r>
              <a:rPr lang="en-US" dirty="0"/>
              <a:t> nostrum </a:t>
            </a:r>
            <a:r>
              <a:rPr lang="en-US" dirty="0" err="1"/>
              <a:t>exercitationem</a:t>
            </a:r>
            <a:r>
              <a:rPr lang="en-US" dirty="0"/>
              <a:t> </a:t>
            </a:r>
            <a:r>
              <a:rPr lang="en-US" dirty="0" err="1"/>
              <a:t>ulla</a:t>
            </a:r>
            <a:endParaRPr lang="en-US" dirty="0"/>
          </a:p>
          <a:p>
            <a:pPr lvl="0"/>
            <a:r>
              <a:rPr lang="en-US" dirty="0"/>
              <a:t> corporis </a:t>
            </a:r>
            <a:r>
              <a:rPr lang="en-US" dirty="0" err="1"/>
              <a:t>suscipit</a:t>
            </a:r>
            <a:r>
              <a:rPr lang="en-US" dirty="0"/>
              <a:t> </a:t>
            </a:r>
            <a:r>
              <a:rPr lang="en-US" dirty="0" err="1"/>
              <a:t>laboriosam</a:t>
            </a:r>
            <a:r>
              <a:rPr lang="en-US" dirty="0"/>
              <a:t>, nisi</a:t>
            </a:r>
          </a:p>
          <a:p>
            <a:pPr lvl="0"/>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 No Image | Diamond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1196" y="558803"/>
            <a:ext cx="5740400" cy="5740400"/>
          </a:xfrm>
          <a:prstGeom prst="rect">
            <a:avLst/>
          </a:prstGeom>
        </p:spPr>
      </p:pic>
      <p:sp>
        <p:nvSpPr>
          <p:cNvPr id="11" name="Slide Number Placeholder 6">
            <a:extLst>
              <a:ext uri="{FF2B5EF4-FFF2-40B4-BE49-F238E27FC236}">
                <a16:creationId xmlns:a16="http://schemas.microsoft.com/office/drawing/2014/main" id="{4F21C28C-1AE8-D843-A6FF-789463A229BE}"/>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TextBox 16">
            <a:extLst>
              <a:ext uri="{FF2B5EF4-FFF2-40B4-BE49-F238E27FC236}">
                <a16:creationId xmlns:a16="http://schemas.microsoft.com/office/drawing/2014/main" id="{27192FFA-F3F4-8A42-B4B5-D68FE0B85413}"/>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795965431"/>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ver Slide | White | Split | No Image | Diamond Shap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en-US" sz="1351" b="0" i="0" dirty="0">
              <a:solidFill>
                <a:schemeClr val="bg1"/>
              </a:solidFill>
              <a:latin typeface="Girl Scout Text Book" panose="02020003000000000000" pitchFamily="18" charset="0"/>
            </a:endParaRPr>
          </a:p>
        </p:txBody>
      </p:sp>
      <p:sp>
        <p:nvSpPr>
          <p:cNvPr id="13" name="Graphic 2">
            <a:extLst>
              <a:ext uri="{FF2B5EF4-FFF2-40B4-BE49-F238E27FC236}">
                <a16:creationId xmlns:a16="http://schemas.microsoft.com/office/drawing/2014/main" id="{773265F1-B91D-ED44-87B6-5DCA8459C8BC}"/>
              </a:ext>
            </a:extLst>
          </p:cNvPr>
          <p:cNvSpPr/>
          <p:nvPr userDrawn="1"/>
        </p:nvSpPr>
        <p:spPr>
          <a:xfrm>
            <a:off x="228600" y="228602"/>
            <a:ext cx="5638800" cy="6400801"/>
          </a:xfrm>
          <a:custGeom>
            <a:avLst/>
            <a:gdLst>
              <a:gd name="connsiteX0" fmla="*/ 2457832 w 4915727"/>
              <a:gd name="connsiteY0" fmla="*/ 6794507 h 6794506"/>
              <a:gd name="connsiteX1" fmla="*/ 2513458 w 4915727"/>
              <a:gd name="connsiteY1" fmla="*/ 6765996 h 6794506"/>
              <a:gd name="connsiteX2" fmla="*/ 4896232 w 4915727"/>
              <a:gd name="connsiteY2" fmla="*/ 3457328 h 6794506"/>
              <a:gd name="connsiteX3" fmla="*/ 4897185 w 4915727"/>
              <a:gd name="connsiteY3" fmla="*/ 3338520 h 6794506"/>
              <a:gd name="connsiteX4" fmla="*/ 2513458 w 4915727"/>
              <a:gd name="connsiteY4" fmla="*/ 28518 h 6794506"/>
              <a:gd name="connsiteX5" fmla="*/ 2417829 w 4915727"/>
              <a:gd name="connsiteY5" fmla="*/ 12896 h 6794506"/>
              <a:gd name="connsiteX6" fmla="*/ 2402206 w 4915727"/>
              <a:gd name="connsiteY6" fmla="*/ 28518 h 6794506"/>
              <a:gd name="connsiteX7" fmla="*/ 18543 w 4915727"/>
              <a:gd name="connsiteY7" fmla="*/ 3338520 h 6794506"/>
              <a:gd name="connsiteX8" fmla="*/ 19495 w 4915727"/>
              <a:gd name="connsiteY8" fmla="*/ 3457328 h 6794506"/>
              <a:gd name="connsiteX9" fmla="*/ 2402206 w 4915727"/>
              <a:gd name="connsiteY9" fmla="*/ 6765996 h 6794506"/>
              <a:gd name="connsiteX10" fmla="*/ 2457832 w 4915727"/>
              <a:gd name="connsiteY10" fmla="*/ 6794507 h 679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727" h="6794506">
                <a:moveTo>
                  <a:pt x="2457832" y="6794507"/>
                </a:moveTo>
                <a:cubicBezTo>
                  <a:pt x="2479871" y="6794466"/>
                  <a:pt x="2500556" y="6783864"/>
                  <a:pt x="2513458" y="6765996"/>
                </a:cubicBezTo>
                <a:cubicBezTo>
                  <a:pt x="2513458" y="6765996"/>
                  <a:pt x="4593274" y="3888556"/>
                  <a:pt x="4896232" y="3457328"/>
                </a:cubicBezTo>
                <a:cubicBezTo>
                  <a:pt x="4921872" y="3421987"/>
                  <a:pt x="4922254" y="3374268"/>
                  <a:pt x="4897185" y="3338520"/>
                </a:cubicBezTo>
                <a:cubicBezTo>
                  <a:pt x="4883532" y="3319470"/>
                  <a:pt x="2513458" y="28518"/>
                  <a:pt x="2513458" y="28518"/>
                </a:cubicBezTo>
                <a:cubicBezTo>
                  <a:pt x="2491365" y="-2203"/>
                  <a:pt x="2448550" y="-9198"/>
                  <a:pt x="2417829" y="12896"/>
                </a:cubicBezTo>
                <a:cubicBezTo>
                  <a:pt x="2411810" y="17224"/>
                  <a:pt x="2406534" y="22500"/>
                  <a:pt x="2402206" y="28518"/>
                </a:cubicBezTo>
                <a:cubicBezTo>
                  <a:pt x="2402206" y="28518"/>
                  <a:pt x="32132" y="3319470"/>
                  <a:pt x="18543" y="3338520"/>
                </a:cubicBezTo>
                <a:cubicBezTo>
                  <a:pt x="-6527" y="3374267"/>
                  <a:pt x="-6144" y="3421987"/>
                  <a:pt x="19495" y="3457328"/>
                </a:cubicBezTo>
                <a:cubicBezTo>
                  <a:pt x="322391" y="3888556"/>
                  <a:pt x="2402206" y="6765996"/>
                  <a:pt x="2402206" y="6765996"/>
                </a:cubicBezTo>
                <a:cubicBezTo>
                  <a:pt x="2415108" y="6783864"/>
                  <a:pt x="2435793" y="6794466"/>
                  <a:pt x="2457832" y="6794507"/>
                </a:cubicBezTo>
                <a:close/>
              </a:path>
            </a:pathLst>
          </a:custGeom>
          <a:solidFill>
            <a:schemeClr val="accent1"/>
          </a:solidFill>
          <a:ln w="6350" cap="flat">
            <a:noFill/>
            <a:prstDash val="solid"/>
            <a:miter/>
          </a:ln>
        </p:spPr>
        <p:txBody>
          <a:bodyPr rtlCol="0" anchor="ctr"/>
          <a:lstStyle/>
          <a:p>
            <a:endParaRPr lang="en-US" sz="1351" b="0" i="0" dirty="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White | Split | No Image | Diamond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1196" y="558803"/>
            <a:ext cx="5740400" cy="5740400"/>
          </a:xfrm>
          <a:prstGeom prst="rect">
            <a:avLst/>
          </a:prstGeom>
        </p:spPr>
      </p:pic>
      <p:sp>
        <p:nvSpPr>
          <p:cNvPr id="16" name="TextBox 15">
            <a:extLst>
              <a:ext uri="{FF2B5EF4-FFF2-40B4-BE49-F238E27FC236}">
                <a16:creationId xmlns:a16="http://schemas.microsoft.com/office/drawing/2014/main" id="{1C2A09E4-C45F-0D46-AAE1-69DFBF555BF4}"/>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4C1747B6-F982-8A49-A7A3-822078B190E0}"/>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p>
          <a:p>
            <a:pPr lvl="0"/>
            <a:r>
              <a:rPr lang="en-US" dirty="0" err="1"/>
              <a:t>quis</a:t>
            </a:r>
            <a:r>
              <a:rPr lang="en-US" dirty="0"/>
              <a:t> nostrum </a:t>
            </a:r>
            <a:r>
              <a:rPr lang="en-US" dirty="0" err="1"/>
              <a:t>exercitationem</a:t>
            </a:r>
            <a:r>
              <a:rPr lang="en-US" dirty="0"/>
              <a:t> </a:t>
            </a:r>
            <a:r>
              <a:rPr lang="en-US" dirty="0" err="1"/>
              <a:t>ulla</a:t>
            </a:r>
            <a:endParaRPr lang="en-US" dirty="0"/>
          </a:p>
          <a:p>
            <a:pPr lvl="0"/>
            <a:r>
              <a:rPr lang="en-US" dirty="0"/>
              <a:t> corporis </a:t>
            </a:r>
            <a:r>
              <a:rPr lang="en-US" dirty="0" err="1"/>
              <a:t>suscipit</a:t>
            </a:r>
            <a:r>
              <a:rPr lang="en-US" dirty="0"/>
              <a:t> </a:t>
            </a:r>
            <a:r>
              <a:rPr lang="en-US" dirty="0" err="1"/>
              <a:t>laboriosam</a:t>
            </a:r>
            <a:r>
              <a:rPr lang="en-US" dirty="0"/>
              <a:t>, nisi</a:t>
            </a:r>
          </a:p>
          <a:p>
            <a:pPr lvl="0"/>
            <a:r>
              <a:rPr lang="en-US" dirty="0" err="1"/>
              <a:t>ut</a:t>
            </a:r>
            <a:r>
              <a:rPr lang="en-US" dirty="0"/>
              <a:t> </a:t>
            </a:r>
            <a:r>
              <a:rPr lang="en-US" dirty="0" err="1"/>
              <a:t>aliquid</a:t>
            </a:r>
            <a:r>
              <a:rPr lang="en-US" dirty="0"/>
              <a:t> </a:t>
            </a:r>
            <a:r>
              <a:rPr lang="en-US" dirty="0" err="1"/>
              <a:t>consequatur</a:t>
            </a:r>
            <a:r>
              <a:rPr lang="en-US" dirty="0"/>
              <a:t>.</a:t>
            </a:r>
          </a:p>
        </p:txBody>
      </p:sp>
      <p:sp>
        <p:nvSpPr>
          <p:cNvPr id="14" name="Slide Number Placeholder 6">
            <a:extLst>
              <a:ext uri="{FF2B5EF4-FFF2-40B4-BE49-F238E27FC236}">
                <a16:creationId xmlns:a16="http://schemas.microsoft.com/office/drawing/2014/main" id="{B79D1B37-A0AB-B748-A62F-BC4BBF11CA91}"/>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Footer Placeholder 4">
            <a:extLst>
              <a:ext uri="{FF2B5EF4-FFF2-40B4-BE49-F238E27FC236}">
                <a16:creationId xmlns:a16="http://schemas.microsoft.com/office/drawing/2014/main" id="{85B4AACD-553A-894E-BC36-F681D551A81C}"/>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3542289859"/>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ver Slide | Split | No Image | Arch Shap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3" name="Freeform 12">
            <a:extLst>
              <a:ext uri="{FF2B5EF4-FFF2-40B4-BE49-F238E27FC236}">
                <a16:creationId xmlns:a16="http://schemas.microsoft.com/office/drawing/2014/main" id="{C177CEA1-7E83-3440-A4D3-385954D49244}"/>
              </a:ext>
            </a:extLst>
          </p:cNvPr>
          <p:cNvSpPr/>
          <p:nvPr userDrawn="1"/>
        </p:nvSpPr>
        <p:spPr>
          <a:xfrm>
            <a:off x="217027" y="228600"/>
            <a:ext cx="5680913" cy="6404704"/>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 No Image | Arch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1196" y="558803"/>
            <a:ext cx="5740400" cy="5740400"/>
          </a:xfrm>
          <a:prstGeom prst="rect">
            <a:avLst/>
          </a:prstGeom>
        </p:spPr>
      </p:pic>
      <p:sp>
        <p:nvSpPr>
          <p:cNvPr id="16" name="TextBox 15">
            <a:extLst>
              <a:ext uri="{FF2B5EF4-FFF2-40B4-BE49-F238E27FC236}">
                <a16:creationId xmlns:a16="http://schemas.microsoft.com/office/drawing/2014/main" id="{1B42070D-2D1E-BB44-936C-90EF62BB4D0F}"/>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87019D98-49AE-9145-B3BC-F3B10AF1FDA2}"/>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Footer Placeholder 1">
            <a:extLst>
              <a:ext uri="{FF2B5EF4-FFF2-40B4-BE49-F238E27FC236}">
                <a16:creationId xmlns:a16="http://schemas.microsoft.com/office/drawing/2014/main" id="{C83F9080-C311-5F4B-B6C8-2C4DF52CE00C}"/>
              </a:ext>
            </a:extLst>
          </p:cNvPr>
          <p:cNvSpPr>
            <a:spLocks noGrp="1"/>
          </p:cNvSpPr>
          <p:nvPr>
            <p:ph type="ftr" sz="quarter" idx="16"/>
          </p:nvPr>
        </p:nvSpPr>
        <p:spPr/>
        <p:txBody>
          <a:bodyPr/>
          <a:lstStyle>
            <a:lvl1pPr>
              <a:defRPr>
                <a:solidFill>
                  <a:schemeClr val="bg1"/>
                </a:solidFill>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3063497735"/>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ver Slide | White | Split | No Image | Arch Shap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3" name="Freeform 12">
            <a:extLst>
              <a:ext uri="{FF2B5EF4-FFF2-40B4-BE49-F238E27FC236}">
                <a16:creationId xmlns:a16="http://schemas.microsoft.com/office/drawing/2014/main" id="{C177CEA1-7E83-3440-A4D3-385954D49244}"/>
              </a:ext>
            </a:extLst>
          </p:cNvPr>
          <p:cNvSpPr/>
          <p:nvPr userDrawn="1"/>
        </p:nvSpPr>
        <p:spPr>
          <a:xfrm>
            <a:off x="217027" y="228600"/>
            <a:ext cx="5680913" cy="6404704"/>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217027" y="914403"/>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217027" y="3425696"/>
            <a:ext cx="5638800"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203200"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White | Split | No Image | Arch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81196" y="558803"/>
            <a:ext cx="5740400" cy="5740400"/>
          </a:xfrm>
          <a:prstGeom prst="rect">
            <a:avLst/>
          </a:prstGeom>
        </p:spPr>
      </p:pic>
      <p:sp>
        <p:nvSpPr>
          <p:cNvPr id="16" name="TextBox 15">
            <a:extLst>
              <a:ext uri="{FF2B5EF4-FFF2-40B4-BE49-F238E27FC236}">
                <a16:creationId xmlns:a16="http://schemas.microsoft.com/office/drawing/2014/main" id="{1D468136-17D4-9743-82FC-8539F35CA3B8}"/>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DA1F72C9-016E-824F-AB95-39ADE840C1E1}"/>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2465308372"/>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ransition | No Image | Trefoil">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Transition Slide | No Image - Trefoil</a:t>
            </a:r>
          </a:p>
        </p:txBody>
      </p:sp>
      <p:sp>
        <p:nvSpPr>
          <p:cNvPr id="11" name="Text Placeholder 46">
            <a:extLst>
              <a:ext uri="{FF2B5EF4-FFF2-40B4-BE49-F238E27FC236}">
                <a16:creationId xmlns:a16="http://schemas.microsoft.com/office/drawing/2014/main" id="{333ADA15-2BB6-464A-BEDA-453AFBF45A20}"/>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5" name="Title 5">
            <a:extLst>
              <a:ext uri="{FF2B5EF4-FFF2-40B4-BE49-F238E27FC236}">
                <a16:creationId xmlns:a16="http://schemas.microsoft.com/office/drawing/2014/main" id="{64F2E85D-26CB-5344-AABE-97C114C9D0FA}"/>
              </a:ext>
            </a:extLst>
          </p:cNvPr>
          <p:cNvSpPr>
            <a:spLocks noGrp="1"/>
          </p:cNvSpPr>
          <p:nvPr>
            <p:ph type="title" hasCustomPrompt="1"/>
          </p:nvPr>
        </p:nvSpPr>
        <p:spPr>
          <a:xfrm>
            <a:off x="6324602" y="914403"/>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8857F231-4531-BC48-92A0-F3F6E894651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0501" y="558803"/>
            <a:ext cx="5740400" cy="5740400"/>
          </a:xfrm>
          <a:prstGeom prst="rect">
            <a:avLst/>
          </a:prstGeom>
        </p:spPr>
      </p:pic>
      <p:sp>
        <p:nvSpPr>
          <p:cNvPr id="10" name="TextBox 9">
            <a:extLst>
              <a:ext uri="{FF2B5EF4-FFF2-40B4-BE49-F238E27FC236}">
                <a16:creationId xmlns:a16="http://schemas.microsoft.com/office/drawing/2014/main" id="{8D665119-E127-AA43-90A3-A86E91BDE303}"/>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595131923"/>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 Two Line Title | no Sub | 1 Col">
    <p:bg>
      <p:bgPr>
        <a:solidFill>
          <a:schemeClr val="accent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6" name="Title 5">
            <a:extLst>
              <a:ext uri="{FF2B5EF4-FFF2-40B4-BE49-F238E27FC236}">
                <a16:creationId xmlns:a16="http://schemas.microsoft.com/office/drawing/2014/main" id="{E9FA72DD-D9A3-484B-8C61-C7B8ED048A4C}"/>
              </a:ext>
            </a:extLst>
          </p:cNvPr>
          <p:cNvSpPr>
            <a:spLocks noGrp="1"/>
          </p:cNvSpPr>
          <p:nvPr>
            <p:ph type="title" hasCustomPrompt="1"/>
          </p:nvPr>
        </p:nvSpPr>
        <p:spPr>
          <a:xfrm>
            <a:off x="240175" y="342901"/>
            <a:ext cx="11734800" cy="766823"/>
          </a:xfrm>
        </p:spPr>
        <p:txBody>
          <a:bodyPr/>
          <a:lstStyle>
            <a:lvl1pPr>
              <a:defRPr sz="24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228600" y="-577515"/>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Slide - Two Line Title – No Sub – 1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228602" y="2411139"/>
            <a:ext cx="11746375"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228602" y="1171077"/>
            <a:ext cx="11746375" cy="1235241"/>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3" name="Footer Placeholder 2">
            <a:extLst>
              <a:ext uri="{FF2B5EF4-FFF2-40B4-BE49-F238E27FC236}">
                <a16:creationId xmlns:a16="http://schemas.microsoft.com/office/drawing/2014/main" id="{CF854965-E2FF-1C44-8908-AECC464B414A}"/>
              </a:ext>
            </a:extLst>
          </p:cNvPr>
          <p:cNvSpPr>
            <a:spLocks noGrp="1"/>
          </p:cNvSpPr>
          <p:nvPr>
            <p:ph type="ftr" sz="quarter" idx="16"/>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0" name="Text Placeholder 46">
            <a:extLst>
              <a:ext uri="{FF2B5EF4-FFF2-40B4-BE49-F238E27FC236}">
                <a16:creationId xmlns:a16="http://schemas.microsoft.com/office/drawing/2014/main" id="{E5D1BDA0-4BC7-314C-B715-8F6309B926D7}"/>
              </a:ext>
            </a:extLst>
          </p:cNvPr>
          <p:cNvSpPr>
            <a:spLocks noGrp="1"/>
          </p:cNvSpPr>
          <p:nvPr>
            <p:ph type="body" sz="quarter" idx="17"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1" name="TextBox 10">
            <a:extLst>
              <a:ext uri="{FF2B5EF4-FFF2-40B4-BE49-F238E27FC236}">
                <a16:creationId xmlns:a16="http://schemas.microsoft.com/office/drawing/2014/main" id="{3C2001ED-E140-CE4F-88AC-312D939A7BC2}"/>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4237463941"/>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 Two Line Title | no Sub | 2 Col">
    <p:bg>
      <p:bgPr>
        <a:solidFill>
          <a:schemeClr val="accent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240175"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Slide - Two Line Title – No Sub – 2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228600" y="2379547"/>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228600" y="1139485"/>
            <a:ext cx="5638800" cy="1235241"/>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0" name="Text Placeholder 65">
            <a:extLst>
              <a:ext uri="{FF2B5EF4-FFF2-40B4-BE49-F238E27FC236}">
                <a16:creationId xmlns:a16="http://schemas.microsoft.com/office/drawing/2014/main" id="{C6B62553-D9FB-494E-AA6D-E407A7DAB2A3}"/>
              </a:ext>
            </a:extLst>
          </p:cNvPr>
          <p:cNvSpPr>
            <a:spLocks noGrp="1"/>
          </p:cNvSpPr>
          <p:nvPr>
            <p:ph type="body" sz="quarter" idx="16" hasCustomPrompt="1"/>
          </p:nvPr>
        </p:nvSpPr>
        <p:spPr>
          <a:xfrm>
            <a:off x="6324600" y="2379547"/>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169D66DF-15E3-304C-8008-B22FA84B8BB5}"/>
              </a:ext>
            </a:extLst>
          </p:cNvPr>
          <p:cNvSpPr>
            <a:spLocks noGrp="1"/>
          </p:cNvSpPr>
          <p:nvPr>
            <p:ph type="body" sz="quarter" idx="17" hasCustomPrompt="1"/>
          </p:nvPr>
        </p:nvSpPr>
        <p:spPr>
          <a:xfrm>
            <a:off x="6324600" y="1139485"/>
            <a:ext cx="5638800" cy="1235241"/>
          </a:xfrm>
        </p:spPr>
        <p:txBody>
          <a:bodyPr anchor="b">
            <a:normAutofit/>
          </a:bodyPr>
          <a:lstStyle>
            <a:lvl1pPr marL="0" marR="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3" name="Footer Placeholder 2">
            <a:extLst>
              <a:ext uri="{FF2B5EF4-FFF2-40B4-BE49-F238E27FC236}">
                <a16:creationId xmlns:a16="http://schemas.microsoft.com/office/drawing/2014/main" id="{013505F0-4477-9C4F-BD95-F652BF09290A}"/>
              </a:ext>
            </a:extLst>
          </p:cNvPr>
          <p:cNvSpPr>
            <a:spLocks noGrp="1"/>
          </p:cNvSpPr>
          <p:nvPr>
            <p:ph type="ftr" sz="quarter" idx="18"/>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2" name="Title 5">
            <a:extLst>
              <a:ext uri="{FF2B5EF4-FFF2-40B4-BE49-F238E27FC236}">
                <a16:creationId xmlns:a16="http://schemas.microsoft.com/office/drawing/2014/main" id="{990E713D-8434-CB43-8BDE-A2F3F75038DD}"/>
              </a:ext>
            </a:extLst>
          </p:cNvPr>
          <p:cNvSpPr>
            <a:spLocks noGrp="1"/>
          </p:cNvSpPr>
          <p:nvPr>
            <p:ph type="title" hasCustomPrompt="1"/>
          </p:nvPr>
        </p:nvSpPr>
        <p:spPr>
          <a:xfrm>
            <a:off x="240175" y="342901"/>
            <a:ext cx="11734800" cy="766823"/>
          </a:xfrm>
        </p:spPr>
        <p:txBody>
          <a:bodyPr/>
          <a:lstStyle>
            <a:lvl1pPr>
              <a:defRPr sz="24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C929446-E77B-D14C-9234-E26121184EED}"/>
              </a:ext>
            </a:extLst>
          </p:cNvPr>
          <p:cNvSpPr>
            <a:spLocks noGrp="1"/>
          </p:cNvSpPr>
          <p:nvPr>
            <p:ph type="body" sz="quarter" idx="19"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4" name="TextBox 13">
            <a:extLst>
              <a:ext uri="{FF2B5EF4-FFF2-40B4-BE49-F238E27FC236}">
                <a16:creationId xmlns:a16="http://schemas.microsoft.com/office/drawing/2014/main" id="{378BEF9D-5D05-EF49-B5B0-1BF6E06D7910}"/>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3087703606"/>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 Two Line Title | w/ Sub | 1 Col">
    <p:bg>
      <p:bgPr>
        <a:solidFill>
          <a:schemeClr val="accent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240175"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Slide - Two Line Title – w/ Sub – 1 Col</a:t>
            </a:r>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228600" y="2961253"/>
            <a:ext cx="11734800" cy="2550264"/>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228600" y="2030813"/>
            <a:ext cx="11734800" cy="925619"/>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240177" y="1156214"/>
            <a:ext cx="11734801" cy="645831"/>
          </a:xfrm>
        </p:spPr>
        <p:txBody>
          <a:bodyPr>
            <a:normAutofit/>
          </a:bodyPr>
          <a:lstStyle>
            <a:lvl1pPr marL="0" indent="0">
              <a:buNone/>
              <a:defRPr sz="1800" b="0" i="0">
                <a:solidFill>
                  <a:schemeClr val="tx1"/>
                </a:solidFill>
                <a:latin typeface="Girl Scout Text Book" panose="02020003000000000000" pitchFamily="18" charset="0"/>
              </a:defRPr>
            </a:lvl1pPr>
            <a:lvl2pPr>
              <a:defRPr sz="1800"/>
            </a:lvl2pPr>
            <a:lvl3pPr>
              <a:defRPr sz="1800"/>
            </a:lvl3pPr>
            <a:lvl4pPr>
              <a:defRPr sz="1800"/>
            </a:lvl4pPr>
            <a:lvl5pPr>
              <a:defRPr sz="180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240175" y="342901"/>
            <a:ext cx="11734800" cy="766823"/>
          </a:xfrm>
        </p:spPr>
        <p:txBody>
          <a:bodyPr/>
          <a:lstStyle>
            <a:lvl1pPr>
              <a:defRPr sz="24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extBox 14">
            <a:extLst>
              <a:ext uri="{FF2B5EF4-FFF2-40B4-BE49-F238E27FC236}">
                <a16:creationId xmlns:a16="http://schemas.microsoft.com/office/drawing/2014/main" id="{DBA0FF24-CC03-2548-B9CD-E5CD39444B3A}"/>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1538668351"/>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 Two Line Title | w/ Sub | 2 Col">
    <p:bg>
      <p:bgPr>
        <a:solidFill>
          <a:schemeClr val="accent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240175"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Slide - Two Line Title – w/  Sub – 2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228600" y="2949359"/>
            <a:ext cx="5638800" cy="2550264"/>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228600" y="1923044"/>
            <a:ext cx="5638800" cy="1021493"/>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0" name="Text Placeholder 65">
            <a:extLst>
              <a:ext uri="{FF2B5EF4-FFF2-40B4-BE49-F238E27FC236}">
                <a16:creationId xmlns:a16="http://schemas.microsoft.com/office/drawing/2014/main" id="{C6B62553-D9FB-494E-AA6D-E407A7DAB2A3}"/>
              </a:ext>
            </a:extLst>
          </p:cNvPr>
          <p:cNvSpPr>
            <a:spLocks noGrp="1"/>
          </p:cNvSpPr>
          <p:nvPr>
            <p:ph type="body" sz="quarter" idx="16" hasCustomPrompt="1"/>
          </p:nvPr>
        </p:nvSpPr>
        <p:spPr>
          <a:xfrm>
            <a:off x="6324600" y="2949359"/>
            <a:ext cx="5638800" cy="2550264"/>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169D66DF-15E3-304C-8008-B22FA84B8BB5}"/>
              </a:ext>
            </a:extLst>
          </p:cNvPr>
          <p:cNvSpPr>
            <a:spLocks noGrp="1"/>
          </p:cNvSpPr>
          <p:nvPr>
            <p:ph type="body" sz="quarter" idx="17" hasCustomPrompt="1"/>
          </p:nvPr>
        </p:nvSpPr>
        <p:spPr>
          <a:xfrm>
            <a:off x="6324600" y="1923044"/>
            <a:ext cx="5638800" cy="1021493"/>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3" name="Footer Placeholder 2">
            <a:extLst>
              <a:ext uri="{FF2B5EF4-FFF2-40B4-BE49-F238E27FC236}">
                <a16:creationId xmlns:a16="http://schemas.microsoft.com/office/drawing/2014/main" id="{1817129F-FACA-1C40-B478-B0DDD2F2150A}"/>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3" name="Text Placeholder 65">
            <a:extLst>
              <a:ext uri="{FF2B5EF4-FFF2-40B4-BE49-F238E27FC236}">
                <a16:creationId xmlns:a16="http://schemas.microsoft.com/office/drawing/2014/main" id="{525E6B6F-30AB-C04C-8938-13AD7AE7B5D3}"/>
              </a:ext>
            </a:extLst>
          </p:cNvPr>
          <p:cNvSpPr>
            <a:spLocks noGrp="1"/>
          </p:cNvSpPr>
          <p:nvPr>
            <p:ph type="body" sz="quarter" idx="18" hasCustomPrompt="1"/>
          </p:nvPr>
        </p:nvSpPr>
        <p:spPr>
          <a:xfrm>
            <a:off x="240177" y="1156214"/>
            <a:ext cx="11734801" cy="645831"/>
          </a:xfrm>
        </p:spPr>
        <p:txBody>
          <a:bodyPr>
            <a:normAutofit/>
          </a:bodyPr>
          <a:lstStyle>
            <a:lvl1pPr marL="0" indent="0">
              <a:buNone/>
              <a:defRPr sz="1800" b="0" i="0">
                <a:solidFill>
                  <a:schemeClr val="tx1"/>
                </a:solidFill>
                <a:latin typeface="Girl Scout Text Book" panose="02020003000000000000" pitchFamily="18" charset="0"/>
              </a:defRPr>
            </a:lvl1pPr>
            <a:lvl2pPr>
              <a:defRPr sz="1800"/>
            </a:lvl2pPr>
            <a:lvl3pPr>
              <a:defRPr sz="1800"/>
            </a:lvl3pPr>
            <a:lvl4pPr>
              <a:defRPr sz="1800"/>
            </a:lvl4pPr>
            <a:lvl5pPr>
              <a:defRPr sz="180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4" name="Title 5">
            <a:extLst>
              <a:ext uri="{FF2B5EF4-FFF2-40B4-BE49-F238E27FC236}">
                <a16:creationId xmlns:a16="http://schemas.microsoft.com/office/drawing/2014/main" id="{AC8D78B5-2063-6F48-97D9-A08770338D85}"/>
              </a:ext>
            </a:extLst>
          </p:cNvPr>
          <p:cNvSpPr>
            <a:spLocks noGrp="1"/>
          </p:cNvSpPr>
          <p:nvPr>
            <p:ph type="title" hasCustomPrompt="1"/>
          </p:nvPr>
        </p:nvSpPr>
        <p:spPr>
          <a:xfrm>
            <a:off x="240175" y="342901"/>
            <a:ext cx="11734800" cy="766823"/>
          </a:xfrm>
        </p:spPr>
        <p:txBody>
          <a:bodyPr/>
          <a:lstStyle>
            <a:lvl1pPr>
              <a:defRPr sz="24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5" name="Text Placeholder 46">
            <a:extLst>
              <a:ext uri="{FF2B5EF4-FFF2-40B4-BE49-F238E27FC236}">
                <a16:creationId xmlns:a16="http://schemas.microsoft.com/office/drawing/2014/main" id="{78409E93-D3DC-744B-9F99-5D75E928BA53}"/>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2" name="TextBox 11">
            <a:extLst>
              <a:ext uri="{FF2B5EF4-FFF2-40B4-BE49-F238E27FC236}">
                <a16:creationId xmlns:a16="http://schemas.microsoft.com/office/drawing/2014/main" id="{CEA5DE11-F6F5-9040-8F9C-3653AC2BF564}"/>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200716530"/>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 Single Line Title w/ Sub | 1 Col">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42" name="Text Placeholder 65">
            <a:extLst>
              <a:ext uri="{FF2B5EF4-FFF2-40B4-BE49-F238E27FC236}">
                <a16:creationId xmlns:a16="http://schemas.microsoft.com/office/drawing/2014/main" id="{906C2DA4-C243-9E4C-8A1C-B4BD1442B0B7}"/>
              </a:ext>
            </a:extLst>
          </p:cNvPr>
          <p:cNvSpPr>
            <a:spLocks noGrp="1"/>
          </p:cNvSpPr>
          <p:nvPr>
            <p:ph type="body" sz="quarter" idx="14" hasCustomPrompt="1"/>
          </p:nvPr>
        </p:nvSpPr>
        <p:spPr>
          <a:xfrm>
            <a:off x="228600" y="2715939"/>
            <a:ext cx="11734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 Placeholder 46">
            <a:extLst>
              <a:ext uri="{FF2B5EF4-FFF2-40B4-BE49-F238E27FC236}">
                <a16:creationId xmlns:a16="http://schemas.microsoft.com/office/drawing/2014/main" id="{C2E6288E-E83D-1542-8A8F-3D0ADA85AB67}"/>
              </a:ext>
            </a:extLst>
          </p:cNvPr>
          <p:cNvSpPr>
            <a:spLocks noGrp="1"/>
          </p:cNvSpPr>
          <p:nvPr>
            <p:ph type="body" sz="quarter" idx="15" hasCustomPrompt="1"/>
          </p:nvPr>
        </p:nvSpPr>
        <p:spPr>
          <a:xfrm>
            <a:off x="228600" y="1691503"/>
            <a:ext cx="11734800" cy="1019615"/>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228599"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Slide - Single Line Title w/ Sub – 1 Col</a:t>
            </a:r>
          </a:p>
        </p:txBody>
      </p:sp>
      <p:sp>
        <p:nvSpPr>
          <p:cNvPr id="2" name="Footer Placeholder 1">
            <a:extLst>
              <a:ext uri="{FF2B5EF4-FFF2-40B4-BE49-F238E27FC236}">
                <a16:creationId xmlns:a16="http://schemas.microsoft.com/office/drawing/2014/main" id="{E38CCBE6-60CF-2E48-BFE0-81C54B3DDE80}"/>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0" name="Text Placeholder 46">
            <a:extLst>
              <a:ext uri="{FF2B5EF4-FFF2-40B4-BE49-F238E27FC236}">
                <a16:creationId xmlns:a16="http://schemas.microsoft.com/office/drawing/2014/main" id="{913E3A4B-2B4E-5C4D-86E0-0E4DB5E4A7A3}"/>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1" name="Title 5">
            <a:extLst>
              <a:ext uri="{FF2B5EF4-FFF2-40B4-BE49-F238E27FC236}">
                <a16:creationId xmlns:a16="http://schemas.microsoft.com/office/drawing/2014/main" id="{E6EFA6D6-6940-6642-AD54-6B5DE89C3AAE}"/>
              </a:ext>
            </a:extLst>
          </p:cNvPr>
          <p:cNvSpPr>
            <a:spLocks noGrp="1"/>
          </p:cNvSpPr>
          <p:nvPr>
            <p:ph type="title" hasCustomPrompt="1"/>
          </p:nvPr>
        </p:nvSpPr>
        <p:spPr>
          <a:xfrm>
            <a:off x="240175" y="342901"/>
            <a:ext cx="11734800" cy="436948"/>
          </a:xfrm>
        </p:spPr>
        <p:txBody>
          <a:bodyPr anchor="ctr"/>
          <a:lstStyle>
            <a:lvl1pPr>
              <a:defRPr sz="2400" b="0" i="0">
                <a:solidFill>
                  <a:schemeClr val="tx1"/>
                </a:solidFill>
                <a:latin typeface="Girl Scout Text Book" panose="02020003000000000000" pitchFamily="18" charset="0"/>
              </a:defRPr>
            </a:lvl1pPr>
          </a:lstStyle>
          <a:p>
            <a:r>
              <a:rPr lang="en-US" dirty="0"/>
              <a:t>Type Here to Enter a Single Line Slide Header.</a:t>
            </a:r>
          </a:p>
        </p:txBody>
      </p:sp>
      <p:sp>
        <p:nvSpPr>
          <p:cNvPr id="12" name="Text Placeholder 65">
            <a:extLst>
              <a:ext uri="{FF2B5EF4-FFF2-40B4-BE49-F238E27FC236}">
                <a16:creationId xmlns:a16="http://schemas.microsoft.com/office/drawing/2014/main" id="{AF173CA3-2CCE-3A4B-908E-A1DEE64D2846}"/>
              </a:ext>
            </a:extLst>
          </p:cNvPr>
          <p:cNvSpPr>
            <a:spLocks noGrp="1"/>
          </p:cNvSpPr>
          <p:nvPr>
            <p:ph type="body" sz="quarter" idx="21" hasCustomPrompt="1"/>
          </p:nvPr>
        </p:nvSpPr>
        <p:spPr>
          <a:xfrm>
            <a:off x="240177" y="802883"/>
            <a:ext cx="11734801" cy="645831"/>
          </a:xfrm>
        </p:spPr>
        <p:txBody>
          <a:bodyPr>
            <a:normAutofit/>
          </a:bodyPr>
          <a:lstStyle>
            <a:lvl1pPr marL="0" indent="0">
              <a:buNone/>
              <a:defRPr sz="1800" b="0" i="0">
                <a:solidFill>
                  <a:schemeClr val="tx1"/>
                </a:solidFill>
                <a:latin typeface="Girl Scout Text Book" panose="02020003000000000000" pitchFamily="18" charset="0"/>
              </a:defRPr>
            </a:lvl1pPr>
            <a:lvl2pPr>
              <a:defRPr sz="1800"/>
            </a:lvl2pPr>
            <a:lvl3pPr>
              <a:defRPr sz="1800"/>
            </a:lvl3pPr>
            <a:lvl4pPr>
              <a:defRPr sz="1800"/>
            </a:lvl4pPr>
            <a:lvl5pPr>
              <a:defRPr sz="180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3" name="TextBox 12">
            <a:extLst>
              <a:ext uri="{FF2B5EF4-FFF2-40B4-BE49-F238E27FC236}">
                <a16:creationId xmlns:a16="http://schemas.microsoft.com/office/drawing/2014/main" id="{F8F560A9-0222-9E4E-9E09-72DBA6F13D87}"/>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946715189"/>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 Single Line Title w/ Sub | 2 Col">
    <p:bg>
      <p:bgPr>
        <a:solidFill>
          <a:schemeClr val="accent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FA86888-EAB2-F24B-A903-18A63BFDF1EC}"/>
              </a:ext>
            </a:extLst>
          </p:cNvPr>
          <p:cNvSpPr txBox="1"/>
          <p:nvPr userDrawn="1"/>
        </p:nvSpPr>
        <p:spPr>
          <a:xfrm>
            <a:off x="228599"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Slide - Single Line Title w/ Subtitle - 2 Col</a:t>
            </a:r>
          </a:p>
        </p:txBody>
      </p:sp>
      <p:sp>
        <p:nvSpPr>
          <p:cNvPr id="10" name="Text Placeholder 65">
            <a:extLst>
              <a:ext uri="{FF2B5EF4-FFF2-40B4-BE49-F238E27FC236}">
                <a16:creationId xmlns:a16="http://schemas.microsoft.com/office/drawing/2014/main" id="{C7537989-B690-5943-82BF-69F02B2E0C52}"/>
              </a:ext>
            </a:extLst>
          </p:cNvPr>
          <p:cNvSpPr>
            <a:spLocks noGrp="1"/>
          </p:cNvSpPr>
          <p:nvPr>
            <p:ph type="body" sz="quarter" idx="15" hasCustomPrompt="1"/>
          </p:nvPr>
        </p:nvSpPr>
        <p:spPr>
          <a:xfrm>
            <a:off x="228600" y="2715939"/>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6">
            <a:extLst>
              <a:ext uri="{FF2B5EF4-FFF2-40B4-BE49-F238E27FC236}">
                <a16:creationId xmlns:a16="http://schemas.microsoft.com/office/drawing/2014/main" id="{26E9C7D7-3124-6742-A007-CC32425AF770}"/>
              </a:ext>
            </a:extLst>
          </p:cNvPr>
          <p:cNvSpPr>
            <a:spLocks noGrp="1"/>
          </p:cNvSpPr>
          <p:nvPr>
            <p:ph type="body" sz="quarter" idx="16" hasCustomPrompt="1"/>
          </p:nvPr>
        </p:nvSpPr>
        <p:spPr>
          <a:xfrm>
            <a:off x="228600" y="1581666"/>
            <a:ext cx="5638800" cy="1129452"/>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4" name="Text Placeholder 65">
            <a:extLst>
              <a:ext uri="{FF2B5EF4-FFF2-40B4-BE49-F238E27FC236}">
                <a16:creationId xmlns:a16="http://schemas.microsoft.com/office/drawing/2014/main" id="{DF967A0C-EB8D-CC4A-B16B-1ED886D1E942}"/>
              </a:ext>
            </a:extLst>
          </p:cNvPr>
          <p:cNvSpPr>
            <a:spLocks noGrp="1"/>
          </p:cNvSpPr>
          <p:nvPr>
            <p:ph type="body" sz="quarter" idx="17" hasCustomPrompt="1"/>
          </p:nvPr>
        </p:nvSpPr>
        <p:spPr>
          <a:xfrm>
            <a:off x="6336175" y="2715939"/>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46">
            <a:extLst>
              <a:ext uri="{FF2B5EF4-FFF2-40B4-BE49-F238E27FC236}">
                <a16:creationId xmlns:a16="http://schemas.microsoft.com/office/drawing/2014/main" id="{0221C400-2A62-814C-8C7E-2173B67AD1BA}"/>
              </a:ext>
            </a:extLst>
          </p:cNvPr>
          <p:cNvSpPr>
            <a:spLocks noGrp="1"/>
          </p:cNvSpPr>
          <p:nvPr>
            <p:ph type="body" sz="quarter" idx="18" hasCustomPrompt="1"/>
          </p:nvPr>
        </p:nvSpPr>
        <p:spPr>
          <a:xfrm>
            <a:off x="6336175" y="1581666"/>
            <a:ext cx="5638800" cy="1129452"/>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3" name="Footer Placeholder 2">
            <a:extLst>
              <a:ext uri="{FF2B5EF4-FFF2-40B4-BE49-F238E27FC236}">
                <a16:creationId xmlns:a16="http://schemas.microsoft.com/office/drawing/2014/main" id="{084A95DD-AAEF-F04D-996D-A168E8114749}"/>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6" name="Slide Number Placeholder 5">
            <a:extLst>
              <a:ext uri="{FF2B5EF4-FFF2-40B4-BE49-F238E27FC236}">
                <a16:creationId xmlns:a16="http://schemas.microsoft.com/office/drawing/2014/main" id="{17239AC7-0885-7F4C-AFEA-59AEED453C9C}"/>
              </a:ext>
            </a:extLst>
          </p:cNvPr>
          <p:cNvSpPr>
            <a:spLocks noGrp="1"/>
          </p:cNvSpPr>
          <p:nvPr>
            <p:ph type="sldNum" sz="quarter" idx="12"/>
          </p:nvPr>
        </p:nvSpPr>
        <p:spPr>
          <a:xfrm>
            <a:off x="11313945" y="6629402"/>
            <a:ext cx="734123" cy="243652"/>
          </a:xfrm>
        </p:spPr>
        <p:txBody>
          <a:bodyPr/>
          <a:lstStyle>
            <a:lvl1pPr>
              <a:defRPr b="0" i="0">
                <a:latin typeface="Girl Scout Text Book" panose="02020003000000000000" pitchFamily="18" charset="0"/>
              </a:defRPr>
            </a:lvl1pPr>
          </a:lstStyle>
          <a:p>
            <a:fld id="{7691CCDB-B024-8747-B233-CAD1CBC7A901}" type="slidenum">
              <a:rPr lang="en-US" smtClean="0"/>
              <a:pPr/>
              <a:t>‹#›</a:t>
            </a:fld>
            <a:endParaRPr lang="en-US"/>
          </a:p>
        </p:txBody>
      </p:sp>
      <p:sp>
        <p:nvSpPr>
          <p:cNvPr id="11" name="Title 5">
            <a:extLst>
              <a:ext uri="{FF2B5EF4-FFF2-40B4-BE49-F238E27FC236}">
                <a16:creationId xmlns:a16="http://schemas.microsoft.com/office/drawing/2014/main" id="{2503009B-3FA0-ED4B-9089-09C566032169}"/>
              </a:ext>
            </a:extLst>
          </p:cNvPr>
          <p:cNvSpPr>
            <a:spLocks noGrp="1"/>
          </p:cNvSpPr>
          <p:nvPr>
            <p:ph type="title" hasCustomPrompt="1"/>
          </p:nvPr>
        </p:nvSpPr>
        <p:spPr>
          <a:xfrm>
            <a:off x="240175" y="342901"/>
            <a:ext cx="11734800" cy="436948"/>
          </a:xfrm>
        </p:spPr>
        <p:txBody>
          <a:bodyPr anchor="ctr"/>
          <a:lstStyle>
            <a:lvl1pPr>
              <a:defRPr sz="2400" b="0" i="0">
                <a:solidFill>
                  <a:schemeClr val="tx1"/>
                </a:solidFill>
                <a:latin typeface="Girl Scout Text Book" panose="02020003000000000000" pitchFamily="18" charset="0"/>
              </a:defRPr>
            </a:lvl1pPr>
          </a:lstStyle>
          <a:p>
            <a:r>
              <a:rPr lang="en-US" dirty="0"/>
              <a:t>Type Here to Enter a Single Line Slide Header.</a:t>
            </a:r>
          </a:p>
        </p:txBody>
      </p:sp>
      <p:sp>
        <p:nvSpPr>
          <p:cNvPr id="17" name="Text Placeholder 65">
            <a:extLst>
              <a:ext uri="{FF2B5EF4-FFF2-40B4-BE49-F238E27FC236}">
                <a16:creationId xmlns:a16="http://schemas.microsoft.com/office/drawing/2014/main" id="{AB5C1542-25D2-4F44-8E77-2B68F6E7A501}"/>
              </a:ext>
            </a:extLst>
          </p:cNvPr>
          <p:cNvSpPr>
            <a:spLocks noGrp="1"/>
          </p:cNvSpPr>
          <p:nvPr>
            <p:ph type="body" sz="quarter" idx="20" hasCustomPrompt="1"/>
          </p:nvPr>
        </p:nvSpPr>
        <p:spPr>
          <a:xfrm>
            <a:off x="240177" y="802883"/>
            <a:ext cx="11734801" cy="645831"/>
          </a:xfrm>
        </p:spPr>
        <p:txBody>
          <a:bodyPr>
            <a:normAutofit/>
          </a:bodyPr>
          <a:lstStyle>
            <a:lvl1pPr marL="0" indent="0">
              <a:buNone/>
              <a:defRPr sz="1800" b="0" i="0">
                <a:solidFill>
                  <a:schemeClr val="tx1"/>
                </a:solidFill>
                <a:latin typeface="Girl Scout Text Book" panose="02020003000000000000" pitchFamily="18" charset="0"/>
              </a:defRPr>
            </a:lvl1pPr>
            <a:lvl2pPr>
              <a:defRPr sz="1800"/>
            </a:lvl2pPr>
            <a:lvl3pPr>
              <a:defRPr sz="1800"/>
            </a:lvl3pPr>
            <a:lvl4pPr>
              <a:defRPr sz="1800"/>
            </a:lvl4pPr>
            <a:lvl5pPr>
              <a:defRPr sz="180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Text Placeholder 46">
            <a:extLst>
              <a:ext uri="{FF2B5EF4-FFF2-40B4-BE49-F238E27FC236}">
                <a16:creationId xmlns:a16="http://schemas.microsoft.com/office/drawing/2014/main" id="{803F224D-4A55-CF40-B7E6-AC8D3E3B7248}"/>
              </a:ext>
            </a:extLst>
          </p:cNvPr>
          <p:cNvSpPr>
            <a:spLocks noGrp="1"/>
          </p:cNvSpPr>
          <p:nvPr>
            <p:ph type="body" sz="quarter" idx="21"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9" name="TextBox 18">
            <a:extLst>
              <a:ext uri="{FF2B5EF4-FFF2-40B4-BE49-F238E27FC236}">
                <a16:creationId xmlns:a16="http://schemas.microsoft.com/office/drawing/2014/main" id="{C08C6331-D327-D448-83D6-B3A601B8FB0E}"/>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3017973896"/>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White Text - Two Line Title | no Sub | 1 Col">
    <p:bg>
      <p:bgPr>
        <a:solidFill>
          <a:schemeClr val="bg1"/>
        </a:solidFill>
        <a:effectLst/>
      </p:bgPr>
    </p:bg>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669D23CD-ECB6-4E4E-80F3-343BB5F4B148}"/>
              </a:ext>
            </a:extLst>
          </p:cNvPr>
          <p:cNvGrpSpPr/>
          <p:nvPr userDrawn="1"/>
        </p:nvGrpSpPr>
        <p:grpSpPr>
          <a:xfrm>
            <a:off x="0" y="6608354"/>
            <a:ext cx="12192000" cy="254857"/>
            <a:chOff x="0" y="4956265"/>
            <a:chExt cx="9144000" cy="191143"/>
          </a:xfrm>
        </p:grpSpPr>
        <p:sp>
          <p:nvSpPr>
            <p:cNvPr id="41" name="Rectangle 40">
              <a:extLst>
                <a:ext uri="{FF2B5EF4-FFF2-40B4-BE49-F238E27FC236}">
                  <a16:creationId xmlns:a16="http://schemas.microsoft.com/office/drawing/2014/main" id="{D215E1D2-F1CC-A94E-B3C2-77EB27215706}"/>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2" name="Rectangle 41">
              <a:extLst>
                <a:ext uri="{FF2B5EF4-FFF2-40B4-BE49-F238E27FC236}">
                  <a16:creationId xmlns:a16="http://schemas.microsoft.com/office/drawing/2014/main" id="{AB4FB3FE-99E0-CF4B-AFA7-E4C9A561BCF7}"/>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3" name="Rectangle 42">
              <a:extLst>
                <a:ext uri="{FF2B5EF4-FFF2-40B4-BE49-F238E27FC236}">
                  <a16:creationId xmlns:a16="http://schemas.microsoft.com/office/drawing/2014/main" id="{415C4CF3-CDDF-6C46-885E-C82F07734509}"/>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4" name="Rectangle 43">
              <a:extLst>
                <a:ext uri="{FF2B5EF4-FFF2-40B4-BE49-F238E27FC236}">
                  <a16:creationId xmlns:a16="http://schemas.microsoft.com/office/drawing/2014/main" id="{8D470C35-2CA1-4E4C-97B6-928E5C3DE896}"/>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5B077314-F4FF-E245-A9D2-5A501493AB1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pic>
          <p:nvPicPr>
            <p:cNvPr id="46" name="Graphic 45">
              <a:extLst>
                <a:ext uri="{FF2B5EF4-FFF2-40B4-BE49-F238E27FC236}">
                  <a16:creationId xmlns:a16="http://schemas.microsoft.com/office/drawing/2014/main" id="{0894501E-AEA0-0945-B5C7-84182123ABDF}"/>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47" name="Graphic 46">
              <a:extLst>
                <a:ext uri="{FF2B5EF4-FFF2-40B4-BE49-F238E27FC236}">
                  <a16:creationId xmlns:a16="http://schemas.microsoft.com/office/drawing/2014/main" id="{3E8DC3CE-027A-4F43-AB78-97EACB3D7E88}"/>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48" name="Graphic 47">
              <a:extLst>
                <a:ext uri="{FF2B5EF4-FFF2-40B4-BE49-F238E27FC236}">
                  <a16:creationId xmlns:a16="http://schemas.microsoft.com/office/drawing/2014/main" id="{B36A41D2-3DCD-814F-9656-ABD9AD7F8CAB}"/>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6" name="Title 5">
            <a:extLst>
              <a:ext uri="{FF2B5EF4-FFF2-40B4-BE49-F238E27FC236}">
                <a16:creationId xmlns:a16="http://schemas.microsoft.com/office/drawing/2014/main" id="{E9FA72DD-D9A3-484B-8C61-C7B8ED048A4C}"/>
              </a:ext>
            </a:extLst>
          </p:cNvPr>
          <p:cNvSpPr>
            <a:spLocks noGrp="1"/>
          </p:cNvSpPr>
          <p:nvPr>
            <p:ph type="title" hasCustomPrompt="1"/>
          </p:nvPr>
        </p:nvSpPr>
        <p:spPr>
          <a:xfrm>
            <a:off x="240175" y="342901"/>
            <a:ext cx="11734800" cy="766823"/>
          </a:xfrm>
        </p:spPr>
        <p:txBody>
          <a:bodyPr/>
          <a:lstStyle>
            <a:lvl1pPr>
              <a:defRPr sz="24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228600" y="-577515"/>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White Text Slide - Two Line Title – No Sub – 1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228602" y="2411139"/>
            <a:ext cx="11746375"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228602" y="1171077"/>
            <a:ext cx="11746375" cy="1235241"/>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3" name="Footer Placeholder 2">
            <a:extLst>
              <a:ext uri="{FF2B5EF4-FFF2-40B4-BE49-F238E27FC236}">
                <a16:creationId xmlns:a16="http://schemas.microsoft.com/office/drawing/2014/main" id="{CF854965-E2FF-1C44-8908-AECC464B414A}"/>
              </a:ext>
            </a:extLst>
          </p:cNvPr>
          <p:cNvSpPr>
            <a:spLocks noGrp="1"/>
          </p:cNvSpPr>
          <p:nvPr>
            <p:ph type="ftr" sz="quarter" idx="16"/>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0" name="Text Placeholder 46">
            <a:extLst>
              <a:ext uri="{FF2B5EF4-FFF2-40B4-BE49-F238E27FC236}">
                <a16:creationId xmlns:a16="http://schemas.microsoft.com/office/drawing/2014/main" id="{E5D1BDA0-4BC7-314C-B715-8F6309B926D7}"/>
              </a:ext>
            </a:extLst>
          </p:cNvPr>
          <p:cNvSpPr>
            <a:spLocks noGrp="1"/>
          </p:cNvSpPr>
          <p:nvPr>
            <p:ph type="body" sz="quarter" idx="17"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9" name="TextBox 38">
            <a:extLst>
              <a:ext uri="{FF2B5EF4-FFF2-40B4-BE49-F238E27FC236}">
                <a16:creationId xmlns:a16="http://schemas.microsoft.com/office/drawing/2014/main" id="{35F9236B-A882-8D42-AB74-23DA276A42B6}"/>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2397906887"/>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White Text - Two Line Title | no Sub | 2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DDEB836F-1D9C-9743-A7B0-D44C7E152973}"/>
              </a:ext>
            </a:extLst>
          </p:cNvPr>
          <p:cNvGrpSpPr/>
          <p:nvPr userDrawn="1"/>
        </p:nvGrpSpPr>
        <p:grpSpPr>
          <a:xfrm>
            <a:off x="0" y="6608354"/>
            <a:ext cx="12192000" cy="254857"/>
            <a:chOff x="0" y="4956265"/>
            <a:chExt cx="9144000" cy="191143"/>
          </a:xfrm>
        </p:grpSpPr>
        <p:sp>
          <p:nvSpPr>
            <p:cNvPr id="44" name="Rectangle 43">
              <a:extLst>
                <a:ext uri="{FF2B5EF4-FFF2-40B4-BE49-F238E27FC236}">
                  <a16:creationId xmlns:a16="http://schemas.microsoft.com/office/drawing/2014/main" id="{66AB4771-432F-2749-B613-9DE342B45279}"/>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6E357648-1818-F440-9C19-5FB9BAE2F44D}"/>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0B63FE36-8700-E743-A8B4-72210C4931B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D8825233-5B26-F244-9ACF-85B1831253BA}"/>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4D8E650F-51C4-6944-8AF2-83837A5005F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B6EE6D33-E6EF-8C47-ACC2-F77EB3F020F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9F71B5B4-BCBA-E449-84A5-CC5CB74771C5}"/>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6371C824-7944-D743-88C8-168BD5DA74E3}"/>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240175"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White Text Slide - Two Line Title – No Sub – 2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228600" y="2379547"/>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228600" y="1139485"/>
            <a:ext cx="5638800" cy="1235241"/>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0" name="Text Placeholder 65">
            <a:extLst>
              <a:ext uri="{FF2B5EF4-FFF2-40B4-BE49-F238E27FC236}">
                <a16:creationId xmlns:a16="http://schemas.microsoft.com/office/drawing/2014/main" id="{C6B62553-D9FB-494E-AA6D-E407A7DAB2A3}"/>
              </a:ext>
            </a:extLst>
          </p:cNvPr>
          <p:cNvSpPr>
            <a:spLocks noGrp="1"/>
          </p:cNvSpPr>
          <p:nvPr>
            <p:ph type="body" sz="quarter" idx="16" hasCustomPrompt="1"/>
          </p:nvPr>
        </p:nvSpPr>
        <p:spPr>
          <a:xfrm>
            <a:off x="6324600" y="2379547"/>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169D66DF-15E3-304C-8008-B22FA84B8BB5}"/>
              </a:ext>
            </a:extLst>
          </p:cNvPr>
          <p:cNvSpPr>
            <a:spLocks noGrp="1"/>
          </p:cNvSpPr>
          <p:nvPr>
            <p:ph type="body" sz="quarter" idx="17" hasCustomPrompt="1"/>
          </p:nvPr>
        </p:nvSpPr>
        <p:spPr>
          <a:xfrm>
            <a:off x="6324600" y="1139485"/>
            <a:ext cx="5638800" cy="1235241"/>
          </a:xfrm>
        </p:spPr>
        <p:txBody>
          <a:bodyPr anchor="b">
            <a:normAutofit/>
          </a:bodyPr>
          <a:lstStyle>
            <a:lvl1pPr marL="0" marR="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3" name="Footer Placeholder 2">
            <a:extLst>
              <a:ext uri="{FF2B5EF4-FFF2-40B4-BE49-F238E27FC236}">
                <a16:creationId xmlns:a16="http://schemas.microsoft.com/office/drawing/2014/main" id="{013505F0-4477-9C4F-BD95-F652BF09290A}"/>
              </a:ext>
            </a:extLst>
          </p:cNvPr>
          <p:cNvSpPr>
            <a:spLocks noGrp="1"/>
          </p:cNvSpPr>
          <p:nvPr>
            <p:ph type="ftr" sz="quarter" idx="18"/>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2" name="Title 5">
            <a:extLst>
              <a:ext uri="{FF2B5EF4-FFF2-40B4-BE49-F238E27FC236}">
                <a16:creationId xmlns:a16="http://schemas.microsoft.com/office/drawing/2014/main" id="{990E713D-8434-CB43-8BDE-A2F3F75038DD}"/>
              </a:ext>
            </a:extLst>
          </p:cNvPr>
          <p:cNvSpPr>
            <a:spLocks noGrp="1"/>
          </p:cNvSpPr>
          <p:nvPr>
            <p:ph type="title" hasCustomPrompt="1"/>
          </p:nvPr>
        </p:nvSpPr>
        <p:spPr>
          <a:xfrm>
            <a:off x="240175" y="342901"/>
            <a:ext cx="11734800" cy="766823"/>
          </a:xfrm>
        </p:spPr>
        <p:txBody>
          <a:bodyPr/>
          <a:lstStyle>
            <a:lvl1pPr>
              <a:defRPr sz="24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C929446-E77B-D14C-9234-E26121184EED}"/>
              </a:ext>
            </a:extLst>
          </p:cNvPr>
          <p:cNvSpPr>
            <a:spLocks noGrp="1"/>
          </p:cNvSpPr>
          <p:nvPr>
            <p:ph type="body" sz="quarter" idx="19"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42" name="TextBox 41">
            <a:extLst>
              <a:ext uri="{FF2B5EF4-FFF2-40B4-BE49-F238E27FC236}">
                <a16:creationId xmlns:a16="http://schemas.microsoft.com/office/drawing/2014/main" id="{77557586-C1C7-EE4F-A63A-3B8C6285D1B1}"/>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1553140419"/>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6608354"/>
            <a:ext cx="12192000" cy="254857"/>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240175"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White Text Slide - Two Line Title – w/ Sub – 1 Col</a:t>
            </a:r>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228600" y="2961253"/>
            <a:ext cx="11734800" cy="2550264"/>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228600" y="2030813"/>
            <a:ext cx="11734800" cy="925619"/>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240177" y="1156214"/>
            <a:ext cx="11734801" cy="645831"/>
          </a:xfrm>
        </p:spPr>
        <p:txBody>
          <a:bodyPr>
            <a:normAutofit/>
          </a:bodyPr>
          <a:lstStyle>
            <a:lvl1pPr marL="0" indent="0">
              <a:buNone/>
              <a:defRPr sz="1800" b="0" i="0">
                <a:solidFill>
                  <a:schemeClr val="tx1"/>
                </a:solidFill>
                <a:latin typeface="Girl Scout Text Book" panose="02020003000000000000" pitchFamily="18" charset="0"/>
              </a:defRPr>
            </a:lvl1pPr>
            <a:lvl2pPr>
              <a:defRPr sz="1800"/>
            </a:lvl2pPr>
            <a:lvl3pPr>
              <a:defRPr sz="1800"/>
            </a:lvl3pPr>
            <a:lvl4pPr>
              <a:defRPr sz="1800"/>
            </a:lvl4pPr>
            <a:lvl5pPr>
              <a:defRPr sz="180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240175" y="342901"/>
            <a:ext cx="11734800" cy="766823"/>
          </a:xfrm>
        </p:spPr>
        <p:txBody>
          <a:bodyPr/>
          <a:lstStyle>
            <a:lvl1pPr>
              <a:defRPr sz="24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42" name="TextBox 41">
            <a:extLst>
              <a:ext uri="{FF2B5EF4-FFF2-40B4-BE49-F238E27FC236}">
                <a16:creationId xmlns:a16="http://schemas.microsoft.com/office/drawing/2014/main" id="{2BA59910-E550-9C4F-96E0-544DDEE9E224}"/>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3093522381"/>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2 Col">
    <p:bg>
      <p:bgPr>
        <a:solidFill>
          <a:schemeClr val="bg1"/>
        </a:solidFill>
        <a:effectLst/>
      </p:bgPr>
    </p:bg>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B43B84A1-76D2-7F47-A06C-C588BDBA065E}"/>
              </a:ext>
            </a:extLst>
          </p:cNvPr>
          <p:cNvGrpSpPr/>
          <p:nvPr userDrawn="1"/>
        </p:nvGrpSpPr>
        <p:grpSpPr>
          <a:xfrm>
            <a:off x="0" y="6608354"/>
            <a:ext cx="12192000" cy="254857"/>
            <a:chOff x="0" y="4956265"/>
            <a:chExt cx="9144000" cy="191143"/>
          </a:xfrm>
        </p:grpSpPr>
        <p:sp>
          <p:nvSpPr>
            <p:cNvPr id="45" name="Rectangle 44">
              <a:extLst>
                <a:ext uri="{FF2B5EF4-FFF2-40B4-BE49-F238E27FC236}">
                  <a16:creationId xmlns:a16="http://schemas.microsoft.com/office/drawing/2014/main" id="{C59D7609-37D8-6B41-B825-3D8DD8459AEC}"/>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C220141-DD9D-C24C-AC0D-F13119DDF71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B8EB52E8-D3C3-B947-97ED-3391CD208E08}"/>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8DC8107-EDFB-294A-8FDC-69B758C2C304}"/>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9" name="Rectangle 48">
              <a:extLst>
                <a:ext uri="{FF2B5EF4-FFF2-40B4-BE49-F238E27FC236}">
                  <a16:creationId xmlns:a16="http://schemas.microsoft.com/office/drawing/2014/main" id="{FA09B338-0ED5-E443-A476-1E56DAC39DD6}"/>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pic>
          <p:nvPicPr>
            <p:cNvPr id="50" name="Graphic 49">
              <a:extLst>
                <a:ext uri="{FF2B5EF4-FFF2-40B4-BE49-F238E27FC236}">
                  <a16:creationId xmlns:a16="http://schemas.microsoft.com/office/drawing/2014/main" id="{7A346323-473B-F446-A5C1-68CFD7AE414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1" name="Graphic 50">
              <a:extLst>
                <a:ext uri="{FF2B5EF4-FFF2-40B4-BE49-F238E27FC236}">
                  <a16:creationId xmlns:a16="http://schemas.microsoft.com/office/drawing/2014/main" id="{615B4D4B-2AA2-5F42-A45C-F449FBE1477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2" name="Graphic 51">
              <a:extLst>
                <a:ext uri="{FF2B5EF4-FFF2-40B4-BE49-F238E27FC236}">
                  <a16:creationId xmlns:a16="http://schemas.microsoft.com/office/drawing/2014/main" id="{EE809DD0-CAAA-FF4F-A300-5C4EC770696C}"/>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240175"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White Text Slide - Two Line Title – w/  Sub – 2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228600" y="2949359"/>
            <a:ext cx="5638800" cy="2550264"/>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228600" y="1923044"/>
            <a:ext cx="5638800" cy="1021493"/>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0" name="Text Placeholder 65">
            <a:extLst>
              <a:ext uri="{FF2B5EF4-FFF2-40B4-BE49-F238E27FC236}">
                <a16:creationId xmlns:a16="http://schemas.microsoft.com/office/drawing/2014/main" id="{C6B62553-D9FB-494E-AA6D-E407A7DAB2A3}"/>
              </a:ext>
            </a:extLst>
          </p:cNvPr>
          <p:cNvSpPr>
            <a:spLocks noGrp="1"/>
          </p:cNvSpPr>
          <p:nvPr>
            <p:ph type="body" sz="quarter" idx="16" hasCustomPrompt="1"/>
          </p:nvPr>
        </p:nvSpPr>
        <p:spPr>
          <a:xfrm>
            <a:off x="6324600" y="2949359"/>
            <a:ext cx="5638800" cy="2550264"/>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169D66DF-15E3-304C-8008-B22FA84B8BB5}"/>
              </a:ext>
            </a:extLst>
          </p:cNvPr>
          <p:cNvSpPr>
            <a:spLocks noGrp="1"/>
          </p:cNvSpPr>
          <p:nvPr>
            <p:ph type="body" sz="quarter" idx="17" hasCustomPrompt="1"/>
          </p:nvPr>
        </p:nvSpPr>
        <p:spPr>
          <a:xfrm>
            <a:off x="6324600" y="1923044"/>
            <a:ext cx="5638800" cy="1021493"/>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3" name="Footer Placeholder 2">
            <a:extLst>
              <a:ext uri="{FF2B5EF4-FFF2-40B4-BE49-F238E27FC236}">
                <a16:creationId xmlns:a16="http://schemas.microsoft.com/office/drawing/2014/main" id="{1817129F-FACA-1C40-B478-B0DDD2F2150A}"/>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3" name="Text Placeholder 65">
            <a:extLst>
              <a:ext uri="{FF2B5EF4-FFF2-40B4-BE49-F238E27FC236}">
                <a16:creationId xmlns:a16="http://schemas.microsoft.com/office/drawing/2014/main" id="{525E6B6F-30AB-C04C-8938-13AD7AE7B5D3}"/>
              </a:ext>
            </a:extLst>
          </p:cNvPr>
          <p:cNvSpPr>
            <a:spLocks noGrp="1"/>
          </p:cNvSpPr>
          <p:nvPr>
            <p:ph type="body" sz="quarter" idx="18" hasCustomPrompt="1"/>
          </p:nvPr>
        </p:nvSpPr>
        <p:spPr>
          <a:xfrm>
            <a:off x="240177" y="1156214"/>
            <a:ext cx="11734801" cy="645831"/>
          </a:xfrm>
        </p:spPr>
        <p:txBody>
          <a:bodyPr>
            <a:normAutofit/>
          </a:bodyPr>
          <a:lstStyle>
            <a:lvl1pPr marL="0" indent="0">
              <a:buNone/>
              <a:defRPr sz="1800" b="0" i="0">
                <a:solidFill>
                  <a:schemeClr val="tx1"/>
                </a:solidFill>
                <a:latin typeface="Girl Scout Text Book" panose="02020003000000000000" pitchFamily="18" charset="0"/>
              </a:defRPr>
            </a:lvl1pPr>
            <a:lvl2pPr>
              <a:defRPr sz="1800"/>
            </a:lvl2pPr>
            <a:lvl3pPr>
              <a:defRPr sz="1800"/>
            </a:lvl3pPr>
            <a:lvl4pPr>
              <a:defRPr sz="1800"/>
            </a:lvl4pPr>
            <a:lvl5pPr>
              <a:defRPr sz="180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4" name="Title 5">
            <a:extLst>
              <a:ext uri="{FF2B5EF4-FFF2-40B4-BE49-F238E27FC236}">
                <a16:creationId xmlns:a16="http://schemas.microsoft.com/office/drawing/2014/main" id="{AC8D78B5-2063-6F48-97D9-A08770338D85}"/>
              </a:ext>
            </a:extLst>
          </p:cNvPr>
          <p:cNvSpPr>
            <a:spLocks noGrp="1"/>
          </p:cNvSpPr>
          <p:nvPr>
            <p:ph type="title" hasCustomPrompt="1"/>
          </p:nvPr>
        </p:nvSpPr>
        <p:spPr>
          <a:xfrm>
            <a:off x="240175" y="342901"/>
            <a:ext cx="11734800" cy="766823"/>
          </a:xfrm>
        </p:spPr>
        <p:txBody>
          <a:bodyPr/>
          <a:lstStyle>
            <a:lvl1pPr>
              <a:defRPr sz="24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5" name="Text Placeholder 46">
            <a:extLst>
              <a:ext uri="{FF2B5EF4-FFF2-40B4-BE49-F238E27FC236}">
                <a16:creationId xmlns:a16="http://schemas.microsoft.com/office/drawing/2014/main" id="{78409E93-D3DC-744B-9F99-5D75E928BA53}"/>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43" name="TextBox 42">
            <a:extLst>
              <a:ext uri="{FF2B5EF4-FFF2-40B4-BE49-F238E27FC236}">
                <a16:creationId xmlns:a16="http://schemas.microsoft.com/office/drawing/2014/main" id="{A6EFBBC0-493B-7E44-AB86-16C8733820ED}"/>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1909799785"/>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White Text - Single Line Title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8D9C1F0-4055-424E-A4D0-4C1507372915}"/>
              </a:ext>
            </a:extLst>
          </p:cNvPr>
          <p:cNvGrpSpPr/>
          <p:nvPr userDrawn="1"/>
        </p:nvGrpSpPr>
        <p:grpSpPr>
          <a:xfrm>
            <a:off x="0" y="6608354"/>
            <a:ext cx="12192000" cy="254857"/>
            <a:chOff x="0" y="4956265"/>
            <a:chExt cx="9144000" cy="191143"/>
          </a:xfrm>
        </p:grpSpPr>
        <p:sp>
          <p:nvSpPr>
            <p:cNvPr id="44" name="Rectangle 43">
              <a:extLst>
                <a:ext uri="{FF2B5EF4-FFF2-40B4-BE49-F238E27FC236}">
                  <a16:creationId xmlns:a16="http://schemas.microsoft.com/office/drawing/2014/main" id="{4043804A-72C3-2946-9063-7AB1D3F4479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2C835996-6EDE-C446-B72D-C6D6DF27CC46}"/>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665594C5-E0FD-6247-99DD-EC3354FAC319}"/>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5D5B769A-3EF4-6545-8F12-244428E2F3A3}"/>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9" name="Rectangle 48">
              <a:extLst>
                <a:ext uri="{FF2B5EF4-FFF2-40B4-BE49-F238E27FC236}">
                  <a16:creationId xmlns:a16="http://schemas.microsoft.com/office/drawing/2014/main" id="{C12AA5BA-10AE-8546-A515-9E4B7BC7E082}"/>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pic>
          <p:nvPicPr>
            <p:cNvPr id="50" name="Graphic 49">
              <a:extLst>
                <a:ext uri="{FF2B5EF4-FFF2-40B4-BE49-F238E27FC236}">
                  <a16:creationId xmlns:a16="http://schemas.microsoft.com/office/drawing/2014/main" id="{6CB1AAD1-99E0-8A43-9D6C-70E0841E431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1" name="Graphic 50">
              <a:extLst>
                <a:ext uri="{FF2B5EF4-FFF2-40B4-BE49-F238E27FC236}">
                  <a16:creationId xmlns:a16="http://schemas.microsoft.com/office/drawing/2014/main" id="{9E1B42D6-4E1D-914A-9B71-9079F1EDA35C}"/>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2" name="Graphic 51">
              <a:extLst>
                <a:ext uri="{FF2B5EF4-FFF2-40B4-BE49-F238E27FC236}">
                  <a16:creationId xmlns:a16="http://schemas.microsoft.com/office/drawing/2014/main" id="{DC4DD1EA-608A-4540-9833-0E299753875F}"/>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42" name="Text Placeholder 65">
            <a:extLst>
              <a:ext uri="{FF2B5EF4-FFF2-40B4-BE49-F238E27FC236}">
                <a16:creationId xmlns:a16="http://schemas.microsoft.com/office/drawing/2014/main" id="{906C2DA4-C243-9E4C-8A1C-B4BD1442B0B7}"/>
              </a:ext>
            </a:extLst>
          </p:cNvPr>
          <p:cNvSpPr>
            <a:spLocks noGrp="1"/>
          </p:cNvSpPr>
          <p:nvPr>
            <p:ph type="body" sz="quarter" idx="14" hasCustomPrompt="1"/>
          </p:nvPr>
        </p:nvSpPr>
        <p:spPr>
          <a:xfrm>
            <a:off x="228600" y="2715939"/>
            <a:ext cx="11734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 Placeholder 46">
            <a:extLst>
              <a:ext uri="{FF2B5EF4-FFF2-40B4-BE49-F238E27FC236}">
                <a16:creationId xmlns:a16="http://schemas.microsoft.com/office/drawing/2014/main" id="{C2E6288E-E83D-1542-8A8F-3D0ADA85AB67}"/>
              </a:ext>
            </a:extLst>
          </p:cNvPr>
          <p:cNvSpPr>
            <a:spLocks noGrp="1"/>
          </p:cNvSpPr>
          <p:nvPr>
            <p:ph type="body" sz="quarter" idx="15" hasCustomPrompt="1"/>
          </p:nvPr>
        </p:nvSpPr>
        <p:spPr>
          <a:xfrm>
            <a:off x="228600" y="1691503"/>
            <a:ext cx="11734800" cy="1019615"/>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228599"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White Text Slide - Single Line Title w/ Sub – 1 Col</a:t>
            </a:r>
          </a:p>
        </p:txBody>
      </p:sp>
      <p:sp>
        <p:nvSpPr>
          <p:cNvPr id="2" name="Footer Placeholder 1">
            <a:extLst>
              <a:ext uri="{FF2B5EF4-FFF2-40B4-BE49-F238E27FC236}">
                <a16:creationId xmlns:a16="http://schemas.microsoft.com/office/drawing/2014/main" id="{E38CCBE6-60CF-2E48-BFE0-81C54B3DDE80}"/>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0" name="Text Placeholder 46">
            <a:extLst>
              <a:ext uri="{FF2B5EF4-FFF2-40B4-BE49-F238E27FC236}">
                <a16:creationId xmlns:a16="http://schemas.microsoft.com/office/drawing/2014/main" id="{913E3A4B-2B4E-5C4D-86E0-0E4DB5E4A7A3}"/>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1" name="Title 5">
            <a:extLst>
              <a:ext uri="{FF2B5EF4-FFF2-40B4-BE49-F238E27FC236}">
                <a16:creationId xmlns:a16="http://schemas.microsoft.com/office/drawing/2014/main" id="{E6EFA6D6-6940-6642-AD54-6B5DE89C3AAE}"/>
              </a:ext>
            </a:extLst>
          </p:cNvPr>
          <p:cNvSpPr>
            <a:spLocks noGrp="1"/>
          </p:cNvSpPr>
          <p:nvPr>
            <p:ph type="title" hasCustomPrompt="1"/>
          </p:nvPr>
        </p:nvSpPr>
        <p:spPr>
          <a:xfrm>
            <a:off x="240175" y="342901"/>
            <a:ext cx="11734800" cy="436948"/>
          </a:xfrm>
        </p:spPr>
        <p:txBody>
          <a:bodyPr anchor="ctr"/>
          <a:lstStyle>
            <a:lvl1pPr>
              <a:defRPr sz="2400" b="0" i="0">
                <a:solidFill>
                  <a:schemeClr val="tx1"/>
                </a:solidFill>
                <a:latin typeface="Girl Scout Text Book" panose="02020003000000000000" pitchFamily="18" charset="0"/>
              </a:defRPr>
            </a:lvl1pPr>
          </a:lstStyle>
          <a:p>
            <a:r>
              <a:rPr lang="en-US" dirty="0"/>
              <a:t>Type Here to Enter a Single Line Slide Header.</a:t>
            </a:r>
          </a:p>
        </p:txBody>
      </p:sp>
      <p:sp>
        <p:nvSpPr>
          <p:cNvPr id="12" name="Text Placeholder 65">
            <a:extLst>
              <a:ext uri="{FF2B5EF4-FFF2-40B4-BE49-F238E27FC236}">
                <a16:creationId xmlns:a16="http://schemas.microsoft.com/office/drawing/2014/main" id="{AF173CA3-2CCE-3A4B-908E-A1DEE64D2846}"/>
              </a:ext>
            </a:extLst>
          </p:cNvPr>
          <p:cNvSpPr>
            <a:spLocks noGrp="1"/>
          </p:cNvSpPr>
          <p:nvPr>
            <p:ph type="body" sz="quarter" idx="21" hasCustomPrompt="1"/>
          </p:nvPr>
        </p:nvSpPr>
        <p:spPr>
          <a:xfrm>
            <a:off x="240177" y="802883"/>
            <a:ext cx="11734801" cy="645831"/>
          </a:xfrm>
        </p:spPr>
        <p:txBody>
          <a:bodyPr>
            <a:normAutofit/>
          </a:bodyPr>
          <a:lstStyle>
            <a:lvl1pPr marL="0" indent="0">
              <a:buNone/>
              <a:defRPr sz="1800" b="0" i="0">
                <a:solidFill>
                  <a:schemeClr val="tx1"/>
                </a:solidFill>
                <a:latin typeface="Girl Scout Text Book" panose="02020003000000000000" pitchFamily="18" charset="0"/>
              </a:defRPr>
            </a:lvl1pPr>
            <a:lvl2pPr>
              <a:defRPr sz="1800"/>
            </a:lvl2pPr>
            <a:lvl3pPr>
              <a:defRPr sz="1800"/>
            </a:lvl3pPr>
            <a:lvl4pPr>
              <a:defRPr sz="1800"/>
            </a:lvl4pPr>
            <a:lvl5pPr>
              <a:defRPr sz="180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41" name="TextBox 40">
            <a:extLst>
              <a:ext uri="{FF2B5EF4-FFF2-40B4-BE49-F238E27FC236}">
                <a16:creationId xmlns:a16="http://schemas.microsoft.com/office/drawing/2014/main" id="{20F4D5A1-8E2D-E649-90E8-B9CBFB00E662}"/>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326920838"/>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White Text - Single Line Title w/ Sub | 2 Col">
    <p:bg>
      <p:bgPr>
        <a:solidFill>
          <a:schemeClr val="bg1"/>
        </a:solidFill>
        <a:effectLst/>
      </p:bgPr>
    </p:bg>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339D2D80-1B61-F545-88A7-D1F9B8849238}"/>
              </a:ext>
            </a:extLst>
          </p:cNvPr>
          <p:cNvGrpSpPr/>
          <p:nvPr userDrawn="1"/>
        </p:nvGrpSpPr>
        <p:grpSpPr>
          <a:xfrm>
            <a:off x="0" y="6608354"/>
            <a:ext cx="12192000" cy="254857"/>
            <a:chOff x="0" y="4956265"/>
            <a:chExt cx="9144000" cy="191143"/>
          </a:xfrm>
        </p:grpSpPr>
        <p:sp>
          <p:nvSpPr>
            <p:cNvPr id="49" name="Rectangle 48">
              <a:extLst>
                <a:ext uri="{FF2B5EF4-FFF2-40B4-BE49-F238E27FC236}">
                  <a16:creationId xmlns:a16="http://schemas.microsoft.com/office/drawing/2014/main" id="{6CB377F7-4CC1-0443-9E4B-76BE69288D3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50" name="Rectangle 49">
              <a:extLst>
                <a:ext uri="{FF2B5EF4-FFF2-40B4-BE49-F238E27FC236}">
                  <a16:creationId xmlns:a16="http://schemas.microsoft.com/office/drawing/2014/main" id="{3376B203-20D5-0845-81B3-E2444461228B}"/>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51" name="Rectangle 50">
              <a:extLst>
                <a:ext uri="{FF2B5EF4-FFF2-40B4-BE49-F238E27FC236}">
                  <a16:creationId xmlns:a16="http://schemas.microsoft.com/office/drawing/2014/main" id="{12DDE830-CA90-8344-BD8B-99EDB3C70162}"/>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52" name="Rectangle 51">
              <a:extLst>
                <a:ext uri="{FF2B5EF4-FFF2-40B4-BE49-F238E27FC236}">
                  <a16:creationId xmlns:a16="http://schemas.microsoft.com/office/drawing/2014/main" id="{7A46951A-6437-574B-A4A0-AF9419A1FF38}"/>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53" name="Rectangle 52">
              <a:extLst>
                <a:ext uri="{FF2B5EF4-FFF2-40B4-BE49-F238E27FC236}">
                  <a16:creationId xmlns:a16="http://schemas.microsoft.com/office/drawing/2014/main" id="{E8E59BF0-BE99-2345-9CA6-6694AB2D4BAF}"/>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pic>
          <p:nvPicPr>
            <p:cNvPr id="54" name="Graphic 53">
              <a:extLst>
                <a:ext uri="{FF2B5EF4-FFF2-40B4-BE49-F238E27FC236}">
                  <a16:creationId xmlns:a16="http://schemas.microsoft.com/office/drawing/2014/main" id="{3CD4963C-3D0D-6940-83FF-6A9649F4506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5" name="Graphic 54">
              <a:extLst>
                <a:ext uri="{FF2B5EF4-FFF2-40B4-BE49-F238E27FC236}">
                  <a16:creationId xmlns:a16="http://schemas.microsoft.com/office/drawing/2014/main" id="{0CC36751-F9A0-D74E-8708-CE431729B01B}"/>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6" name="Graphic 55">
              <a:extLst>
                <a:ext uri="{FF2B5EF4-FFF2-40B4-BE49-F238E27FC236}">
                  <a16:creationId xmlns:a16="http://schemas.microsoft.com/office/drawing/2014/main" id="{FD1E7EDB-9810-E84F-9E0D-E7EFD3CCA7DC}"/>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12" name="TextBox 11">
            <a:extLst>
              <a:ext uri="{FF2B5EF4-FFF2-40B4-BE49-F238E27FC236}">
                <a16:creationId xmlns:a16="http://schemas.microsoft.com/office/drawing/2014/main" id="{CFA86888-EAB2-F24B-A903-18A63BFDF1EC}"/>
              </a:ext>
            </a:extLst>
          </p:cNvPr>
          <p:cNvSpPr txBox="1"/>
          <p:nvPr userDrawn="1"/>
        </p:nvSpPr>
        <p:spPr>
          <a:xfrm>
            <a:off x="228599"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White Text Slide - Single Line Title w/ Subtitle - 2 Col</a:t>
            </a:r>
          </a:p>
        </p:txBody>
      </p:sp>
      <p:sp>
        <p:nvSpPr>
          <p:cNvPr id="10" name="Text Placeholder 65">
            <a:extLst>
              <a:ext uri="{FF2B5EF4-FFF2-40B4-BE49-F238E27FC236}">
                <a16:creationId xmlns:a16="http://schemas.microsoft.com/office/drawing/2014/main" id="{C7537989-B690-5943-82BF-69F02B2E0C52}"/>
              </a:ext>
            </a:extLst>
          </p:cNvPr>
          <p:cNvSpPr>
            <a:spLocks noGrp="1"/>
          </p:cNvSpPr>
          <p:nvPr>
            <p:ph type="body" sz="quarter" idx="15" hasCustomPrompt="1"/>
          </p:nvPr>
        </p:nvSpPr>
        <p:spPr>
          <a:xfrm>
            <a:off x="228600" y="2715939"/>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6">
            <a:extLst>
              <a:ext uri="{FF2B5EF4-FFF2-40B4-BE49-F238E27FC236}">
                <a16:creationId xmlns:a16="http://schemas.microsoft.com/office/drawing/2014/main" id="{26E9C7D7-3124-6742-A007-CC32425AF770}"/>
              </a:ext>
            </a:extLst>
          </p:cNvPr>
          <p:cNvSpPr>
            <a:spLocks noGrp="1"/>
          </p:cNvSpPr>
          <p:nvPr>
            <p:ph type="body" sz="quarter" idx="16" hasCustomPrompt="1"/>
          </p:nvPr>
        </p:nvSpPr>
        <p:spPr>
          <a:xfrm>
            <a:off x="228600" y="1581666"/>
            <a:ext cx="5638800" cy="1129452"/>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4" name="Text Placeholder 65">
            <a:extLst>
              <a:ext uri="{FF2B5EF4-FFF2-40B4-BE49-F238E27FC236}">
                <a16:creationId xmlns:a16="http://schemas.microsoft.com/office/drawing/2014/main" id="{DF967A0C-EB8D-CC4A-B16B-1ED886D1E942}"/>
              </a:ext>
            </a:extLst>
          </p:cNvPr>
          <p:cNvSpPr>
            <a:spLocks noGrp="1"/>
          </p:cNvSpPr>
          <p:nvPr>
            <p:ph type="body" sz="quarter" idx="17" hasCustomPrompt="1"/>
          </p:nvPr>
        </p:nvSpPr>
        <p:spPr>
          <a:xfrm>
            <a:off x="6336175" y="2715939"/>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46">
            <a:extLst>
              <a:ext uri="{FF2B5EF4-FFF2-40B4-BE49-F238E27FC236}">
                <a16:creationId xmlns:a16="http://schemas.microsoft.com/office/drawing/2014/main" id="{0221C400-2A62-814C-8C7E-2173B67AD1BA}"/>
              </a:ext>
            </a:extLst>
          </p:cNvPr>
          <p:cNvSpPr>
            <a:spLocks noGrp="1"/>
          </p:cNvSpPr>
          <p:nvPr>
            <p:ph type="body" sz="quarter" idx="18" hasCustomPrompt="1"/>
          </p:nvPr>
        </p:nvSpPr>
        <p:spPr>
          <a:xfrm>
            <a:off x="6336175" y="1581666"/>
            <a:ext cx="5638800" cy="1129452"/>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3" name="Footer Placeholder 2">
            <a:extLst>
              <a:ext uri="{FF2B5EF4-FFF2-40B4-BE49-F238E27FC236}">
                <a16:creationId xmlns:a16="http://schemas.microsoft.com/office/drawing/2014/main" id="{084A95DD-AAEF-F04D-996D-A168E8114749}"/>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6" name="Slide Number Placeholder 5">
            <a:extLst>
              <a:ext uri="{FF2B5EF4-FFF2-40B4-BE49-F238E27FC236}">
                <a16:creationId xmlns:a16="http://schemas.microsoft.com/office/drawing/2014/main" id="{17239AC7-0885-7F4C-AFEA-59AEED453C9C}"/>
              </a:ext>
            </a:extLst>
          </p:cNvPr>
          <p:cNvSpPr>
            <a:spLocks noGrp="1"/>
          </p:cNvSpPr>
          <p:nvPr>
            <p:ph type="sldNum" sz="quarter" idx="12"/>
          </p:nvPr>
        </p:nvSpPr>
        <p:spPr>
          <a:xfrm>
            <a:off x="11313945" y="6629402"/>
            <a:ext cx="734123" cy="243652"/>
          </a:xfrm>
        </p:spPr>
        <p:txBody>
          <a:bodyPr/>
          <a:lstStyle>
            <a:lvl1pPr>
              <a:defRPr b="0" i="0">
                <a:latin typeface="Girl Scout Text Book" panose="02020003000000000000" pitchFamily="18" charset="0"/>
              </a:defRPr>
            </a:lvl1pPr>
          </a:lstStyle>
          <a:p>
            <a:fld id="{7691CCDB-B024-8747-B233-CAD1CBC7A901}" type="slidenum">
              <a:rPr lang="en-US" smtClean="0"/>
              <a:pPr/>
              <a:t>‹#›</a:t>
            </a:fld>
            <a:endParaRPr lang="en-US"/>
          </a:p>
        </p:txBody>
      </p:sp>
      <p:sp>
        <p:nvSpPr>
          <p:cNvPr id="11" name="Title 5">
            <a:extLst>
              <a:ext uri="{FF2B5EF4-FFF2-40B4-BE49-F238E27FC236}">
                <a16:creationId xmlns:a16="http://schemas.microsoft.com/office/drawing/2014/main" id="{2503009B-3FA0-ED4B-9089-09C566032169}"/>
              </a:ext>
            </a:extLst>
          </p:cNvPr>
          <p:cNvSpPr>
            <a:spLocks noGrp="1"/>
          </p:cNvSpPr>
          <p:nvPr>
            <p:ph type="title" hasCustomPrompt="1"/>
          </p:nvPr>
        </p:nvSpPr>
        <p:spPr>
          <a:xfrm>
            <a:off x="240175" y="342901"/>
            <a:ext cx="11734800" cy="436948"/>
          </a:xfrm>
        </p:spPr>
        <p:txBody>
          <a:bodyPr anchor="ctr"/>
          <a:lstStyle>
            <a:lvl1pPr>
              <a:defRPr sz="2400" b="0" i="0">
                <a:solidFill>
                  <a:schemeClr val="tx1"/>
                </a:solidFill>
                <a:latin typeface="Girl Scout Text Book" panose="02020003000000000000" pitchFamily="18" charset="0"/>
              </a:defRPr>
            </a:lvl1pPr>
          </a:lstStyle>
          <a:p>
            <a:r>
              <a:rPr lang="en-US" dirty="0"/>
              <a:t>Type Here to Enter a Single Line Slide Header.</a:t>
            </a:r>
          </a:p>
        </p:txBody>
      </p:sp>
      <p:sp>
        <p:nvSpPr>
          <p:cNvPr id="17" name="Text Placeholder 65">
            <a:extLst>
              <a:ext uri="{FF2B5EF4-FFF2-40B4-BE49-F238E27FC236}">
                <a16:creationId xmlns:a16="http://schemas.microsoft.com/office/drawing/2014/main" id="{AB5C1542-25D2-4F44-8E77-2B68F6E7A501}"/>
              </a:ext>
            </a:extLst>
          </p:cNvPr>
          <p:cNvSpPr>
            <a:spLocks noGrp="1"/>
          </p:cNvSpPr>
          <p:nvPr>
            <p:ph type="body" sz="quarter" idx="20" hasCustomPrompt="1"/>
          </p:nvPr>
        </p:nvSpPr>
        <p:spPr>
          <a:xfrm>
            <a:off x="240177" y="802883"/>
            <a:ext cx="11734801" cy="645831"/>
          </a:xfrm>
        </p:spPr>
        <p:txBody>
          <a:bodyPr>
            <a:normAutofit/>
          </a:bodyPr>
          <a:lstStyle>
            <a:lvl1pPr marL="0" indent="0">
              <a:buNone/>
              <a:defRPr sz="1800" b="0" i="0">
                <a:solidFill>
                  <a:schemeClr val="tx1"/>
                </a:solidFill>
                <a:latin typeface="Girl Scout Text Book" panose="02020003000000000000" pitchFamily="18" charset="0"/>
              </a:defRPr>
            </a:lvl1pPr>
            <a:lvl2pPr>
              <a:defRPr sz="1800"/>
            </a:lvl2pPr>
            <a:lvl3pPr>
              <a:defRPr sz="1800"/>
            </a:lvl3pPr>
            <a:lvl4pPr>
              <a:defRPr sz="1800"/>
            </a:lvl4pPr>
            <a:lvl5pPr>
              <a:defRPr sz="180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Text Placeholder 46">
            <a:extLst>
              <a:ext uri="{FF2B5EF4-FFF2-40B4-BE49-F238E27FC236}">
                <a16:creationId xmlns:a16="http://schemas.microsoft.com/office/drawing/2014/main" id="{803F224D-4A55-CF40-B7E6-AC8D3E3B7248}"/>
              </a:ext>
            </a:extLst>
          </p:cNvPr>
          <p:cNvSpPr>
            <a:spLocks noGrp="1"/>
          </p:cNvSpPr>
          <p:nvPr>
            <p:ph type="body" sz="quarter" idx="21"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47" name="TextBox 46">
            <a:extLst>
              <a:ext uri="{FF2B5EF4-FFF2-40B4-BE49-F238E27FC236}">
                <a16:creationId xmlns:a16="http://schemas.microsoft.com/office/drawing/2014/main" id="{3F0C076A-742B-4247-AB97-5B3FC1D21B4E}"/>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1668442183"/>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w/ Image | Octagon Frame">
    <p:bg>
      <p:bgPr>
        <a:solidFill>
          <a:schemeClr val="accent1"/>
        </a:solidFill>
        <a:effectLst/>
      </p:bgPr>
    </p:bg>
    <p:spTree>
      <p:nvGrpSpPr>
        <p:cNvPr id="1" name=""/>
        <p:cNvGrpSpPr/>
        <p:nvPr/>
      </p:nvGrpSpPr>
      <p:grpSpPr>
        <a:xfrm>
          <a:off x="0" y="0"/>
          <a:ext cx="0" cy="0"/>
          <a:chOff x="0" y="0"/>
          <a:chExt cx="0" cy="0"/>
        </a:xfrm>
      </p:grpSpPr>
      <p:sp>
        <p:nvSpPr>
          <p:cNvPr id="80" name="Picture Placeholder 79">
            <a:extLst>
              <a:ext uri="{FF2B5EF4-FFF2-40B4-BE49-F238E27FC236}">
                <a16:creationId xmlns:a16="http://schemas.microsoft.com/office/drawing/2014/main" id="{1B73BACB-D968-114A-8EC2-194EBB979DB9}"/>
              </a:ext>
            </a:extLst>
          </p:cNvPr>
          <p:cNvSpPr>
            <a:spLocks noGrp="1"/>
          </p:cNvSpPr>
          <p:nvPr>
            <p:ph type="pic" sz="quarter" idx="15" hasCustomPrompt="1"/>
          </p:nvPr>
        </p:nvSpPr>
        <p:spPr>
          <a:xfrm>
            <a:off x="235081" y="930592"/>
            <a:ext cx="5637785" cy="5637677"/>
          </a:xfrm>
          <a:custGeom>
            <a:avLst/>
            <a:gdLst>
              <a:gd name="connsiteX0" fmla="*/ 1755680 w 5637785"/>
              <a:gd name="connsiteY0" fmla="*/ 0 h 5637677"/>
              <a:gd name="connsiteX1" fmla="*/ 3881946 w 5637785"/>
              <a:gd name="connsiteY1" fmla="*/ 0 h 5637677"/>
              <a:gd name="connsiteX2" fmla="*/ 4060419 w 5637785"/>
              <a:gd name="connsiteY2" fmla="*/ 73935 h 5637677"/>
              <a:gd name="connsiteX3" fmla="*/ 5563742 w 5637785"/>
              <a:gd name="connsiteY3" fmla="*/ 1577259 h 5637677"/>
              <a:gd name="connsiteX4" fmla="*/ 5637785 w 5637785"/>
              <a:gd name="connsiteY4" fmla="*/ 1755732 h 5637677"/>
              <a:gd name="connsiteX5" fmla="*/ 5637785 w 5637785"/>
              <a:gd name="connsiteY5" fmla="*/ 3881945 h 5637677"/>
              <a:gd name="connsiteX6" fmla="*/ 5563849 w 5637785"/>
              <a:gd name="connsiteY6" fmla="*/ 4060417 h 5637677"/>
              <a:gd name="connsiteX7" fmla="*/ 4060526 w 5637785"/>
              <a:gd name="connsiteY7" fmla="*/ 5563741 h 5637677"/>
              <a:gd name="connsiteX8" fmla="*/ 3882053 w 5637785"/>
              <a:gd name="connsiteY8" fmla="*/ 5637677 h 5637677"/>
              <a:gd name="connsiteX9" fmla="*/ 1755680 w 5637785"/>
              <a:gd name="connsiteY9" fmla="*/ 5637677 h 5637677"/>
              <a:gd name="connsiteX10" fmla="*/ 1577207 w 5637785"/>
              <a:gd name="connsiteY10" fmla="*/ 5563741 h 5637677"/>
              <a:gd name="connsiteX11" fmla="*/ 73883 w 5637785"/>
              <a:gd name="connsiteY11" fmla="*/ 4060417 h 5637677"/>
              <a:gd name="connsiteX12" fmla="*/ 1 w 5637785"/>
              <a:gd name="connsiteY12" fmla="*/ 3881945 h 5637677"/>
              <a:gd name="connsiteX13" fmla="*/ 1 w 5637785"/>
              <a:gd name="connsiteY13" fmla="*/ 1755732 h 5637677"/>
              <a:gd name="connsiteX14" fmla="*/ 73883 w 5637785"/>
              <a:gd name="connsiteY14" fmla="*/ 1577259 h 5637677"/>
              <a:gd name="connsiteX15" fmla="*/ 1577207 w 5637785"/>
              <a:gd name="connsiteY15" fmla="*/ 73935 h 5637677"/>
              <a:gd name="connsiteX16" fmla="*/ 1755680 w 5637785"/>
              <a:gd name="connsiteY16" fmla="*/ 0 h 563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37785" h="5637677">
                <a:moveTo>
                  <a:pt x="1755680" y="0"/>
                </a:moveTo>
                <a:lnTo>
                  <a:pt x="3881946" y="0"/>
                </a:lnTo>
                <a:cubicBezTo>
                  <a:pt x="3948889" y="4"/>
                  <a:pt x="4013088" y="26599"/>
                  <a:pt x="4060419" y="73935"/>
                </a:cubicBezTo>
                <a:lnTo>
                  <a:pt x="5563742" y="1577259"/>
                </a:lnTo>
                <a:cubicBezTo>
                  <a:pt x="5611142" y="1624563"/>
                  <a:pt x="5637785" y="1688772"/>
                  <a:pt x="5637785" y="1755732"/>
                </a:cubicBezTo>
                <a:lnTo>
                  <a:pt x="5637785" y="3881945"/>
                </a:lnTo>
                <a:cubicBezTo>
                  <a:pt x="5637785" y="3948888"/>
                  <a:pt x="5611196" y="4013087"/>
                  <a:pt x="5563849" y="4060417"/>
                </a:cubicBezTo>
                <a:lnTo>
                  <a:pt x="4060526" y="5563741"/>
                </a:lnTo>
                <a:cubicBezTo>
                  <a:pt x="4013195" y="5611087"/>
                  <a:pt x="3948996" y="5637677"/>
                  <a:pt x="3882053" y="5637677"/>
                </a:cubicBezTo>
                <a:lnTo>
                  <a:pt x="1755680" y="5637677"/>
                </a:lnTo>
                <a:cubicBezTo>
                  <a:pt x="1688736" y="5637677"/>
                  <a:pt x="1624537" y="5611087"/>
                  <a:pt x="1577207" y="5563741"/>
                </a:cubicBezTo>
                <a:lnTo>
                  <a:pt x="73883" y="4060417"/>
                </a:lnTo>
                <a:cubicBezTo>
                  <a:pt x="26581" y="4013066"/>
                  <a:pt x="8" y="3948877"/>
                  <a:pt x="1" y="3881945"/>
                </a:cubicBezTo>
                <a:lnTo>
                  <a:pt x="1" y="1755732"/>
                </a:lnTo>
                <a:cubicBezTo>
                  <a:pt x="-10" y="1688799"/>
                  <a:pt x="26566" y="1624600"/>
                  <a:pt x="73883" y="1577259"/>
                </a:cubicBezTo>
                <a:lnTo>
                  <a:pt x="1577207" y="73935"/>
                </a:lnTo>
                <a:cubicBezTo>
                  <a:pt x="1624537" y="26599"/>
                  <a:pt x="1688736" y="4"/>
                  <a:pt x="1755680"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solidFill>
                  <a:schemeClr val="tx1"/>
                </a:solidFill>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w/ Image - Octagon Frame</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69A3CE27-60B0-A749-AA94-2C9415BC4C23}"/>
              </a:ext>
            </a:extLst>
          </p:cNvPr>
          <p:cNvSpPr>
            <a:spLocks noGrp="1"/>
          </p:cNvSpPr>
          <p:nvPr>
            <p:ph type="title" hasCustomPrompt="1"/>
          </p:nvPr>
        </p:nvSpPr>
        <p:spPr>
          <a:xfrm>
            <a:off x="240175" y="342900"/>
            <a:ext cx="11734800" cy="509339"/>
          </a:xfrm>
        </p:spPr>
        <p:txBody>
          <a:bodyPr/>
          <a:lstStyle>
            <a:lvl1pPr>
              <a:defRPr sz="2400" b="0" i="0">
                <a:solidFill>
                  <a:schemeClr val="tx1"/>
                </a:solidFill>
                <a:latin typeface="Girl Scout Text Book"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E32340FA-23CA-8243-A081-0FD00E3B386E}"/>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2" name="Text Placeholder 65">
            <a:extLst>
              <a:ext uri="{FF2B5EF4-FFF2-40B4-BE49-F238E27FC236}">
                <a16:creationId xmlns:a16="http://schemas.microsoft.com/office/drawing/2014/main" id="{066AAF42-6E3F-5440-B9F0-4BA4974EFF46}"/>
              </a:ext>
            </a:extLst>
          </p:cNvPr>
          <p:cNvSpPr>
            <a:spLocks noGrp="1"/>
          </p:cNvSpPr>
          <p:nvPr>
            <p:ph type="body" sz="quarter" idx="14" hasCustomPrompt="1"/>
          </p:nvPr>
        </p:nvSpPr>
        <p:spPr>
          <a:xfrm>
            <a:off x="6223000" y="2715939"/>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6">
            <a:extLst>
              <a:ext uri="{FF2B5EF4-FFF2-40B4-BE49-F238E27FC236}">
                <a16:creationId xmlns:a16="http://schemas.microsoft.com/office/drawing/2014/main" id="{614DBFDE-4962-AA43-993D-97D220EC5B4D}"/>
              </a:ext>
            </a:extLst>
          </p:cNvPr>
          <p:cNvSpPr>
            <a:spLocks noGrp="1"/>
          </p:cNvSpPr>
          <p:nvPr>
            <p:ph type="body" sz="quarter" idx="21" hasCustomPrompt="1"/>
          </p:nvPr>
        </p:nvSpPr>
        <p:spPr>
          <a:xfrm>
            <a:off x="6223000" y="1475877"/>
            <a:ext cx="5638800" cy="1235241"/>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5" name="TextBox 14">
            <a:extLst>
              <a:ext uri="{FF2B5EF4-FFF2-40B4-BE49-F238E27FC236}">
                <a16:creationId xmlns:a16="http://schemas.microsoft.com/office/drawing/2014/main" id="{71FAB0FE-3B4D-FB46-BAF7-842480C8B8A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Octagon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20562116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w/ Image | Barrel Frame">
    <p:bg>
      <p:bgPr>
        <a:solidFill>
          <a:schemeClr val="accent1"/>
        </a:solidFill>
        <a:effectLst/>
      </p:bgPr>
    </p:bg>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24BA46AC-98FC-DD46-BA51-BA3AC237A15A}"/>
              </a:ext>
            </a:extLst>
          </p:cNvPr>
          <p:cNvSpPr>
            <a:spLocks noGrp="1"/>
          </p:cNvSpPr>
          <p:nvPr>
            <p:ph type="pic" sz="quarter" idx="18" hasCustomPrompt="1"/>
          </p:nvPr>
        </p:nvSpPr>
        <p:spPr>
          <a:xfrm>
            <a:off x="242047" y="927305"/>
            <a:ext cx="5638799" cy="5705915"/>
          </a:xfrm>
          <a:custGeom>
            <a:avLst/>
            <a:gdLst>
              <a:gd name="connsiteX0" fmla="*/ 924224 w 5638798"/>
              <a:gd name="connsiteY0" fmla="*/ 0 h 5705915"/>
              <a:gd name="connsiteX1" fmla="*/ 1130990 w 5638798"/>
              <a:gd name="connsiteY1" fmla="*/ 0 h 5705915"/>
              <a:gd name="connsiteX2" fmla="*/ 1336657 w 5638798"/>
              <a:gd name="connsiteY2" fmla="*/ 0 h 5705915"/>
              <a:gd name="connsiteX3" fmla="*/ 4302142 w 5638798"/>
              <a:gd name="connsiteY3" fmla="*/ 0 h 5705915"/>
              <a:gd name="connsiteX4" fmla="*/ 4714629 w 5638798"/>
              <a:gd name="connsiteY4" fmla="*/ 0 h 5705915"/>
              <a:gd name="connsiteX5" fmla="*/ 4831814 w 5638798"/>
              <a:gd name="connsiteY5" fmla="*/ 68800 h 5705915"/>
              <a:gd name="connsiteX6" fmla="*/ 5638798 w 5638798"/>
              <a:gd name="connsiteY6" fmla="*/ 2852984 h 5705915"/>
              <a:gd name="connsiteX7" fmla="*/ 4831814 w 5638798"/>
              <a:gd name="connsiteY7" fmla="*/ 5637168 h 5705915"/>
              <a:gd name="connsiteX8" fmla="*/ 4714629 w 5638798"/>
              <a:gd name="connsiteY8" fmla="*/ 5705915 h 5705915"/>
              <a:gd name="connsiteX9" fmla="*/ 4507804 w 5638798"/>
              <a:gd name="connsiteY9" fmla="*/ 5705915 h 5705915"/>
              <a:gd name="connsiteX10" fmla="*/ 4302142 w 5638798"/>
              <a:gd name="connsiteY10" fmla="*/ 5705915 h 5705915"/>
              <a:gd name="connsiteX11" fmla="*/ 1336657 w 5638798"/>
              <a:gd name="connsiteY11" fmla="*/ 5705915 h 5705915"/>
              <a:gd name="connsiteX12" fmla="*/ 1130990 w 5638798"/>
              <a:gd name="connsiteY12" fmla="*/ 5705915 h 5705915"/>
              <a:gd name="connsiteX13" fmla="*/ 924224 w 5638798"/>
              <a:gd name="connsiteY13" fmla="*/ 5705915 h 5705915"/>
              <a:gd name="connsiteX14" fmla="*/ 806985 w 5638798"/>
              <a:gd name="connsiteY14" fmla="*/ 5637168 h 5705915"/>
              <a:gd name="connsiteX15" fmla="*/ 0 w 5638798"/>
              <a:gd name="connsiteY15" fmla="*/ 2852984 h 5705915"/>
              <a:gd name="connsiteX16" fmla="*/ 806985 w 5638798"/>
              <a:gd name="connsiteY16" fmla="*/ 68800 h 5705915"/>
              <a:gd name="connsiteX17" fmla="*/ 924224 w 5638798"/>
              <a:gd name="connsiteY17" fmla="*/ 0 h 5705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38798" h="5705915">
                <a:moveTo>
                  <a:pt x="924224" y="0"/>
                </a:moveTo>
                <a:lnTo>
                  <a:pt x="1130990" y="0"/>
                </a:lnTo>
                <a:lnTo>
                  <a:pt x="1336657" y="0"/>
                </a:lnTo>
                <a:lnTo>
                  <a:pt x="4302142" y="0"/>
                </a:lnTo>
                <a:lnTo>
                  <a:pt x="4714629" y="0"/>
                </a:lnTo>
                <a:cubicBezTo>
                  <a:pt x="4750794" y="0"/>
                  <a:pt x="4792987" y="8200"/>
                  <a:pt x="4831814" y="68800"/>
                </a:cubicBezTo>
                <a:cubicBezTo>
                  <a:pt x="5367287" y="904132"/>
                  <a:pt x="5638798" y="1840900"/>
                  <a:pt x="5638798" y="2852984"/>
                </a:cubicBezTo>
                <a:cubicBezTo>
                  <a:pt x="5638798" y="3865069"/>
                  <a:pt x="5367287" y="4801837"/>
                  <a:pt x="4831814" y="5637168"/>
                </a:cubicBezTo>
                <a:cubicBezTo>
                  <a:pt x="4792987" y="5697769"/>
                  <a:pt x="4750794" y="5705915"/>
                  <a:pt x="4714629" y="5705915"/>
                </a:cubicBezTo>
                <a:lnTo>
                  <a:pt x="4507804" y="5705915"/>
                </a:lnTo>
                <a:lnTo>
                  <a:pt x="4302142" y="5705915"/>
                </a:lnTo>
                <a:lnTo>
                  <a:pt x="1336657" y="5705915"/>
                </a:lnTo>
                <a:lnTo>
                  <a:pt x="1130990" y="5705915"/>
                </a:lnTo>
                <a:lnTo>
                  <a:pt x="924224" y="5705915"/>
                </a:lnTo>
                <a:cubicBezTo>
                  <a:pt x="888058" y="5705915"/>
                  <a:pt x="845812" y="5697769"/>
                  <a:pt x="806985" y="5637168"/>
                </a:cubicBezTo>
                <a:cubicBezTo>
                  <a:pt x="271511" y="4801837"/>
                  <a:pt x="0" y="3865069"/>
                  <a:pt x="0" y="2852984"/>
                </a:cubicBezTo>
                <a:cubicBezTo>
                  <a:pt x="0" y="1840900"/>
                  <a:pt x="271511" y="904132"/>
                  <a:pt x="806985" y="68800"/>
                </a:cubicBezTo>
                <a:cubicBezTo>
                  <a:pt x="845812" y="8200"/>
                  <a:pt x="888058" y="0"/>
                  <a:pt x="924224"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40175"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w/ Image - Barrel Frame</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A64C2D97-3966-514D-99CF-EDCCE37BFF00}"/>
              </a:ext>
            </a:extLst>
          </p:cNvPr>
          <p:cNvSpPr>
            <a:spLocks noGrp="1"/>
          </p:cNvSpPr>
          <p:nvPr>
            <p:ph type="title" hasCustomPrompt="1"/>
          </p:nvPr>
        </p:nvSpPr>
        <p:spPr>
          <a:xfrm>
            <a:off x="240175" y="342900"/>
            <a:ext cx="11734800" cy="509339"/>
          </a:xfrm>
        </p:spPr>
        <p:txBody>
          <a:bodyPr/>
          <a:lstStyle>
            <a:lvl1pPr>
              <a:defRPr sz="2400" b="0" i="0">
                <a:solidFill>
                  <a:schemeClr val="tx1"/>
                </a:solidFill>
                <a:latin typeface="Girl Scout Text Book"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05275AF4-1D10-C447-B891-B34661F22D09}"/>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2" name="Text Placeholder 65">
            <a:extLst>
              <a:ext uri="{FF2B5EF4-FFF2-40B4-BE49-F238E27FC236}">
                <a16:creationId xmlns:a16="http://schemas.microsoft.com/office/drawing/2014/main" id="{94514B85-AA77-A048-B30D-23020F018A85}"/>
              </a:ext>
            </a:extLst>
          </p:cNvPr>
          <p:cNvSpPr>
            <a:spLocks noGrp="1"/>
          </p:cNvSpPr>
          <p:nvPr>
            <p:ph type="body" sz="quarter" idx="14" hasCustomPrompt="1"/>
          </p:nvPr>
        </p:nvSpPr>
        <p:spPr>
          <a:xfrm>
            <a:off x="6223000" y="2715939"/>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6">
            <a:extLst>
              <a:ext uri="{FF2B5EF4-FFF2-40B4-BE49-F238E27FC236}">
                <a16:creationId xmlns:a16="http://schemas.microsoft.com/office/drawing/2014/main" id="{EF5BFC41-5A5F-134A-AB93-90CB7DC274E3}"/>
              </a:ext>
            </a:extLst>
          </p:cNvPr>
          <p:cNvSpPr>
            <a:spLocks noGrp="1"/>
          </p:cNvSpPr>
          <p:nvPr>
            <p:ph type="body" sz="quarter" idx="15" hasCustomPrompt="1"/>
          </p:nvPr>
        </p:nvSpPr>
        <p:spPr>
          <a:xfrm>
            <a:off x="6223000" y="1475877"/>
            <a:ext cx="5638800" cy="1235241"/>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5" name="TextBox 14">
            <a:extLst>
              <a:ext uri="{FF2B5EF4-FFF2-40B4-BE49-F238E27FC236}">
                <a16:creationId xmlns:a16="http://schemas.microsoft.com/office/drawing/2014/main" id="{78546C08-1E73-8541-8DDB-3FD8FCE71B67}"/>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Barrel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21808692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w/ Image | Pennant Frame">
    <p:bg>
      <p:bgPr>
        <a:solidFill>
          <a:schemeClr val="accent1"/>
        </a:solidFill>
        <a:effectLst/>
      </p:bgPr>
    </p:bg>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2EC69CF5-B176-B747-AD35-003EA6C40618}"/>
              </a:ext>
            </a:extLst>
          </p:cNvPr>
          <p:cNvSpPr>
            <a:spLocks noGrp="1"/>
          </p:cNvSpPr>
          <p:nvPr>
            <p:ph type="pic" sz="quarter" idx="16" hasCustomPrompt="1"/>
          </p:nvPr>
        </p:nvSpPr>
        <p:spPr>
          <a:xfrm>
            <a:off x="355601" y="921210"/>
            <a:ext cx="5662745" cy="5726572"/>
          </a:xfrm>
          <a:custGeom>
            <a:avLst/>
            <a:gdLst>
              <a:gd name="connsiteX0" fmla="*/ 156348 w 5662745"/>
              <a:gd name="connsiteY0" fmla="*/ 0 h 5726572"/>
              <a:gd name="connsiteX1" fmla="*/ 5506398 w 5662745"/>
              <a:gd name="connsiteY1" fmla="*/ 0 h 5726572"/>
              <a:gd name="connsiteX2" fmla="*/ 5506464 w 5662745"/>
              <a:gd name="connsiteY2" fmla="*/ 0 h 5726572"/>
              <a:gd name="connsiteX3" fmla="*/ 5662745 w 5662745"/>
              <a:gd name="connsiteY3" fmla="*/ 156413 h 5726572"/>
              <a:gd name="connsiteX4" fmla="*/ 5662745 w 5662745"/>
              <a:gd name="connsiteY4" fmla="*/ 1617456 h 5726572"/>
              <a:gd name="connsiteX5" fmla="*/ 5662745 w 5662745"/>
              <a:gd name="connsiteY5" fmla="*/ 2932906 h 5726572"/>
              <a:gd name="connsiteX6" fmla="*/ 5662745 w 5662745"/>
              <a:gd name="connsiteY6" fmla="*/ 3638178 h 5726572"/>
              <a:gd name="connsiteX7" fmla="*/ 5597931 w 5662745"/>
              <a:gd name="connsiteY7" fmla="*/ 3764961 h 5726572"/>
              <a:gd name="connsiteX8" fmla="*/ 2922906 w 5662745"/>
              <a:gd name="connsiteY8" fmla="*/ 5697008 h 5726572"/>
              <a:gd name="connsiteX9" fmla="*/ 2739840 w 5662745"/>
              <a:gd name="connsiteY9" fmla="*/ 5697008 h 5726572"/>
              <a:gd name="connsiteX10" fmla="*/ 64815 w 5662745"/>
              <a:gd name="connsiteY10" fmla="*/ 3764961 h 5726572"/>
              <a:gd name="connsiteX11" fmla="*/ 1 w 5662745"/>
              <a:gd name="connsiteY11" fmla="*/ 3638178 h 5726572"/>
              <a:gd name="connsiteX12" fmla="*/ 1 w 5662745"/>
              <a:gd name="connsiteY12" fmla="*/ 2932906 h 5726572"/>
              <a:gd name="connsiteX13" fmla="*/ 1 w 5662745"/>
              <a:gd name="connsiteY13" fmla="*/ 1617456 h 5726572"/>
              <a:gd name="connsiteX14" fmla="*/ 1 w 5662745"/>
              <a:gd name="connsiteY14" fmla="*/ 156413 h 5726572"/>
              <a:gd name="connsiteX15" fmla="*/ 1 w 5662745"/>
              <a:gd name="connsiteY15" fmla="*/ 156347 h 5726572"/>
              <a:gd name="connsiteX16" fmla="*/ 156348 w 5662745"/>
              <a:gd name="connsiteY16" fmla="*/ 0 h 572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62745" h="5726572">
                <a:moveTo>
                  <a:pt x="156348" y="0"/>
                </a:moveTo>
                <a:lnTo>
                  <a:pt x="5506398" y="0"/>
                </a:lnTo>
                <a:cubicBezTo>
                  <a:pt x="5506420" y="0"/>
                  <a:pt x="5506442" y="0"/>
                  <a:pt x="5506464" y="0"/>
                </a:cubicBezTo>
                <a:cubicBezTo>
                  <a:pt x="5592812" y="37"/>
                  <a:pt x="5662781" y="70065"/>
                  <a:pt x="5662745" y="156413"/>
                </a:cubicBezTo>
                <a:lnTo>
                  <a:pt x="5662745" y="1617456"/>
                </a:lnTo>
                <a:lnTo>
                  <a:pt x="5662745" y="2932906"/>
                </a:lnTo>
                <a:lnTo>
                  <a:pt x="5662745" y="3638178"/>
                </a:lnTo>
                <a:cubicBezTo>
                  <a:pt x="5662755" y="3688395"/>
                  <a:pt x="5638643" y="3735562"/>
                  <a:pt x="5597931" y="3764961"/>
                </a:cubicBezTo>
                <a:lnTo>
                  <a:pt x="2922906" y="5697008"/>
                </a:lnTo>
                <a:cubicBezTo>
                  <a:pt x="2868250" y="5736427"/>
                  <a:pt x="2794496" y="5736427"/>
                  <a:pt x="2739840" y="5697008"/>
                </a:cubicBezTo>
                <a:lnTo>
                  <a:pt x="64815" y="3764961"/>
                </a:lnTo>
                <a:cubicBezTo>
                  <a:pt x="24103" y="3735562"/>
                  <a:pt x="-9" y="3688395"/>
                  <a:pt x="1" y="3638178"/>
                </a:cubicBezTo>
                <a:lnTo>
                  <a:pt x="1" y="2932906"/>
                </a:lnTo>
                <a:lnTo>
                  <a:pt x="1" y="1617456"/>
                </a:lnTo>
                <a:lnTo>
                  <a:pt x="1" y="156413"/>
                </a:lnTo>
                <a:cubicBezTo>
                  <a:pt x="1" y="156391"/>
                  <a:pt x="1" y="156369"/>
                  <a:pt x="1" y="156347"/>
                </a:cubicBezTo>
                <a:cubicBezTo>
                  <a:pt x="1" y="69999"/>
                  <a:pt x="70000" y="0"/>
                  <a:pt x="156348"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33" name="TextBox 32">
            <a:extLst>
              <a:ext uri="{FF2B5EF4-FFF2-40B4-BE49-F238E27FC236}">
                <a16:creationId xmlns:a16="http://schemas.microsoft.com/office/drawing/2014/main" id="{68A41178-4828-B74F-B597-7FD34883F753}"/>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w/ Image - Pennant Frame</a:t>
            </a:r>
          </a:p>
        </p:txBody>
      </p:sp>
      <p:sp>
        <p:nvSpPr>
          <p:cNvPr id="34" name="Footer Placeholder 33">
            <a:extLst>
              <a:ext uri="{FF2B5EF4-FFF2-40B4-BE49-F238E27FC236}">
                <a16:creationId xmlns:a16="http://schemas.microsoft.com/office/drawing/2014/main" id="{509919CE-04D4-EA46-9107-E478D04393E0}"/>
              </a:ext>
            </a:extLst>
          </p:cNvPr>
          <p:cNvSpPr>
            <a:spLocks noGrp="1"/>
          </p:cNvSpPr>
          <p:nvPr>
            <p:ph type="ftr" sz="quarter" idx="17"/>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0E61F1E6-DFFA-5F41-B1AF-5466A55091C4}"/>
              </a:ext>
            </a:extLst>
          </p:cNvPr>
          <p:cNvSpPr>
            <a:spLocks noGrp="1"/>
          </p:cNvSpPr>
          <p:nvPr>
            <p:ph type="title" hasCustomPrompt="1"/>
          </p:nvPr>
        </p:nvSpPr>
        <p:spPr>
          <a:xfrm>
            <a:off x="240175" y="342900"/>
            <a:ext cx="11734800" cy="509339"/>
          </a:xfrm>
        </p:spPr>
        <p:txBody>
          <a:bodyPr/>
          <a:lstStyle>
            <a:lvl1pPr>
              <a:defRPr sz="2400" b="0" i="0">
                <a:solidFill>
                  <a:schemeClr val="tx1"/>
                </a:solidFill>
                <a:latin typeface="Girl Scout Text Book"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4C434434-553A-AA42-8DDA-719B2639F052}"/>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2" name="Text Placeholder 65">
            <a:extLst>
              <a:ext uri="{FF2B5EF4-FFF2-40B4-BE49-F238E27FC236}">
                <a16:creationId xmlns:a16="http://schemas.microsoft.com/office/drawing/2014/main" id="{83E0A906-D354-D944-B7D0-C29B36E14838}"/>
              </a:ext>
            </a:extLst>
          </p:cNvPr>
          <p:cNvSpPr>
            <a:spLocks noGrp="1"/>
          </p:cNvSpPr>
          <p:nvPr>
            <p:ph type="body" sz="quarter" idx="14" hasCustomPrompt="1"/>
          </p:nvPr>
        </p:nvSpPr>
        <p:spPr>
          <a:xfrm>
            <a:off x="6223000" y="2715939"/>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6">
            <a:extLst>
              <a:ext uri="{FF2B5EF4-FFF2-40B4-BE49-F238E27FC236}">
                <a16:creationId xmlns:a16="http://schemas.microsoft.com/office/drawing/2014/main" id="{45A4C29F-04EE-D44F-87CC-FBB5A278DFBF}"/>
              </a:ext>
            </a:extLst>
          </p:cNvPr>
          <p:cNvSpPr>
            <a:spLocks noGrp="1"/>
          </p:cNvSpPr>
          <p:nvPr>
            <p:ph type="body" sz="quarter" idx="15" hasCustomPrompt="1"/>
          </p:nvPr>
        </p:nvSpPr>
        <p:spPr>
          <a:xfrm>
            <a:off x="6223000" y="1475877"/>
            <a:ext cx="5638800" cy="1235241"/>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5" name="TextBox 14">
            <a:extLst>
              <a:ext uri="{FF2B5EF4-FFF2-40B4-BE49-F238E27FC236}">
                <a16:creationId xmlns:a16="http://schemas.microsoft.com/office/drawing/2014/main" id="{AF2C7295-BA0E-8A4A-B4C5-58CDB9CCECA3}"/>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Pennant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18827177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w/ Image | Hexagon Frame">
    <p:bg>
      <p:bgPr>
        <a:solidFill>
          <a:schemeClr val="accent1"/>
        </a:solidFill>
        <a:effectLst/>
      </p:bgPr>
    </p:bg>
    <p:spTree>
      <p:nvGrpSpPr>
        <p:cNvPr id="1" name=""/>
        <p:cNvGrpSpPr/>
        <p:nvPr/>
      </p:nvGrpSpPr>
      <p:grpSpPr>
        <a:xfrm>
          <a:off x="0" y="0"/>
          <a:ext cx="0" cy="0"/>
          <a:chOff x="0" y="0"/>
          <a:chExt cx="0" cy="0"/>
        </a:xfrm>
      </p:grpSpPr>
      <p:sp>
        <p:nvSpPr>
          <p:cNvPr id="69" name="Picture Placeholder 68">
            <a:extLst>
              <a:ext uri="{FF2B5EF4-FFF2-40B4-BE49-F238E27FC236}">
                <a16:creationId xmlns:a16="http://schemas.microsoft.com/office/drawing/2014/main" id="{96D50D9D-10E8-4746-81CA-DCE7F43927A7}"/>
              </a:ext>
            </a:extLst>
          </p:cNvPr>
          <p:cNvSpPr>
            <a:spLocks noGrp="1"/>
          </p:cNvSpPr>
          <p:nvPr>
            <p:ph type="pic" sz="quarter" idx="16" hasCustomPrompt="1"/>
          </p:nvPr>
        </p:nvSpPr>
        <p:spPr>
          <a:xfrm>
            <a:off x="361970" y="914399"/>
            <a:ext cx="5632431" cy="5715000"/>
          </a:xfrm>
          <a:custGeom>
            <a:avLst/>
            <a:gdLst>
              <a:gd name="connsiteX0" fmla="*/ 1727764 w 5632431"/>
              <a:gd name="connsiteY0" fmla="*/ 0 h 5715000"/>
              <a:gd name="connsiteX1" fmla="*/ 2765955 w 5632431"/>
              <a:gd name="connsiteY1" fmla="*/ 1 h 5715000"/>
              <a:gd name="connsiteX2" fmla="*/ 3904607 w 5632431"/>
              <a:gd name="connsiteY2" fmla="*/ 1 h 5715000"/>
              <a:gd name="connsiteX3" fmla="*/ 4064608 w 5632431"/>
              <a:gd name="connsiteY3" fmla="*/ 92309 h 5715000"/>
              <a:gd name="connsiteX4" fmla="*/ 5607697 w 5632431"/>
              <a:gd name="connsiteY4" fmla="*/ 2765007 h 5715000"/>
              <a:gd name="connsiteX5" fmla="*/ 5607697 w 5632431"/>
              <a:gd name="connsiteY5" fmla="*/ 2949625 h 5715000"/>
              <a:gd name="connsiteX6" fmla="*/ 4064791 w 5632431"/>
              <a:gd name="connsiteY6" fmla="*/ 5622569 h 5715000"/>
              <a:gd name="connsiteX7" fmla="*/ 3904729 w 5632431"/>
              <a:gd name="connsiteY7" fmla="*/ 5715000 h 5715000"/>
              <a:gd name="connsiteX8" fmla="*/ 3675290 w 5632431"/>
              <a:gd name="connsiteY8" fmla="*/ 5715000 h 5715000"/>
              <a:gd name="connsiteX9" fmla="*/ 2790051 w 5632431"/>
              <a:gd name="connsiteY9" fmla="*/ 5715000 h 5715000"/>
              <a:gd name="connsiteX10" fmla="*/ 2765953 w 5632431"/>
              <a:gd name="connsiteY10" fmla="*/ 5715000 h 5715000"/>
              <a:gd name="connsiteX11" fmla="*/ 1727763 w 5632431"/>
              <a:gd name="connsiteY11" fmla="*/ 5714999 h 5715000"/>
              <a:gd name="connsiteX12" fmla="*/ 1567762 w 5632431"/>
              <a:gd name="connsiteY12" fmla="*/ 5622691 h 5715000"/>
              <a:gd name="connsiteX13" fmla="*/ 24735 w 5632431"/>
              <a:gd name="connsiteY13" fmla="*/ 2949869 h 5715000"/>
              <a:gd name="connsiteX14" fmla="*/ 24735 w 5632431"/>
              <a:gd name="connsiteY14" fmla="*/ 2765253 h 5715000"/>
              <a:gd name="connsiteX15" fmla="*/ 1567763 w 5632431"/>
              <a:gd name="connsiteY15" fmla="*/ 92308 h 5715000"/>
              <a:gd name="connsiteX16" fmla="*/ 1727764 w 5632431"/>
              <a:gd name="connsiteY16"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32431" h="5715000">
                <a:moveTo>
                  <a:pt x="1727764" y="0"/>
                </a:moveTo>
                <a:lnTo>
                  <a:pt x="2765955" y="1"/>
                </a:lnTo>
                <a:lnTo>
                  <a:pt x="3904607" y="1"/>
                </a:lnTo>
                <a:cubicBezTo>
                  <a:pt x="3970606" y="-42"/>
                  <a:pt x="4031608" y="35151"/>
                  <a:pt x="4064608" y="92309"/>
                </a:cubicBezTo>
                <a:lnTo>
                  <a:pt x="5607697" y="2765007"/>
                </a:lnTo>
                <a:cubicBezTo>
                  <a:pt x="5640676" y="2822128"/>
                  <a:pt x="5640676" y="2892503"/>
                  <a:pt x="5607697" y="2949625"/>
                </a:cubicBezTo>
                <a:lnTo>
                  <a:pt x="4064791" y="5622569"/>
                </a:lnTo>
                <a:cubicBezTo>
                  <a:pt x="4031812" y="5679792"/>
                  <a:pt x="3970776" y="5715039"/>
                  <a:pt x="3904729" y="5715000"/>
                </a:cubicBezTo>
                <a:lnTo>
                  <a:pt x="3675290" y="5715000"/>
                </a:lnTo>
                <a:lnTo>
                  <a:pt x="2790051" y="5715000"/>
                </a:lnTo>
                <a:lnTo>
                  <a:pt x="2765953" y="5715000"/>
                </a:lnTo>
                <a:lnTo>
                  <a:pt x="1727763" y="5714999"/>
                </a:lnTo>
                <a:cubicBezTo>
                  <a:pt x="1661764" y="5715042"/>
                  <a:pt x="1600762" y="5679848"/>
                  <a:pt x="1567762" y="5622691"/>
                </a:cubicBezTo>
                <a:lnTo>
                  <a:pt x="24735" y="2949869"/>
                </a:lnTo>
                <a:cubicBezTo>
                  <a:pt x="-8244" y="2892749"/>
                  <a:pt x="-8244" y="2822373"/>
                  <a:pt x="24735" y="2765253"/>
                </a:cubicBezTo>
                <a:lnTo>
                  <a:pt x="1567763" y="92308"/>
                </a:lnTo>
                <a:cubicBezTo>
                  <a:pt x="1600819" y="35208"/>
                  <a:pt x="1661786" y="34"/>
                  <a:pt x="1727764"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solidFill>
                  <a:schemeClr val="tx1"/>
                </a:solidFill>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42" name="Text Placeholder 65">
            <a:extLst>
              <a:ext uri="{FF2B5EF4-FFF2-40B4-BE49-F238E27FC236}">
                <a16:creationId xmlns:a16="http://schemas.microsoft.com/office/drawing/2014/main" id="{906C2DA4-C243-9E4C-8A1C-B4BD1442B0B7}"/>
              </a:ext>
            </a:extLst>
          </p:cNvPr>
          <p:cNvSpPr>
            <a:spLocks noGrp="1"/>
          </p:cNvSpPr>
          <p:nvPr>
            <p:ph type="body" sz="quarter" idx="14" hasCustomPrompt="1"/>
          </p:nvPr>
        </p:nvSpPr>
        <p:spPr>
          <a:xfrm>
            <a:off x="6223000" y="2715939"/>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 Placeholder 46">
            <a:extLst>
              <a:ext uri="{FF2B5EF4-FFF2-40B4-BE49-F238E27FC236}">
                <a16:creationId xmlns:a16="http://schemas.microsoft.com/office/drawing/2014/main" id="{C2E6288E-E83D-1542-8A8F-3D0ADA85AB67}"/>
              </a:ext>
            </a:extLst>
          </p:cNvPr>
          <p:cNvSpPr>
            <a:spLocks noGrp="1"/>
          </p:cNvSpPr>
          <p:nvPr>
            <p:ph type="body" sz="quarter" idx="15" hasCustomPrompt="1"/>
          </p:nvPr>
        </p:nvSpPr>
        <p:spPr>
          <a:xfrm>
            <a:off x="6223000" y="1475877"/>
            <a:ext cx="5638800" cy="1235241"/>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322731"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w/ Image - Hexagon Frame</a:t>
            </a:r>
          </a:p>
        </p:txBody>
      </p:sp>
      <p:sp>
        <p:nvSpPr>
          <p:cNvPr id="71" name="Footer Placeholder 70">
            <a:extLst>
              <a:ext uri="{FF2B5EF4-FFF2-40B4-BE49-F238E27FC236}">
                <a16:creationId xmlns:a16="http://schemas.microsoft.com/office/drawing/2014/main" id="{B70E3B0D-0A14-4449-A29E-A9EBC3A9F48B}"/>
              </a:ext>
            </a:extLst>
          </p:cNvPr>
          <p:cNvSpPr>
            <a:spLocks noGrp="1"/>
          </p:cNvSpPr>
          <p:nvPr>
            <p:ph type="ftr" sz="quarter" idx="17"/>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2" name="Title 5">
            <a:extLst>
              <a:ext uri="{FF2B5EF4-FFF2-40B4-BE49-F238E27FC236}">
                <a16:creationId xmlns:a16="http://schemas.microsoft.com/office/drawing/2014/main" id="{4AA31FCA-A09E-7C41-8E13-92C1075689BF}"/>
              </a:ext>
            </a:extLst>
          </p:cNvPr>
          <p:cNvSpPr>
            <a:spLocks noGrp="1"/>
          </p:cNvSpPr>
          <p:nvPr>
            <p:ph type="title" hasCustomPrompt="1"/>
          </p:nvPr>
        </p:nvSpPr>
        <p:spPr>
          <a:xfrm>
            <a:off x="240175" y="342900"/>
            <a:ext cx="11734800" cy="509339"/>
          </a:xfrm>
        </p:spPr>
        <p:txBody>
          <a:bodyPr/>
          <a:lstStyle>
            <a:lvl1pPr>
              <a:defRPr sz="2400" b="0" i="0">
                <a:solidFill>
                  <a:schemeClr val="tx1"/>
                </a:solidFill>
                <a:latin typeface="Girl Scout Text Book" panose="02020003000000000000" pitchFamily="18" charset="0"/>
              </a:defRPr>
            </a:lvl1pPr>
          </a:lstStyle>
          <a:p>
            <a:r>
              <a:rPr lang="en-US" dirty="0"/>
              <a:t>Type Here to Enter a Single Line Slide Header.</a:t>
            </a:r>
          </a:p>
        </p:txBody>
      </p:sp>
      <p:sp>
        <p:nvSpPr>
          <p:cNvPr id="10" name="TextBox 9">
            <a:extLst>
              <a:ext uri="{FF2B5EF4-FFF2-40B4-BE49-F238E27FC236}">
                <a16:creationId xmlns:a16="http://schemas.microsoft.com/office/drawing/2014/main" id="{B4BB479D-6560-4943-86ED-142CCF21980C}"/>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Hexagon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1" name="Text Placeholder 46">
            <a:extLst>
              <a:ext uri="{FF2B5EF4-FFF2-40B4-BE49-F238E27FC236}">
                <a16:creationId xmlns:a16="http://schemas.microsoft.com/office/drawing/2014/main" id="{326D0548-B942-434C-9C37-B4BD9A72CF70}"/>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3481881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w/ Image | Notched Frame">
    <p:bg>
      <p:bgPr>
        <a:solidFill>
          <a:schemeClr val="accent1"/>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CB82D79D-7DBC-994D-8400-E72A46A727A7}"/>
              </a:ext>
            </a:extLst>
          </p:cNvPr>
          <p:cNvSpPr>
            <a:spLocks noGrp="1"/>
          </p:cNvSpPr>
          <p:nvPr>
            <p:ph type="pic" sz="quarter" idx="18" hasCustomPrompt="1"/>
          </p:nvPr>
        </p:nvSpPr>
        <p:spPr>
          <a:xfrm>
            <a:off x="267464" y="914401"/>
            <a:ext cx="5625337" cy="5715000"/>
          </a:xfrm>
          <a:custGeom>
            <a:avLst/>
            <a:gdLst>
              <a:gd name="connsiteX0" fmla="*/ 476535 w 5625337"/>
              <a:gd name="connsiteY0" fmla="*/ 0 h 5715000"/>
              <a:gd name="connsiteX1" fmla="*/ 1487792 w 5625337"/>
              <a:gd name="connsiteY1" fmla="*/ 0 h 5715000"/>
              <a:gd name="connsiteX2" fmla="*/ 1952592 w 5625337"/>
              <a:gd name="connsiteY2" fmla="*/ 0 h 5715000"/>
              <a:gd name="connsiteX3" fmla="*/ 3672747 w 5625337"/>
              <a:gd name="connsiteY3" fmla="*/ 0 h 5715000"/>
              <a:gd name="connsiteX4" fmla="*/ 5148802 w 5625337"/>
              <a:gd name="connsiteY4" fmla="*/ 0 h 5715000"/>
              <a:gd name="connsiteX5" fmla="*/ 5173853 w 5625337"/>
              <a:gd name="connsiteY5" fmla="*/ 25104 h 5715000"/>
              <a:gd name="connsiteX6" fmla="*/ 5600234 w 5625337"/>
              <a:gd name="connsiteY6" fmla="*/ 451486 h 5715000"/>
              <a:gd name="connsiteX7" fmla="*/ 5625337 w 5625337"/>
              <a:gd name="connsiteY7" fmla="*/ 476535 h 5715000"/>
              <a:gd name="connsiteX8" fmla="*/ 5625337 w 5625337"/>
              <a:gd name="connsiteY8" fmla="*/ 5238465 h 5715000"/>
              <a:gd name="connsiteX9" fmla="*/ 5600234 w 5625337"/>
              <a:gd name="connsiteY9" fmla="*/ 5263516 h 5715000"/>
              <a:gd name="connsiteX10" fmla="*/ 5173853 w 5625337"/>
              <a:gd name="connsiteY10" fmla="*/ 5689898 h 5715000"/>
              <a:gd name="connsiteX11" fmla="*/ 5148802 w 5625337"/>
              <a:gd name="connsiteY11" fmla="*/ 5715000 h 5715000"/>
              <a:gd name="connsiteX12" fmla="*/ 4137546 w 5625337"/>
              <a:gd name="connsiteY12" fmla="*/ 5715000 h 5715000"/>
              <a:gd name="connsiteX13" fmla="*/ 3672747 w 5625337"/>
              <a:gd name="connsiteY13" fmla="*/ 5715000 h 5715000"/>
              <a:gd name="connsiteX14" fmla="*/ 1952592 w 5625337"/>
              <a:gd name="connsiteY14" fmla="*/ 5715000 h 5715000"/>
              <a:gd name="connsiteX15" fmla="*/ 1487792 w 5625337"/>
              <a:gd name="connsiteY15" fmla="*/ 5715000 h 5715000"/>
              <a:gd name="connsiteX16" fmla="*/ 476535 w 5625337"/>
              <a:gd name="connsiteY16" fmla="*/ 5715000 h 5715000"/>
              <a:gd name="connsiteX17" fmla="*/ 451485 w 5625337"/>
              <a:gd name="connsiteY17" fmla="*/ 5689898 h 5715000"/>
              <a:gd name="connsiteX18" fmla="*/ 25103 w 5625337"/>
              <a:gd name="connsiteY18" fmla="*/ 5263516 h 5715000"/>
              <a:gd name="connsiteX19" fmla="*/ 0 w 5625337"/>
              <a:gd name="connsiteY19" fmla="*/ 5238465 h 5715000"/>
              <a:gd name="connsiteX20" fmla="*/ 0 w 5625337"/>
              <a:gd name="connsiteY20" fmla="*/ 476535 h 5715000"/>
              <a:gd name="connsiteX21" fmla="*/ 25103 w 5625337"/>
              <a:gd name="connsiteY21" fmla="*/ 451486 h 5715000"/>
              <a:gd name="connsiteX22" fmla="*/ 451485 w 5625337"/>
              <a:gd name="connsiteY22" fmla="*/ 25104 h 5715000"/>
              <a:gd name="connsiteX23" fmla="*/ 476535 w 5625337"/>
              <a:gd name="connsiteY23"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5337" h="5715000">
                <a:moveTo>
                  <a:pt x="476535" y="0"/>
                </a:moveTo>
                <a:lnTo>
                  <a:pt x="1487792" y="0"/>
                </a:lnTo>
                <a:lnTo>
                  <a:pt x="1952592" y="0"/>
                </a:lnTo>
                <a:lnTo>
                  <a:pt x="3672747" y="0"/>
                </a:lnTo>
                <a:lnTo>
                  <a:pt x="5148802" y="0"/>
                </a:lnTo>
                <a:cubicBezTo>
                  <a:pt x="5162572" y="202"/>
                  <a:pt x="5173680" y="11332"/>
                  <a:pt x="5173853" y="25104"/>
                </a:cubicBezTo>
                <a:cubicBezTo>
                  <a:pt x="5186922" y="254956"/>
                  <a:pt x="5370405" y="438414"/>
                  <a:pt x="5600234" y="451486"/>
                </a:cubicBezTo>
                <a:cubicBezTo>
                  <a:pt x="5613961" y="451795"/>
                  <a:pt x="5625017" y="462822"/>
                  <a:pt x="5625337" y="476535"/>
                </a:cubicBezTo>
                <a:lnTo>
                  <a:pt x="5625337" y="5238465"/>
                </a:lnTo>
                <a:cubicBezTo>
                  <a:pt x="5625124" y="5252235"/>
                  <a:pt x="5614014" y="5263344"/>
                  <a:pt x="5600234" y="5263516"/>
                </a:cubicBezTo>
                <a:cubicBezTo>
                  <a:pt x="5370405" y="5276585"/>
                  <a:pt x="5186922" y="5460069"/>
                  <a:pt x="5173853" y="5689898"/>
                </a:cubicBezTo>
                <a:cubicBezTo>
                  <a:pt x="5173542" y="5703624"/>
                  <a:pt x="5162513" y="5714680"/>
                  <a:pt x="5148802" y="5715000"/>
                </a:cubicBezTo>
                <a:lnTo>
                  <a:pt x="4137546" y="5715000"/>
                </a:lnTo>
                <a:lnTo>
                  <a:pt x="3672747" y="5715000"/>
                </a:lnTo>
                <a:lnTo>
                  <a:pt x="1952592" y="5715000"/>
                </a:lnTo>
                <a:lnTo>
                  <a:pt x="1487792" y="5715000"/>
                </a:lnTo>
                <a:lnTo>
                  <a:pt x="476535" y="5715000"/>
                </a:lnTo>
                <a:cubicBezTo>
                  <a:pt x="462764" y="5714787"/>
                  <a:pt x="451657" y="5703677"/>
                  <a:pt x="451485" y="5689898"/>
                </a:cubicBezTo>
                <a:cubicBezTo>
                  <a:pt x="438414" y="5460069"/>
                  <a:pt x="254956" y="5276585"/>
                  <a:pt x="25103" y="5263516"/>
                </a:cubicBezTo>
                <a:cubicBezTo>
                  <a:pt x="11390" y="5263205"/>
                  <a:pt x="339" y="5252177"/>
                  <a:pt x="0" y="5238465"/>
                </a:cubicBezTo>
                <a:lnTo>
                  <a:pt x="0" y="476535"/>
                </a:lnTo>
                <a:cubicBezTo>
                  <a:pt x="202" y="462764"/>
                  <a:pt x="11331" y="451657"/>
                  <a:pt x="25103" y="451486"/>
                </a:cubicBezTo>
                <a:cubicBezTo>
                  <a:pt x="254956" y="438414"/>
                  <a:pt x="438414" y="254956"/>
                  <a:pt x="451485" y="25104"/>
                </a:cubicBezTo>
                <a:cubicBezTo>
                  <a:pt x="451795" y="11390"/>
                  <a:pt x="462822" y="339"/>
                  <a:pt x="476535"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w/ Image - Notched Frame</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96009BA2-1B01-6943-A564-BF8C4F711874}"/>
              </a:ext>
            </a:extLst>
          </p:cNvPr>
          <p:cNvSpPr>
            <a:spLocks noGrp="1"/>
          </p:cNvSpPr>
          <p:nvPr>
            <p:ph type="title" hasCustomPrompt="1"/>
          </p:nvPr>
        </p:nvSpPr>
        <p:spPr>
          <a:xfrm>
            <a:off x="240175" y="342900"/>
            <a:ext cx="11734800" cy="509339"/>
          </a:xfrm>
        </p:spPr>
        <p:txBody>
          <a:bodyPr/>
          <a:lstStyle>
            <a:lvl1pPr>
              <a:defRPr sz="2400" b="0" i="0">
                <a:solidFill>
                  <a:schemeClr val="tx1"/>
                </a:solidFill>
                <a:latin typeface="Girl Scout Text Book"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1A17D253-F796-9C4B-BEE8-0476A90457C8}"/>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2" name="Text Placeholder 65">
            <a:extLst>
              <a:ext uri="{FF2B5EF4-FFF2-40B4-BE49-F238E27FC236}">
                <a16:creationId xmlns:a16="http://schemas.microsoft.com/office/drawing/2014/main" id="{D49CB0EF-456D-F04F-802F-74535B1C183F}"/>
              </a:ext>
            </a:extLst>
          </p:cNvPr>
          <p:cNvSpPr>
            <a:spLocks noGrp="1"/>
          </p:cNvSpPr>
          <p:nvPr>
            <p:ph type="body" sz="quarter" idx="14" hasCustomPrompt="1"/>
          </p:nvPr>
        </p:nvSpPr>
        <p:spPr>
          <a:xfrm>
            <a:off x="6223000" y="2715939"/>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6">
            <a:extLst>
              <a:ext uri="{FF2B5EF4-FFF2-40B4-BE49-F238E27FC236}">
                <a16:creationId xmlns:a16="http://schemas.microsoft.com/office/drawing/2014/main" id="{89AF2B5F-8374-C946-B720-D13E23D1417C}"/>
              </a:ext>
            </a:extLst>
          </p:cNvPr>
          <p:cNvSpPr>
            <a:spLocks noGrp="1"/>
          </p:cNvSpPr>
          <p:nvPr>
            <p:ph type="body" sz="quarter" idx="15" hasCustomPrompt="1"/>
          </p:nvPr>
        </p:nvSpPr>
        <p:spPr>
          <a:xfrm>
            <a:off x="6223000" y="1475877"/>
            <a:ext cx="5638800" cy="1235241"/>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5" name="TextBox 14">
            <a:extLst>
              <a:ext uri="{FF2B5EF4-FFF2-40B4-BE49-F238E27FC236}">
                <a16:creationId xmlns:a16="http://schemas.microsoft.com/office/drawing/2014/main" id="{B290D0FD-C0B8-404D-B743-8FF04CFA6F8F}"/>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Notched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6475490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w/ Image | Circle Frame">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w/ Image - Circle Frame</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9" name="Picture Placeholder 17">
            <a:extLst>
              <a:ext uri="{FF2B5EF4-FFF2-40B4-BE49-F238E27FC236}">
                <a16:creationId xmlns:a16="http://schemas.microsoft.com/office/drawing/2014/main" id="{DA04FC97-0845-5F47-AC90-A38C7D1720A4}"/>
              </a:ext>
            </a:extLst>
          </p:cNvPr>
          <p:cNvSpPr>
            <a:spLocks noGrp="1"/>
          </p:cNvSpPr>
          <p:nvPr>
            <p:ph type="pic" sz="quarter" idx="18" hasCustomPrompt="1"/>
          </p:nvPr>
        </p:nvSpPr>
        <p:spPr>
          <a:xfrm>
            <a:off x="254000" y="914400"/>
            <a:ext cx="5638800" cy="5715000"/>
          </a:xfrm>
          <a:custGeom>
            <a:avLst/>
            <a:gdLst>
              <a:gd name="connsiteX0" fmla="*/ 2819401 w 5638800"/>
              <a:gd name="connsiteY0" fmla="*/ 0 h 6400800"/>
              <a:gd name="connsiteX1" fmla="*/ 5638800 w 5638800"/>
              <a:gd name="connsiteY1" fmla="*/ 3200400 h 6400800"/>
              <a:gd name="connsiteX2" fmla="*/ 2819401 w 5638800"/>
              <a:gd name="connsiteY2" fmla="*/ 6400800 h 6400800"/>
              <a:gd name="connsiteX3" fmla="*/ 0 w 5638800"/>
              <a:gd name="connsiteY3" fmla="*/ 3200400 h 6400800"/>
              <a:gd name="connsiteX4" fmla="*/ 2819401 w 5638800"/>
              <a:gd name="connsiteY4" fmla="*/ 0 h 640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8800" h="6400800">
                <a:moveTo>
                  <a:pt x="2819401" y="0"/>
                </a:moveTo>
                <a:cubicBezTo>
                  <a:pt x="4376511" y="0"/>
                  <a:pt x="5638800" y="1432868"/>
                  <a:pt x="5638800" y="3200400"/>
                </a:cubicBezTo>
                <a:cubicBezTo>
                  <a:pt x="5638800" y="4967933"/>
                  <a:pt x="4376511" y="6400800"/>
                  <a:pt x="2819401" y="6400800"/>
                </a:cubicBezTo>
                <a:cubicBezTo>
                  <a:pt x="1262289" y="6400800"/>
                  <a:pt x="0" y="4967933"/>
                  <a:pt x="0" y="3200400"/>
                </a:cubicBezTo>
                <a:cubicBezTo>
                  <a:pt x="0" y="1432868"/>
                  <a:pt x="1262289" y="0"/>
                  <a:pt x="281940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1" name="Title 5">
            <a:extLst>
              <a:ext uri="{FF2B5EF4-FFF2-40B4-BE49-F238E27FC236}">
                <a16:creationId xmlns:a16="http://schemas.microsoft.com/office/drawing/2014/main" id="{530D30E2-21EA-AD42-A50D-7A4E6716342A}"/>
              </a:ext>
            </a:extLst>
          </p:cNvPr>
          <p:cNvSpPr>
            <a:spLocks noGrp="1"/>
          </p:cNvSpPr>
          <p:nvPr>
            <p:ph type="title" hasCustomPrompt="1"/>
          </p:nvPr>
        </p:nvSpPr>
        <p:spPr>
          <a:xfrm>
            <a:off x="240175" y="342900"/>
            <a:ext cx="11734800" cy="509339"/>
          </a:xfrm>
        </p:spPr>
        <p:txBody>
          <a:bodyPr/>
          <a:lstStyle>
            <a:lvl1pPr>
              <a:defRPr sz="2400" b="0" i="0">
                <a:solidFill>
                  <a:schemeClr val="tx1"/>
                </a:solidFill>
                <a:latin typeface="Girl Scout Text Book"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FDA453AE-C8D4-0B40-8AD1-103F94631D12}"/>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0" name="Text Placeholder 65">
            <a:extLst>
              <a:ext uri="{FF2B5EF4-FFF2-40B4-BE49-F238E27FC236}">
                <a16:creationId xmlns:a16="http://schemas.microsoft.com/office/drawing/2014/main" id="{432C83C0-FA23-7F40-A7E5-369B460ED668}"/>
              </a:ext>
            </a:extLst>
          </p:cNvPr>
          <p:cNvSpPr>
            <a:spLocks noGrp="1"/>
          </p:cNvSpPr>
          <p:nvPr>
            <p:ph type="body" sz="quarter" idx="14" hasCustomPrompt="1"/>
          </p:nvPr>
        </p:nvSpPr>
        <p:spPr>
          <a:xfrm>
            <a:off x="6223000" y="2715939"/>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6">
            <a:extLst>
              <a:ext uri="{FF2B5EF4-FFF2-40B4-BE49-F238E27FC236}">
                <a16:creationId xmlns:a16="http://schemas.microsoft.com/office/drawing/2014/main" id="{B4C91F62-2903-624C-AEA5-DF0735467141}"/>
              </a:ext>
            </a:extLst>
          </p:cNvPr>
          <p:cNvSpPr>
            <a:spLocks noGrp="1"/>
          </p:cNvSpPr>
          <p:nvPr>
            <p:ph type="body" sz="quarter" idx="15" hasCustomPrompt="1"/>
          </p:nvPr>
        </p:nvSpPr>
        <p:spPr>
          <a:xfrm>
            <a:off x="6223000" y="1475877"/>
            <a:ext cx="5638800" cy="1235241"/>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5" name="TextBox 14">
            <a:extLst>
              <a:ext uri="{FF2B5EF4-FFF2-40B4-BE49-F238E27FC236}">
                <a16:creationId xmlns:a16="http://schemas.microsoft.com/office/drawing/2014/main" id="{05E28A31-11FB-374C-9B36-84A8EDF4D6AD}"/>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Hexagon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3483795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ext w/ Image | Diamond Frame">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w/ Image - Diamond Frame</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9" name="Picture Placeholder 12">
            <a:extLst>
              <a:ext uri="{FF2B5EF4-FFF2-40B4-BE49-F238E27FC236}">
                <a16:creationId xmlns:a16="http://schemas.microsoft.com/office/drawing/2014/main" id="{A2D21105-D3B5-9D46-9CC2-138DEC712FB2}"/>
              </a:ext>
            </a:extLst>
          </p:cNvPr>
          <p:cNvSpPr>
            <a:spLocks noGrp="1"/>
          </p:cNvSpPr>
          <p:nvPr>
            <p:ph type="pic" sz="quarter" idx="18" hasCustomPrompt="1"/>
          </p:nvPr>
        </p:nvSpPr>
        <p:spPr>
          <a:xfrm>
            <a:off x="228600" y="914400"/>
            <a:ext cx="5638800" cy="5715001"/>
          </a:xfrm>
          <a:custGeom>
            <a:avLst/>
            <a:gdLst>
              <a:gd name="connsiteX0" fmla="*/ 2832036 w 5638800"/>
              <a:gd name="connsiteY0" fmla="*/ 902 h 6794507"/>
              <a:gd name="connsiteX1" fmla="*/ 2883172 w 5638800"/>
              <a:gd name="connsiteY1" fmla="*/ 28518 h 6794507"/>
              <a:gd name="connsiteX2" fmla="*/ 5617530 w 5638800"/>
              <a:gd name="connsiteY2" fmla="*/ 3338520 h 6794507"/>
              <a:gd name="connsiteX3" fmla="*/ 5616438 w 5638800"/>
              <a:gd name="connsiteY3" fmla="*/ 3457328 h 6794507"/>
              <a:gd name="connsiteX4" fmla="*/ 2883172 w 5638800"/>
              <a:gd name="connsiteY4" fmla="*/ 6765996 h 6794507"/>
              <a:gd name="connsiteX5" fmla="*/ 2819364 w 5638800"/>
              <a:gd name="connsiteY5" fmla="*/ 6794507 h 6794507"/>
              <a:gd name="connsiteX6" fmla="*/ 2755556 w 5638800"/>
              <a:gd name="connsiteY6" fmla="*/ 6765996 h 6794507"/>
              <a:gd name="connsiteX7" fmla="*/ 22363 w 5638800"/>
              <a:gd name="connsiteY7" fmla="*/ 3457328 h 6794507"/>
              <a:gd name="connsiteX8" fmla="*/ 21271 w 5638800"/>
              <a:gd name="connsiteY8" fmla="*/ 3338520 h 6794507"/>
              <a:gd name="connsiteX9" fmla="*/ 2755556 w 5638800"/>
              <a:gd name="connsiteY9" fmla="*/ 28518 h 6794507"/>
              <a:gd name="connsiteX10" fmla="*/ 2773477 w 5638800"/>
              <a:gd name="connsiteY10" fmla="*/ 12896 h 6794507"/>
              <a:gd name="connsiteX11" fmla="*/ 2832036 w 5638800"/>
              <a:gd name="connsiteY11" fmla="*/ 902 h 679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00" h="6794507">
                <a:moveTo>
                  <a:pt x="2832036" y="902"/>
                </a:moveTo>
                <a:cubicBezTo>
                  <a:pt x="2851887" y="3729"/>
                  <a:pt x="2870501" y="13158"/>
                  <a:pt x="2883172" y="28518"/>
                </a:cubicBezTo>
                <a:cubicBezTo>
                  <a:pt x="2883172" y="28518"/>
                  <a:pt x="5601870" y="3319470"/>
                  <a:pt x="5617530" y="3338520"/>
                </a:cubicBezTo>
                <a:cubicBezTo>
                  <a:pt x="5646287" y="3374268"/>
                  <a:pt x="5645849" y="3421987"/>
                  <a:pt x="5616438" y="3457328"/>
                </a:cubicBezTo>
                <a:cubicBezTo>
                  <a:pt x="5268916" y="3888556"/>
                  <a:pt x="2883172" y="6765996"/>
                  <a:pt x="2883172" y="6765996"/>
                </a:cubicBezTo>
                <a:cubicBezTo>
                  <a:pt x="2868372" y="6783864"/>
                  <a:pt x="2844645" y="6794466"/>
                  <a:pt x="2819364" y="6794507"/>
                </a:cubicBezTo>
                <a:cubicBezTo>
                  <a:pt x="2794083" y="6794466"/>
                  <a:pt x="2770356" y="6783864"/>
                  <a:pt x="2755556" y="6765996"/>
                </a:cubicBezTo>
                <a:cubicBezTo>
                  <a:pt x="2755556" y="6765996"/>
                  <a:pt x="369813" y="3888556"/>
                  <a:pt x="22363" y="3457328"/>
                </a:cubicBezTo>
                <a:cubicBezTo>
                  <a:pt x="-7047" y="3421987"/>
                  <a:pt x="-7487" y="3374267"/>
                  <a:pt x="21271" y="3338520"/>
                </a:cubicBezTo>
                <a:cubicBezTo>
                  <a:pt x="36859" y="3319470"/>
                  <a:pt x="2755556" y="28518"/>
                  <a:pt x="2755556" y="28518"/>
                </a:cubicBezTo>
                <a:cubicBezTo>
                  <a:pt x="2760520" y="22500"/>
                  <a:pt x="2766572" y="17224"/>
                  <a:pt x="2773477" y="12896"/>
                </a:cubicBezTo>
                <a:cubicBezTo>
                  <a:pt x="2791097" y="1849"/>
                  <a:pt x="2812185" y="-1926"/>
                  <a:pt x="2832036" y="902"/>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1" name="Title 5">
            <a:extLst>
              <a:ext uri="{FF2B5EF4-FFF2-40B4-BE49-F238E27FC236}">
                <a16:creationId xmlns:a16="http://schemas.microsoft.com/office/drawing/2014/main" id="{2234EFC9-F813-F24E-98EF-22C415821997}"/>
              </a:ext>
            </a:extLst>
          </p:cNvPr>
          <p:cNvSpPr>
            <a:spLocks noGrp="1"/>
          </p:cNvSpPr>
          <p:nvPr>
            <p:ph type="title" hasCustomPrompt="1"/>
          </p:nvPr>
        </p:nvSpPr>
        <p:spPr>
          <a:xfrm>
            <a:off x="240175" y="342900"/>
            <a:ext cx="11734800" cy="509339"/>
          </a:xfrm>
        </p:spPr>
        <p:txBody>
          <a:bodyPr/>
          <a:lstStyle>
            <a:lvl1pPr>
              <a:defRPr sz="2400" b="0" i="0">
                <a:solidFill>
                  <a:schemeClr val="tx1"/>
                </a:solidFill>
                <a:latin typeface="Girl Scout Text Book"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F7214FD2-D998-FC48-9C28-5836EBF5185E}"/>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0" name="Text Placeholder 65">
            <a:extLst>
              <a:ext uri="{FF2B5EF4-FFF2-40B4-BE49-F238E27FC236}">
                <a16:creationId xmlns:a16="http://schemas.microsoft.com/office/drawing/2014/main" id="{68992742-9E42-CB41-9E17-426B8E461893}"/>
              </a:ext>
            </a:extLst>
          </p:cNvPr>
          <p:cNvSpPr>
            <a:spLocks noGrp="1"/>
          </p:cNvSpPr>
          <p:nvPr>
            <p:ph type="body" sz="quarter" idx="14" hasCustomPrompt="1"/>
          </p:nvPr>
        </p:nvSpPr>
        <p:spPr>
          <a:xfrm>
            <a:off x="6223000" y="2715939"/>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6">
            <a:extLst>
              <a:ext uri="{FF2B5EF4-FFF2-40B4-BE49-F238E27FC236}">
                <a16:creationId xmlns:a16="http://schemas.microsoft.com/office/drawing/2014/main" id="{D93B5C0E-A51C-A148-BE96-1B1F651D90C0}"/>
              </a:ext>
            </a:extLst>
          </p:cNvPr>
          <p:cNvSpPr>
            <a:spLocks noGrp="1"/>
          </p:cNvSpPr>
          <p:nvPr>
            <p:ph type="body" sz="quarter" idx="15" hasCustomPrompt="1"/>
          </p:nvPr>
        </p:nvSpPr>
        <p:spPr>
          <a:xfrm>
            <a:off x="6223000" y="1475877"/>
            <a:ext cx="5638800" cy="1235241"/>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5" name="TextBox 14">
            <a:extLst>
              <a:ext uri="{FF2B5EF4-FFF2-40B4-BE49-F238E27FC236}">
                <a16:creationId xmlns:a16="http://schemas.microsoft.com/office/drawing/2014/main" id="{E4F35F62-EDAB-D74C-BA9C-D4B6240F32EE}"/>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Diamond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36933895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ext w/ Image | Arch Frame">
    <p:bg>
      <p:bgPr>
        <a:solidFill>
          <a:schemeClr val="accent1"/>
        </a:solidFill>
        <a:effectLst/>
      </p:bgPr>
    </p:bg>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169D9C8D-8764-AA4A-8076-BE099CCAF7E4}"/>
              </a:ext>
            </a:extLst>
          </p:cNvPr>
          <p:cNvSpPr>
            <a:spLocks noGrp="1"/>
          </p:cNvSpPr>
          <p:nvPr>
            <p:ph type="pic" sz="quarter" idx="18" hasCustomPrompt="1"/>
          </p:nvPr>
        </p:nvSpPr>
        <p:spPr>
          <a:xfrm>
            <a:off x="254001" y="914404"/>
            <a:ext cx="5638801" cy="5715001"/>
          </a:xfrm>
          <a:custGeom>
            <a:avLst/>
            <a:gdLst>
              <a:gd name="connsiteX0" fmla="*/ 2819401 w 5638801"/>
              <a:gd name="connsiteY0" fmla="*/ 0 h 5715001"/>
              <a:gd name="connsiteX1" fmla="*/ 5638801 w 5638801"/>
              <a:gd name="connsiteY1" fmla="*/ 2819401 h 5715001"/>
              <a:gd name="connsiteX2" fmla="*/ 5638801 w 5638801"/>
              <a:gd name="connsiteY2" fmla="*/ 3344780 h 5715001"/>
              <a:gd name="connsiteX3" fmla="*/ 5638801 w 5638801"/>
              <a:gd name="connsiteY3" fmla="*/ 3469578 h 5715001"/>
              <a:gd name="connsiteX4" fmla="*/ 5638801 w 5638801"/>
              <a:gd name="connsiteY4" fmla="*/ 4796589 h 5715001"/>
              <a:gd name="connsiteX5" fmla="*/ 5638801 w 5638801"/>
              <a:gd name="connsiteY5" fmla="*/ 4908883 h 5715001"/>
              <a:gd name="connsiteX6" fmla="*/ 5638801 w 5638801"/>
              <a:gd name="connsiteY6" fmla="*/ 5558355 h 5715001"/>
              <a:gd name="connsiteX7" fmla="*/ 5482155 w 5638801"/>
              <a:gd name="connsiteY7" fmla="*/ 5715001 h 5715001"/>
              <a:gd name="connsiteX8" fmla="*/ 156646 w 5638801"/>
              <a:gd name="connsiteY8" fmla="*/ 5715001 h 5715001"/>
              <a:gd name="connsiteX9" fmla="*/ 0 w 5638801"/>
              <a:gd name="connsiteY9" fmla="*/ 5558355 h 5715001"/>
              <a:gd name="connsiteX10" fmla="*/ 0 w 5638801"/>
              <a:gd name="connsiteY10" fmla="*/ 4908883 h 5715001"/>
              <a:gd name="connsiteX11" fmla="*/ 0 w 5638801"/>
              <a:gd name="connsiteY11" fmla="*/ 4796589 h 5715001"/>
              <a:gd name="connsiteX12" fmla="*/ 0 w 5638801"/>
              <a:gd name="connsiteY12" fmla="*/ 3469578 h 5715001"/>
              <a:gd name="connsiteX13" fmla="*/ 0 w 5638801"/>
              <a:gd name="connsiteY13" fmla="*/ 3344780 h 5715001"/>
              <a:gd name="connsiteX14" fmla="*/ 0 w 5638801"/>
              <a:gd name="connsiteY14" fmla="*/ 2819401 h 5715001"/>
              <a:gd name="connsiteX15" fmla="*/ 2819401 w 5638801"/>
              <a:gd name="connsiteY15" fmla="*/ 0 h 571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38801" h="5715001">
                <a:moveTo>
                  <a:pt x="2819401" y="0"/>
                </a:moveTo>
                <a:cubicBezTo>
                  <a:pt x="4376512" y="0"/>
                  <a:pt x="5638801" y="1262289"/>
                  <a:pt x="5638801" y="2819401"/>
                </a:cubicBezTo>
                <a:lnTo>
                  <a:pt x="5638801" y="3344780"/>
                </a:lnTo>
                <a:lnTo>
                  <a:pt x="5638801" y="3469578"/>
                </a:lnTo>
                <a:lnTo>
                  <a:pt x="5638801" y="4796589"/>
                </a:lnTo>
                <a:lnTo>
                  <a:pt x="5638801" y="4908883"/>
                </a:lnTo>
                <a:lnTo>
                  <a:pt x="5638801" y="5558355"/>
                </a:lnTo>
                <a:cubicBezTo>
                  <a:pt x="5638801" y="5644869"/>
                  <a:pt x="5568669" y="5715001"/>
                  <a:pt x="5482155" y="5715001"/>
                </a:cubicBezTo>
                <a:lnTo>
                  <a:pt x="156646" y="5715001"/>
                </a:lnTo>
                <a:cubicBezTo>
                  <a:pt x="70133" y="5715001"/>
                  <a:pt x="0" y="5644869"/>
                  <a:pt x="0" y="5558355"/>
                </a:cubicBezTo>
                <a:lnTo>
                  <a:pt x="0" y="4908883"/>
                </a:lnTo>
                <a:lnTo>
                  <a:pt x="0" y="4796589"/>
                </a:lnTo>
                <a:lnTo>
                  <a:pt x="0" y="3469578"/>
                </a:lnTo>
                <a:lnTo>
                  <a:pt x="0" y="3344780"/>
                </a:lnTo>
                <a:lnTo>
                  <a:pt x="0" y="2819401"/>
                </a:lnTo>
                <a:cubicBezTo>
                  <a:pt x="0" y="1262289"/>
                  <a:pt x="1262289" y="0"/>
                  <a:pt x="281940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w/ Image - Arch Frame</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5" y="342900"/>
            <a:ext cx="11734800" cy="509339"/>
          </a:xfrm>
        </p:spPr>
        <p:txBody>
          <a:bodyPr/>
          <a:lstStyle>
            <a:lvl1pPr>
              <a:defRPr sz="2400" b="0" i="0">
                <a:solidFill>
                  <a:schemeClr val="tx1"/>
                </a:solidFill>
                <a:latin typeface="Girl Scout Text Book"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2" name="Text Placeholder 65">
            <a:extLst>
              <a:ext uri="{FF2B5EF4-FFF2-40B4-BE49-F238E27FC236}">
                <a16:creationId xmlns:a16="http://schemas.microsoft.com/office/drawing/2014/main" id="{031C4493-8A76-764D-A7BC-8DBB97E0EECB}"/>
              </a:ext>
            </a:extLst>
          </p:cNvPr>
          <p:cNvSpPr>
            <a:spLocks noGrp="1"/>
          </p:cNvSpPr>
          <p:nvPr>
            <p:ph type="body" sz="quarter" idx="14" hasCustomPrompt="1"/>
          </p:nvPr>
        </p:nvSpPr>
        <p:spPr>
          <a:xfrm>
            <a:off x="6223000" y="2715939"/>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6">
            <a:extLst>
              <a:ext uri="{FF2B5EF4-FFF2-40B4-BE49-F238E27FC236}">
                <a16:creationId xmlns:a16="http://schemas.microsoft.com/office/drawing/2014/main" id="{24213E13-FE2F-AC4E-AE58-890099A2A408}"/>
              </a:ext>
            </a:extLst>
          </p:cNvPr>
          <p:cNvSpPr>
            <a:spLocks noGrp="1"/>
          </p:cNvSpPr>
          <p:nvPr>
            <p:ph type="body" sz="quarter" idx="15" hasCustomPrompt="1"/>
          </p:nvPr>
        </p:nvSpPr>
        <p:spPr>
          <a:xfrm>
            <a:off x="6223000" y="1475877"/>
            <a:ext cx="5638800" cy="1235241"/>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5" name="TextBox 14">
            <a:extLst>
              <a:ext uri="{FF2B5EF4-FFF2-40B4-BE49-F238E27FC236}">
                <a16:creationId xmlns:a16="http://schemas.microsoft.com/office/drawing/2014/main" id="{891F47CE-14A2-DE44-8702-2FF261E7ADA1}"/>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 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Arch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26632647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ext Only Slide | Vertical Split-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Only Slide | Vertical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6" y="914400"/>
            <a:ext cx="5652625" cy="5029200"/>
          </a:xfrm>
        </p:spPr>
        <p:txBody>
          <a:bodyPr anchor="ctr"/>
          <a:lstStyle>
            <a:lvl1pPr algn="ctr">
              <a:defRPr sz="32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2" name="TextBox 11">
            <a:extLst>
              <a:ext uri="{FF2B5EF4-FFF2-40B4-BE49-F238E27FC236}">
                <a16:creationId xmlns:a16="http://schemas.microsoft.com/office/drawing/2014/main" id="{5230509E-8FCF-3844-8B50-C8E35AB0C534}"/>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Left-side Slide Header</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a:t>
            </a:r>
            <a:r>
              <a:rPr lang="en-US" sz="1067" b="0" i="0" dirty="0" err="1">
                <a:solidFill>
                  <a:srgbClr val="808080"/>
                </a:solidFill>
                <a:latin typeface="Girl Scout Display Light" panose="02020003000000000000" pitchFamily="18" charset="0"/>
              </a:rPr>
              <a:t>MIddle</a:t>
            </a:r>
            <a:endParaRPr lang="en-US" sz="1067" b="0" i="0" dirty="0">
              <a:solidFill>
                <a:srgbClr val="808080"/>
              </a:solidFill>
              <a:latin typeface="Girl Scout Display Light" panose="02020003000000000000" pitchFamily="18" charset="0"/>
            </a:endParaRP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6324600" y="914400"/>
            <a:ext cx="5613400" cy="5029200"/>
          </a:xfrm>
        </p:spPr>
        <p:txBody>
          <a:bodyPr anchor="ctr">
            <a:normAutofit/>
          </a:bodyPr>
          <a:lstStyle>
            <a:lvl1pPr marL="0" indent="0" algn="ctr">
              <a:lnSpc>
                <a:spcPct val="100000"/>
              </a:lnSpc>
              <a:buNone/>
              <a:defRPr sz="2400" b="0" i="0">
                <a:solidFill>
                  <a:schemeClr val="tx1"/>
                </a:solidFill>
                <a:latin typeface="Girl Scout Text Book" panose="02020003000000000000" pitchFamily="18" charset="0"/>
              </a:defRPr>
            </a:lvl1pPr>
            <a:lvl2pPr algn="ctr">
              <a:lnSpc>
                <a:spcPct val="100000"/>
              </a:lnSpc>
              <a:defRPr sz="2400" b="0" i="0">
                <a:solidFill>
                  <a:schemeClr val="tx1"/>
                </a:solidFill>
                <a:latin typeface="Girl Scout Text Book" panose="02020003000000000000" pitchFamily="18" charset="0"/>
              </a:defRPr>
            </a:lvl2pPr>
            <a:lvl3pPr algn="ctr">
              <a:lnSpc>
                <a:spcPct val="100000"/>
              </a:lnSpc>
              <a:defRPr sz="2400" b="0" i="0">
                <a:solidFill>
                  <a:schemeClr val="tx1"/>
                </a:solidFill>
                <a:latin typeface="Girl Scout Text Book" panose="02020003000000000000" pitchFamily="18" charset="0"/>
              </a:defRPr>
            </a:lvl3pPr>
            <a:lvl4pPr algn="ctr">
              <a:lnSpc>
                <a:spcPct val="100000"/>
              </a:lnSpc>
              <a:defRPr sz="2400" b="0" i="0">
                <a:solidFill>
                  <a:schemeClr val="tx1"/>
                </a:solidFill>
                <a:latin typeface="Girl Scout Text Book" panose="02020003000000000000" pitchFamily="18" charset="0"/>
              </a:defRPr>
            </a:lvl4pPr>
            <a:lvl5pPr algn="ctr">
              <a:lnSpc>
                <a:spcPct val="100000"/>
              </a:lnSpc>
              <a:defRPr sz="24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01875176"/>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609600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6324600" y="914400"/>
            <a:ext cx="5613400" cy="5029200"/>
          </a:xfrm>
        </p:spPr>
        <p:txBody>
          <a:bodyPr anchor="ctr">
            <a:normAutofit/>
          </a:bodyPr>
          <a:lstStyle>
            <a:lvl1pPr marL="0" indent="0" algn="ctr">
              <a:lnSpc>
                <a:spcPct val="100000"/>
              </a:lnSpc>
              <a:buNone/>
              <a:defRPr sz="2400" b="0" i="0">
                <a:solidFill>
                  <a:schemeClr val="tx1"/>
                </a:solidFill>
                <a:latin typeface="Girl Scout Text Book" panose="02020003000000000000" pitchFamily="18" charset="0"/>
              </a:defRPr>
            </a:lvl1pPr>
            <a:lvl2pPr algn="ctr">
              <a:lnSpc>
                <a:spcPct val="100000"/>
              </a:lnSpc>
              <a:defRPr sz="2400" b="0" i="0">
                <a:solidFill>
                  <a:schemeClr val="tx1"/>
                </a:solidFill>
                <a:latin typeface="Girl Scout Text Book" panose="02020003000000000000" pitchFamily="18" charset="0"/>
              </a:defRPr>
            </a:lvl2pPr>
            <a:lvl3pPr algn="ctr">
              <a:lnSpc>
                <a:spcPct val="100000"/>
              </a:lnSpc>
              <a:defRPr sz="2400" b="0" i="0">
                <a:solidFill>
                  <a:schemeClr val="tx1"/>
                </a:solidFill>
                <a:latin typeface="Girl Scout Text Book" panose="02020003000000000000" pitchFamily="18" charset="0"/>
              </a:defRPr>
            </a:lvl3pPr>
            <a:lvl4pPr algn="ctr">
              <a:lnSpc>
                <a:spcPct val="100000"/>
              </a:lnSpc>
              <a:defRPr sz="2400" b="0" i="0">
                <a:solidFill>
                  <a:schemeClr val="tx1"/>
                </a:solidFill>
                <a:latin typeface="Girl Scout Text Book" panose="02020003000000000000" pitchFamily="18" charset="0"/>
              </a:defRPr>
            </a:lvl4pPr>
            <a:lvl5pPr algn="ctr">
              <a:lnSpc>
                <a:spcPct val="100000"/>
              </a:lnSpc>
              <a:defRPr sz="24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Only Slide | Vertical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6" y="914400"/>
            <a:ext cx="5652625" cy="5029200"/>
          </a:xfrm>
        </p:spPr>
        <p:txBody>
          <a:bodyPr anchor="ctr"/>
          <a:lstStyle>
            <a:lvl1pPr algn="ctr">
              <a:defRPr sz="32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Box 12">
            <a:extLst>
              <a:ext uri="{FF2B5EF4-FFF2-40B4-BE49-F238E27FC236}">
                <a16:creationId xmlns:a16="http://schemas.microsoft.com/office/drawing/2014/main" id="{5938B671-844C-9844-92A4-F227D1F9297A}"/>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Left-side Slide Header</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a:t>
            </a:r>
            <a:r>
              <a:rPr lang="en-US" sz="1067" b="0" i="0" dirty="0" err="1">
                <a:solidFill>
                  <a:srgbClr val="808080"/>
                </a:solidFill>
                <a:latin typeface="Girl Scout Display Light" panose="02020003000000000000" pitchFamily="18" charset="0"/>
              </a:rPr>
              <a:t>MIddle</a:t>
            </a:r>
            <a:endParaRPr lang="en-US" sz="1067" b="0" i="0" dirty="0">
              <a:solidFill>
                <a:srgbClr val="808080"/>
              </a:solidFill>
              <a:latin typeface="Girl Scout Display Light" panose="02020003000000000000" pitchFamily="18" charset="0"/>
            </a:endParaRP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386702376"/>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Only Slide | Vertical Split-3">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Only Slide | Vertical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6" y="914400"/>
            <a:ext cx="5652625" cy="5029200"/>
          </a:xfrm>
        </p:spPr>
        <p:txBody>
          <a:bodyPr anchor="ctr"/>
          <a:lstStyle>
            <a:lvl1pPr algn="ctr">
              <a:defRPr sz="32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Box 12">
            <a:extLst>
              <a:ext uri="{FF2B5EF4-FFF2-40B4-BE49-F238E27FC236}">
                <a16:creationId xmlns:a16="http://schemas.microsoft.com/office/drawing/2014/main" id="{18AFC4E6-3C61-BA42-B85C-25F4176F0A40}"/>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Left-side Slide Header</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a:t>
            </a:r>
            <a:r>
              <a:rPr lang="en-US" sz="1067" b="0" i="0" dirty="0" err="1">
                <a:solidFill>
                  <a:srgbClr val="808080"/>
                </a:solidFill>
                <a:latin typeface="Girl Scout Display Light" panose="02020003000000000000" pitchFamily="18" charset="0"/>
              </a:rPr>
              <a:t>MIddle</a:t>
            </a:r>
            <a:endParaRPr lang="en-US" sz="1067" b="0" i="0" dirty="0">
              <a:solidFill>
                <a:srgbClr val="808080"/>
              </a:solidFill>
              <a:latin typeface="Girl Scout Display Light" panose="02020003000000000000" pitchFamily="18" charset="0"/>
            </a:endParaRP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2" name="Text Placeholder 65">
            <a:extLst>
              <a:ext uri="{FF2B5EF4-FFF2-40B4-BE49-F238E27FC236}">
                <a16:creationId xmlns:a16="http://schemas.microsoft.com/office/drawing/2014/main" id="{167D7FE2-CFF1-A94E-86FA-417EB6BF10DE}"/>
              </a:ext>
            </a:extLst>
          </p:cNvPr>
          <p:cNvSpPr>
            <a:spLocks noGrp="1"/>
          </p:cNvSpPr>
          <p:nvPr>
            <p:ph type="body" sz="quarter" idx="14" hasCustomPrompt="1"/>
          </p:nvPr>
        </p:nvSpPr>
        <p:spPr>
          <a:xfrm>
            <a:off x="6324600" y="914400"/>
            <a:ext cx="5613400" cy="5029200"/>
          </a:xfrm>
        </p:spPr>
        <p:txBody>
          <a:bodyPr anchor="ctr">
            <a:normAutofit/>
          </a:bodyPr>
          <a:lstStyle>
            <a:lvl1pPr marL="0" indent="0" algn="ctr">
              <a:lnSpc>
                <a:spcPct val="100000"/>
              </a:lnSpc>
              <a:buNone/>
              <a:defRPr sz="2400" b="0" i="0">
                <a:solidFill>
                  <a:schemeClr val="tx1"/>
                </a:solidFill>
                <a:latin typeface="Girl Scout Text Book" panose="02020003000000000000" pitchFamily="18" charset="0"/>
              </a:defRPr>
            </a:lvl1pPr>
            <a:lvl2pPr algn="ctr">
              <a:lnSpc>
                <a:spcPct val="100000"/>
              </a:lnSpc>
              <a:defRPr sz="2400" b="0" i="0">
                <a:solidFill>
                  <a:schemeClr val="tx1"/>
                </a:solidFill>
                <a:latin typeface="Girl Scout Text Book" panose="02020003000000000000" pitchFamily="18" charset="0"/>
              </a:defRPr>
            </a:lvl2pPr>
            <a:lvl3pPr algn="ctr">
              <a:lnSpc>
                <a:spcPct val="100000"/>
              </a:lnSpc>
              <a:defRPr sz="2400" b="0" i="0">
                <a:solidFill>
                  <a:schemeClr val="tx1"/>
                </a:solidFill>
                <a:latin typeface="Girl Scout Text Book" panose="02020003000000000000" pitchFamily="18" charset="0"/>
              </a:defRPr>
            </a:lvl3pPr>
            <a:lvl4pPr algn="ctr">
              <a:lnSpc>
                <a:spcPct val="100000"/>
              </a:lnSpc>
              <a:defRPr sz="2400" b="0" i="0">
                <a:solidFill>
                  <a:schemeClr val="tx1"/>
                </a:solidFill>
                <a:latin typeface="Girl Scout Text Book" panose="02020003000000000000" pitchFamily="18" charset="0"/>
              </a:defRPr>
            </a:lvl4pPr>
            <a:lvl5pPr algn="ctr">
              <a:lnSpc>
                <a:spcPct val="100000"/>
              </a:lnSpc>
              <a:defRPr sz="24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70990401"/>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Only Slide | Vertical Split-4">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609600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Only Slide | Vertical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6" y="914400"/>
            <a:ext cx="5652625" cy="5029200"/>
          </a:xfrm>
        </p:spPr>
        <p:txBody>
          <a:bodyPr anchor="ctr"/>
          <a:lstStyle>
            <a:lvl1pPr algn="ctr">
              <a:defRPr sz="32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Box 12">
            <a:extLst>
              <a:ext uri="{FF2B5EF4-FFF2-40B4-BE49-F238E27FC236}">
                <a16:creationId xmlns:a16="http://schemas.microsoft.com/office/drawing/2014/main" id="{1D48A410-13EE-EB42-8530-C7390BA828D7}"/>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Left-side Slide Header</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a:t>
            </a:r>
            <a:r>
              <a:rPr lang="en-US" sz="1067" b="0" i="0" dirty="0" err="1">
                <a:solidFill>
                  <a:srgbClr val="808080"/>
                </a:solidFill>
                <a:latin typeface="Girl Scout Display Light" panose="02020003000000000000" pitchFamily="18" charset="0"/>
              </a:rPr>
              <a:t>MIddle</a:t>
            </a:r>
            <a:endParaRPr lang="en-US" sz="1067" b="0" i="0" dirty="0">
              <a:solidFill>
                <a:srgbClr val="808080"/>
              </a:solidFill>
              <a:latin typeface="Girl Scout Display Light" panose="02020003000000000000" pitchFamily="18" charset="0"/>
            </a:endParaRP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2" name="Text Placeholder 65">
            <a:extLst>
              <a:ext uri="{FF2B5EF4-FFF2-40B4-BE49-F238E27FC236}">
                <a16:creationId xmlns:a16="http://schemas.microsoft.com/office/drawing/2014/main" id="{48DF653C-B11E-454C-AB02-F92E1E8F8892}"/>
              </a:ext>
            </a:extLst>
          </p:cNvPr>
          <p:cNvSpPr>
            <a:spLocks noGrp="1"/>
          </p:cNvSpPr>
          <p:nvPr>
            <p:ph type="body" sz="quarter" idx="14" hasCustomPrompt="1"/>
          </p:nvPr>
        </p:nvSpPr>
        <p:spPr>
          <a:xfrm>
            <a:off x="6324600" y="914400"/>
            <a:ext cx="5613400" cy="5029200"/>
          </a:xfrm>
        </p:spPr>
        <p:txBody>
          <a:bodyPr anchor="ctr">
            <a:normAutofit/>
          </a:bodyPr>
          <a:lstStyle>
            <a:lvl1pPr marL="0" indent="0" algn="ctr">
              <a:lnSpc>
                <a:spcPct val="100000"/>
              </a:lnSpc>
              <a:buNone/>
              <a:defRPr sz="2400" b="0" i="0">
                <a:solidFill>
                  <a:schemeClr val="tx1"/>
                </a:solidFill>
                <a:latin typeface="Girl Scout Text Book" panose="02020003000000000000" pitchFamily="18" charset="0"/>
              </a:defRPr>
            </a:lvl1pPr>
            <a:lvl2pPr algn="ctr">
              <a:lnSpc>
                <a:spcPct val="100000"/>
              </a:lnSpc>
              <a:defRPr sz="2400" b="0" i="0">
                <a:solidFill>
                  <a:schemeClr val="tx1"/>
                </a:solidFill>
                <a:latin typeface="Girl Scout Text Book" panose="02020003000000000000" pitchFamily="18" charset="0"/>
              </a:defRPr>
            </a:lvl2pPr>
            <a:lvl3pPr algn="ctr">
              <a:lnSpc>
                <a:spcPct val="100000"/>
              </a:lnSpc>
              <a:defRPr sz="2400" b="0" i="0">
                <a:solidFill>
                  <a:schemeClr val="tx1"/>
                </a:solidFill>
                <a:latin typeface="Girl Scout Text Book" panose="02020003000000000000" pitchFamily="18" charset="0"/>
              </a:defRPr>
            </a:lvl3pPr>
            <a:lvl4pPr algn="ctr">
              <a:lnSpc>
                <a:spcPct val="100000"/>
              </a:lnSpc>
              <a:defRPr sz="2400" b="0" i="0">
                <a:solidFill>
                  <a:schemeClr val="tx1"/>
                </a:solidFill>
                <a:latin typeface="Girl Scout Text Book" panose="02020003000000000000" pitchFamily="18" charset="0"/>
              </a:defRPr>
            </a:lvl4pPr>
            <a:lvl5pPr algn="ctr">
              <a:lnSpc>
                <a:spcPct val="100000"/>
              </a:lnSpc>
              <a:defRPr sz="24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43886079"/>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Only Slide | Vertical Split-5">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Only Slide | Vertical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6" y="914400"/>
            <a:ext cx="5652625" cy="5029200"/>
          </a:xfrm>
        </p:spPr>
        <p:txBody>
          <a:bodyPr anchor="ctr"/>
          <a:lstStyle>
            <a:lvl1pPr algn="ctr">
              <a:defRPr sz="32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2" name="TextBox 11">
            <a:extLst>
              <a:ext uri="{FF2B5EF4-FFF2-40B4-BE49-F238E27FC236}">
                <a16:creationId xmlns:a16="http://schemas.microsoft.com/office/drawing/2014/main" id="{381A8C9C-1982-294C-9CEB-CE8811EA76BC}"/>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Left-side Slide Header</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a:t>
            </a:r>
            <a:r>
              <a:rPr lang="en-US" sz="1067" b="0" i="0" dirty="0" err="1">
                <a:solidFill>
                  <a:srgbClr val="808080"/>
                </a:solidFill>
                <a:latin typeface="Girl Scout Display Light" panose="02020003000000000000" pitchFamily="18" charset="0"/>
              </a:rPr>
              <a:t>MIddle</a:t>
            </a:r>
            <a:endParaRPr lang="en-US" sz="1067" b="0" i="0" dirty="0">
              <a:solidFill>
                <a:srgbClr val="808080"/>
              </a:solidFill>
              <a:latin typeface="Girl Scout Display Light" panose="02020003000000000000" pitchFamily="18" charset="0"/>
            </a:endParaRP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Text Placeholder 65">
            <a:extLst>
              <a:ext uri="{FF2B5EF4-FFF2-40B4-BE49-F238E27FC236}">
                <a16:creationId xmlns:a16="http://schemas.microsoft.com/office/drawing/2014/main" id="{0C9ADA49-D3E8-8E4F-BC29-85178E4883E1}"/>
              </a:ext>
            </a:extLst>
          </p:cNvPr>
          <p:cNvSpPr>
            <a:spLocks noGrp="1"/>
          </p:cNvSpPr>
          <p:nvPr>
            <p:ph type="body" sz="quarter" idx="14" hasCustomPrompt="1"/>
          </p:nvPr>
        </p:nvSpPr>
        <p:spPr>
          <a:xfrm>
            <a:off x="6324600" y="914400"/>
            <a:ext cx="5613400" cy="5029200"/>
          </a:xfrm>
        </p:spPr>
        <p:txBody>
          <a:bodyPr anchor="ctr">
            <a:normAutofit/>
          </a:bodyPr>
          <a:lstStyle>
            <a:lvl1pPr marL="0" indent="0" algn="ctr">
              <a:lnSpc>
                <a:spcPct val="100000"/>
              </a:lnSpc>
              <a:buNone/>
              <a:defRPr sz="2400" b="0" i="0">
                <a:solidFill>
                  <a:schemeClr val="tx1"/>
                </a:solidFill>
                <a:latin typeface="Girl Scout Text Book" panose="02020003000000000000" pitchFamily="18" charset="0"/>
              </a:defRPr>
            </a:lvl1pPr>
            <a:lvl2pPr algn="ctr">
              <a:lnSpc>
                <a:spcPct val="100000"/>
              </a:lnSpc>
              <a:defRPr sz="2400" b="0" i="0">
                <a:solidFill>
                  <a:schemeClr val="tx1"/>
                </a:solidFill>
                <a:latin typeface="Girl Scout Text Book" panose="02020003000000000000" pitchFamily="18" charset="0"/>
              </a:defRPr>
            </a:lvl2pPr>
            <a:lvl3pPr algn="ctr">
              <a:lnSpc>
                <a:spcPct val="100000"/>
              </a:lnSpc>
              <a:defRPr sz="2400" b="0" i="0">
                <a:solidFill>
                  <a:schemeClr val="tx1"/>
                </a:solidFill>
                <a:latin typeface="Girl Scout Text Book" panose="02020003000000000000" pitchFamily="18" charset="0"/>
              </a:defRPr>
            </a:lvl3pPr>
            <a:lvl4pPr algn="ctr">
              <a:lnSpc>
                <a:spcPct val="100000"/>
              </a:lnSpc>
              <a:defRPr sz="2400" b="0" i="0">
                <a:solidFill>
                  <a:schemeClr val="tx1"/>
                </a:solidFill>
                <a:latin typeface="Girl Scout Text Book" panose="02020003000000000000" pitchFamily="18" charset="0"/>
              </a:defRPr>
            </a:lvl4pPr>
            <a:lvl5pPr algn="ctr">
              <a:lnSpc>
                <a:spcPct val="100000"/>
              </a:lnSpc>
              <a:defRPr sz="24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13770126"/>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Only Slide | Vertical Split-6">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Only Slide | Vertical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bg1"/>
                </a:solidFill>
              </a:defRPr>
            </a:lvl1p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6" y="914400"/>
            <a:ext cx="5652625" cy="5029200"/>
          </a:xfrm>
        </p:spPr>
        <p:txBody>
          <a:bodyPr anchor="ctr"/>
          <a:lstStyle>
            <a:lvl1pPr algn="ctr">
              <a:defRPr sz="3200" b="0" i="0">
                <a:solidFill>
                  <a:schemeClr val="bg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12" name="TextBox 11">
            <a:extLst>
              <a:ext uri="{FF2B5EF4-FFF2-40B4-BE49-F238E27FC236}">
                <a16:creationId xmlns:a16="http://schemas.microsoft.com/office/drawing/2014/main" id="{730CE345-AA0C-444F-B283-75AC14064A9D}"/>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Left-side Slide Header</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a:t>
            </a:r>
            <a:r>
              <a:rPr lang="en-US" sz="1067" b="0" i="0" dirty="0" err="1">
                <a:solidFill>
                  <a:srgbClr val="808080"/>
                </a:solidFill>
                <a:latin typeface="Girl Scout Display Light" panose="02020003000000000000" pitchFamily="18" charset="0"/>
              </a:rPr>
              <a:t>MIddle</a:t>
            </a:r>
            <a:endParaRPr lang="en-US" sz="1067" b="0" i="0" dirty="0">
              <a:solidFill>
                <a:srgbClr val="808080"/>
              </a:solidFill>
              <a:latin typeface="Girl Scout Display Light" panose="02020003000000000000" pitchFamily="18" charset="0"/>
            </a:endParaRP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Text Placeholder 65">
            <a:extLst>
              <a:ext uri="{FF2B5EF4-FFF2-40B4-BE49-F238E27FC236}">
                <a16:creationId xmlns:a16="http://schemas.microsoft.com/office/drawing/2014/main" id="{A7380DD1-2484-3442-955E-08A47064186F}"/>
              </a:ext>
            </a:extLst>
          </p:cNvPr>
          <p:cNvSpPr>
            <a:spLocks noGrp="1"/>
          </p:cNvSpPr>
          <p:nvPr>
            <p:ph type="body" sz="quarter" idx="14" hasCustomPrompt="1"/>
          </p:nvPr>
        </p:nvSpPr>
        <p:spPr>
          <a:xfrm>
            <a:off x="6324600" y="914400"/>
            <a:ext cx="5613400" cy="5029200"/>
          </a:xfrm>
        </p:spPr>
        <p:txBody>
          <a:bodyPr anchor="ctr">
            <a:normAutofit/>
          </a:bodyPr>
          <a:lstStyle>
            <a:lvl1pPr marL="0" indent="0" algn="ctr">
              <a:lnSpc>
                <a:spcPct val="100000"/>
              </a:lnSpc>
              <a:buNone/>
              <a:defRPr sz="2400" b="0" i="0">
                <a:solidFill>
                  <a:schemeClr val="tx1"/>
                </a:solidFill>
                <a:latin typeface="Girl Scout Text Book" panose="02020003000000000000" pitchFamily="18" charset="0"/>
              </a:defRPr>
            </a:lvl1pPr>
            <a:lvl2pPr algn="ctr">
              <a:lnSpc>
                <a:spcPct val="100000"/>
              </a:lnSpc>
              <a:defRPr sz="2400" b="0" i="0">
                <a:solidFill>
                  <a:schemeClr val="tx1"/>
                </a:solidFill>
                <a:latin typeface="Girl Scout Text Book" panose="02020003000000000000" pitchFamily="18" charset="0"/>
              </a:defRPr>
            </a:lvl2pPr>
            <a:lvl3pPr algn="ctr">
              <a:lnSpc>
                <a:spcPct val="100000"/>
              </a:lnSpc>
              <a:defRPr sz="2400" b="0" i="0">
                <a:solidFill>
                  <a:schemeClr val="tx1"/>
                </a:solidFill>
                <a:latin typeface="Girl Scout Text Book" panose="02020003000000000000" pitchFamily="18" charset="0"/>
              </a:defRPr>
            </a:lvl3pPr>
            <a:lvl4pPr algn="ctr">
              <a:lnSpc>
                <a:spcPct val="100000"/>
              </a:lnSpc>
              <a:defRPr sz="2400" b="0" i="0">
                <a:solidFill>
                  <a:schemeClr val="tx1"/>
                </a:solidFill>
                <a:latin typeface="Girl Scout Text Book" panose="02020003000000000000" pitchFamily="18" charset="0"/>
              </a:defRPr>
            </a:lvl4pPr>
            <a:lvl5pPr algn="ctr">
              <a:lnSpc>
                <a:spcPct val="100000"/>
              </a:lnSpc>
              <a:defRPr sz="24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93101662"/>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Only Slide | Vertical Split-7">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bg1"/>
                </a:solidFill>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Only Slide | Vertical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6" y="914400"/>
            <a:ext cx="5652625" cy="5029200"/>
          </a:xfrm>
        </p:spPr>
        <p:txBody>
          <a:bodyPr anchor="ctr"/>
          <a:lstStyle>
            <a:lvl1pPr algn="ctr">
              <a:defRPr sz="32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2" name="TextBox 11">
            <a:extLst>
              <a:ext uri="{FF2B5EF4-FFF2-40B4-BE49-F238E27FC236}">
                <a16:creationId xmlns:a16="http://schemas.microsoft.com/office/drawing/2014/main" id="{5C710CFE-4846-2347-AF67-57FF759CA8C7}"/>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Left-side Slide Header</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a:t>
            </a:r>
            <a:r>
              <a:rPr lang="en-US" sz="1067" b="0" i="0" dirty="0" err="1">
                <a:solidFill>
                  <a:srgbClr val="808080"/>
                </a:solidFill>
                <a:latin typeface="Girl Scout Display Light" panose="02020003000000000000" pitchFamily="18" charset="0"/>
              </a:rPr>
              <a:t>MIddle</a:t>
            </a:r>
            <a:endParaRPr lang="en-US" sz="1067" b="0" i="0" dirty="0">
              <a:solidFill>
                <a:srgbClr val="808080"/>
              </a:solidFill>
              <a:latin typeface="Girl Scout Display Light" panose="02020003000000000000" pitchFamily="18" charset="0"/>
            </a:endParaRP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Text Placeholder 65">
            <a:extLst>
              <a:ext uri="{FF2B5EF4-FFF2-40B4-BE49-F238E27FC236}">
                <a16:creationId xmlns:a16="http://schemas.microsoft.com/office/drawing/2014/main" id="{0BAE531E-939A-D74F-8A14-DC8970B0E7D8}"/>
              </a:ext>
            </a:extLst>
          </p:cNvPr>
          <p:cNvSpPr>
            <a:spLocks noGrp="1"/>
          </p:cNvSpPr>
          <p:nvPr>
            <p:ph type="body" sz="quarter" idx="14" hasCustomPrompt="1"/>
          </p:nvPr>
        </p:nvSpPr>
        <p:spPr>
          <a:xfrm>
            <a:off x="6324600" y="914400"/>
            <a:ext cx="5613400" cy="5029200"/>
          </a:xfrm>
        </p:spPr>
        <p:txBody>
          <a:bodyPr anchor="ctr">
            <a:normAutofit/>
          </a:bodyPr>
          <a:lstStyle>
            <a:lvl1pPr marL="0" indent="0" algn="ctr">
              <a:lnSpc>
                <a:spcPct val="100000"/>
              </a:lnSpc>
              <a:buNone/>
              <a:defRPr sz="2400" b="0" i="0">
                <a:solidFill>
                  <a:schemeClr val="bg1"/>
                </a:solidFill>
                <a:latin typeface="Girl Scout Text Book" panose="02020003000000000000" pitchFamily="18" charset="0"/>
              </a:defRPr>
            </a:lvl1pPr>
            <a:lvl2pPr algn="ctr">
              <a:lnSpc>
                <a:spcPct val="100000"/>
              </a:lnSpc>
              <a:defRPr sz="2400" b="0" i="0">
                <a:solidFill>
                  <a:schemeClr val="bg1"/>
                </a:solidFill>
                <a:latin typeface="Girl Scout Text Book" panose="02020003000000000000" pitchFamily="18" charset="0"/>
              </a:defRPr>
            </a:lvl2pPr>
            <a:lvl3pPr algn="ctr">
              <a:lnSpc>
                <a:spcPct val="100000"/>
              </a:lnSpc>
              <a:defRPr sz="2400" b="0" i="0">
                <a:solidFill>
                  <a:schemeClr val="bg1"/>
                </a:solidFill>
                <a:latin typeface="Girl Scout Text Book" panose="02020003000000000000" pitchFamily="18" charset="0"/>
              </a:defRPr>
            </a:lvl3pPr>
            <a:lvl4pPr algn="ctr">
              <a:lnSpc>
                <a:spcPct val="100000"/>
              </a:lnSpc>
              <a:defRPr sz="2400" b="0" i="0">
                <a:solidFill>
                  <a:schemeClr val="bg1"/>
                </a:solidFill>
                <a:latin typeface="Girl Scout Text Book" panose="02020003000000000000" pitchFamily="18" charset="0"/>
              </a:defRPr>
            </a:lvl4pPr>
            <a:lvl5pPr algn="ctr">
              <a:lnSpc>
                <a:spcPct val="100000"/>
              </a:lnSpc>
              <a:defRPr sz="2400" b="0" i="0">
                <a:solidFill>
                  <a:schemeClr val="bg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0996701"/>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12192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254000" y="3553749"/>
            <a:ext cx="11684000" cy="3075651"/>
          </a:xfrm>
        </p:spPr>
        <p:txBody>
          <a:bodyPr anchor="ctr">
            <a:normAutofit/>
          </a:bodyPr>
          <a:lstStyle>
            <a:lvl1pPr marL="0" indent="0" algn="ctr">
              <a:buNone/>
              <a:defRPr sz="2400" b="0" i="0">
                <a:solidFill>
                  <a:schemeClr val="tx1"/>
                </a:solidFill>
                <a:latin typeface="Girl Scout Text Book" panose="02020003000000000000" pitchFamily="18" charset="0"/>
              </a:defRPr>
            </a:lvl1pPr>
            <a:lvl2pPr algn="ctr">
              <a:defRPr sz="2400" b="0" i="0">
                <a:solidFill>
                  <a:schemeClr val="tx1"/>
                </a:solidFill>
                <a:latin typeface="Girl Scout Text Book" panose="02020003000000000000" pitchFamily="18" charset="0"/>
              </a:defRPr>
            </a:lvl2pPr>
            <a:lvl3pPr algn="ctr">
              <a:defRPr sz="2400" b="0" i="0">
                <a:solidFill>
                  <a:schemeClr val="tx1"/>
                </a:solidFill>
                <a:latin typeface="Girl Scout Text Book" panose="02020003000000000000" pitchFamily="18" charset="0"/>
              </a:defRPr>
            </a:lvl3pPr>
            <a:lvl4pPr algn="ctr">
              <a:defRPr sz="2400" b="0" i="0">
                <a:solidFill>
                  <a:schemeClr val="tx1"/>
                </a:solidFill>
                <a:latin typeface="Girl Scout Text Book" panose="02020003000000000000" pitchFamily="18" charset="0"/>
              </a:defRPr>
            </a:lvl4pPr>
            <a:lvl5pPr algn="ctr">
              <a:defRPr sz="24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Only Slide | Horizontal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6" y="482600"/>
            <a:ext cx="11697825" cy="2820043"/>
          </a:xfrm>
        </p:spPr>
        <p:txBody>
          <a:bodyPr anchor="ctr"/>
          <a:lstStyle>
            <a:lvl1pPr algn="ctr">
              <a:defRPr sz="32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9" name="TextBox 8">
            <a:extLst>
              <a:ext uri="{FF2B5EF4-FFF2-40B4-BE49-F238E27FC236}">
                <a16:creationId xmlns:a16="http://schemas.microsoft.com/office/drawing/2014/main" id="{E1014C8F-1E11-8140-A80C-C0E7E1F9DB93}"/>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Top Slide Header</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err="1">
                <a:solidFill>
                  <a:srgbClr val="808080"/>
                </a:solidFill>
                <a:latin typeface="Girl Scout Display Light" panose="02020003000000000000" pitchFamily="18" charset="0"/>
              </a:rPr>
              <a:t>ottom</a:t>
            </a:r>
            <a:r>
              <a:rPr lang="en-US" sz="1067" b="0" i="0" dirty="0">
                <a:solidFill>
                  <a:srgbClr val="808080"/>
                </a:solidFill>
                <a:latin typeface="Girl Scout Display Light" panose="02020003000000000000" pitchFamily="18" charset="0"/>
              </a:rPr>
              <a:t> Body Copy</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800896211"/>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3429000"/>
            <a:ext cx="12192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254000" y="3553749"/>
            <a:ext cx="11684000" cy="3075651"/>
          </a:xfrm>
        </p:spPr>
        <p:txBody>
          <a:bodyPr anchor="ctr">
            <a:normAutofit/>
          </a:bodyPr>
          <a:lstStyle>
            <a:lvl1pPr marL="0" indent="0" algn="ctr">
              <a:buNone/>
              <a:defRPr sz="2400" b="0" i="0">
                <a:solidFill>
                  <a:schemeClr val="tx1"/>
                </a:solidFill>
                <a:latin typeface="Girl Scout Text Book" panose="02020003000000000000" pitchFamily="18" charset="0"/>
              </a:defRPr>
            </a:lvl1pPr>
            <a:lvl2pPr algn="ctr">
              <a:defRPr sz="2400" b="0" i="0">
                <a:solidFill>
                  <a:schemeClr val="tx1"/>
                </a:solidFill>
                <a:latin typeface="Girl Scout Text Book" panose="02020003000000000000" pitchFamily="18" charset="0"/>
              </a:defRPr>
            </a:lvl2pPr>
            <a:lvl3pPr algn="ctr">
              <a:defRPr sz="2400" b="0" i="0">
                <a:solidFill>
                  <a:schemeClr val="tx1"/>
                </a:solidFill>
                <a:latin typeface="Girl Scout Text Book" panose="02020003000000000000" pitchFamily="18" charset="0"/>
              </a:defRPr>
            </a:lvl3pPr>
            <a:lvl4pPr algn="ctr">
              <a:defRPr sz="2400" b="0" i="0">
                <a:solidFill>
                  <a:schemeClr val="tx1"/>
                </a:solidFill>
                <a:latin typeface="Girl Scout Text Book" panose="02020003000000000000" pitchFamily="18" charset="0"/>
              </a:defRPr>
            </a:lvl4pPr>
            <a:lvl5pPr algn="ctr">
              <a:defRPr sz="24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Only Slide | Horizontal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©2022 Girl Scouts of the USA. All Rights Reserved.  Not for public distribution.</a:t>
            </a:r>
            <a:endParaRPr lang="en-US" dirty="0"/>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6" y="482600"/>
            <a:ext cx="11697825" cy="2820043"/>
          </a:xfrm>
        </p:spPr>
        <p:txBody>
          <a:bodyPr anchor="ctr"/>
          <a:lstStyle>
            <a:lvl1pPr algn="ctr">
              <a:defRPr sz="32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Box 11">
            <a:extLst>
              <a:ext uri="{FF2B5EF4-FFF2-40B4-BE49-F238E27FC236}">
                <a16:creationId xmlns:a16="http://schemas.microsoft.com/office/drawing/2014/main" id="{5B346C3F-CDC4-6147-9140-E74B5CDF6BFC}"/>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Top Slide Header</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err="1">
                <a:solidFill>
                  <a:srgbClr val="808080"/>
                </a:solidFill>
                <a:latin typeface="Girl Scout Display Light" panose="02020003000000000000" pitchFamily="18" charset="0"/>
              </a:rPr>
              <a:t>ottom</a:t>
            </a:r>
            <a:r>
              <a:rPr lang="en-US" sz="1067" b="0" i="0" dirty="0">
                <a:solidFill>
                  <a:srgbClr val="808080"/>
                </a:solidFill>
                <a:latin typeface="Girl Scout Display Light" panose="02020003000000000000" pitchFamily="18" charset="0"/>
              </a:rPr>
              <a:t> Body Copy</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310683969"/>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3">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12192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254000" y="3553749"/>
            <a:ext cx="11684000" cy="3075651"/>
          </a:xfrm>
        </p:spPr>
        <p:txBody>
          <a:bodyPr anchor="ctr">
            <a:normAutofit/>
          </a:bodyPr>
          <a:lstStyle>
            <a:lvl1pPr marL="0" indent="0" algn="ctr">
              <a:buNone/>
              <a:defRPr sz="2400" b="0" i="0">
                <a:solidFill>
                  <a:schemeClr val="tx1"/>
                </a:solidFill>
                <a:latin typeface="Girl Scout Text Book" panose="02020003000000000000" pitchFamily="18" charset="0"/>
              </a:defRPr>
            </a:lvl1pPr>
            <a:lvl2pPr algn="ctr">
              <a:defRPr sz="2400" b="0" i="0">
                <a:solidFill>
                  <a:schemeClr val="tx1"/>
                </a:solidFill>
                <a:latin typeface="Girl Scout Text Book" panose="02020003000000000000" pitchFamily="18" charset="0"/>
              </a:defRPr>
            </a:lvl2pPr>
            <a:lvl3pPr algn="ctr">
              <a:defRPr sz="2400" b="0" i="0">
                <a:solidFill>
                  <a:schemeClr val="tx1"/>
                </a:solidFill>
                <a:latin typeface="Girl Scout Text Book" panose="02020003000000000000" pitchFamily="18" charset="0"/>
              </a:defRPr>
            </a:lvl3pPr>
            <a:lvl4pPr algn="ctr">
              <a:defRPr sz="2400" b="0" i="0">
                <a:solidFill>
                  <a:schemeClr val="tx1"/>
                </a:solidFill>
                <a:latin typeface="Girl Scout Text Book" panose="02020003000000000000" pitchFamily="18" charset="0"/>
              </a:defRPr>
            </a:lvl4pPr>
            <a:lvl5pPr algn="ctr">
              <a:defRPr sz="24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Only Slide | Horizontal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6" y="482600"/>
            <a:ext cx="11697825" cy="2820043"/>
          </a:xfrm>
        </p:spPr>
        <p:txBody>
          <a:bodyPr anchor="ctr"/>
          <a:lstStyle>
            <a:lvl1pPr algn="ctr">
              <a:defRPr sz="32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Box 11">
            <a:extLst>
              <a:ext uri="{FF2B5EF4-FFF2-40B4-BE49-F238E27FC236}">
                <a16:creationId xmlns:a16="http://schemas.microsoft.com/office/drawing/2014/main" id="{B6770582-F29C-914F-87EA-2332C6AAC588}"/>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Top Slide Header</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err="1">
                <a:solidFill>
                  <a:srgbClr val="808080"/>
                </a:solidFill>
                <a:latin typeface="Girl Scout Display Light" panose="02020003000000000000" pitchFamily="18" charset="0"/>
              </a:rPr>
              <a:t>ottom</a:t>
            </a:r>
            <a:r>
              <a:rPr lang="en-US" sz="1067" b="0" i="0" dirty="0">
                <a:solidFill>
                  <a:srgbClr val="808080"/>
                </a:solidFill>
                <a:latin typeface="Girl Scout Display Light" panose="02020003000000000000" pitchFamily="18" charset="0"/>
              </a:rPr>
              <a:t> Body Copy</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Text Placeholder 46">
            <a:extLst>
              <a:ext uri="{FF2B5EF4-FFF2-40B4-BE49-F238E27FC236}">
                <a16:creationId xmlns:a16="http://schemas.microsoft.com/office/drawing/2014/main" id="{B9DAEAD4-EA96-694A-BEAA-C4A44E08D45F}"/>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351053599"/>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4">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3CDDF4-CB4D-4848-9762-99D54B3A464D}"/>
              </a:ext>
            </a:extLst>
          </p:cNvPr>
          <p:cNvSpPr/>
          <p:nvPr userDrawn="1"/>
        </p:nvSpPr>
        <p:spPr>
          <a:xfrm>
            <a:off x="0" y="0"/>
            <a:ext cx="12192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254000" y="3553749"/>
            <a:ext cx="11684000" cy="3075651"/>
          </a:xfrm>
        </p:spPr>
        <p:txBody>
          <a:bodyPr anchor="ctr">
            <a:normAutofit/>
          </a:bodyPr>
          <a:lstStyle>
            <a:lvl1pPr marL="0" indent="0" algn="ctr">
              <a:buNone/>
              <a:defRPr sz="2400" b="0" i="0">
                <a:solidFill>
                  <a:schemeClr val="tx1"/>
                </a:solidFill>
                <a:latin typeface="Girl Scout Text Book" panose="02020003000000000000" pitchFamily="18" charset="0"/>
              </a:defRPr>
            </a:lvl1pPr>
            <a:lvl2pPr algn="ctr">
              <a:defRPr sz="2400" b="0" i="0">
                <a:solidFill>
                  <a:schemeClr val="tx1"/>
                </a:solidFill>
                <a:latin typeface="Girl Scout Text Book" panose="02020003000000000000" pitchFamily="18" charset="0"/>
              </a:defRPr>
            </a:lvl2pPr>
            <a:lvl3pPr algn="ctr">
              <a:defRPr sz="2400" b="0" i="0">
                <a:solidFill>
                  <a:schemeClr val="tx1"/>
                </a:solidFill>
                <a:latin typeface="Girl Scout Text Book" panose="02020003000000000000" pitchFamily="18" charset="0"/>
              </a:defRPr>
            </a:lvl3pPr>
            <a:lvl4pPr algn="ctr">
              <a:defRPr sz="2400" b="0" i="0">
                <a:solidFill>
                  <a:schemeClr val="tx1"/>
                </a:solidFill>
                <a:latin typeface="Girl Scout Text Book" panose="02020003000000000000" pitchFamily="18" charset="0"/>
              </a:defRPr>
            </a:lvl4pPr>
            <a:lvl5pPr algn="ctr">
              <a:defRPr sz="2400" b="0" i="0">
                <a:solidFill>
                  <a:schemeClr val="tx1"/>
                </a:solidFill>
                <a:latin typeface="Girl Scout Text Book" panose="02020003000000000000" pitchFamily="18" charset="0"/>
              </a:defRPr>
            </a:lvl5pPr>
          </a:lstStyle>
          <a:p>
            <a:pPr lvl="0"/>
            <a:r>
              <a:rPr lang="en-US"/>
              <a:t>Paragraph Subheader</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Only Slide | Horizontal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6" y="482600"/>
            <a:ext cx="11697825" cy="2820043"/>
          </a:xfrm>
        </p:spPr>
        <p:txBody>
          <a:bodyPr anchor="ctr"/>
          <a:lstStyle>
            <a:lvl1pPr algn="ctr">
              <a:defRPr sz="32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Box 11">
            <a:extLst>
              <a:ext uri="{FF2B5EF4-FFF2-40B4-BE49-F238E27FC236}">
                <a16:creationId xmlns:a16="http://schemas.microsoft.com/office/drawing/2014/main" id="{2BDFA9D2-CE3D-F04A-954A-1B8F14433E03}"/>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Top Slide Header</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err="1">
                <a:solidFill>
                  <a:srgbClr val="808080"/>
                </a:solidFill>
                <a:latin typeface="Girl Scout Display Light" panose="02020003000000000000" pitchFamily="18" charset="0"/>
              </a:rPr>
              <a:t>ottom</a:t>
            </a:r>
            <a:r>
              <a:rPr lang="en-US" sz="1067" b="0" i="0" dirty="0">
                <a:solidFill>
                  <a:srgbClr val="808080"/>
                </a:solidFill>
                <a:latin typeface="Girl Scout Display Light" panose="02020003000000000000" pitchFamily="18" charset="0"/>
              </a:rPr>
              <a:t> Body Copy</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Text Placeholder 46">
            <a:extLst>
              <a:ext uri="{FF2B5EF4-FFF2-40B4-BE49-F238E27FC236}">
                <a16:creationId xmlns:a16="http://schemas.microsoft.com/office/drawing/2014/main" id="{7887CA58-800E-824C-873D-69245AC54F4F}"/>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093325384"/>
      </p:ext>
    </p:extLst>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5">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3429000"/>
            <a:ext cx="12192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254000" y="3553749"/>
            <a:ext cx="11684000" cy="3075651"/>
          </a:xfrm>
        </p:spPr>
        <p:txBody>
          <a:bodyPr anchor="ctr">
            <a:normAutofit/>
          </a:bodyPr>
          <a:lstStyle>
            <a:lvl1pPr marL="0" indent="0" algn="ctr">
              <a:buNone/>
              <a:defRPr sz="2400" b="0" i="0">
                <a:solidFill>
                  <a:schemeClr val="tx1"/>
                </a:solidFill>
                <a:latin typeface="Girl Scout Text Book" panose="02020003000000000000" pitchFamily="18" charset="0"/>
              </a:defRPr>
            </a:lvl1pPr>
            <a:lvl2pPr algn="ctr">
              <a:defRPr sz="2400" b="0" i="0">
                <a:solidFill>
                  <a:schemeClr val="tx1"/>
                </a:solidFill>
                <a:latin typeface="Girl Scout Text Book" panose="02020003000000000000" pitchFamily="18" charset="0"/>
              </a:defRPr>
            </a:lvl2pPr>
            <a:lvl3pPr algn="ctr">
              <a:defRPr sz="2400" b="0" i="0">
                <a:solidFill>
                  <a:schemeClr val="tx1"/>
                </a:solidFill>
                <a:latin typeface="Girl Scout Text Book" panose="02020003000000000000" pitchFamily="18" charset="0"/>
              </a:defRPr>
            </a:lvl3pPr>
            <a:lvl4pPr algn="ctr">
              <a:defRPr sz="2400" b="0" i="0">
                <a:solidFill>
                  <a:schemeClr val="tx1"/>
                </a:solidFill>
                <a:latin typeface="Girl Scout Text Book" panose="02020003000000000000" pitchFamily="18" charset="0"/>
              </a:defRPr>
            </a:lvl4pPr>
            <a:lvl5pPr algn="ctr">
              <a:defRPr sz="24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Only Slide | Horizontal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6" y="482600"/>
            <a:ext cx="11697825" cy="2820043"/>
          </a:xfrm>
        </p:spPr>
        <p:txBody>
          <a:bodyPr anchor="ctr"/>
          <a:lstStyle>
            <a:lvl1pPr algn="ctr">
              <a:defRPr sz="32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Box 11">
            <a:extLst>
              <a:ext uri="{FF2B5EF4-FFF2-40B4-BE49-F238E27FC236}">
                <a16:creationId xmlns:a16="http://schemas.microsoft.com/office/drawing/2014/main" id="{B8C3CFB4-BC17-B142-ACA8-C54A4EEF88E4}"/>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Top Slide Header</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err="1">
                <a:solidFill>
                  <a:srgbClr val="808080"/>
                </a:solidFill>
                <a:latin typeface="Girl Scout Display Light" panose="02020003000000000000" pitchFamily="18" charset="0"/>
              </a:rPr>
              <a:t>ottom</a:t>
            </a:r>
            <a:r>
              <a:rPr lang="en-US" sz="1067" b="0" i="0" dirty="0">
                <a:solidFill>
                  <a:srgbClr val="808080"/>
                </a:solidFill>
                <a:latin typeface="Girl Scout Display Light" panose="02020003000000000000" pitchFamily="18" charset="0"/>
              </a:rPr>
              <a:t> Body Copy</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Text Placeholder 46">
            <a:extLst>
              <a:ext uri="{FF2B5EF4-FFF2-40B4-BE49-F238E27FC236}">
                <a16:creationId xmlns:a16="http://schemas.microsoft.com/office/drawing/2014/main" id="{C49C6F25-338F-6D40-8C06-E2C576DF6AAC}"/>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377137876"/>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6">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12192000"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Only Slide | Horizontal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6" y="482600"/>
            <a:ext cx="11697825" cy="2820043"/>
          </a:xfrm>
        </p:spPr>
        <p:txBody>
          <a:bodyPr anchor="ctr"/>
          <a:lstStyle>
            <a:lvl1pPr algn="ctr">
              <a:defRPr sz="3200" b="0" i="0">
                <a:solidFill>
                  <a:schemeClr val="bg1"/>
                </a:solidFill>
                <a:latin typeface="Girl Scout Display Light" panose="02020003000000000000" pitchFamily="18" charset="0"/>
              </a:defRPr>
            </a:lvl1pPr>
          </a:lstStyle>
          <a:p>
            <a:r>
              <a:rPr lang="en-US" dirty="0"/>
              <a:t>Type Here to Enter a Single Line Slide Header.</a:t>
            </a:r>
          </a:p>
        </p:txBody>
      </p:sp>
      <p:sp>
        <p:nvSpPr>
          <p:cNvPr id="12" name="TextBox 11">
            <a:extLst>
              <a:ext uri="{FF2B5EF4-FFF2-40B4-BE49-F238E27FC236}">
                <a16:creationId xmlns:a16="http://schemas.microsoft.com/office/drawing/2014/main" id="{1A09391B-4529-2143-87C9-0F68EF3CDAB6}"/>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Top Slide Header</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Bottom Body Copy</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Text Placeholder 46">
            <a:extLst>
              <a:ext uri="{FF2B5EF4-FFF2-40B4-BE49-F238E27FC236}">
                <a16:creationId xmlns:a16="http://schemas.microsoft.com/office/drawing/2014/main" id="{BE332CD7-34C1-9944-8A9E-83046007AD27}"/>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14" name="Text Placeholder 65">
            <a:extLst>
              <a:ext uri="{FF2B5EF4-FFF2-40B4-BE49-F238E27FC236}">
                <a16:creationId xmlns:a16="http://schemas.microsoft.com/office/drawing/2014/main" id="{86414B93-4A7C-774E-B370-5A6CD46620EF}"/>
              </a:ext>
            </a:extLst>
          </p:cNvPr>
          <p:cNvSpPr>
            <a:spLocks noGrp="1"/>
          </p:cNvSpPr>
          <p:nvPr>
            <p:ph type="body" sz="quarter" idx="14" hasCustomPrompt="1"/>
          </p:nvPr>
        </p:nvSpPr>
        <p:spPr>
          <a:xfrm>
            <a:off x="254000" y="3553749"/>
            <a:ext cx="11684000" cy="3075651"/>
          </a:xfrm>
        </p:spPr>
        <p:txBody>
          <a:bodyPr anchor="ctr">
            <a:normAutofit/>
          </a:bodyPr>
          <a:lstStyle>
            <a:lvl1pPr marL="0" indent="0" algn="ctr">
              <a:buNone/>
              <a:defRPr sz="2400" b="0" i="0">
                <a:solidFill>
                  <a:schemeClr val="tx1"/>
                </a:solidFill>
                <a:latin typeface="Girl Scout Text Book" panose="02020003000000000000" pitchFamily="18" charset="0"/>
              </a:defRPr>
            </a:lvl1pPr>
            <a:lvl2pPr algn="ctr">
              <a:defRPr sz="2400" b="0" i="0">
                <a:solidFill>
                  <a:schemeClr val="tx1"/>
                </a:solidFill>
                <a:latin typeface="Girl Scout Text Book" panose="02020003000000000000" pitchFamily="18" charset="0"/>
              </a:defRPr>
            </a:lvl2pPr>
            <a:lvl3pPr algn="ctr">
              <a:defRPr sz="2400" b="0" i="0">
                <a:solidFill>
                  <a:schemeClr val="tx1"/>
                </a:solidFill>
                <a:latin typeface="Girl Scout Text Book" panose="02020003000000000000" pitchFamily="18" charset="0"/>
              </a:defRPr>
            </a:lvl3pPr>
            <a:lvl4pPr algn="ctr">
              <a:defRPr sz="2400" b="0" i="0">
                <a:solidFill>
                  <a:schemeClr val="tx1"/>
                </a:solidFill>
                <a:latin typeface="Girl Scout Text Book" panose="02020003000000000000" pitchFamily="18" charset="0"/>
              </a:defRPr>
            </a:lvl4pPr>
            <a:lvl5pPr algn="ctr">
              <a:defRPr sz="24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15133300"/>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7">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9FEEA32-2309-7D4E-8CA5-CA8D61336409}"/>
              </a:ext>
            </a:extLst>
          </p:cNvPr>
          <p:cNvSpPr/>
          <p:nvPr userDrawn="1"/>
        </p:nvSpPr>
        <p:spPr>
          <a:xfrm>
            <a:off x="0" y="3429000"/>
            <a:ext cx="12192000"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bg1"/>
                </a:solidFill>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Only Slide | Horizontal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bg1"/>
                </a:solidFill>
              </a:defRPr>
            </a:lvl1pPr>
          </a:lstStyle>
          <a:p>
            <a:r>
              <a:rPr lang="en-US"/>
              <a:t>©2022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6" y="482600"/>
            <a:ext cx="11697825" cy="2820043"/>
          </a:xfrm>
        </p:spPr>
        <p:txBody>
          <a:bodyPr anchor="ctr"/>
          <a:lstStyle>
            <a:lvl1pPr algn="ctr">
              <a:defRPr sz="32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Box 11">
            <a:extLst>
              <a:ext uri="{FF2B5EF4-FFF2-40B4-BE49-F238E27FC236}">
                <a16:creationId xmlns:a16="http://schemas.microsoft.com/office/drawing/2014/main" id="{EB98580A-BDFA-3943-84B6-09F3407DE97C}"/>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Top Slide Header</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Bottom Body Copy</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Text Placeholder 46">
            <a:extLst>
              <a:ext uri="{FF2B5EF4-FFF2-40B4-BE49-F238E27FC236}">
                <a16:creationId xmlns:a16="http://schemas.microsoft.com/office/drawing/2014/main" id="{F605970D-18E5-B54C-97CD-04AFF5329511}"/>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4" name="Text Placeholder 65">
            <a:extLst>
              <a:ext uri="{FF2B5EF4-FFF2-40B4-BE49-F238E27FC236}">
                <a16:creationId xmlns:a16="http://schemas.microsoft.com/office/drawing/2014/main" id="{0276F29D-3553-1C46-9B53-599636FDC7E3}"/>
              </a:ext>
            </a:extLst>
          </p:cNvPr>
          <p:cNvSpPr>
            <a:spLocks noGrp="1"/>
          </p:cNvSpPr>
          <p:nvPr>
            <p:ph type="body" sz="quarter" idx="14" hasCustomPrompt="1"/>
          </p:nvPr>
        </p:nvSpPr>
        <p:spPr>
          <a:xfrm>
            <a:off x="254000" y="3553749"/>
            <a:ext cx="11684000" cy="3075651"/>
          </a:xfrm>
        </p:spPr>
        <p:txBody>
          <a:bodyPr anchor="ctr">
            <a:normAutofit/>
          </a:bodyPr>
          <a:lstStyle>
            <a:lvl1pPr marL="0" indent="0" algn="ctr">
              <a:buNone/>
              <a:defRPr sz="2400" b="0" i="0">
                <a:solidFill>
                  <a:schemeClr val="bg1"/>
                </a:solidFill>
                <a:latin typeface="Girl Scout Text Book" panose="02020003000000000000" pitchFamily="18" charset="0"/>
              </a:defRPr>
            </a:lvl1pPr>
            <a:lvl2pPr algn="ctr">
              <a:defRPr sz="2400" b="0" i="0">
                <a:solidFill>
                  <a:schemeClr val="bg1"/>
                </a:solidFill>
                <a:latin typeface="Girl Scout Text Book" panose="02020003000000000000" pitchFamily="18" charset="0"/>
              </a:defRPr>
            </a:lvl2pPr>
            <a:lvl3pPr algn="ctr">
              <a:defRPr sz="2400" b="0" i="0">
                <a:solidFill>
                  <a:schemeClr val="bg1"/>
                </a:solidFill>
                <a:latin typeface="Girl Scout Text Book" panose="02020003000000000000" pitchFamily="18" charset="0"/>
              </a:defRPr>
            </a:lvl3pPr>
            <a:lvl4pPr algn="ctr">
              <a:defRPr sz="2400" b="0" i="0">
                <a:solidFill>
                  <a:schemeClr val="bg1"/>
                </a:solidFill>
                <a:latin typeface="Girl Scout Text Book" panose="02020003000000000000" pitchFamily="18" charset="0"/>
              </a:defRPr>
            </a:lvl4pPr>
            <a:lvl5pPr algn="ctr">
              <a:defRPr sz="2400" b="0" i="0">
                <a:solidFill>
                  <a:schemeClr val="bg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88042470"/>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tatement Slide w/ Image - Octagon Frame">
    <p:bg>
      <p:bgPr>
        <a:solidFill>
          <a:schemeClr val="accent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78CF2D70-CAE4-C64F-A07B-1295B05DD6EA}"/>
              </a:ext>
            </a:extLst>
          </p:cNvPr>
          <p:cNvSpPr/>
          <p:nvPr userDrawn="1"/>
        </p:nvSpPr>
        <p:spPr>
          <a:xfrm>
            <a:off x="6324600" y="612648"/>
            <a:ext cx="5628685" cy="5632704"/>
          </a:xfrm>
          <a:custGeom>
            <a:avLst/>
            <a:gdLst>
              <a:gd name="connsiteX0" fmla="*/ 155686 w 5638800"/>
              <a:gd name="connsiteY0" fmla="*/ 0 h 6404335"/>
              <a:gd name="connsiteX1" fmla="*/ 5483112 w 5638800"/>
              <a:gd name="connsiteY1" fmla="*/ 0 h 6404335"/>
              <a:gd name="connsiteX2" fmla="*/ 5483180 w 5638800"/>
              <a:gd name="connsiteY2" fmla="*/ 0 h 6404335"/>
              <a:gd name="connsiteX3" fmla="*/ 5638798 w 5638800"/>
              <a:gd name="connsiteY3" fmla="*/ 155752 h 6404335"/>
              <a:gd name="connsiteX4" fmla="*/ 5638798 w 5638800"/>
              <a:gd name="connsiteY4" fmla="*/ 1309374 h 6404335"/>
              <a:gd name="connsiteX5" fmla="*/ 5638798 w 5638800"/>
              <a:gd name="connsiteY5" fmla="*/ 1751217 h 6404335"/>
              <a:gd name="connsiteX6" fmla="*/ 5638798 w 5638800"/>
              <a:gd name="connsiteY6" fmla="*/ 3067680 h 6404335"/>
              <a:gd name="connsiteX7" fmla="*/ 5638800 w 5638800"/>
              <a:gd name="connsiteY7" fmla="*/ 3067680 h 6404335"/>
              <a:gd name="connsiteX8" fmla="*/ 5638800 w 5638800"/>
              <a:gd name="connsiteY8" fmla="*/ 4324774 h 6404335"/>
              <a:gd name="connsiteX9" fmla="*/ 5574261 w 5638800"/>
              <a:gd name="connsiteY9" fmla="*/ 4451023 h 6404335"/>
              <a:gd name="connsiteX10" fmla="*/ 2910548 w 5638800"/>
              <a:gd name="connsiteY10" fmla="*/ 6374897 h 6404335"/>
              <a:gd name="connsiteX11" fmla="*/ 2728256 w 5638800"/>
              <a:gd name="connsiteY11" fmla="*/ 6374897 h 6404335"/>
              <a:gd name="connsiteX12" fmla="*/ 64542 w 5638800"/>
              <a:gd name="connsiteY12" fmla="*/ 4451023 h 6404335"/>
              <a:gd name="connsiteX13" fmla="*/ 2 w 5638800"/>
              <a:gd name="connsiteY13" fmla="*/ 4324774 h 6404335"/>
              <a:gd name="connsiteX14" fmla="*/ 2 w 5638800"/>
              <a:gd name="connsiteY14" fmla="*/ 3637854 h 6404335"/>
              <a:gd name="connsiteX15" fmla="*/ 0 w 5638800"/>
              <a:gd name="connsiteY15" fmla="*/ 3637854 h 6404335"/>
              <a:gd name="connsiteX16" fmla="*/ 0 w 5638800"/>
              <a:gd name="connsiteY16" fmla="*/ 1751217 h 6404335"/>
              <a:gd name="connsiteX17" fmla="*/ 0 w 5638800"/>
              <a:gd name="connsiteY17" fmla="*/ 1309374 h 6404335"/>
              <a:gd name="connsiteX18" fmla="*/ 0 w 5638800"/>
              <a:gd name="connsiteY18" fmla="*/ 155752 h 6404335"/>
              <a:gd name="connsiteX19" fmla="*/ 0 w 5638800"/>
              <a:gd name="connsiteY19" fmla="*/ 155686 h 6404335"/>
              <a:gd name="connsiteX20" fmla="*/ 155686 w 5638800"/>
              <a:gd name="connsiteY20" fmla="*/ 0 h 640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38800" h="6404335">
                <a:moveTo>
                  <a:pt x="155686" y="0"/>
                </a:moveTo>
                <a:lnTo>
                  <a:pt x="5483112" y="0"/>
                </a:lnTo>
                <a:cubicBezTo>
                  <a:pt x="5483132" y="0"/>
                  <a:pt x="5483159" y="0"/>
                  <a:pt x="5483180" y="0"/>
                </a:cubicBezTo>
                <a:cubicBezTo>
                  <a:pt x="5569162" y="36"/>
                  <a:pt x="5638832" y="69770"/>
                  <a:pt x="5638798" y="155752"/>
                </a:cubicBezTo>
                <a:lnTo>
                  <a:pt x="5638798" y="1309374"/>
                </a:lnTo>
                <a:lnTo>
                  <a:pt x="5638798" y="1751217"/>
                </a:lnTo>
                <a:lnTo>
                  <a:pt x="5638798" y="3067680"/>
                </a:lnTo>
                <a:lnTo>
                  <a:pt x="5638800" y="3067680"/>
                </a:lnTo>
                <a:lnTo>
                  <a:pt x="5638800" y="4324774"/>
                </a:lnTo>
                <a:cubicBezTo>
                  <a:pt x="5638814" y="4374780"/>
                  <a:pt x="5614802" y="4421749"/>
                  <a:pt x="5574261" y="4451023"/>
                </a:cubicBezTo>
                <a:lnTo>
                  <a:pt x="2910548" y="6374897"/>
                </a:lnTo>
                <a:cubicBezTo>
                  <a:pt x="2856124" y="6414148"/>
                  <a:pt x="2782681" y="6414148"/>
                  <a:pt x="2728256" y="6374897"/>
                </a:cubicBezTo>
                <a:lnTo>
                  <a:pt x="64542" y="4451023"/>
                </a:lnTo>
                <a:cubicBezTo>
                  <a:pt x="24001" y="4421749"/>
                  <a:pt x="-11" y="4374780"/>
                  <a:pt x="2" y="4324774"/>
                </a:cubicBezTo>
                <a:lnTo>
                  <a:pt x="2" y="3637854"/>
                </a:lnTo>
                <a:lnTo>
                  <a:pt x="0" y="3637854"/>
                </a:lnTo>
                <a:lnTo>
                  <a:pt x="0" y="1751217"/>
                </a:lnTo>
                <a:lnTo>
                  <a:pt x="0" y="1309374"/>
                </a:lnTo>
                <a:lnTo>
                  <a:pt x="0" y="155752"/>
                </a:lnTo>
                <a:cubicBezTo>
                  <a:pt x="0" y="155729"/>
                  <a:pt x="0" y="155707"/>
                  <a:pt x="0" y="155686"/>
                </a:cubicBezTo>
                <a:cubicBezTo>
                  <a:pt x="0" y="69702"/>
                  <a:pt x="69702" y="0"/>
                  <a:pt x="15568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Statement Slide w/ Image - Octagon Frame | Pennant Shape</a:t>
            </a:r>
          </a:p>
        </p:txBody>
      </p:sp>
      <p:sp>
        <p:nvSpPr>
          <p:cNvPr id="12" name="Picture Placeholder 9">
            <a:extLst>
              <a:ext uri="{FF2B5EF4-FFF2-40B4-BE49-F238E27FC236}">
                <a16:creationId xmlns:a16="http://schemas.microsoft.com/office/drawing/2014/main" id="{DE2FFCB5-49EB-314E-B71E-81AE016A5E83}"/>
              </a:ext>
            </a:extLst>
          </p:cNvPr>
          <p:cNvSpPr>
            <a:spLocks noGrp="1" noChangeAspect="1"/>
          </p:cNvSpPr>
          <p:nvPr>
            <p:ph type="pic" sz="quarter" idx="21" hasCustomPrompt="1"/>
          </p:nvPr>
        </p:nvSpPr>
        <p:spPr>
          <a:xfrm>
            <a:off x="263336" y="612648"/>
            <a:ext cx="5629464" cy="5632704"/>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4" name="TextBox 13">
            <a:extLst>
              <a:ext uri="{FF2B5EF4-FFF2-40B4-BE49-F238E27FC236}">
                <a16:creationId xmlns:a16="http://schemas.microsoft.com/office/drawing/2014/main" id="{F007F237-41E2-9748-9416-A44F2C5DA3FC}"/>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Octagon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F3DE19F5-08C1-3A45-95F8-24A841D7C9DE}"/>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Text Placeholder 46">
            <a:extLst>
              <a:ext uri="{FF2B5EF4-FFF2-40B4-BE49-F238E27FC236}">
                <a16:creationId xmlns:a16="http://schemas.microsoft.com/office/drawing/2014/main" id="{935FBE67-C48B-8A40-8462-B825B899EE47}"/>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9110747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tatement Slide w/ Image - Octagon Frame v2">
    <p:bg>
      <p:bgPr>
        <a:solidFill>
          <a:schemeClr val="accent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78CF2D70-CAE4-C64F-A07B-1295B05DD6EA}"/>
              </a:ext>
            </a:extLst>
          </p:cNvPr>
          <p:cNvSpPr/>
          <p:nvPr userDrawn="1"/>
        </p:nvSpPr>
        <p:spPr>
          <a:xfrm>
            <a:off x="264115" y="612648"/>
            <a:ext cx="5628685" cy="5632704"/>
          </a:xfrm>
          <a:custGeom>
            <a:avLst/>
            <a:gdLst>
              <a:gd name="connsiteX0" fmla="*/ 155686 w 5638800"/>
              <a:gd name="connsiteY0" fmla="*/ 0 h 6404335"/>
              <a:gd name="connsiteX1" fmla="*/ 5483112 w 5638800"/>
              <a:gd name="connsiteY1" fmla="*/ 0 h 6404335"/>
              <a:gd name="connsiteX2" fmla="*/ 5483180 w 5638800"/>
              <a:gd name="connsiteY2" fmla="*/ 0 h 6404335"/>
              <a:gd name="connsiteX3" fmla="*/ 5638798 w 5638800"/>
              <a:gd name="connsiteY3" fmla="*/ 155752 h 6404335"/>
              <a:gd name="connsiteX4" fmla="*/ 5638798 w 5638800"/>
              <a:gd name="connsiteY4" fmla="*/ 1309374 h 6404335"/>
              <a:gd name="connsiteX5" fmla="*/ 5638798 w 5638800"/>
              <a:gd name="connsiteY5" fmla="*/ 1751217 h 6404335"/>
              <a:gd name="connsiteX6" fmla="*/ 5638798 w 5638800"/>
              <a:gd name="connsiteY6" fmla="*/ 3067680 h 6404335"/>
              <a:gd name="connsiteX7" fmla="*/ 5638800 w 5638800"/>
              <a:gd name="connsiteY7" fmla="*/ 3067680 h 6404335"/>
              <a:gd name="connsiteX8" fmla="*/ 5638800 w 5638800"/>
              <a:gd name="connsiteY8" fmla="*/ 4324774 h 6404335"/>
              <a:gd name="connsiteX9" fmla="*/ 5574261 w 5638800"/>
              <a:gd name="connsiteY9" fmla="*/ 4451023 h 6404335"/>
              <a:gd name="connsiteX10" fmla="*/ 2910548 w 5638800"/>
              <a:gd name="connsiteY10" fmla="*/ 6374897 h 6404335"/>
              <a:gd name="connsiteX11" fmla="*/ 2728256 w 5638800"/>
              <a:gd name="connsiteY11" fmla="*/ 6374897 h 6404335"/>
              <a:gd name="connsiteX12" fmla="*/ 64542 w 5638800"/>
              <a:gd name="connsiteY12" fmla="*/ 4451023 h 6404335"/>
              <a:gd name="connsiteX13" fmla="*/ 2 w 5638800"/>
              <a:gd name="connsiteY13" fmla="*/ 4324774 h 6404335"/>
              <a:gd name="connsiteX14" fmla="*/ 2 w 5638800"/>
              <a:gd name="connsiteY14" fmla="*/ 3637854 h 6404335"/>
              <a:gd name="connsiteX15" fmla="*/ 0 w 5638800"/>
              <a:gd name="connsiteY15" fmla="*/ 3637854 h 6404335"/>
              <a:gd name="connsiteX16" fmla="*/ 0 w 5638800"/>
              <a:gd name="connsiteY16" fmla="*/ 1751217 h 6404335"/>
              <a:gd name="connsiteX17" fmla="*/ 0 w 5638800"/>
              <a:gd name="connsiteY17" fmla="*/ 1309374 h 6404335"/>
              <a:gd name="connsiteX18" fmla="*/ 0 w 5638800"/>
              <a:gd name="connsiteY18" fmla="*/ 155752 h 6404335"/>
              <a:gd name="connsiteX19" fmla="*/ 0 w 5638800"/>
              <a:gd name="connsiteY19" fmla="*/ 155686 h 6404335"/>
              <a:gd name="connsiteX20" fmla="*/ 155686 w 5638800"/>
              <a:gd name="connsiteY20" fmla="*/ 0 h 640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38800" h="6404335">
                <a:moveTo>
                  <a:pt x="155686" y="0"/>
                </a:moveTo>
                <a:lnTo>
                  <a:pt x="5483112" y="0"/>
                </a:lnTo>
                <a:cubicBezTo>
                  <a:pt x="5483132" y="0"/>
                  <a:pt x="5483159" y="0"/>
                  <a:pt x="5483180" y="0"/>
                </a:cubicBezTo>
                <a:cubicBezTo>
                  <a:pt x="5569162" y="36"/>
                  <a:pt x="5638832" y="69770"/>
                  <a:pt x="5638798" y="155752"/>
                </a:cubicBezTo>
                <a:lnTo>
                  <a:pt x="5638798" y="1309374"/>
                </a:lnTo>
                <a:lnTo>
                  <a:pt x="5638798" y="1751217"/>
                </a:lnTo>
                <a:lnTo>
                  <a:pt x="5638798" y="3067680"/>
                </a:lnTo>
                <a:lnTo>
                  <a:pt x="5638800" y="3067680"/>
                </a:lnTo>
                <a:lnTo>
                  <a:pt x="5638800" y="4324774"/>
                </a:lnTo>
                <a:cubicBezTo>
                  <a:pt x="5638814" y="4374780"/>
                  <a:pt x="5614802" y="4421749"/>
                  <a:pt x="5574261" y="4451023"/>
                </a:cubicBezTo>
                <a:lnTo>
                  <a:pt x="2910548" y="6374897"/>
                </a:lnTo>
                <a:cubicBezTo>
                  <a:pt x="2856124" y="6414148"/>
                  <a:pt x="2782681" y="6414148"/>
                  <a:pt x="2728256" y="6374897"/>
                </a:cubicBezTo>
                <a:lnTo>
                  <a:pt x="64542" y="4451023"/>
                </a:lnTo>
                <a:cubicBezTo>
                  <a:pt x="24001" y="4421749"/>
                  <a:pt x="-11" y="4374780"/>
                  <a:pt x="2" y="4324774"/>
                </a:cubicBezTo>
                <a:lnTo>
                  <a:pt x="2" y="3637854"/>
                </a:lnTo>
                <a:lnTo>
                  <a:pt x="0" y="3637854"/>
                </a:lnTo>
                <a:lnTo>
                  <a:pt x="0" y="1751217"/>
                </a:lnTo>
                <a:lnTo>
                  <a:pt x="0" y="1309374"/>
                </a:lnTo>
                <a:lnTo>
                  <a:pt x="0" y="155752"/>
                </a:lnTo>
                <a:cubicBezTo>
                  <a:pt x="0" y="155729"/>
                  <a:pt x="0" y="155707"/>
                  <a:pt x="0" y="155686"/>
                </a:cubicBezTo>
                <a:cubicBezTo>
                  <a:pt x="0" y="69702"/>
                  <a:pt x="69702" y="0"/>
                  <a:pt x="15568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Statement Slide w/ Image - Pennant Shape | Octagon Frame</a:t>
            </a:r>
          </a:p>
        </p:txBody>
      </p:sp>
      <p:sp>
        <p:nvSpPr>
          <p:cNvPr id="12" name="Picture Placeholder 9">
            <a:extLst>
              <a:ext uri="{FF2B5EF4-FFF2-40B4-BE49-F238E27FC236}">
                <a16:creationId xmlns:a16="http://schemas.microsoft.com/office/drawing/2014/main" id="{DE2FFCB5-49EB-314E-B71E-81AE016A5E83}"/>
              </a:ext>
            </a:extLst>
          </p:cNvPr>
          <p:cNvSpPr>
            <a:spLocks noGrp="1" noChangeAspect="1"/>
          </p:cNvSpPr>
          <p:nvPr>
            <p:ph type="pic" sz="quarter" idx="21" hasCustomPrompt="1"/>
          </p:nvPr>
        </p:nvSpPr>
        <p:spPr>
          <a:xfrm>
            <a:off x="6307667" y="612648"/>
            <a:ext cx="5629464" cy="5632704"/>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4" name="TextBox 13">
            <a:extLst>
              <a:ext uri="{FF2B5EF4-FFF2-40B4-BE49-F238E27FC236}">
                <a16:creationId xmlns:a16="http://schemas.microsoft.com/office/drawing/2014/main" id="{F007F237-41E2-9748-9416-A44F2C5DA3FC}"/>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Octagon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WeigWeight</a:t>
            </a:r>
            <a:r>
              <a:rPr lang="en-US" sz="1067" b="0" i="0" dirty="0">
                <a:solidFill>
                  <a:srgbClr val="808080"/>
                </a:solidFill>
                <a:latin typeface="Girl Scout Text Book" panose="02020003000000000000" pitchFamily="18" charset="0"/>
              </a:rPr>
              <a: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F3DE19F5-08C1-3A45-95F8-24A841D7C9DE}"/>
              </a:ext>
            </a:extLst>
          </p:cNvPr>
          <p:cNvSpPr>
            <a:spLocks noGrp="1"/>
          </p:cNvSpPr>
          <p:nvPr>
            <p:ph type="title" hasCustomPrompt="1"/>
          </p:nvPr>
        </p:nvSpPr>
        <p:spPr>
          <a:xfrm>
            <a:off x="276587"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Text Placeholder 46">
            <a:extLst>
              <a:ext uri="{FF2B5EF4-FFF2-40B4-BE49-F238E27FC236}">
                <a16:creationId xmlns:a16="http://schemas.microsoft.com/office/drawing/2014/main" id="{935FBE67-C48B-8A40-8462-B825B899EE47}"/>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6598924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plit Statement Slide w/ Image - Octagon Frame">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D3968D8-BDD8-BF4E-AD4C-EC8A3F4214AC}"/>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10" name="Freeform 9">
            <a:extLst>
              <a:ext uri="{FF2B5EF4-FFF2-40B4-BE49-F238E27FC236}">
                <a16:creationId xmlns:a16="http://schemas.microsoft.com/office/drawing/2014/main" id="{FBD2DB7F-80C5-C547-AECE-6A9572C1117E}"/>
              </a:ext>
            </a:extLst>
          </p:cNvPr>
          <p:cNvSpPr/>
          <p:nvPr userDrawn="1"/>
        </p:nvSpPr>
        <p:spPr>
          <a:xfrm>
            <a:off x="6324600" y="612648"/>
            <a:ext cx="5628685" cy="5632704"/>
          </a:xfrm>
          <a:custGeom>
            <a:avLst/>
            <a:gdLst>
              <a:gd name="connsiteX0" fmla="*/ 155686 w 5638800"/>
              <a:gd name="connsiteY0" fmla="*/ 0 h 6404335"/>
              <a:gd name="connsiteX1" fmla="*/ 5483112 w 5638800"/>
              <a:gd name="connsiteY1" fmla="*/ 0 h 6404335"/>
              <a:gd name="connsiteX2" fmla="*/ 5483180 w 5638800"/>
              <a:gd name="connsiteY2" fmla="*/ 0 h 6404335"/>
              <a:gd name="connsiteX3" fmla="*/ 5638798 w 5638800"/>
              <a:gd name="connsiteY3" fmla="*/ 155752 h 6404335"/>
              <a:gd name="connsiteX4" fmla="*/ 5638798 w 5638800"/>
              <a:gd name="connsiteY4" fmla="*/ 1309374 h 6404335"/>
              <a:gd name="connsiteX5" fmla="*/ 5638798 w 5638800"/>
              <a:gd name="connsiteY5" fmla="*/ 1751217 h 6404335"/>
              <a:gd name="connsiteX6" fmla="*/ 5638798 w 5638800"/>
              <a:gd name="connsiteY6" fmla="*/ 3067680 h 6404335"/>
              <a:gd name="connsiteX7" fmla="*/ 5638800 w 5638800"/>
              <a:gd name="connsiteY7" fmla="*/ 3067680 h 6404335"/>
              <a:gd name="connsiteX8" fmla="*/ 5638800 w 5638800"/>
              <a:gd name="connsiteY8" fmla="*/ 4324774 h 6404335"/>
              <a:gd name="connsiteX9" fmla="*/ 5574261 w 5638800"/>
              <a:gd name="connsiteY9" fmla="*/ 4451023 h 6404335"/>
              <a:gd name="connsiteX10" fmla="*/ 2910548 w 5638800"/>
              <a:gd name="connsiteY10" fmla="*/ 6374897 h 6404335"/>
              <a:gd name="connsiteX11" fmla="*/ 2728256 w 5638800"/>
              <a:gd name="connsiteY11" fmla="*/ 6374897 h 6404335"/>
              <a:gd name="connsiteX12" fmla="*/ 64542 w 5638800"/>
              <a:gd name="connsiteY12" fmla="*/ 4451023 h 6404335"/>
              <a:gd name="connsiteX13" fmla="*/ 2 w 5638800"/>
              <a:gd name="connsiteY13" fmla="*/ 4324774 h 6404335"/>
              <a:gd name="connsiteX14" fmla="*/ 2 w 5638800"/>
              <a:gd name="connsiteY14" fmla="*/ 3637854 h 6404335"/>
              <a:gd name="connsiteX15" fmla="*/ 0 w 5638800"/>
              <a:gd name="connsiteY15" fmla="*/ 3637854 h 6404335"/>
              <a:gd name="connsiteX16" fmla="*/ 0 w 5638800"/>
              <a:gd name="connsiteY16" fmla="*/ 1751217 h 6404335"/>
              <a:gd name="connsiteX17" fmla="*/ 0 w 5638800"/>
              <a:gd name="connsiteY17" fmla="*/ 1309374 h 6404335"/>
              <a:gd name="connsiteX18" fmla="*/ 0 w 5638800"/>
              <a:gd name="connsiteY18" fmla="*/ 155752 h 6404335"/>
              <a:gd name="connsiteX19" fmla="*/ 0 w 5638800"/>
              <a:gd name="connsiteY19" fmla="*/ 155686 h 6404335"/>
              <a:gd name="connsiteX20" fmla="*/ 155686 w 5638800"/>
              <a:gd name="connsiteY20" fmla="*/ 0 h 640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38800" h="6404335">
                <a:moveTo>
                  <a:pt x="155686" y="0"/>
                </a:moveTo>
                <a:lnTo>
                  <a:pt x="5483112" y="0"/>
                </a:lnTo>
                <a:cubicBezTo>
                  <a:pt x="5483132" y="0"/>
                  <a:pt x="5483159" y="0"/>
                  <a:pt x="5483180" y="0"/>
                </a:cubicBezTo>
                <a:cubicBezTo>
                  <a:pt x="5569162" y="36"/>
                  <a:pt x="5638832" y="69770"/>
                  <a:pt x="5638798" y="155752"/>
                </a:cubicBezTo>
                <a:lnTo>
                  <a:pt x="5638798" y="1309374"/>
                </a:lnTo>
                <a:lnTo>
                  <a:pt x="5638798" y="1751217"/>
                </a:lnTo>
                <a:lnTo>
                  <a:pt x="5638798" y="3067680"/>
                </a:lnTo>
                <a:lnTo>
                  <a:pt x="5638800" y="3067680"/>
                </a:lnTo>
                <a:lnTo>
                  <a:pt x="5638800" y="4324774"/>
                </a:lnTo>
                <a:cubicBezTo>
                  <a:pt x="5638814" y="4374780"/>
                  <a:pt x="5614802" y="4421749"/>
                  <a:pt x="5574261" y="4451023"/>
                </a:cubicBezTo>
                <a:lnTo>
                  <a:pt x="2910548" y="6374897"/>
                </a:lnTo>
                <a:cubicBezTo>
                  <a:pt x="2856124" y="6414148"/>
                  <a:pt x="2782681" y="6414148"/>
                  <a:pt x="2728256" y="6374897"/>
                </a:cubicBezTo>
                <a:lnTo>
                  <a:pt x="64542" y="4451023"/>
                </a:lnTo>
                <a:cubicBezTo>
                  <a:pt x="24001" y="4421749"/>
                  <a:pt x="-11" y="4374780"/>
                  <a:pt x="2" y="4324774"/>
                </a:cubicBezTo>
                <a:lnTo>
                  <a:pt x="2" y="3637854"/>
                </a:lnTo>
                <a:lnTo>
                  <a:pt x="0" y="3637854"/>
                </a:lnTo>
                <a:lnTo>
                  <a:pt x="0" y="1751217"/>
                </a:lnTo>
                <a:lnTo>
                  <a:pt x="0" y="1309374"/>
                </a:lnTo>
                <a:lnTo>
                  <a:pt x="0" y="155752"/>
                </a:lnTo>
                <a:cubicBezTo>
                  <a:pt x="0" y="155729"/>
                  <a:pt x="0" y="155707"/>
                  <a:pt x="0" y="155686"/>
                </a:cubicBezTo>
                <a:cubicBezTo>
                  <a:pt x="0" y="69702"/>
                  <a:pt x="69702" y="0"/>
                  <a:pt x="15568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Text Book" panose="02020003000000000000" pitchFamily="18" charset="0"/>
            </a:endParaRPr>
          </a:p>
        </p:txBody>
      </p:sp>
      <p:sp>
        <p:nvSpPr>
          <p:cNvPr id="14" name="Picture Placeholder 9">
            <a:extLst>
              <a:ext uri="{FF2B5EF4-FFF2-40B4-BE49-F238E27FC236}">
                <a16:creationId xmlns:a16="http://schemas.microsoft.com/office/drawing/2014/main" id="{F04002A8-08C8-DD44-AB3B-0FD01227C852}"/>
              </a:ext>
            </a:extLst>
          </p:cNvPr>
          <p:cNvSpPr>
            <a:spLocks noGrp="1" noChangeAspect="1"/>
          </p:cNvSpPr>
          <p:nvPr>
            <p:ph type="pic" sz="quarter" idx="21" hasCustomPrompt="1"/>
          </p:nvPr>
        </p:nvSpPr>
        <p:spPr>
          <a:xfrm>
            <a:off x="263336" y="612648"/>
            <a:ext cx="5629464" cy="5632704"/>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9A82CC02-1B74-F749-BBFB-5C7342CA888A}"/>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Split Statement Slide w/ Image - Octagon Frame | Pennant Shape</a:t>
            </a:r>
          </a:p>
        </p:txBody>
      </p:sp>
      <p:sp>
        <p:nvSpPr>
          <p:cNvPr id="17" name="TextBox 16">
            <a:extLst>
              <a:ext uri="{FF2B5EF4-FFF2-40B4-BE49-F238E27FC236}">
                <a16:creationId xmlns:a16="http://schemas.microsoft.com/office/drawing/2014/main" id="{0388AD35-5C69-B74A-91EA-99145E0E364A}"/>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Octagon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WeiWeight</a:t>
            </a:r>
            <a:r>
              <a:rPr lang="en-US" sz="1067" b="0" i="0" dirty="0">
                <a:solidFill>
                  <a:srgbClr val="808080"/>
                </a:solidFill>
                <a:latin typeface="Girl Scout Text Book" panose="02020003000000000000" pitchFamily="18" charset="0"/>
              </a:rPr>
              <a: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8" name="Title 5">
            <a:extLst>
              <a:ext uri="{FF2B5EF4-FFF2-40B4-BE49-F238E27FC236}">
                <a16:creationId xmlns:a16="http://schemas.microsoft.com/office/drawing/2014/main" id="{F587F94B-2C61-6246-B45D-C7A3B4F0F8D6}"/>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8519030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Split Statement Slide | Octagon Frame Only">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D3968D8-BDD8-BF4E-AD4C-EC8A3F4214AC}"/>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Split Statement Slide w/ Image - Octagon Frame - No Shape</a:t>
            </a:r>
          </a:p>
        </p:txBody>
      </p:sp>
      <p:sp>
        <p:nvSpPr>
          <p:cNvPr id="12" name="Picture Placeholder 9">
            <a:extLst>
              <a:ext uri="{FF2B5EF4-FFF2-40B4-BE49-F238E27FC236}">
                <a16:creationId xmlns:a16="http://schemas.microsoft.com/office/drawing/2014/main" id="{C0359088-BEB0-2548-9A18-6EC43F3894DF}"/>
              </a:ext>
            </a:extLst>
          </p:cNvPr>
          <p:cNvSpPr>
            <a:spLocks noGrp="1" noChangeAspect="1"/>
          </p:cNvSpPr>
          <p:nvPr>
            <p:ph type="pic" sz="quarter" idx="21" hasCustomPrompt="1"/>
          </p:nvPr>
        </p:nvSpPr>
        <p:spPr>
          <a:xfrm>
            <a:off x="263336" y="612648"/>
            <a:ext cx="5629464" cy="5632704"/>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3" name="Text Placeholder 46">
            <a:extLst>
              <a:ext uri="{FF2B5EF4-FFF2-40B4-BE49-F238E27FC236}">
                <a16:creationId xmlns:a16="http://schemas.microsoft.com/office/drawing/2014/main" id="{6AA749F8-7B75-3C48-BA10-94B63282A08D}"/>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15" name="TextBox 14">
            <a:extLst>
              <a:ext uri="{FF2B5EF4-FFF2-40B4-BE49-F238E27FC236}">
                <a16:creationId xmlns:a16="http://schemas.microsoft.com/office/drawing/2014/main" id="{D9BCD3F6-7D32-5447-9F4A-5B768D75C516}"/>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Octagon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6" name="Title 5">
            <a:extLst>
              <a:ext uri="{FF2B5EF4-FFF2-40B4-BE49-F238E27FC236}">
                <a16:creationId xmlns:a16="http://schemas.microsoft.com/office/drawing/2014/main" id="{CC6578B7-83D9-994E-8650-E4F5C69EED82}"/>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9130170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7891FCD-847F-A045-9652-75C66E311F23}"/>
              </a:ext>
            </a:extLst>
          </p:cNvPr>
          <p:cNvSpPr/>
          <p:nvPr userDrawn="1"/>
        </p:nvSpPr>
        <p:spPr>
          <a:xfrm>
            <a:off x="6302637" y="612648"/>
            <a:ext cx="5635363" cy="5632704"/>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Statement Slide w/ Image - Barrel Frame | Notched Shape</a:t>
            </a:r>
          </a:p>
        </p:txBody>
      </p:sp>
      <p:sp>
        <p:nvSpPr>
          <p:cNvPr id="12" name="Picture Placeholder 10">
            <a:extLst>
              <a:ext uri="{FF2B5EF4-FFF2-40B4-BE49-F238E27FC236}">
                <a16:creationId xmlns:a16="http://schemas.microsoft.com/office/drawing/2014/main" id="{4982CC3E-916B-9B4F-8C9E-8AA0E41F4B71}"/>
              </a:ext>
            </a:extLst>
          </p:cNvPr>
          <p:cNvSpPr>
            <a:spLocks noGrp="1"/>
          </p:cNvSpPr>
          <p:nvPr>
            <p:ph type="pic" sz="quarter" idx="21" hasCustomPrompt="1"/>
          </p:nvPr>
        </p:nvSpPr>
        <p:spPr>
          <a:xfrm>
            <a:off x="262467" y="612648"/>
            <a:ext cx="5630333" cy="5632704"/>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4" name="TextBox 13">
            <a:extLst>
              <a:ext uri="{FF2B5EF4-FFF2-40B4-BE49-F238E27FC236}">
                <a16:creationId xmlns:a16="http://schemas.microsoft.com/office/drawing/2014/main" id="{E5C0587B-6590-1C4F-9131-A1D62D224705}"/>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Barrel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68170FF2-5CF2-F34D-A726-07124067DFC6}"/>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Text Placeholder 46">
            <a:extLst>
              <a:ext uri="{FF2B5EF4-FFF2-40B4-BE49-F238E27FC236}">
                <a16:creationId xmlns:a16="http://schemas.microsoft.com/office/drawing/2014/main" id="{E71E7197-CCA6-1F4B-BD7A-CD3EC60B43D4}"/>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2803176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Statement Slide w/ Image - Barrel Frame v2">
    <p:bg>
      <p:bgPr>
        <a:solidFill>
          <a:schemeClr val="accent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7891FCD-847F-A045-9652-75C66E311F23}"/>
              </a:ext>
            </a:extLst>
          </p:cNvPr>
          <p:cNvSpPr/>
          <p:nvPr userDrawn="1"/>
        </p:nvSpPr>
        <p:spPr>
          <a:xfrm>
            <a:off x="257437" y="612648"/>
            <a:ext cx="5635363" cy="5632704"/>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Statement Slide w/ Image - Notched Shape | Barrel Frame</a:t>
            </a:r>
          </a:p>
        </p:txBody>
      </p:sp>
      <p:sp>
        <p:nvSpPr>
          <p:cNvPr id="12" name="Picture Placeholder 10">
            <a:extLst>
              <a:ext uri="{FF2B5EF4-FFF2-40B4-BE49-F238E27FC236}">
                <a16:creationId xmlns:a16="http://schemas.microsoft.com/office/drawing/2014/main" id="{4982CC3E-916B-9B4F-8C9E-8AA0E41F4B71}"/>
              </a:ext>
            </a:extLst>
          </p:cNvPr>
          <p:cNvSpPr>
            <a:spLocks noGrp="1"/>
          </p:cNvSpPr>
          <p:nvPr>
            <p:ph type="pic" sz="quarter" idx="21" hasCustomPrompt="1"/>
          </p:nvPr>
        </p:nvSpPr>
        <p:spPr>
          <a:xfrm>
            <a:off x="6345375" y="612648"/>
            <a:ext cx="5630333" cy="5632704"/>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4" name="TextBox 13">
            <a:extLst>
              <a:ext uri="{FF2B5EF4-FFF2-40B4-BE49-F238E27FC236}">
                <a16:creationId xmlns:a16="http://schemas.microsoft.com/office/drawing/2014/main" id="{E5C0587B-6590-1C4F-9131-A1D62D224705}"/>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Barrel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68170FF2-5CF2-F34D-A726-07124067DFC6}"/>
              </a:ext>
            </a:extLst>
          </p:cNvPr>
          <p:cNvSpPr>
            <a:spLocks noGrp="1"/>
          </p:cNvSpPr>
          <p:nvPr>
            <p:ph type="title" hasCustomPrompt="1"/>
          </p:nvPr>
        </p:nvSpPr>
        <p:spPr>
          <a:xfrm>
            <a:off x="2918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Text Placeholder 46">
            <a:extLst>
              <a:ext uri="{FF2B5EF4-FFF2-40B4-BE49-F238E27FC236}">
                <a16:creationId xmlns:a16="http://schemas.microsoft.com/office/drawing/2014/main" id="{E71E7197-CCA6-1F4B-BD7A-CD3EC60B43D4}"/>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976863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6302637" y="612648"/>
            <a:ext cx="5635363" cy="5632704"/>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262467" y="612648"/>
            <a:ext cx="5630333" cy="5632704"/>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Split Statement Slide w/ Image - Barrel Frame | Notched Shape</a:t>
            </a:r>
          </a:p>
        </p:txBody>
      </p:sp>
      <p:sp>
        <p:nvSpPr>
          <p:cNvPr id="17" name="TextBox 16">
            <a:extLst>
              <a:ext uri="{FF2B5EF4-FFF2-40B4-BE49-F238E27FC236}">
                <a16:creationId xmlns:a16="http://schemas.microsoft.com/office/drawing/2014/main" id="{E9970987-B705-7046-AC1A-3098106FE6A6}"/>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Barrel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8885657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plit Statement Slide | Barrel Frame Only">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Split Statement Slide w/ Image - Barrel Frame - No Shape</a:t>
            </a:r>
          </a:p>
        </p:txBody>
      </p:sp>
      <p:sp>
        <p:nvSpPr>
          <p:cNvPr id="12" name="Picture Placeholder 10">
            <a:extLst>
              <a:ext uri="{FF2B5EF4-FFF2-40B4-BE49-F238E27FC236}">
                <a16:creationId xmlns:a16="http://schemas.microsoft.com/office/drawing/2014/main" id="{5CE73C8E-B326-D040-8CF5-BA05A7CEF537}"/>
              </a:ext>
            </a:extLst>
          </p:cNvPr>
          <p:cNvSpPr>
            <a:spLocks noGrp="1"/>
          </p:cNvSpPr>
          <p:nvPr>
            <p:ph type="pic" sz="quarter" idx="21" hasCustomPrompt="1"/>
          </p:nvPr>
        </p:nvSpPr>
        <p:spPr>
          <a:xfrm>
            <a:off x="262467" y="612648"/>
            <a:ext cx="5630333" cy="5632704"/>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3" name="Text Placeholder 46">
            <a:extLst>
              <a:ext uri="{FF2B5EF4-FFF2-40B4-BE49-F238E27FC236}">
                <a16:creationId xmlns:a16="http://schemas.microsoft.com/office/drawing/2014/main" id="{409FC04E-2C2A-204C-97FA-A9F9BC37F98F}"/>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15" name="TextBox 14">
            <a:extLst>
              <a:ext uri="{FF2B5EF4-FFF2-40B4-BE49-F238E27FC236}">
                <a16:creationId xmlns:a16="http://schemas.microsoft.com/office/drawing/2014/main" id="{84C00A84-98D4-5642-ADA7-6B060735C082}"/>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Barrel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6" name="Title 5">
            <a:extLst>
              <a:ext uri="{FF2B5EF4-FFF2-40B4-BE49-F238E27FC236}">
                <a16:creationId xmlns:a16="http://schemas.microsoft.com/office/drawing/2014/main" id="{54893313-C68E-A94E-87C0-E430D3ABC193}"/>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3461577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tatement Slide w/ Image - Pennant Frame">
    <p:bg>
      <p:bgPr>
        <a:solidFill>
          <a:schemeClr val="accent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68E1873-B24C-A342-AF59-3EEA5E34A35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613834"/>
            <a:ext cx="5630333" cy="5630333"/>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Statement Slide w/ Image - Pennant Frame | Barrel Shape</a:t>
            </a:r>
          </a:p>
        </p:txBody>
      </p:sp>
      <p:sp>
        <p:nvSpPr>
          <p:cNvPr id="12" name="Picture Placeholder 9">
            <a:extLst>
              <a:ext uri="{FF2B5EF4-FFF2-40B4-BE49-F238E27FC236}">
                <a16:creationId xmlns:a16="http://schemas.microsoft.com/office/drawing/2014/main" id="{3B166E79-97FE-E84D-AAFC-606A3EA5F463}"/>
              </a:ext>
            </a:extLst>
          </p:cNvPr>
          <p:cNvSpPr>
            <a:spLocks noGrp="1"/>
          </p:cNvSpPr>
          <p:nvPr>
            <p:ph type="pic" sz="quarter" idx="21" hasCustomPrompt="1"/>
          </p:nvPr>
        </p:nvSpPr>
        <p:spPr>
          <a:xfrm>
            <a:off x="348597" y="612648"/>
            <a:ext cx="5450840" cy="5632704"/>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4" name="TextBox 13">
            <a:extLst>
              <a:ext uri="{FF2B5EF4-FFF2-40B4-BE49-F238E27FC236}">
                <a16:creationId xmlns:a16="http://schemas.microsoft.com/office/drawing/2014/main" id="{2D690A06-2C85-CA44-B4E8-B1CAABEA1860}"/>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Pennant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27C1E499-8510-FF40-A11C-D40BB4F4BFA9}"/>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Text Placeholder 46">
            <a:extLst>
              <a:ext uri="{FF2B5EF4-FFF2-40B4-BE49-F238E27FC236}">
                <a16:creationId xmlns:a16="http://schemas.microsoft.com/office/drawing/2014/main" id="{93329D26-0CF1-804C-AD50-422D0C5A60FC}"/>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1336849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Statement Slide w/ Image - Pennant Frame v2">
    <p:bg>
      <p:bgPr>
        <a:solidFill>
          <a:schemeClr val="accent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68E1873-B24C-A342-AF59-3EEA5E34A35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62467" y="613834"/>
            <a:ext cx="5630333" cy="5630333"/>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Statement Slide w/ Image - Barrel Shape | Pennant Frame</a:t>
            </a:r>
          </a:p>
        </p:txBody>
      </p:sp>
      <p:sp>
        <p:nvSpPr>
          <p:cNvPr id="12" name="Picture Placeholder 9">
            <a:extLst>
              <a:ext uri="{FF2B5EF4-FFF2-40B4-BE49-F238E27FC236}">
                <a16:creationId xmlns:a16="http://schemas.microsoft.com/office/drawing/2014/main" id="{3B166E79-97FE-E84D-AAFC-606A3EA5F463}"/>
              </a:ext>
            </a:extLst>
          </p:cNvPr>
          <p:cNvSpPr>
            <a:spLocks noGrp="1"/>
          </p:cNvSpPr>
          <p:nvPr>
            <p:ph type="pic" sz="quarter" idx="21" hasCustomPrompt="1"/>
          </p:nvPr>
        </p:nvSpPr>
        <p:spPr>
          <a:xfrm>
            <a:off x="6417535" y="612648"/>
            <a:ext cx="5450840" cy="5632704"/>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4" name="TextBox 13">
            <a:extLst>
              <a:ext uri="{FF2B5EF4-FFF2-40B4-BE49-F238E27FC236}">
                <a16:creationId xmlns:a16="http://schemas.microsoft.com/office/drawing/2014/main" id="{2D690A06-2C85-CA44-B4E8-B1CAABEA1860}"/>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Pennant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27C1E499-8510-FF40-A11C-D40BB4F4BFA9}"/>
              </a:ext>
            </a:extLst>
          </p:cNvPr>
          <p:cNvSpPr>
            <a:spLocks noGrp="1"/>
          </p:cNvSpPr>
          <p:nvPr>
            <p:ph type="title" hasCustomPrompt="1"/>
          </p:nvPr>
        </p:nvSpPr>
        <p:spPr>
          <a:xfrm>
            <a:off x="2918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Text Placeholder 46">
            <a:extLst>
              <a:ext uri="{FF2B5EF4-FFF2-40B4-BE49-F238E27FC236}">
                <a16:creationId xmlns:a16="http://schemas.microsoft.com/office/drawing/2014/main" id="{93329D26-0CF1-804C-AD50-422D0C5A60FC}"/>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8453491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plit Statement Slide w/ Image - Pennant Frame">
    <p:bg>
      <p:bgPr>
        <a:solidFill>
          <a:schemeClr val="accent1"/>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CC4156D9-81A0-8644-99F3-E280EB2F882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7667" y="613834"/>
            <a:ext cx="5630333" cy="5630333"/>
          </a:xfrm>
          <a:prstGeom prst="rect">
            <a:avLst/>
          </a:prstGeom>
        </p:spPr>
      </p:pic>
      <p:sp>
        <p:nvSpPr>
          <p:cNvPr id="11" name="Rectangle 10">
            <a:extLst>
              <a:ext uri="{FF2B5EF4-FFF2-40B4-BE49-F238E27FC236}">
                <a16:creationId xmlns:a16="http://schemas.microsoft.com/office/drawing/2014/main" id="{61A08556-AF3F-4F41-B62F-DD5C5F3473D2}"/>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Split Statement Slide w/ Image - Pennant Frame | Barrel Shape</a:t>
            </a:r>
          </a:p>
        </p:txBody>
      </p:sp>
      <p:sp>
        <p:nvSpPr>
          <p:cNvPr id="10" name="Picture Placeholder 9">
            <a:extLst>
              <a:ext uri="{FF2B5EF4-FFF2-40B4-BE49-F238E27FC236}">
                <a16:creationId xmlns:a16="http://schemas.microsoft.com/office/drawing/2014/main" id="{F2E4034E-063F-554A-A211-DC4157C702CE}"/>
              </a:ext>
            </a:extLst>
          </p:cNvPr>
          <p:cNvSpPr>
            <a:spLocks noGrp="1"/>
          </p:cNvSpPr>
          <p:nvPr>
            <p:ph type="pic" sz="quarter" idx="21" hasCustomPrompt="1"/>
          </p:nvPr>
        </p:nvSpPr>
        <p:spPr>
          <a:xfrm>
            <a:off x="348597" y="612648"/>
            <a:ext cx="5450840" cy="5632704"/>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4" name="Text Placeholder 46">
            <a:extLst>
              <a:ext uri="{FF2B5EF4-FFF2-40B4-BE49-F238E27FC236}">
                <a16:creationId xmlns:a16="http://schemas.microsoft.com/office/drawing/2014/main" id="{07931F5A-7345-A14F-826A-C78FE110BC41}"/>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16" name="TextBox 15">
            <a:extLst>
              <a:ext uri="{FF2B5EF4-FFF2-40B4-BE49-F238E27FC236}">
                <a16:creationId xmlns:a16="http://schemas.microsoft.com/office/drawing/2014/main" id="{125159E4-F343-1441-A469-BD532CA0FD23}"/>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Pennant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7" name="Title 5">
            <a:extLst>
              <a:ext uri="{FF2B5EF4-FFF2-40B4-BE49-F238E27FC236}">
                <a16:creationId xmlns:a16="http://schemas.microsoft.com/office/drawing/2014/main" id="{EADD21B5-9A97-B141-A7A2-28833E7E6B53}"/>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2783370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plit Statement Slide | Pennant Frame Only">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A08556-AF3F-4F41-B62F-DD5C5F3473D2}"/>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Split Statement Slide w/ Image - Pennant Frame - No Shape</a:t>
            </a:r>
          </a:p>
        </p:txBody>
      </p:sp>
      <p:sp>
        <p:nvSpPr>
          <p:cNvPr id="12" name="Picture Placeholder 9">
            <a:extLst>
              <a:ext uri="{FF2B5EF4-FFF2-40B4-BE49-F238E27FC236}">
                <a16:creationId xmlns:a16="http://schemas.microsoft.com/office/drawing/2014/main" id="{79FDF31C-42D9-C441-B2B2-C00D973395D0}"/>
              </a:ext>
            </a:extLst>
          </p:cNvPr>
          <p:cNvSpPr>
            <a:spLocks noGrp="1"/>
          </p:cNvSpPr>
          <p:nvPr>
            <p:ph type="pic" sz="quarter" idx="21" hasCustomPrompt="1"/>
          </p:nvPr>
        </p:nvSpPr>
        <p:spPr>
          <a:xfrm>
            <a:off x="348597" y="612648"/>
            <a:ext cx="5450840" cy="5632704"/>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3" name="Text Placeholder 46">
            <a:extLst>
              <a:ext uri="{FF2B5EF4-FFF2-40B4-BE49-F238E27FC236}">
                <a16:creationId xmlns:a16="http://schemas.microsoft.com/office/drawing/2014/main" id="{DDE2233D-9933-0D42-A901-FEDA7E9F8269}"/>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16" name="TextBox 15">
            <a:extLst>
              <a:ext uri="{FF2B5EF4-FFF2-40B4-BE49-F238E27FC236}">
                <a16:creationId xmlns:a16="http://schemas.microsoft.com/office/drawing/2014/main" id="{37249846-E3F0-CA45-9512-D9927BA18F01}"/>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Pennant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7" name="Title 5">
            <a:extLst>
              <a:ext uri="{FF2B5EF4-FFF2-40B4-BE49-F238E27FC236}">
                <a16:creationId xmlns:a16="http://schemas.microsoft.com/office/drawing/2014/main" id="{D549FCD5-E1C8-1542-B9B5-345B152E0F24}"/>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8131492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tatement Slide w/ Image - Hexagon Frame">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603E6DED-2C40-C84B-8EAE-EE8973A8155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4154" y="571500"/>
            <a:ext cx="5690852" cy="5715000"/>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49" name="Title 5">
            <a:extLst>
              <a:ext uri="{FF2B5EF4-FFF2-40B4-BE49-F238E27FC236}">
                <a16:creationId xmlns:a16="http://schemas.microsoft.com/office/drawing/2014/main" id="{3585B4EB-04F7-A64B-A6C3-A53563778058}"/>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Statement Slide w/ Image - Hexagon Frame | Octagon Shape</a:t>
            </a:r>
          </a:p>
        </p:txBody>
      </p:sp>
      <p:sp>
        <p:nvSpPr>
          <p:cNvPr id="12" name="Picture Placeholder 68">
            <a:extLst>
              <a:ext uri="{FF2B5EF4-FFF2-40B4-BE49-F238E27FC236}">
                <a16:creationId xmlns:a16="http://schemas.microsoft.com/office/drawing/2014/main" id="{40B85A00-3FB4-0F42-AAC5-DF91F3037758}"/>
              </a:ext>
            </a:extLst>
          </p:cNvPr>
          <p:cNvSpPr>
            <a:spLocks noGrp="1"/>
          </p:cNvSpPr>
          <p:nvPr>
            <p:ph type="pic" sz="quarter" idx="16" hasCustomPrompt="1"/>
          </p:nvPr>
        </p:nvSpPr>
        <p:spPr>
          <a:xfrm>
            <a:off x="254001" y="571500"/>
            <a:ext cx="5632431" cy="5715000"/>
          </a:xfrm>
          <a:custGeom>
            <a:avLst/>
            <a:gdLst>
              <a:gd name="connsiteX0" fmla="*/ 1727764 w 5632431"/>
              <a:gd name="connsiteY0" fmla="*/ 0 h 5715000"/>
              <a:gd name="connsiteX1" fmla="*/ 2765955 w 5632431"/>
              <a:gd name="connsiteY1" fmla="*/ 1 h 5715000"/>
              <a:gd name="connsiteX2" fmla="*/ 3904607 w 5632431"/>
              <a:gd name="connsiteY2" fmla="*/ 1 h 5715000"/>
              <a:gd name="connsiteX3" fmla="*/ 4064608 w 5632431"/>
              <a:gd name="connsiteY3" fmla="*/ 92309 h 5715000"/>
              <a:gd name="connsiteX4" fmla="*/ 5607697 w 5632431"/>
              <a:gd name="connsiteY4" fmla="*/ 2765007 h 5715000"/>
              <a:gd name="connsiteX5" fmla="*/ 5607697 w 5632431"/>
              <a:gd name="connsiteY5" fmla="*/ 2949625 h 5715000"/>
              <a:gd name="connsiteX6" fmla="*/ 4064791 w 5632431"/>
              <a:gd name="connsiteY6" fmla="*/ 5622569 h 5715000"/>
              <a:gd name="connsiteX7" fmla="*/ 3904729 w 5632431"/>
              <a:gd name="connsiteY7" fmla="*/ 5715000 h 5715000"/>
              <a:gd name="connsiteX8" fmla="*/ 3675290 w 5632431"/>
              <a:gd name="connsiteY8" fmla="*/ 5715000 h 5715000"/>
              <a:gd name="connsiteX9" fmla="*/ 2790051 w 5632431"/>
              <a:gd name="connsiteY9" fmla="*/ 5715000 h 5715000"/>
              <a:gd name="connsiteX10" fmla="*/ 2765953 w 5632431"/>
              <a:gd name="connsiteY10" fmla="*/ 5715000 h 5715000"/>
              <a:gd name="connsiteX11" fmla="*/ 1727763 w 5632431"/>
              <a:gd name="connsiteY11" fmla="*/ 5714999 h 5715000"/>
              <a:gd name="connsiteX12" fmla="*/ 1567762 w 5632431"/>
              <a:gd name="connsiteY12" fmla="*/ 5622691 h 5715000"/>
              <a:gd name="connsiteX13" fmla="*/ 24735 w 5632431"/>
              <a:gd name="connsiteY13" fmla="*/ 2949869 h 5715000"/>
              <a:gd name="connsiteX14" fmla="*/ 24735 w 5632431"/>
              <a:gd name="connsiteY14" fmla="*/ 2765253 h 5715000"/>
              <a:gd name="connsiteX15" fmla="*/ 1567763 w 5632431"/>
              <a:gd name="connsiteY15" fmla="*/ 92308 h 5715000"/>
              <a:gd name="connsiteX16" fmla="*/ 1727764 w 5632431"/>
              <a:gd name="connsiteY16"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32431" h="5715000">
                <a:moveTo>
                  <a:pt x="1727764" y="0"/>
                </a:moveTo>
                <a:lnTo>
                  <a:pt x="2765955" y="1"/>
                </a:lnTo>
                <a:lnTo>
                  <a:pt x="3904607" y="1"/>
                </a:lnTo>
                <a:cubicBezTo>
                  <a:pt x="3970606" y="-42"/>
                  <a:pt x="4031608" y="35151"/>
                  <a:pt x="4064608" y="92309"/>
                </a:cubicBezTo>
                <a:lnTo>
                  <a:pt x="5607697" y="2765007"/>
                </a:lnTo>
                <a:cubicBezTo>
                  <a:pt x="5640676" y="2822128"/>
                  <a:pt x="5640676" y="2892503"/>
                  <a:pt x="5607697" y="2949625"/>
                </a:cubicBezTo>
                <a:lnTo>
                  <a:pt x="4064791" y="5622569"/>
                </a:lnTo>
                <a:cubicBezTo>
                  <a:pt x="4031812" y="5679792"/>
                  <a:pt x="3970776" y="5715039"/>
                  <a:pt x="3904729" y="5715000"/>
                </a:cubicBezTo>
                <a:lnTo>
                  <a:pt x="3675290" y="5715000"/>
                </a:lnTo>
                <a:lnTo>
                  <a:pt x="2790051" y="5715000"/>
                </a:lnTo>
                <a:lnTo>
                  <a:pt x="2765953" y="5715000"/>
                </a:lnTo>
                <a:lnTo>
                  <a:pt x="1727763" y="5714999"/>
                </a:lnTo>
                <a:cubicBezTo>
                  <a:pt x="1661764" y="5715042"/>
                  <a:pt x="1600762" y="5679848"/>
                  <a:pt x="1567762" y="5622691"/>
                </a:cubicBezTo>
                <a:lnTo>
                  <a:pt x="24735" y="2949869"/>
                </a:lnTo>
                <a:cubicBezTo>
                  <a:pt x="-8244" y="2892749"/>
                  <a:pt x="-8244" y="2822373"/>
                  <a:pt x="24735" y="2765253"/>
                </a:cubicBezTo>
                <a:lnTo>
                  <a:pt x="1567763" y="92308"/>
                </a:lnTo>
                <a:cubicBezTo>
                  <a:pt x="1600819" y="35208"/>
                  <a:pt x="1661786" y="34"/>
                  <a:pt x="1727764"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solidFill>
                  <a:schemeClr val="tx1"/>
                </a:solidFill>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1" name="TextBox 10">
            <a:extLst>
              <a:ext uri="{FF2B5EF4-FFF2-40B4-BE49-F238E27FC236}">
                <a16:creationId xmlns:a16="http://schemas.microsoft.com/office/drawing/2014/main" id="{34770770-D1B6-A04A-BA3D-CA9F7573EB7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Hexagon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4" name="Text Placeholder 46">
            <a:extLst>
              <a:ext uri="{FF2B5EF4-FFF2-40B4-BE49-F238E27FC236}">
                <a16:creationId xmlns:a16="http://schemas.microsoft.com/office/drawing/2014/main" id="{4C1895CD-5C77-C942-BEF6-44C777E209FD}"/>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7067714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tatement Slide w/ Image - Hexagon Frame v2">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603E6DED-2C40-C84B-8EAE-EE8973A8155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2574" y="571500"/>
            <a:ext cx="5690852" cy="5715000"/>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49" name="Title 5">
            <a:extLst>
              <a:ext uri="{FF2B5EF4-FFF2-40B4-BE49-F238E27FC236}">
                <a16:creationId xmlns:a16="http://schemas.microsoft.com/office/drawing/2014/main" id="{3585B4EB-04F7-A64B-A6C3-A53563778058}"/>
              </a:ext>
            </a:extLst>
          </p:cNvPr>
          <p:cNvSpPr>
            <a:spLocks noGrp="1"/>
          </p:cNvSpPr>
          <p:nvPr>
            <p:ph type="title" hasCustomPrompt="1"/>
          </p:nvPr>
        </p:nvSpPr>
        <p:spPr>
          <a:xfrm>
            <a:off x="23549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Statement Slide w/ Image - Hexagon Frame | Octagon Shape</a:t>
            </a:r>
          </a:p>
        </p:txBody>
      </p:sp>
      <p:sp>
        <p:nvSpPr>
          <p:cNvPr id="12" name="Picture Placeholder 68">
            <a:extLst>
              <a:ext uri="{FF2B5EF4-FFF2-40B4-BE49-F238E27FC236}">
                <a16:creationId xmlns:a16="http://schemas.microsoft.com/office/drawing/2014/main" id="{40B85A00-3FB4-0F42-AAC5-DF91F3037758}"/>
              </a:ext>
            </a:extLst>
          </p:cNvPr>
          <p:cNvSpPr>
            <a:spLocks noGrp="1"/>
          </p:cNvSpPr>
          <p:nvPr>
            <p:ph type="pic" sz="quarter" idx="16" hasCustomPrompt="1"/>
          </p:nvPr>
        </p:nvSpPr>
        <p:spPr>
          <a:xfrm>
            <a:off x="6318139" y="571500"/>
            <a:ext cx="5632431" cy="5715000"/>
          </a:xfrm>
          <a:custGeom>
            <a:avLst/>
            <a:gdLst>
              <a:gd name="connsiteX0" fmla="*/ 1727764 w 5632431"/>
              <a:gd name="connsiteY0" fmla="*/ 0 h 5715000"/>
              <a:gd name="connsiteX1" fmla="*/ 2765955 w 5632431"/>
              <a:gd name="connsiteY1" fmla="*/ 1 h 5715000"/>
              <a:gd name="connsiteX2" fmla="*/ 3904607 w 5632431"/>
              <a:gd name="connsiteY2" fmla="*/ 1 h 5715000"/>
              <a:gd name="connsiteX3" fmla="*/ 4064608 w 5632431"/>
              <a:gd name="connsiteY3" fmla="*/ 92309 h 5715000"/>
              <a:gd name="connsiteX4" fmla="*/ 5607697 w 5632431"/>
              <a:gd name="connsiteY4" fmla="*/ 2765007 h 5715000"/>
              <a:gd name="connsiteX5" fmla="*/ 5607697 w 5632431"/>
              <a:gd name="connsiteY5" fmla="*/ 2949625 h 5715000"/>
              <a:gd name="connsiteX6" fmla="*/ 4064791 w 5632431"/>
              <a:gd name="connsiteY6" fmla="*/ 5622569 h 5715000"/>
              <a:gd name="connsiteX7" fmla="*/ 3904729 w 5632431"/>
              <a:gd name="connsiteY7" fmla="*/ 5715000 h 5715000"/>
              <a:gd name="connsiteX8" fmla="*/ 3675290 w 5632431"/>
              <a:gd name="connsiteY8" fmla="*/ 5715000 h 5715000"/>
              <a:gd name="connsiteX9" fmla="*/ 2790051 w 5632431"/>
              <a:gd name="connsiteY9" fmla="*/ 5715000 h 5715000"/>
              <a:gd name="connsiteX10" fmla="*/ 2765953 w 5632431"/>
              <a:gd name="connsiteY10" fmla="*/ 5715000 h 5715000"/>
              <a:gd name="connsiteX11" fmla="*/ 1727763 w 5632431"/>
              <a:gd name="connsiteY11" fmla="*/ 5714999 h 5715000"/>
              <a:gd name="connsiteX12" fmla="*/ 1567762 w 5632431"/>
              <a:gd name="connsiteY12" fmla="*/ 5622691 h 5715000"/>
              <a:gd name="connsiteX13" fmla="*/ 24735 w 5632431"/>
              <a:gd name="connsiteY13" fmla="*/ 2949869 h 5715000"/>
              <a:gd name="connsiteX14" fmla="*/ 24735 w 5632431"/>
              <a:gd name="connsiteY14" fmla="*/ 2765253 h 5715000"/>
              <a:gd name="connsiteX15" fmla="*/ 1567763 w 5632431"/>
              <a:gd name="connsiteY15" fmla="*/ 92308 h 5715000"/>
              <a:gd name="connsiteX16" fmla="*/ 1727764 w 5632431"/>
              <a:gd name="connsiteY16"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32431" h="5715000">
                <a:moveTo>
                  <a:pt x="1727764" y="0"/>
                </a:moveTo>
                <a:lnTo>
                  <a:pt x="2765955" y="1"/>
                </a:lnTo>
                <a:lnTo>
                  <a:pt x="3904607" y="1"/>
                </a:lnTo>
                <a:cubicBezTo>
                  <a:pt x="3970606" y="-42"/>
                  <a:pt x="4031608" y="35151"/>
                  <a:pt x="4064608" y="92309"/>
                </a:cubicBezTo>
                <a:lnTo>
                  <a:pt x="5607697" y="2765007"/>
                </a:lnTo>
                <a:cubicBezTo>
                  <a:pt x="5640676" y="2822128"/>
                  <a:pt x="5640676" y="2892503"/>
                  <a:pt x="5607697" y="2949625"/>
                </a:cubicBezTo>
                <a:lnTo>
                  <a:pt x="4064791" y="5622569"/>
                </a:lnTo>
                <a:cubicBezTo>
                  <a:pt x="4031812" y="5679792"/>
                  <a:pt x="3970776" y="5715039"/>
                  <a:pt x="3904729" y="5715000"/>
                </a:cubicBezTo>
                <a:lnTo>
                  <a:pt x="3675290" y="5715000"/>
                </a:lnTo>
                <a:lnTo>
                  <a:pt x="2790051" y="5715000"/>
                </a:lnTo>
                <a:lnTo>
                  <a:pt x="2765953" y="5715000"/>
                </a:lnTo>
                <a:lnTo>
                  <a:pt x="1727763" y="5714999"/>
                </a:lnTo>
                <a:cubicBezTo>
                  <a:pt x="1661764" y="5715042"/>
                  <a:pt x="1600762" y="5679848"/>
                  <a:pt x="1567762" y="5622691"/>
                </a:cubicBezTo>
                <a:lnTo>
                  <a:pt x="24735" y="2949869"/>
                </a:lnTo>
                <a:cubicBezTo>
                  <a:pt x="-8244" y="2892749"/>
                  <a:pt x="-8244" y="2822373"/>
                  <a:pt x="24735" y="2765253"/>
                </a:cubicBezTo>
                <a:lnTo>
                  <a:pt x="1567763" y="92308"/>
                </a:lnTo>
                <a:cubicBezTo>
                  <a:pt x="1600819" y="35208"/>
                  <a:pt x="1661786" y="34"/>
                  <a:pt x="1727764"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solidFill>
                  <a:schemeClr val="tx1"/>
                </a:solidFill>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1" name="TextBox 10">
            <a:extLst>
              <a:ext uri="{FF2B5EF4-FFF2-40B4-BE49-F238E27FC236}">
                <a16:creationId xmlns:a16="http://schemas.microsoft.com/office/drawing/2014/main" id="{34770770-D1B6-A04A-BA3D-CA9F7573EB7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Hexagon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4" name="Text Placeholder 46">
            <a:extLst>
              <a:ext uri="{FF2B5EF4-FFF2-40B4-BE49-F238E27FC236}">
                <a16:creationId xmlns:a16="http://schemas.microsoft.com/office/drawing/2014/main" id="{4C1895CD-5C77-C942-BEF6-44C777E209FD}"/>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2974629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plit Statement Slide w/ Image - Hexagon Frame">
    <p:bg>
      <p:bgPr>
        <a:solidFill>
          <a:schemeClr val="accent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D7E38C5D-1078-7746-A16C-9F71760F530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304154" y="571500"/>
            <a:ext cx="5690852" cy="5715000"/>
          </a:xfrm>
          <a:prstGeom prst="rect">
            <a:avLst/>
          </a:prstGeom>
        </p:spPr>
      </p:pic>
      <p:sp>
        <p:nvSpPr>
          <p:cNvPr id="10" name="Rectangle 9">
            <a:extLst>
              <a:ext uri="{FF2B5EF4-FFF2-40B4-BE49-F238E27FC236}">
                <a16:creationId xmlns:a16="http://schemas.microsoft.com/office/drawing/2014/main" id="{3E2CE782-59C8-0046-AB36-F93C23A50C02}"/>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Split Statement Slide w/ Image - Hexagon Frame | Octagon Shape</a:t>
            </a:r>
          </a:p>
        </p:txBody>
      </p:sp>
      <p:sp>
        <p:nvSpPr>
          <p:cNvPr id="12" name="Picture Placeholder 68">
            <a:extLst>
              <a:ext uri="{FF2B5EF4-FFF2-40B4-BE49-F238E27FC236}">
                <a16:creationId xmlns:a16="http://schemas.microsoft.com/office/drawing/2014/main" id="{40B85A00-3FB4-0F42-AAC5-DF91F3037758}"/>
              </a:ext>
            </a:extLst>
          </p:cNvPr>
          <p:cNvSpPr>
            <a:spLocks noGrp="1"/>
          </p:cNvSpPr>
          <p:nvPr>
            <p:ph type="pic" sz="quarter" idx="16" hasCustomPrompt="1"/>
          </p:nvPr>
        </p:nvSpPr>
        <p:spPr>
          <a:xfrm>
            <a:off x="254001" y="571500"/>
            <a:ext cx="5632431" cy="5715000"/>
          </a:xfrm>
          <a:custGeom>
            <a:avLst/>
            <a:gdLst>
              <a:gd name="connsiteX0" fmla="*/ 1727764 w 5632431"/>
              <a:gd name="connsiteY0" fmla="*/ 0 h 5715000"/>
              <a:gd name="connsiteX1" fmla="*/ 2765955 w 5632431"/>
              <a:gd name="connsiteY1" fmla="*/ 1 h 5715000"/>
              <a:gd name="connsiteX2" fmla="*/ 3904607 w 5632431"/>
              <a:gd name="connsiteY2" fmla="*/ 1 h 5715000"/>
              <a:gd name="connsiteX3" fmla="*/ 4064608 w 5632431"/>
              <a:gd name="connsiteY3" fmla="*/ 92309 h 5715000"/>
              <a:gd name="connsiteX4" fmla="*/ 5607697 w 5632431"/>
              <a:gd name="connsiteY4" fmla="*/ 2765007 h 5715000"/>
              <a:gd name="connsiteX5" fmla="*/ 5607697 w 5632431"/>
              <a:gd name="connsiteY5" fmla="*/ 2949625 h 5715000"/>
              <a:gd name="connsiteX6" fmla="*/ 4064791 w 5632431"/>
              <a:gd name="connsiteY6" fmla="*/ 5622569 h 5715000"/>
              <a:gd name="connsiteX7" fmla="*/ 3904729 w 5632431"/>
              <a:gd name="connsiteY7" fmla="*/ 5715000 h 5715000"/>
              <a:gd name="connsiteX8" fmla="*/ 3675290 w 5632431"/>
              <a:gd name="connsiteY8" fmla="*/ 5715000 h 5715000"/>
              <a:gd name="connsiteX9" fmla="*/ 2790051 w 5632431"/>
              <a:gd name="connsiteY9" fmla="*/ 5715000 h 5715000"/>
              <a:gd name="connsiteX10" fmla="*/ 2765953 w 5632431"/>
              <a:gd name="connsiteY10" fmla="*/ 5715000 h 5715000"/>
              <a:gd name="connsiteX11" fmla="*/ 1727763 w 5632431"/>
              <a:gd name="connsiteY11" fmla="*/ 5714999 h 5715000"/>
              <a:gd name="connsiteX12" fmla="*/ 1567762 w 5632431"/>
              <a:gd name="connsiteY12" fmla="*/ 5622691 h 5715000"/>
              <a:gd name="connsiteX13" fmla="*/ 24735 w 5632431"/>
              <a:gd name="connsiteY13" fmla="*/ 2949869 h 5715000"/>
              <a:gd name="connsiteX14" fmla="*/ 24735 w 5632431"/>
              <a:gd name="connsiteY14" fmla="*/ 2765253 h 5715000"/>
              <a:gd name="connsiteX15" fmla="*/ 1567763 w 5632431"/>
              <a:gd name="connsiteY15" fmla="*/ 92308 h 5715000"/>
              <a:gd name="connsiteX16" fmla="*/ 1727764 w 5632431"/>
              <a:gd name="connsiteY16"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32431" h="5715000">
                <a:moveTo>
                  <a:pt x="1727764" y="0"/>
                </a:moveTo>
                <a:lnTo>
                  <a:pt x="2765955" y="1"/>
                </a:lnTo>
                <a:lnTo>
                  <a:pt x="3904607" y="1"/>
                </a:lnTo>
                <a:cubicBezTo>
                  <a:pt x="3970606" y="-42"/>
                  <a:pt x="4031608" y="35151"/>
                  <a:pt x="4064608" y="92309"/>
                </a:cubicBezTo>
                <a:lnTo>
                  <a:pt x="5607697" y="2765007"/>
                </a:lnTo>
                <a:cubicBezTo>
                  <a:pt x="5640676" y="2822128"/>
                  <a:pt x="5640676" y="2892503"/>
                  <a:pt x="5607697" y="2949625"/>
                </a:cubicBezTo>
                <a:lnTo>
                  <a:pt x="4064791" y="5622569"/>
                </a:lnTo>
                <a:cubicBezTo>
                  <a:pt x="4031812" y="5679792"/>
                  <a:pt x="3970776" y="5715039"/>
                  <a:pt x="3904729" y="5715000"/>
                </a:cubicBezTo>
                <a:lnTo>
                  <a:pt x="3675290" y="5715000"/>
                </a:lnTo>
                <a:lnTo>
                  <a:pt x="2790051" y="5715000"/>
                </a:lnTo>
                <a:lnTo>
                  <a:pt x="2765953" y="5715000"/>
                </a:lnTo>
                <a:lnTo>
                  <a:pt x="1727763" y="5714999"/>
                </a:lnTo>
                <a:cubicBezTo>
                  <a:pt x="1661764" y="5715042"/>
                  <a:pt x="1600762" y="5679848"/>
                  <a:pt x="1567762" y="5622691"/>
                </a:cubicBezTo>
                <a:lnTo>
                  <a:pt x="24735" y="2949869"/>
                </a:lnTo>
                <a:cubicBezTo>
                  <a:pt x="-8244" y="2892749"/>
                  <a:pt x="-8244" y="2822373"/>
                  <a:pt x="24735" y="2765253"/>
                </a:cubicBezTo>
                <a:lnTo>
                  <a:pt x="1567763" y="92308"/>
                </a:lnTo>
                <a:cubicBezTo>
                  <a:pt x="1600819" y="35208"/>
                  <a:pt x="1661786" y="34"/>
                  <a:pt x="1727764"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solidFill>
                  <a:schemeClr val="tx1"/>
                </a:solidFill>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3" name="Text Placeholder 46">
            <a:extLst>
              <a:ext uri="{FF2B5EF4-FFF2-40B4-BE49-F238E27FC236}">
                <a16:creationId xmlns:a16="http://schemas.microsoft.com/office/drawing/2014/main" id="{F6857266-353D-0E40-8199-FC4D832B3C86}"/>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14" name="TextBox 13">
            <a:extLst>
              <a:ext uri="{FF2B5EF4-FFF2-40B4-BE49-F238E27FC236}">
                <a16:creationId xmlns:a16="http://schemas.microsoft.com/office/drawing/2014/main" id="{EDC6FEE9-8DD9-984F-AB57-6529B01361DA}"/>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Hexagon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1848C496-1DD3-F044-AD92-7C0DBA7AFA9E}"/>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0404205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Split Statement Slide | Hexagon Frame Only">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E2CE782-59C8-0046-AB36-F93C23A50C02}"/>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Split Statement Slide w/ Image - Hexagon Frame – No Shape</a:t>
            </a:r>
          </a:p>
        </p:txBody>
      </p:sp>
      <p:sp>
        <p:nvSpPr>
          <p:cNvPr id="12" name="Picture Placeholder 68">
            <a:extLst>
              <a:ext uri="{FF2B5EF4-FFF2-40B4-BE49-F238E27FC236}">
                <a16:creationId xmlns:a16="http://schemas.microsoft.com/office/drawing/2014/main" id="{40B85A00-3FB4-0F42-AAC5-DF91F3037758}"/>
              </a:ext>
            </a:extLst>
          </p:cNvPr>
          <p:cNvSpPr>
            <a:spLocks noGrp="1"/>
          </p:cNvSpPr>
          <p:nvPr>
            <p:ph type="pic" sz="quarter" idx="16" hasCustomPrompt="1"/>
          </p:nvPr>
        </p:nvSpPr>
        <p:spPr>
          <a:xfrm>
            <a:off x="254001" y="571500"/>
            <a:ext cx="5632431" cy="5715000"/>
          </a:xfrm>
          <a:custGeom>
            <a:avLst/>
            <a:gdLst>
              <a:gd name="connsiteX0" fmla="*/ 1727764 w 5632431"/>
              <a:gd name="connsiteY0" fmla="*/ 0 h 5715000"/>
              <a:gd name="connsiteX1" fmla="*/ 2765955 w 5632431"/>
              <a:gd name="connsiteY1" fmla="*/ 1 h 5715000"/>
              <a:gd name="connsiteX2" fmla="*/ 3904607 w 5632431"/>
              <a:gd name="connsiteY2" fmla="*/ 1 h 5715000"/>
              <a:gd name="connsiteX3" fmla="*/ 4064608 w 5632431"/>
              <a:gd name="connsiteY3" fmla="*/ 92309 h 5715000"/>
              <a:gd name="connsiteX4" fmla="*/ 5607697 w 5632431"/>
              <a:gd name="connsiteY4" fmla="*/ 2765007 h 5715000"/>
              <a:gd name="connsiteX5" fmla="*/ 5607697 w 5632431"/>
              <a:gd name="connsiteY5" fmla="*/ 2949625 h 5715000"/>
              <a:gd name="connsiteX6" fmla="*/ 4064791 w 5632431"/>
              <a:gd name="connsiteY6" fmla="*/ 5622569 h 5715000"/>
              <a:gd name="connsiteX7" fmla="*/ 3904729 w 5632431"/>
              <a:gd name="connsiteY7" fmla="*/ 5715000 h 5715000"/>
              <a:gd name="connsiteX8" fmla="*/ 3675290 w 5632431"/>
              <a:gd name="connsiteY8" fmla="*/ 5715000 h 5715000"/>
              <a:gd name="connsiteX9" fmla="*/ 2790051 w 5632431"/>
              <a:gd name="connsiteY9" fmla="*/ 5715000 h 5715000"/>
              <a:gd name="connsiteX10" fmla="*/ 2765953 w 5632431"/>
              <a:gd name="connsiteY10" fmla="*/ 5715000 h 5715000"/>
              <a:gd name="connsiteX11" fmla="*/ 1727763 w 5632431"/>
              <a:gd name="connsiteY11" fmla="*/ 5714999 h 5715000"/>
              <a:gd name="connsiteX12" fmla="*/ 1567762 w 5632431"/>
              <a:gd name="connsiteY12" fmla="*/ 5622691 h 5715000"/>
              <a:gd name="connsiteX13" fmla="*/ 24735 w 5632431"/>
              <a:gd name="connsiteY13" fmla="*/ 2949869 h 5715000"/>
              <a:gd name="connsiteX14" fmla="*/ 24735 w 5632431"/>
              <a:gd name="connsiteY14" fmla="*/ 2765253 h 5715000"/>
              <a:gd name="connsiteX15" fmla="*/ 1567763 w 5632431"/>
              <a:gd name="connsiteY15" fmla="*/ 92308 h 5715000"/>
              <a:gd name="connsiteX16" fmla="*/ 1727764 w 5632431"/>
              <a:gd name="connsiteY16"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32431" h="5715000">
                <a:moveTo>
                  <a:pt x="1727764" y="0"/>
                </a:moveTo>
                <a:lnTo>
                  <a:pt x="2765955" y="1"/>
                </a:lnTo>
                <a:lnTo>
                  <a:pt x="3904607" y="1"/>
                </a:lnTo>
                <a:cubicBezTo>
                  <a:pt x="3970606" y="-42"/>
                  <a:pt x="4031608" y="35151"/>
                  <a:pt x="4064608" y="92309"/>
                </a:cubicBezTo>
                <a:lnTo>
                  <a:pt x="5607697" y="2765007"/>
                </a:lnTo>
                <a:cubicBezTo>
                  <a:pt x="5640676" y="2822128"/>
                  <a:pt x="5640676" y="2892503"/>
                  <a:pt x="5607697" y="2949625"/>
                </a:cubicBezTo>
                <a:lnTo>
                  <a:pt x="4064791" y="5622569"/>
                </a:lnTo>
                <a:cubicBezTo>
                  <a:pt x="4031812" y="5679792"/>
                  <a:pt x="3970776" y="5715039"/>
                  <a:pt x="3904729" y="5715000"/>
                </a:cubicBezTo>
                <a:lnTo>
                  <a:pt x="3675290" y="5715000"/>
                </a:lnTo>
                <a:lnTo>
                  <a:pt x="2790051" y="5715000"/>
                </a:lnTo>
                <a:lnTo>
                  <a:pt x="2765953" y="5715000"/>
                </a:lnTo>
                <a:lnTo>
                  <a:pt x="1727763" y="5714999"/>
                </a:lnTo>
                <a:cubicBezTo>
                  <a:pt x="1661764" y="5715042"/>
                  <a:pt x="1600762" y="5679848"/>
                  <a:pt x="1567762" y="5622691"/>
                </a:cubicBezTo>
                <a:lnTo>
                  <a:pt x="24735" y="2949869"/>
                </a:lnTo>
                <a:cubicBezTo>
                  <a:pt x="-8244" y="2892749"/>
                  <a:pt x="-8244" y="2822373"/>
                  <a:pt x="24735" y="2765253"/>
                </a:cubicBezTo>
                <a:lnTo>
                  <a:pt x="1567763" y="92308"/>
                </a:lnTo>
                <a:cubicBezTo>
                  <a:pt x="1600819" y="35208"/>
                  <a:pt x="1661786" y="34"/>
                  <a:pt x="1727764"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solidFill>
                  <a:schemeClr val="tx1"/>
                </a:solidFill>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1" name="Text Placeholder 46">
            <a:extLst>
              <a:ext uri="{FF2B5EF4-FFF2-40B4-BE49-F238E27FC236}">
                <a16:creationId xmlns:a16="http://schemas.microsoft.com/office/drawing/2014/main" id="{E3BFB882-EA4D-9C40-AA6F-FBBC303C7608}"/>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13" name="TextBox 12">
            <a:extLst>
              <a:ext uri="{FF2B5EF4-FFF2-40B4-BE49-F238E27FC236}">
                <a16:creationId xmlns:a16="http://schemas.microsoft.com/office/drawing/2014/main" id="{EC0692FE-C1A9-E440-94DA-3ECFCC316BB5}"/>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Hexagon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4" name="Title 5">
            <a:extLst>
              <a:ext uri="{FF2B5EF4-FFF2-40B4-BE49-F238E27FC236}">
                <a16:creationId xmlns:a16="http://schemas.microsoft.com/office/drawing/2014/main" id="{B0344F44-52B3-9440-89BE-D59D07BF72E2}"/>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4922074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Statement Slide w/ Image - Notched Frame">
    <p:bg>
      <p:bgPr>
        <a:solidFill>
          <a:schemeClr val="accent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AE830E54-DEA9-2E41-A5D6-59213A9EB143}"/>
              </a:ext>
            </a:extLst>
          </p:cNvPr>
          <p:cNvSpPr/>
          <p:nvPr userDrawn="1"/>
        </p:nvSpPr>
        <p:spPr>
          <a:xfrm>
            <a:off x="6347009" y="612648"/>
            <a:ext cx="5632704" cy="5632704"/>
          </a:xfrm>
          <a:custGeom>
            <a:avLst/>
            <a:gdLst>
              <a:gd name="connsiteX0" fmla="*/ 1928462 w 5618657"/>
              <a:gd name="connsiteY0" fmla="*/ 1 h 6378877"/>
              <a:gd name="connsiteX1" fmla="*/ 2941265 w 5618657"/>
              <a:gd name="connsiteY1" fmla="*/ 1 h 6378877"/>
              <a:gd name="connsiteX2" fmla="*/ 2941265 w 5618657"/>
              <a:gd name="connsiteY2" fmla="*/ 1 h 6378877"/>
              <a:gd name="connsiteX3" fmla="*/ 3512272 w 5618657"/>
              <a:gd name="connsiteY3" fmla="*/ 1 h 6378877"/>
              <a:gd name="connsiteX4" fmla="*/ 3512272 w 5618657"/>
              <a:gd name="connsiteY4" fmla="*/ 1 h 6378877"/>
              <a:gd name="connsiteX5" fmla="*/ 3690119 w 5618657"/>
              <a:gd name="connsiteY5" fmla="*/ 1 h 6378877"/>
              <a:gd name="connsiteX6" fmla="*/ 3868706 w 5618657"/>
              <a:gd name="connsiteY6" fmla="*/ 103033 h 6378877"/>
              <a:gd name="connsiteX7" fmla="*/ 5591045 w 5618657"/>
              <a:gd name="connsiteY7" fmla="*/ 3086202 h 6378877"/>
              <a:gd name="connsiteX8" fmla="*/ 5591045 w 5618657"/>
              <a:gd name="connsiteY8" fmla="*/ 3292265 h 6378877"/>
              <a:gd name="connsiteX9" fmla="*/ 3868913 w 5618657"/>
              <a:gd name="connsiteY9" fmla="*/ 6275709 h 6378877"/>
              <a:gd name="connsiteX10" fmla="*/ 3690258 w 5618657"/>
              <a:gd name="connsiteY10" fmla="*/ 6378877 h 6378877"/>
              <a:gd name="connsiteX11" fmla="*/ 3512272 w 5618657"/>
              <a:gd name="connsiteY11" fmla="*/ 6378877 h 6378877"/>
              <a:gd name="connsiteX12" fmla="*/ 2941265 w 5618657"/>
              <a:gd name="connsiteY12" fmla="*/ 6378877 h 6378877"/>
              <a:gd name="connsiteX13" fmla="*/ 2677389 w 5618657"/>
              <a:gd name="connsiteY13" fmla="*/ 6378877 h 6378877"/>
              <a:gd name="connsiteX14" fmla="*/ 2093129 w 5618657"/>
              <a:gd name="connsiteY14" fmla="*/ 6378877 h 6378877"/>
              <a:gd name="connsiteX15" fmla="*/ 1928462 w 5618657"/>
              <a:gd name="connsiteY15" fmla="*/ 6378877 h 6378877"/>
              <a:gd name="connsiteX16" fmla="*/ 1749875 w 5618657"/>
              <a:gd name="connsiteY16" fmla="*/ 6275846 h 6378877"/>
              <a:gd name="connsiteX17" fmla="*/ 27606 w 5618657"/>
              <a:gd name="connsiteY17" fmla="*/ 3292540 h 6378877"/>
              <a:gd name="connsiteX18" fmla="*/ 27606 w 5618657"/>
              <a:gd name="connsiteY18" fmla="*/ 3086477 h 6378877"/>
              <a:gd name="connsiteX19" fmla="*/ 1749875 w 5618657"/>
              <a:gd name="connsiteY19" fmla="*/ 103032 h 6378877"/>
              <a:gd name="connsiteX20" fmla="*/ 1928462 w 5618657"/>
              <a:gd name="connsiteY20" fmla="*/ 1 h 637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8657" h="6378877">
                <a:moveTo>
                  <a:pt x="1928462" y="1"/>
                </a:moveTo>
                <a:lnTo>
                  <a:pt x="2941265" y="1"/>
                </a:lnTo>
                <a:lnTo>
                  <a:pt x="2941265" y="1"/>
                </a:lnTo>
                <a:lnTo>
                  <a:pt x="3512272" y="1"/>
                </a:lnTo>
                <a:lnTo>
                  <a:pt x="3512272" y="1"/>
                </a:lnTo>
                <a:lnTo>
                  <a:pt x="3690119" y="1"/>
                </a:lnTo>
                <a:cubicBezTo>
                  <a:pt x="3763787" y="-46"/>
                  <a:pt x="3831877" y="39235"/>
                  <a:pt x="3868706" y="103033"/>
                </a:cubicBezTo>
                <a:lnTo>
                  <a:pt x="5591045" y="3086202"/>
                </a:lnTo>
                <a:cubicBezTo>
                  <a:pt x="5627861" y="3149957"/>
                  <a:pt x="5627861" y="3228509"/>
                  <a:pt x="5591045" y="3292265"/>
                </a:cubicBezTo>
                <a:lnTo>
                  <a:pt x="3868913" y="6275709"/>
                </a:lnTo>
                <a:cubicBezTo>
                  <a:pt x="3832103" y="6339581"/>
                  <a:pt x="3763979" y="6378946"/>
                  <a:pt x="3690258" y="6378877"/>
                </a:cubicBezTo>
                <a:lnTo>
                  <a:pt x="3512272" y="6378877"/>
                </a:lnTo>
                <a:lnTo>
                  <a:pt x="2941265" y="6378877"/>
                </a:lnTo>
                <a:lnTo>
                  <a:pt x="2677389" y="6378877"/>
                </a:lnTo>
                <a:lnTo>
                  <a:pt x="2093129" y="6378877"/>
                </a:lnTo>
                <a:lnTo>
                  <a:pt x="1928462" y="6378877"/>
                </a:lnTo>
                <a:cubicBezTo>
                  <a:pt x="1854795" y="6378946"/>
                  <a:pt x="1786706" y="6339643"/>
                  <a:pt x="1749875" y="6275846"/>
                </a:cubicBezTo>
                <a:lnTo>
                  <a:pt x="27606" y="3292540"/>
                </a:lnTo>
                <a:cubicBezTo>
                  <a:pt x="-9203" y="3228784"/>
                  <a:pt x="-9203" y="3150233"/>
                  <a:pt x="27606" y="3086477"/>
                </a:cubicBezTo>
                <a:lnTo>
                  <a:pt x="1749875" y="103032"/>
                </a:lnTo>
                <a:cubicBezTo>
                  <a:pt x="1786767" y="39298"/>
                  <a:pt x="1854817" y="39"/>
                  <a:pt x="1928462" y="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Statement Slide w/ Image - Notched Frame | Hexagon Shape</a:t>
            </a:r>
          </a:p>
        </p:txBody>
      </p:sp>
      <p:sp>
        <p:nvSpPr>
          <p:cNvPr id="12" name="Picture Placeholder 9">
            <a:extLst>
              <a:ext uri="{FF2B5EF4-FFF2-40B4-BE49-F238E27FC236}">
                <a16:creationId xmlns:a16="http://schemas.microsoft.com/office/drawing/2014/main" id="{09DD5559-CEB6-4E41-AE7B-56F54560263D}"/>
              </a:ext>
            </a:extLst>
          </p:cNvPr>
          <p:cNvSpPr>
            <a:spLocks noGrp="1"/>
          </p:cNvSpPr>
          <p:nvPr>
            <p:ph type="pic" sz="quarter" idx="21" hasCustomPrompt="1"/>
          </p:nvPr>
        </p:nvSpPr>
        <p:spPr>
          <a:xfrm>
            <a:off x="262467" y="612648"/>
            <a:ext cx="5630333" cy="5632704"/>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4" name="TextBox 13">
            <a:extLst>
              <a:ext uri="{FF2B5EF4-FFF2-40B4-BE49-F238E27FC236}">
                <a16:creationId xmlns:a16="http://schemas.microsoft.com/office/drawing/2014/main" id="{AF9CD635-0161-3041-8E58-86EDF0E3D1DF}"/>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Notched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7BEFEFCD-C66A-AC46-82FD-89896ADB31EE}"/>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Text Placeholder 46">
            <a:extLst>
              <a:ext uri="{FF2B5EF4-FFF2-40B4-BE49-F238E27FC236}">
                <a16:creationId xmlns:a16="http://schemas.microsoft.com/office/drawing/2014/main" id="{FCFA4A8B-EBF7-C244-9DA6-6845CE0F9547}"/>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1296229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Statement Slide w/ Image - Notched Frame v2">
    <p:bg>
      <p:bgPr>
        <a:solidFill>
          <a:schemeClr val="accent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AE830E54-DEA9-2E41-A5D6-59213A9EB143}"/>
              </a:ext>
            </a:extLst>
          </p:cNvPr>
          <p:cNvSpPr/>
          <p:nvPr userDrawn="1"/>
        </p:nvSpPr>
        <p:spPr>
          <a:xfrm>
            <a:off x="231648" y="612648"/>
            <a:ext cx="5632704" cy="5632704"/>
          </a:xfrm>
          <a:custGeom>
            <a:avLst/>
            <a:gdLst>
              <a:gd name="connsiteX0" fmla="*/ 1928462 w 5618657"/>
              <a:gd name="connsiteY0" fmla="*/ 1 h 6378877"/>
              <a:gd name="connsiteX1" fmla="*/ 2941265 w 5618657"/>
              <a:gd name="connsiteY1" fmla="*/ 1 h 6378877"/>
              <a:gd name="connsiteX2" fmla="*/ 2941265 w 5618657"/>
              <a:gd name="connsiteY2" fmla="*/ 1 h 6378877"/>
              <a:gd name="connsiteX3" fmla="*/ 3512272 w 5618657"/>
              <a:gd name="connsiteY3" fmla="*/ 1 h 6378877"/>
              <a:gd name="connsiteX4" fmla="*/ 3512272 w 5618657"/>
              <a:gd name="connsiteY4" fmla="*/ 1 h 6378877"/>
              <a:gd name="connsiteX5" fmla="*/ 3690119 w 5618657"/>
              <a:gd name="connsiteY5" fmla="*/ 1 h 6378877"/>
              <a:gd name="connsiteX6" fmla="*/ 3868706 w 5618657"/>
              <a:gd name="connsiteY6" fmla="*/ 103033 h 6378877"/>
              <a:gd name="connsiteX7" fmla="*/ 5591045 w 5618657"/>
              <a:gd name="connsiteY7" fmla="*/ 3086202 h 6378877"/>
              <a:gd name="connsiteX8" fmla="*/ 5591045 w 5618657"/>
              <a:gd name="connsiteY8" fmla="*/ 3292265 h 6378877"/>
              <a:gd name="connsiteX9" fmla="*/ 3868913 w 5618657"/>
              <a:gd name="connsiteY9" fmla="*/ 6275709 h 6378877"/>
              <a:gd name="connsiteX10" fmla="*/ 3690258 w 5618657"/>
              <a:gd name="connsiteY10" fmla="*/ 6378877 h 6378877"/>
              <a:gd name="connsiteX11" fmla="*/ 3512272 w 5618657"/>
              <a:gd name="connsiteY11" fmla="*/ 6378877 h 6378877"/>
              <a:gd name="connsiteX12" fmla="*/ 2941265 w 5618657"/>
              <a:gd name="connsiteY12" fmla="*/ 6378877 h 6378877"/>
              <a:gd name="connsiteX13" fmla="*/ 2677389 w 5618657"/>
              <a:gd name="connsiteY13" fmla="*/ 6378877 h 6378877"/>
              <a:gd name="connsiteX14" fmla="*/ 2093129 w 5618657"/>
              <a:gd name="connsiteY14" fmla="*/ 6378877 h 6378877"/>
              <a:gd name="connsiteX15" fmla="*/ 1928462 w 5618657"/>
              <a:gd name="connsiteY15" fmla="*/ 6378877 h 6378877"/>
              <a:gd name="connsiteX16" fmla="*/ 1749875 w 5618657"/>
              <a:gd name="connsiteY16" fmla="*/ 6275846 h 6378877"/>
              <a:gd name="connsiteX17" fmla="*/ 27606 w 5618657"/>
              <a:gd name="connsiteY17" fmla="*/ 3292540 h 6378877"/>
              <a:gd name="connsiteX18" fmla="*/ 27606 w 5618657"/>
              <a:gd name="connsiteY18" fmla="*/ 3086477 h 6378877"/>
              <a:gd name="connsiteX19" fmla="*/ 1749875 w 5618657"/>
              <a:gd name="connsiteY19" fmla="*/ 103032 h 6378877"/>
              <a:gd name="connsiteX20" fmla="*/ 1928462 w 5618657"/>
              <a:gd name="connsiteY20" fmla="*/ 1 h 637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8657" h="6378877">
                <a:moveTo>
                  <a:pt x="1928462" y="1"/>
                </a:moveTo>
                <a:lnTo>
                  <a:pt x="2941265" y="1"/>
                </a:lnTo>
                <a:lnTo>
                  <a:pt x="2941265" y="1"/>
                </a:lnTo>
                <a:lnTo>
                  <a:pt x="3512272" y="1"/>
                </a:lnTo>
                <a:lnTo>
                  <a:pt x="3512272" y="1"/>
                </a:lnTo>
                <a:lnTo>
                  <a:pt x="3690119" y="1"/>
                </a:lnTo>
                <a:cubicBezTo>
                  <a:pt x="3763787" y="-46"/>
                  <a:pt x="3831877" y="39235"/>
                  <a:pt x="3868706" y="103033"/>
                </a:cubicBezTo>
                <a:lnTo>
                  <a:pt x="5591045" y="3086202"/>
                </a:lnTo>
                <a:cubicBezTo>
                  <a:pt x="5627861" y="3149957"/>
                  <a:pt x="5627861" y="3228509"/>
                  <a:pt x="5591045" y="3292265"/>
                </a:cubicBezTo>
                <a:lnTo>
                  <a:pt x="3868913" y="6275709"/>
                </a:lnTo>
                <a:cubicBezTo>
                  <a:pt x="3832103" y="6339581"/>
                  <a:pt x="3763979" y="6378946"/>
                  <a:pt x="3690258" y="6378877"/>
                </a:cubicBezTo>
                <a:lnTo>
                  <a:pt x="3512272" y="6378877"/>
                </a:lnTo>
                <a:lnTo>
                  <a:pt x="2941265" y="6378877"/>
                </a:lnTo>
                <a:lnTo>
                  <a:pt x="2677389" y="6378877"/>
                </a:lnTo>
                <a:lnTo>
                  <a:pt x="2093129" y="6378877"/>
                </a:lnTo>
                <a:lnTo>
                  <a:pt x="1928462" y="6378877"/>
                </a:lnTo>
                <a:cubicBezTo>
                  <a:pt x="1854795" y="6378946"/>
                  <a:pt x="1786706" y="6339643"/>
                  <a:pt x="1749875" y="6275846"/>
                </a:cubicBezTo>
                <a:lnTo>
                  <a:pt x="27606" y="3292540"/>
                </a:lnTo>
                <a:cubicBezTo>
                  <a:pt x="-9203" y="3228784"/>
                  <a:pt x="-9203" y="3150233"/>
                  <a:pt x="27606" y="3086477"/>
                </a:cubicBezTo>
                <a:lnTo>
                  <a:pt x="1749875" y="103032"/>
                </a:lnTo>
                <a:cubicBezTo>
                  <a:pt x="1786767" y="39298"/>
                  <a:pt x="1854817" y="39"/>
                  <a:pt x="1928462" y="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Statement Slide w/ Image - Hexagon Shape | Notched Frame</a:t>
            </a:r>
          </a:p>
        </p:txBody>
      </p:sp>
      <p:sp>
        <p:nvSpPr>
          <p:cNvPr id="12" name="Picture Placeholder 9">
            <a:extLst>
              <a:ext uri="{FF2B5EF4-FFF2-40B4-BE49-F238E27FC236}">
                <a16:creationId xmlns:a16="http://schemas.microsoft.com/office/drawing/2014/main" id="{09DD5559-CEB6-4E41-AE7B-56F54560263D}"/>
              </a:ext>
            </a:extLst>
          </p:cNvPr>
          <p:cNvSpPr>
            <a:spLocks noGrp="1"/>
          </p:cNvSpPr>
          <p:nvPr>
            <p:ph type="pic" sz="quarter" idx="21" hasCustomPrompt="1"/>
          </p:nvPr>
        </p:nvSpPr>
        <p:spPr>
          <a:xfrm>
            <a:off x="6307667" y="612648"/>
            <a:ext cx="5630333" cy="5632704"/>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4" name="TextBox 13">
            <a:extLst>
              <a:ext uri="{FF2B5EF4-FFF2-40B4-BE49-F238E27FC236}">
                <a16:creationId xmlns:a16="http://schemas.microsoft.com/office/drawing/2014/main" id="{AF9CD635-0161-3041-8E58-86EDF0E3D1DF}"/>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Notched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7BEFEFCD-C66A-AC46-82FD-89896ADB31EE}"/>
              </a:ext>
            </a:extLst>
          </p:cNvPr>
          <p:cNvSpPr>
            <a:spLocks noGrp="1"/>
          </p:cNvSpPr>
          <p:nvPr>
            <p:ph type="title" hasCustomPrompt="1"/>
          </p:nvPr>
        </p:nvSpPr>
        <p:spPr>
          <a:xfrm>
            <a:off x="221711"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Text Placeholder 46">
            <a:extLst>
              <a:ext uri="{FF2B5EF4-FFF2-40B4-BE49-F238E27FC236}">
                <a16:creationId xmlns:a16="http://schemas.microsoft.com/office/drawing/2014/main" id="{FCFA4A8B-EBF7-C244-9DA6-6845CE0F9547}"/>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0028177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Split Statement Slide w/ Image - Notched Frame">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0992BFE-F6DC-E34A-90E9-66DED992A517}"/>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10" name="Freeform 9">
            <a:extLst>
              <a:ext uri="{FF2B5EF4-FFF2-40B4-BE49-F238E27FC236}">
                <a16:creationId xmlns:a16="http://schemas.microsoft.com/office/drawing/2014/main" id="{96FB548D-3425-1643-9A53-A6A80A6849EF}"/>
              </a:ext>
            </a:extLst>
          </p:cNvPr>
          <p:cNvSpPr/>
          <p:nvPr userDrawn="1"/>
        </p:nvSpPr>
        <p:spPr>
          <a:xfrm>
            <a:off x="6347009" y="612648"/>
            <a:ext cx="5632704" cy="5632704"/>
          </a:xfrm>
          <a:custGeom>
            <a:avLst/>
            <a:gdLst>
              <a:gd name="connsiteX0" fmla="*/ 1928462 w 5618657"/>
              <a:gd name="connsiteY0" fmla="*/ 1 h 6378877"/>
              <a:gd name="connsiteX1" fmla="*/ 2941265 w 5618657"/>
              <a:gd name="connsiteY1" fmla="*/ 1 h 6378877"/>
              <a:gd name="connsiteX2" fmla="*/ 2941265 w 5618657"/>
              <a:gd name="connsiteY2" fmla="*/ 1 h 6378877"/>
              <a:gd name="connsiteX3" fmla="*/ 3512272 w 5618657"/>
              <a:gd name="connsiteY3" fmla="*/ 1 h 6378877"/>
              <a:gd name="connsiteX4" fmla="*/ 3512272 w 5618657"/>
              <a:gd name="connsiteY4" fmla="*/ 1 h 6378877"/>
              <a:gd name="connsiteX5" fmla="*/ 3690119 w 5618657"/>
              <a:gd name="connsiteY5" fmla="*/ 1 h 6378877"/>
              <a:gd name="connsiteX6" fmla="*/ 3868706 w 5618657"/>
              <a:gd name="connsiteY6" fmla="*/ 103033 h 6378877"/>
              <a:gd name="connsiteX7" fmla="*/ 5591045 w 5618657"/>
              <a:gd name="connsiteY7" fmla="*/ 3086202 h 6378877"/>
              <a:gd name="connsiteX8" fmla="*/ 5591045 w 5618657"/>
              <a:gd name="connsiteY8" fmla="*/ 3292265 h 6378877"/>
              <a:gd name="connsiteX9" fmla="*/ 3868913 w 5618657"/>
              <a:gd name="connsiteY9" fmla="*/ 6275709 h 6378877"/>
              <a:gd name="connsiteX10" fmla="*/ 3690258 w 5618657"/>
              <a:gd name="connsiteY10" fmla="*/ 6378877 h 6378877"/>
              <a:gd name="connsiteX11" fmla="*/ 3512272 w 5618657"/>
              <a:gd name="connsiteY11" fmla="*/ 6378877 h 6378877"/>
              <a:gd name="connsiteX12" fmla="*/ 2941265 w 5618657"/>
              <a:gd name="connsiteY12" fmla="*/ 6378877 h 6378877"/>
              <a:gd name="connsiteX13" fmla="*/ 2677389 w 5618657"/>
              <a:gd name="connsiteY13" fmla="*/ 6378877 h 6378877"/>
              <a:gd name="connsiteX14" fmla="*/ 2093129 w 5618657"/>
              <a:gd name="connsiteY14" fmla="*/ 6378877 h 6378877"/>
              <a:gd name="connsiteX15" fmla="*/ 1928462 w 5618657"/>
              <a:gd name="connsiteY15" fmla="*/ 6378877 h 6378877"/>
              <a:gd name="connsiteX16" fmla="*/ 1749875 w 5618657"/>
              <a:gd name="connsiteY16" fmla="*/ 6275846 h 6378877"/>
              <a:gd name="connsiteX17" fmla="*/ 27606 w 5618657"/>
              <a:gd name="connsiteY17" fmla="*/ 3292540 h 6378877"/>
              <a:gd name="connsiteX18" fmla="*/ 27606 w 5618657"/>
              <a:gd name="connsiteY18" fmla="*/ 3086477 h 6378877"/>
              <a:gd name="connsiteX19" fmla="*/ 1749875 w 5618657"/>
              <a:gd name="connsiteY19" fmla="*/ 103032 h 6378877"/>
              <a:gd name="connsiteX20" fmla="*/ 1928462 w 5618657"/>
              <a:gd name="connsiteY20" fmla="*/ 1 h 637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8657" h="6378877">
                <a:moveTo>
                  <a:pt x="1928462" y="1"/>
                </a:moveTo>
                <a:lnTo>
                  <a:pt x="2941265" y="1"/>
                </a:lnTo>
                <a:lnTo>
                  <a:pt x="2941265" y="1"/>
                </a:lnTo>
                <a:lnTo>
                  <a:pt x="3512272" y="1"/>
                </a:lnTo>
                <a:lnTo>
                  <a:pt x="3512272" y="1"/>
                </a:lnTo>
                <a:lnTo>
                  <a:pt x="3690119" y="1"/>
                </a:lnTo>
                <a:cubicBezTo>
                  <a:pt x="3763787" y="-46"/>
                  <a:pt x="3831877" y="39235"/>
                  <a:pt x="3868706" y="103033"/>
                </a:cubicBezTo>
                <a:lnTo>
                  <a:pt x="5591045" y="3086202"/>
                </a:lnTo>
                <a:cubicBezTo>
                  <a:pt x="5627861" y="3149957"/>
                  <a:pt x="5627861" y="3228509"/>
                  <a:pt x="5591045" y="3292265"/>
                </a:cubicBezTo>
                <a:lnTo>
                  <a:pt x="3868913" y="6275709"/>
                </a:lnTo>
                <a:cubicBezTo>
                  <a:pt x="3832103" y="6339581"/>
                  <a:pt x="3763979" y="6378946"/>
                  <a:pt x="3690258" y="6378877"/>
                </a:cubicBezTo>
                <a:lnTo>
                  <a:pt x="3512272" y="6378877"/>
                </a:lnTo>
                <a:lnTo>
                  <a:pt x="2941265" y="6378877"/>
                </a:lnTo>
                <a:lnTo>
                  <a:pt x="2677389" y="6378877"/>
                </a:lnTo>
                <a:lnTo>
                  <a:pt x="2093129" y="6378877"/>
                </a:lnTo>
                <a:lnTo>
                  <a:pt x="1928462" y="6378877"/>
                </a:lnTo>
                <a:cubicBezTo>
                  <a:pt x="1854795" y="6378946"/>
                  <a:pt x="1786706" y="6339643"/>
                  <a:pt x="1749875" y="6275846"/>
                </a:cubicBezTo>
                <a:lnTo>
                  <a:pt x="27606" y="3292540"/>
                </a:lnTo>
                <a:cubicBezTo>
                  <a:pt x="-9203" y="3228784"/>
                  <a:pt x="-9203" y="3150233"/>
                  <a:pt x="27606" y="3086477"/>
                </a:cubicBezTo>
                <a:lnTo>
                  <a:pt x="1749875" y="103032"/>
                </a:lnTo>
                <a:cubicBezTo>
                  <a:pt x="1786767" y="39298"/>
                  <a:pt x="1854817" y="39"/>
                  <a:pt x="1928462" y="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Text Book" panose="02020003000000000000" pitchFamily="18" charset="0"/>
            </a:endParaRPr>
          </a:p>
        </p:txBody>
      </p:sp>
      <p:sp>
        <p:nvSpPr>
          <p:cNvPr id="14" name="Picture Placeholder 9">
            <a:extLst>
              <a:ext uri="{FF2B5EF4-FFF2-40B4-BE49-F238E27FC236}">
                <a16:creationId xmlns:a16="http://schemas.microsoft.com/office/drawing/2014/main" id="{717A6A5C-17AF-FC42-A054-E9A7FC58C7C4}"/>
              </a:ext>
            </a:extLst>
          </p:cNvPr>
          <p:cNvSpPr>
            <a:spLocks noGrp="1"/>
          </p:cNvSpPr>
          <p:nvPr>
            <p:ph type="pic" sz="quarter" idx="21" hasCustomPrompt="1"/>
          </p:nvPr>
        </p:nvSpPr>
        <p:spPr>
          <a:xfrm>
            <a:off x="262467" y="612648"/>
            <a:ext cx="5630333" cy="5632704"/>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5" name="Text Placeholder 46">
            <a:extLst>
              <a:ext uri="{FF2B5EF4-FFF2-40B4-BE49-F238E27FC236}">
                <a16:creationId xmlns:a16="http://schemas.microsoft.com/office/drawing/2014/main" id="{3EFEEAAE-D673-604A-A0CF-292D36558EF1}"/>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Split Statement Slide w/ Image - Notched Frame | Hexagon Shape</a:t>
            </a:r>
          </a:p>
        </p:txBody>
      </p:sp>
      <p:sp>
        <p:nvSpPr>
          <p:cNvPr id="17" name="TextBox 16">
            <a:extLst>
              <a:ext uri="{FF2B5EF4-FFF2-40B4-BE49-F238E27FC236}">
                <a16:creationId xmlns:a16="http://schemas.microsoft.com/office/drawing/2014/main" id="{A63DCE1B-B035-D14C-BA12-A3C2B133CA8E}"/>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Notched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8" name="Title 5">
            <a:extLst>
              <a:ext uri="{FF2B5EF4-FFF2-40B4-BE49-F238E27FC236}">
                <a16:creationId xmlns:a16="http://schemas.microsoft.com/office/drawing/2014/main" id="{9B7C7480-DD87-C147-AC60-B32FB3067304}"/>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2356552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Split Statement Slide | Notched Frame Only">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0992BFE-F6DC-E34A-90E9-66DED992A517}"/>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Split Statement Slide w/ Image - Notched Frame - No Shape</a:t>
            </a:r>
          </a:p>
        </p:txBody>
      </p:sp>
      <p:sp>
        <p:nvSpPr>
          <p:cNvPr id="14" name="Picture Placeholder 9">
            <a:extLst>
              <a:ext uri="{FF2B5EF4-FFF2-40B4-BE49-F238E27FC236}">
                <a16:creationId xmlns:a16="http://schemas.microsoft.com/office/drawing/2014/main" id="{BCC21197-5119-8740-87E7-D9648DCB8DB7}"/>
              </a:ext>
            </a:extLst>
          </p:cNvPr>
          <p:cNvSpPr>
            <a:spLocks noGrp="1"/>
          </p:cNvSpPr>
          <p:nvPr>
            <p:ph type="pic" sz="quarter" idx="21" hasCustomPrompt="1"/>
          </p:nvPr>
        </p:nvSpPr>
        <p:spPr>
          <a:xfrm>
            <a:off x="262467" y="612648"/>
            <a:ext cx="5630333" cy="5632704"/>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5" name="Text Placeholder 46">
            <a:extLst>
              <a:ext uri="{FF2B5EF4-FFF2-40B4-BE49-F238E27FC236}">
                <a16:creationId xmlns:a16="http://schemas.microsoft.com/office/drawing/2014/main" id="{DB81846B-2E31-6F4B-BBF8-88E8821950E2}"/>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17" name="TextBox 16">
            <a:extLst>
              <a:ext uri="{FF2B5EF4-FFF2-40B4-BE49-F238E27FC236}">
                <a16:creationId xmlns:a16="http://schemas.microsoft.com/office/drawing/2014/main" id="{48AA52FD-2881-914E-ADAC-00FFE6290551}"/>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Notched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8" name="Title 5">
            <a:extLst>
              <a:ext uri="{FF2B5EF4-FFF2-40B4-BE49-F238E27FC236}">
                <a16:creationId xmlns:a16="http://schemas.microsoft.com/office/drawing/2014/main" id="{2263A96A-6043-1A45-9C49-F56F9DE94916}"/>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7365323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Statement Slide w/ Image - Circle Frame">
    <p:bg>
      <p:bgPr>
        <a:solidFill>
          <a:schemeClr val="accent1"/>
        </a:solidFill>
        <a:effectLst/>
      </p:bgPr>
    </p:bg>
    <p:spTree>
      <p:nvGrpSpPr>
        <p:cNvPr id="1" name=""/>
        <p:cNvGrpSpPr/>
        <p:nvPr/>
      </p:nvGrpSpPr>
      <p:grpSpPr>
        <a:xfrm>
          <a:off x="0" y="0"/>
          <a:ext cx="0" cy="0"/>
          <a:chOff x="0" y="0"/>
          <a:chExt cx="0" cy="0"/>
        </a:xfrm>
      </p:grpSpPr>
      <p:sp>
        <p:nvSpPr>
          <p:cNvPr id="11" name="Graphic 2">
            <a:extLst>
              <a:ext uri="{FF2B5EF4-FFF2-40B4-BE49-F238E27FC236}">
                <a16:creationId xmlns:a16="http://schemas.microsoft.com/office/drawing/2014/main" id="{CCDA38FE-D31A-9D46-8184-0E29106F3181}"/>
              </a:ext>
            </a:extLst>
          </p:cNvPr>
          <p:cNvSpPr>
            <a:spLocks/>
          </p:cNvSpPr>
          <p:nvPr userDrawn="1"/>
        </p:nvSpPr>
        <p:spPr>
          <a:xfrm>
            <a:off x="6324602" y="612648"/>
            <a:ext cx="5638799" cy="5632704"/>
          </a:xfrm>
          <a:custGeom>
            <a:avLst/>
            <a:gdLst>
              <a:gd name="connsiteX0" fmla="*/ 2457832 w 4915727"/>
              <a:gd name="connsiteY0" fmla="*/ 6794507 h 6794506"/>
              <a:gd name="connsiteX1" fmla="*/ 2513458 w 4915727"/>
              <a:gd name="connsiteY1" fmla="*/ 6765996 h 6794506"/>
              <a:gd name="connsiteX2" fmla="*/ 4896232 w 4915727"/>
              <a:gd name="connsiteY2" fmla="*/ 3457328 h 6794506"/>
              <a:gd name="connsiteX3" fmla="*/ 4897185 w 4915727"/>
              <a:gd name="connsiteY3" fmla="*/ 3338520 h 6794506"/>
              <a:gd name="connsiteX4" fmla="*/ 2513458 w 4915727"/>
              <a:gd name="connsiteY4" fmla="*/ 28518 h 6794506"/>
              <a:gd name="connsiteX5" fmla="*/ 2417829 w 4915727"/>
              <a:gd name="connsiteY5" fmla="*/ 12896 h 6794506"/>
              <a:gd name="connsiteX6" fmla="*/ 2402206 w 4915727"/>
              <a:gd name="connsiteY6" fmla="*/ 28518 h 6794506"/>
              <a:gd name="connsiteX7" fmla="*/ 18543 w 4915727"/>
              <a:gd name="connsiteY7" fmla="*/ 3338520 h 6794506"/>
              <a:gd name="connsiteX8" fmla="*/ 19495 w 4915727"/>
              <a:gd name="connsiteY8" fmla="*/ 3457328 h 6794506"/>
              <a:gd name="connsiteX9" fmla="*/ 2402206 w 4915727"/>
              <a:gd name="connsiteY9" fmla="*/ 6765996 h 6794506"/>
              <a:gd name="connsiteX10" fmla="*/ 2457832 w 4915727"/>
              <a:gd name="connsiteY10" fmla="*/ 6794507 h 679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727" h="6794506">
                <a:moveTo>
                  <a:pt x="2457832" y="6794507"/>
                </a:moveTo>
                <a:cubicBezTo>
                  <a:pt x="2479871" y="6794466"/>
                  <a:pt x="2500556" y="6783864"/>
                  <a:pt x="2513458" y="6765996"/>
                </a:cubicBezTo>
                <a:cubicBezTo>
                  <a:pt x="2513458" y="6765996"/>
                  <a:pt x="4593274" y="3888556"/>
                  <a:pt x="4896232" y="3457328"/>
                </a:cubicBezTo>
                <a:cubicBezTo>
                  <a:pt x="4921872" y="3421987"/>
                  <a:pt x="4922254" y="3374268"/>
                  <a:pt x="4897185" y="3338520"/>
                </a:cubicBezTo>
                <a:cubicBezTo>
                  <a:pt x="4883532" y="3319470"/>
                  <a:pt x="2513458" y="28518"/>
                  <a:pt x="2513458" y="28518"/>
                </a:cubicBezTo>
                <a:cubicBezTo>
                  <a:pt x="2491365" y="-2203"/>
                  <a:pt x="2448550" y="-9198"/>
                  <a:pt x="2417829" y="12896"/>
                </a:cubicBezTo>
                <a:cubicBezTo>
                  <a:pt x="2411810" y="17224"/>
                  <a:pt x="2406534" y="22500"/>
                  <a:pt x="2402206" y="28518"/>
                </a:cubicBezTo>
                <a:cubicBezTo>
                  <a:pt x="2402206" y="28518"/>
                  <a:pt x="32132" y="3319470"/>
                  <a:pt x="18543" y="3338520"/>
                </a:cubicBezTo>
                <a:cubicBezTo>
                  <a:pt x="-6527" y="3374267"/>
                  <a:pt x="-6144" y="3421987"/>
                  <a:pt x="19495" y="3457328"/>
                </a:cubicBezTo>
                <a:cubicBezTo>
                  <a:pt x="322391" y="3888556"/>
                  <a:pt x="2402206" y="6765996"/>
                  <a:pt x="2402206" y="6765996"/>
                </a:cubicBezTo>
                <a:cubicBezTo>
                  <a:pt x="2415108" y="6783864"/>
                  <a:pt x="2435793" y="6794466"/>
                  <a:pt x="2457832" y="6794507"/>
                </a:cubicBezTo>
                <a:close/>
              </a:path>
            </a:pathLst>
          </a:custGeom>
          <a:solidFill>
            <a:schemeClr val="accent2"/>
          </a:solidFill>
          <a:ln w="6350" cap="flat">
            <a:noFill/>
            <a:prstDash val="solid"/>
            <a:miter/>
          </a:ln>
        </p:spPr>
        <p:txBody>
          <a:bodyPr rtlCol="0" anchor="ctr"/>
          <a:lstStyle/>
          <a:p>
            <a:endParaRPr lang="en-US" sz="1351" b="0" i="0" dirty="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Statement Slide w/ Image - Circle Frame | Diamond Shape</a:t>
            </a:r>
          </a:p>
        </p:txBody>
      </p:sp>
      <p:sp>
        <p:nvSpPr>
          <p:cNvPr id="12" name="Picture Placeholder 9">
            <a:extLst>
              <a:ext uri="{FF2B5EF4-FFF2-40B4-BE49-F238E27FC236}">
                <a16:creationId xmlns:a16="http://schemas.microsoft.com/office/drawing/2014/main" id="{BDADDBEB-63CE-FE4E-99E7-12754384C1BA}"/>
              </a:ext>
            </a:extLst>
          </p:cNvPr>
          <p:cNvSpPr>
            <a:spLocks noGrp="1"/>
          </p:cNvSpPr>
          <p:nvPr>
            <p:ph type="pic" sz="quarter" idx="21" hasCustomPrompt="1"/>
          </p:nvPr>
        </p:nvSpPr>
        <p:spPr>
          <a:xfrm>
            <a:off x="254000" y="611335"/>
            <a:ext cx="5632704" cy="5635331"/>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4" name="TextBox 13">
            <a:extLst>
              <a:ext uri="{FF2B5EF4-FFF2-40B4-BE49-F238E27FC236}">
                <a16:creationId xmlns:a16="http://schemas.microsoft.com/office/drawing/2014/main" id="{170F0D8A-6798-5947-8A5D-C3F97CD1F3F7}"/>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Circle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A5B75955-5AB8-7F4C-B853-095EB81F2225}"/>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Text Placeholder 46">
            <a:extLst>
              <a:ext uri="{FF2B5EF4-FFF2-40B4-BE49-F238E27FC236}">
                <a16:creationId xmlns:a16="http://schemas.microsoft.com/office/drawing/2014/main" id="{A11FB64F-B097-2B4B-BA3D-BF602C94B20E}"/>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2650708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Statement Slide w/ Image - Circle Frame v2">
    <p:bg>
      <p:bgPr>
        <a:solidFill>
          <a:schemeClr val="accent1"/>
        </a:solidFill>
        <a:effectLst/>
      </p:bgPr>
    </p:bg>
    <p:spTree>
      <p:nvGrpSpPr>
        <p:cNvPr id="1" name=""/>
        <p:cNvGrpSpPr/>
        <p:nvPr/>
      </p:nvGrpSpPr>
      <p:grpSpPr>
        <a:xfrm>
          <a:off x="0" y="0"/>
          <a:ext cx="0" cy="0"/>
          <a:chOff x="0" y="0"/>
          <a:chExt cx="0" cy="0"/>
        </a:xfrm>
      </p:grpSpPr>
      <p:sp>
        <p:nvSpPr>
          <p:cNvPr id="11" name="Graphic 2">
            <a:extLst>
              <a:ext uri="{FF2B5EF4-FFF2-40B4-BE49-F238E27FC236}">
                <a16:creationId xmlns:a16="http://schemas.microsoft.com/office/drawing/2014/main" id="{CCDA38FE-D31A-9D46-8184-0E29106F3181}"/>
              </a:ext>
            </a:extLst>
          </p:cNvPr>
          <p:cNvSpPr>
            <a:spLocks/>
          </p:cNvSpPr>
          <p:nvPr userDrawn="1"/>
        </p:nvSpPr>
        <p:spPr>
          <a:xfrm>
            <a:off x="228601" y="612648"/>
            <a:ext cx="5638799" cy="5632704"/>
          </a:xfrm>
          <a:custGeom>
            <a:avLst/>
            <a:gdLst>
              <a:gd name="connsiteX0" fmla="*/ 2457832 w 4915727"/>
              <a:gd name="connsiteY0" fmla="*/ 6794507 h 6794506"/>
              <a:gd name="connsiteX1" fmla="*/ 2513458 w 4915727"/>
              <a:gd name="connsiteY1" fmla="*/ 6765996 h 6794506"/>
              <a:gd name="connsiteX2" fmla="*/ 4896232 w 4915727"/>
              <a:gd name="connsiteY2" fmla="*/ 3457328 h 6794506"/>
              <a:gd name="connsiteX3" fmla="*/ 4897185 w 4915727"/>
              <a:gd name="connsiteY3" fmla="*/ 3338520 h 6794506"/>
              <a:gd name="connsiteX4" fmla="*/ 2513458 w 4915727"/>
              <a:gd name="connsiteY4" fmla="*/ 28518 h 6794506"/>
              <a:gd name="connsiteX5" fmla="*/ 2417829 w 4915727"/>
              <a:gd name="connsiteY5" fmla="*/ 12896 h 6794506"/>
              <a:gd name="connsiteX6" fmla="*/ 2402206 w 4915727"/>
              <a:gd name="connsiteY6" fmla="*/ 28518 h 6794506"/>
              <a:gd name="connsiteX7" fmla="*/ 18543 w 4915727"/>
              <a:gd name="connsiteY7" fmla="*/ 3338520 h 6794506"/>
              <a:gd name="connsiteX8" fmla="*/ 19495 w 4915727"/>
              <a:gd name="connsiteY8" fmla="*/ 3457328 h 6794506"/>
              <a:gd name="connsiteX9" fmla="*/ 2402206 w 4915727"/>
              <a:gd name="connsiteY9" fmla="*/ 6765996 h 6794506"/>
              <a:gd name="connsiteX10" fmla="*/ 2457832 w 4915727"/>
              <a:gd name="connsiteY10" fmla="*/ 6794507 h 679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727" h="6794506">
                <a:moveTo>
                  <a:pt x="2457832" y="6794507"/>
                </a:moveTo>
                <a:cubicBezTo>
                  <a:pt x="2479871" y="6794466"/>
                  <a:pt x="2500556" y="6783864"/>
                  <a:pt x="2513458" y="6765996"/>
                </a:cubicBezTo>
                <a:cubicBezTo>
                  <a:pt x="2513458" y="6765996"/>
                  <a:pt x="4593274" y="3888556"/>
                  <a:pt x="4896232" y="3457328"/>
                </a:cubicBezTo>
                <a:cubicBezTo>
                  <a:pt x="4921872" y="3421987"/>
                  <a:pt x="4922254" y="3374268"/>
                  <a:pt x="4897185" y="3338520"/>
                </a:cubicBezTo>
                <a:cubicBezTo>
                  <a:pt x="4883532" y="3319470"/>
                  <a:pt x="2513458" y="28518"/>
                  <a:pt x="2513458" y="28518"/>
                </a:cubicBezTo>
                <a:cubicBezTo>
                  <a:pt x="2491365" y="-2203"/>
                  <a:pt x="2448550" y="-9198"/>
                  <a:pt x="2417829" y="12896"/>
                </a:cubicBezTo>
                <a:cubicBezTo>
                  <a:pt x="2411810" y="17224"/>
                  <a:pt x="2406534" y="22500"/>
                  <a:pt x="2402206" y="28518"/>
                </a:cubicBezTo>
                <a:cubicBezTo>
                  <a:pt x="2402206" y="28518"/>
                  <a:pt x="32132" y="3319470"/>
                  <a:pt x="18543" y="3338520"/>
                </a:cubicBezTo>
                <a:cubicBezTo>
                  <a:pt x="-6527" y="3374267"/>
                  <a:pt x="-6144" y="3421987"/>
                  <a:pt x="19495" y="3457328"/>
                </a:cubicBezTo>
                <a:cubicBezTo>
                  <a:pt x="322391" y="3888556"/>
                  <a:pt x="2402206" y="6765996"/>
                  <a:pt x="2402206" y="6765996"/>
                </a:cubicBezTo>
                <a:cubicBezTo>
                  <a:pt x="2415108" y="6783864"/>
                  <a:pt x="2435793" y="6794466"/>
                  <a:pt x="2457832" y="6794507"/>
                </a:cubicBezTo>
                <a:close/>
              </a:path>
            </a:pathLst>
          </a:custGeom>
          <a:solidFill>
            <a:schemeClr val="accent2"/>
          </a:solidFill>
          <a:ln w="6350" cap="flat">
            <a:noFill/>
            <a:prstDash val="solid"/>
            <a:miter/>
          </a:ln>
        </p:spPr>
        <p:txBody>
          <a:bodyPr rtlCol="0" anchor="ctr"/>
          <a:lstStyle/>
          <a:p>
            <a:endParaRPr lang="en-US" sz="1351" b="0" i="0" dirty="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Statement Slide w/ Image - Diamond Shape | Circle Frame</a:t>
            </a:r>
          </a:p>
        </p:txBody>
      </p:sp>
      <p:sp>
        <p:nvSpPr>
          <p:cNvPr id="12" name="Picture Placeholder 9">
            <a:extLst>
              <a:ext uri="{FF2B5EF4-FFF2-40B4-BE49-F238E27FC236}">
                <a16:creationId xmlns:a16="http://schemas.microsoft.com/office/drawing/2014/main" id="{BDADDBEB-63CE-FE4E-99E7-12754384C1BA}"/>
              </a:ext>
            </a:extLst>
          </p:cNvPr>
          <p:cNvSpPr>
            <a:spLocks noGrp="1"/>
          </p:cNvSpPr>
          <p:nvPr>
            <p:ph type="pic" sz="quarter" idx="21" hasCustomPrompt="1"/>
          </p:nvPr>
        </p:nvSpPr>
        <p:spPr>
          <a:xfrm>
            <a:off x="6327648" y="611335"/>
            <a:ext cx="5632704" cy="5635331"/>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4" name="TextBox 13">
            <a:extLst>
              <a:ext uri="{FF2B5EF4-FFF2-40B4-BE49-F238E27FC236}">
                <a16:creationId xmlns:a16="http://schemas.microsoft.com/office/drawing/2014/main" id="{170F0D8A-6798-5947-8A5D-C3F97CD1F3F7}"/>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Circle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A5B75955-5AB8-7F4C-B853-095EB81F2225}"/>
              </a:ext>
            </a:extLst>
          </p:cNvPr>
          <p:cNvSpPr>
            <a:spLocks noGrp="1"/>
          </p:cNvSpPr>
          <p:nvPr>
            <p:ph type="title" hasCustomPrompt="1"/>
          </p:nvPr>
        </p:nvSpPr>
        <p:spPr>
          <a:xfrm>
            <a:off x="241071"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Text Placeholder 46">
            <a:extLst>
              <a:ext uri="{FF2B5EF4-FFF2-40B4-BE49-F238E27FC236}">
                <a16:creationId xmlns:a16="http://schemas.microsoft.com/office/drawing/2014/main" id="{A11FB64F-B097-2B4B-BA3D-BF602C94B20E}"/>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7124484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plit Statement Slide w/ Image - Circle Frame">
    <p:bg>
      <p:bgPr>
        <a:solidFill>
          <a:schemeClr val="accent1"/>
        </a:solidFill>
        <a:effectLst/>
      </p:bgPr>
    </p:bg>
    <p:spTree>
      <p:nvGrpSpPr>
        <p:cNvPr id="1" name=""/>
        <p:cNvGrpSpPr/>
        <p:nvPr/>
      </p:nvGrpSpPr>
      <p:grpSpPr>
        <a:xfrm>
          <a:off x="0" y="0"/>
          <a:ext cx="0" cy="0"/>
          <a:chOff x="0" y="0"/>
          <a:chExt cx="0" cy="0"/>
        </a:xfrm>
      </p:grpSpPr>
      <p:sp>
        <p:nvSpPr>
          <p:cNvPr id="10" name="Graphic 2">
            <a:extLst>
              <a:ext uri="{FF2B5EF4-FFF2-40B4-BE49-F238E27FC236}">
                <a16:creationId xmlns:a16="http://schemas.microsoft.com/office/drawing/2014/main" id="{628F0644-019E-694A-A7CC-46E84F3FFE40}"/>
              </a:ext>
            </a:extLst>
          </p:cNvPr>
          <p:cNvSpPr>
            <a:spLocks/>
          </p:cNvSpPr>
          <p:nvPr userDrawn="1"/>
        </p:nvSpPr>
        <p:spPr>
          <a:xfrm>
            <a:off x="6324602" y="612648"/>
            <a:ext cx="5638799" cy="5632704"/>
          </a:xfrm>
          <a:custGeom>
            <a:avLst/>
            <a:gdLst>
              <a:gd name="connsiteX0" fmla="*/ 2457832 w 4915727"/>
              <a:gd name="connsiteY0" fmla="*/ 6794507 h 6794506"/>
              <a:gd name="connsiteX1" fmla="*/ 2513458 w 4915727"/>
              <a:gd name="connsiteY1" fmla="*/ 6765996 h 6794506"/>
              <a:gd name="connsiteX2" fmla="*/ 4896232 w 4915727"/>
              <a:gd name="connsiteY2" fmla="*/ 3457328 h 6794506"/>
              <a:gd name="connsiteX3" fmla="*/ 4897185 w 4915727"/>
              <a:gd name="connsiteY3" fmla="*/ 3338520 h 6794506"/>
              <a:gd name="connsiteX4" fmla="*/ 2513458 w 4915727"/>
              <a:gd name="connsiteY4" fmla="*/ 28518 h 6794506"/>
              <a:gd name="connsiteX5" fmla="*/ 2417829 w 4915727"/>
              <a:gd name="connsiteY5" fmla="*/ 12896 h 6794506"/>
              <a:gd name="connsiteX6" fmla="*/ 2402206 w 4915727"/>
              <a:gd name="connsiteY6" fmla="*/ 28518 h 6794506"/>
              <a:gd name="connsiteX7" fmla="*/ 18543 w 4915727"/>
              <a:gd name="connsiteY7" fmla="*/ 3338520 h 6794506"/>
              <a:gd name="connsiteX8" fmla="*/ 19495 w 4915727"/>
              <a:gd name="connsiteY8" fmla="*/ 3457328 h 6794506"/>
              <a:gd name="connsiteX9" fmla="*/ 2402206 w 4915727"/>
              <a:gd name="connsiteY9" fmla="*/ 6765996 h 6794506"/>
              <a:gd name="connsiteX10" fmla="*/ 2457832 w 4915727"/>
              <a:gd name="connsiteY10" fmla="*/ 6794507 h 679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727" h="6794506">
                <a:moveTo>
                  <a:pt x="2457832" y="6794507"/>
                </a:moveTo>
                <a:cubicBezTo>
                  <a:pt x="2479871" y="6794466"/>
                  <a:pt x="2500556" y="6783864"/>
                  <a:pt x="2513458" y="6765996"/>
                </a:cubicBezTo>
                <a:cubicBezTo>
                  <a:pt x="2513458" y="6765996"/>
                  <a:pt x="4593274" y="3888556"/>
                  <a:pt x="4896232" y="3457328"/>
                </a:cubicBezTo>
                <a:cubicBezTo>
                  <a:pt x="4921872" y="3421987"/>
                  <a:pt x="4922254" y="3374268"/>
                  <a:pt x="4897185" y="3338520"/>
                </a:cubicBezTo>
                <a:cubicBezTo>
                  <a:pt x="4883532" y="3319470"/>
                  <a:pt x="2513458" y="28518"/>
                  <a:pt x="2513458" y="28518"/>
                </a:cubicBezTo>
                <a:cubicBezTo>
                  <a:pt x="2491365" y="-2203"/>
                  <a:pt x="2448550" y="-9198"/>
                  <a:pt x="2417829" y="12896"/>
                </a:cubicBezTo>
                <a:cubicBezTo>
                  <a:pt x="2411810" y="17224"/>
                  <a:pt x="2406534" y="22500"/>
                  <a:pt x="2402206" y="28518"/>
                </a:cubicBezTo>
                <a:cubicBezTo>
                  <a:pt x="2402206" y="28518"/>
                  <a:pt x="32132" y="3319470"/>
                  <a:pt x="18543" y="3338520"/>
                </a:cubicBezTo>
                <a:cubicBezTo>
                  <a:pt x="-6527" y="3374267"/>
                  <a:pt x="-6144" y="3421987"/>
                  <a:pt x="19495" y="3457328"/>
                </a:cubicBezTo>
                <a:cubicBezTo>
                  <a:pt x="322391" y="3888556"/>
                  <a:pt x="2402206" y="6765996"/>
                  <a:pt x="2402206" y="6765996"/>
                </a:cubicBezTo>
                <a:cubicBezTo>
                  <a:pt x="2415108" y="6783864"/>
                  <a:pt x="2435793" y="6794466"/>
                  <a:pt x="2457832" y="6794507"/>
                </a:cubicBezTo>
                <a:close/>
              </a:path>
            </a:pathLst>
          </a:custGeom>
          <a:solidFill>
            <a:schemeClr val="accent2"/>
          </a:solidFill>
          <a:ln w="6350" cap="flat">
            <a:noFill/>
            <a:prstDash val="solid"/>
            <a:miter/>
          </a:ln>
        </p:spPr>
        <p:txBody>
          <a:bodyPr rtlCol="0" anchor="ctr"/>
          <a:lstStyle/>
          <a:p>
            <a:endParaRPr lang="en-US" sz="1351" b="0" i="0" dirty="0">
              <a:latin typeface="Girl Scout Text Book" panose="02020003000000000000" pitchFamily="18" charset="0"/>
            </a:endParaRPr>
          </a:p>
        </p:txBody>
      </p:sp>
      <p:sp>
        <p:nvSpPr>
          <p:cNvPr id="11" name="Rectangle 10">
            <a:extLst>
              <a:ext uri="{FF2B5EF4-FFF2-40B4-BE49-F238E27FC236}">
                <a16:creationId xmlns:a16="http://schemas.microsoft.com/office/drawing/2014/main" id="{A2D85B32-0EE6-1144-9056-9EDA1DA4C1DE}"/>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Split Statement Slide w/ Image - Circle Frame | Diamond Shape</a:t>
            </a:r>
          </a:p>
        </p:txBody>
      </p:sp>
      <p:sp>
        <p:nvSpPr>
          <p:cNvPr id="15" name="Text Placeholder 46">
            <a:extLst>
              <a:ext uri="{FF2B5EF4-FFF2-40B4-BE49-F238E27FC236}">
                <a16:creationId xmlns:a16="http://schemas.microsoft.com/office/drawing/2014/main" id="{998B3936-D401-664D-B1C7-31D695BF0643}"/>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16" name="Picture Placeholder 9">
            <a:extLst>
              <a:ext uri="{FF2B5EF4-FFF2-40B4-BE49-F238E27FC236}">
                <a16:creationId xmlns:a16="http://schemas.microsoft.com/office/drawing/2014/main" id="{779D86B2-74BA-F442-8CCD-927D1B08B13F}"/>
              </a:ext>
            </a:extLst>
          </p:cNvPr>
          <p:cNvSpPr>
            <a:spLocks noGrp="1"/>
          </p:cNvSpPr>
          <p:nvPr>
            <p:ph type="pic" sz="quarter" idx="21" hasCustomPrompt="1"/>
          </p:nvPr>
        </p:nvSpPr>
        <p:spPr>
          <a:xfrm>
            <a:off x="254000" y="611335"/>
            <a:ext cx="5632704" cy="5635331"/>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8" name="TextBox 17">
            <a:extLst>
              <a:ext uri="{FF2B5EF4-FFF2-40B4-BE49-F238E27FC236}">
                <a16:creationId xmlns:a16="http://schemas.microsoft.com/office/drawing/2014/main" id="{E5FA1D89-D568-744F-BAC7-DD2A8EEB4ACF}"/>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Circle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9" name="Title 5">
            <a:extLst>
              <a:ext uri="{FF2B5EF4-FFF2-40B4-BE49-F238E27FC236}">
                <a16:creationId xmlns:a16="http://schemas.microsoft.com/office/drawing/2014/main" id="{ED6E5AE5-7D3E-EE4F-9456-5C48CE95BEBF}"/>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7805904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Split Statement Slide | Circle Frame Only">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2D85B32-0EE6-1144-9056-9EDA1DA4C1DE}"/>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Split Statement Slide w/ Image - Circle Frame - No Shape</a:t>
            </a:r>
          </a:p>
        </p:txBody>
      </p:sp>
      <p:sp>
        <p:nvSpPr>
          <p:cNvPr id="13" name="Text Placeholder 46">
            <a:extLst>
              <a:ext uri="{FF2B5EF4-FFF2-40B4-BE49-F238E27FC236}">
                <a16:creationId xmlns:a16="http://schemas.microsoft.com/office/drawing/2014/main" id="{A39BFD8F-17B9-1D45-81AC-62593E6AB6E9}"/>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14" name="Picture Placeholder 9">
            <a:extLst>
              <a:ext uri="{FF2B5EF4-FFF2-40B4-BE49-F238E27FC236}">
                <a16:creationId xmlns:a16="http://schemas.microsoft.com/office/drawing/2014/main" id="{C706EECC-C9A1-F845-A116-D8C11F83DC4A}"/>
              </a:ext>
            </a:extLst>
          </p:cNvPr>
          <p:cNvSpPr>
            <a:spLocks noGrp="1"/>
          </p:cNvSpPr>
          <p:nvPr>
            <p:ph type="pic" sz="quarter" idx="21" hasCustomPrompt="1"/>
          </p:nvPr>
        </p:nvSpPr>
        <p:spPr>
          <a:xfrm>
            <a:off x="254000" y="611335"/>
            <a:ext cx="5632704" cy="5635331"/>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6" name="TextBox 15">
            <a:extLst>
              <a:ext uri="{FF2B5EF4-FFF2-40B4-BE49-F238E27FC236}">
                <a16:creationId xmlns:a16="http://schemas.microsoft.com/office/drawing/2014/main" id="{69A1FEE3-70A2-2743-8597-9DDE148B69C1}"/>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Circle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7" name="Title 5">
            <a:extLst>
              <a:ext uri="{FF2B5EF4-FFF2-40B4-BE49-F238E27FC236}">
                <a16:creationId xmlns:a16="http://schemas.microsoft.com/office/drawing/2014/main" id="{C3084DB8-7AD7-724F-A9FD-0DB54A1AB532}"/>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8984801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Statement Slide w/ Image - Diamond Frame">
    <p:bg>
      <p:bgPr>
        <a:solidFill>
          <a:schemeClr val="accent1"/>
        </a:solidFill>
        <a:effectLst/>
      </p:bgPr>
    </p:bg>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D682BAFB-FAF9-2C49-8C56-32362FCFE2BF}"/>
              </a:ext>
            </a:extLst>
          </p:cNvPr>
          <p:cNvSpPr/>
          <p:nvPr userDrawn="1"/>
        </p:nvSpPr>
        <p:spPr>
          <a:xfrm>
            <a:off x="6282492" y="645985"/>
            <a:ext cx="5680913" cy="5633996"/>
          </a:xfrm>
          <a:custGeom>
            <a:avLst/>
            <a:gdLst>
              <a:gd name="connsiteX0" fmla="*/ 2130342 w 4260685"/>
              <a:gd name="connsiteY0" fmla="*/ 0 h 4225497"/>
              <a:gd name="connsiteX1" fmla="*/ 4260685 w 4260685"/>
              <a:gd name="connsiteY1" fmla="*/ 2129044 h 4225497"/>
              <a:gd name="connsiteX2" fmla="*/ 4260685 w 4260685"/>
              <a:gd name="connsiteY2" fmla="*/ 2243782 h 4225497"/>
              <a:gd name="connsiteX3" fmla="*/ 4260685 w 4260685"/>
              <a:gd name="connsiteY3" fmla="*/ 2576210 h 4225497"/>
              <a:gd name="connsiteX4" fmla="*/ 4260685 w 4260685"/>
              <a:gd name="connsiteY4" fmla="*/ 2691105 h 4225497"/>
              <a:gd name="connsiteX5" fmla="*/ 4260685 w 4260685"/>
              <a:gd name="connsiteY5" fmla="*/ 2818885 h 4225497"/>
              <a:gd name="connsiteX6" fmla="*/ 4260685 w 4260685"/>
              <a:gd name="connsiteY6" fmla="*/ 3576262 h 4225497"/>
              <a:gd name="connsiteX7" fmla="*/ 4260685 w 4260685"/>
              <a:gd name="connsiteY7" fmla="*/ 3691158 h 4225497"/>
              <a:gd name="connsiteX8" fmla="*/ 4260685 w 4260685"/>
              <a:gd name="connsiteY8" fmla="*/ 4107208 h 4225497"/>
              <a:gd name="connsiteX9" fmla="*/ 4142324 w 4260685"/>
              <a:gd name="connsiteY9" fmla="*/ 4225497 h 4225497"/>
              <a:gd name="connsiteX10" fmla="*/ 118362 w 4260685"/>
              <a:gd name="connsiteY10" fmla="*/ 4225497 h 4225497"/>
              <a:gd name="connsiteX11" fmla="*/ 0 w 4260685"/>
              <a:gd name="connsiteY11" fmla="*/ 4107208 h 4225497"/>
              <a:gd name="connsiteX12" fmla="*/ 0 w 4260685"/>
              <a:gd name="connsiteY12" fmla="*/ 3691158 h 4225497"/>
              <a:gd name="connsiteX13" fmla="*/ 0 w 4260685"/>
              <a:gd name="connsiteY13" fmla="*/ 3576262 h 4225497"/>
              <a:gd name="connsiteX14" fmla="*/ 0 w 4260685"/>
              <a:gd name="connsiteY14" fmla="*/ 2818885 h 4225497"/>
              <a:gd name="connsiteX15" fmla="*/ 0 w 4260685"/>
              <a:gd name="connsiteY15" fmla="*/ 2691105 h 4225497"/>
              <a:gd name="connsiteX16" fmla="*/ 0 w 4260685"/>
              <a:gd name="connsiteY16" fmla="*/ 2576210 h 4225497"/>
              <a:gd name="connsiteX17" fmla="*/ 0 w 4260685"/>
              <a:gd name="connsiteY17" fmla="*/ 2243782 h 4225497"/>
              <a:gd name="connsiteX18" fmla="*/ 0 w 4260685"/>
              <a:gd name="connsiteY18" fmla="*/ 2129044 h 4225497"/>
              <a:gd name="connsiteX19" fmla="*/ 2130342 w 4260685"/>
              <a:gd name="connsiteY19" fmla="*/ 0 h 4225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0685" h="4225497">
                <a:moveTo>
                  <a:pt x="2130342" y="0"/>
                </a:moveTo>
                <a:cubicBezTo>
                  <a:pt x="3306898" y="0"/>
                  <a:pt x="4260685" y="953206"/>
                  <a:pt x="4260685" y="2129044"/>
                </a:cubicBezTo>
                <a:lnTo>
                  <a:pt x="4260685" y="2243782"/>
                </a:lnTo>
                <a:lnTo>
                  <a:pt x="4260685" y="2576210"/>
                </a:lnTo>
                <a:lnTo>
                  <a:pt x="4260685" y="2691105"/>
                </a:lnTo>
                <a:lnTo>
                  <a:pt x="4260685" y="2818885"/>
                </a:lnTo>
                <a:lnTo>
                  <a:pt x="4260685" y="3576262"/>
                </a:lnTo>
                <a:lnTo>
                  <a:pt x="4260685" y="3691158"/>
                </a:lnTo>
                <a:lnTo>
                  <a:pt x="4260685" y="4107208"/>
                </a:lnTo>
                <a:cubicBezTo>
                  <a:pt x="4260685" y="4172538"/>
                  <a:pt x="4207692" y="4225497"/>
                  <a:pt x="4142324" y="4225497"/>
                </a:cubicBezTo>
                <a:lnTo>
                  <a:pt x="118362" y="4225497"/>
                </a:lnTo>
                <a:cubicBezTo>
                  <a:pt x="52993" y="4225497"/>
                  <a:pt x="0" y="4172538"/>
                  <a:pt x="0" y="4107208"/>
                </a:cubicBezTo>
                <a:lnTo>
                  <a:pt x="0" y="3691158"/>
                </a:lnTo>
                <a:lnTo>
                  <a:pt x="0" y="3576262"/>
                </a:lnTo>
                <a:lnTo>
                  <a:pt x="0" y="2818885"/>
                </a:lnTo>
                <a:lnTo>
                  <a:pt x="0" y="2691105"/>
                </a:lnTo>
                <a:lnTo>
                  <a:pt x="0" y="2576210"/>
                </a:lnTo>
                <a:lnTo>
                  <a:pt x="0" y="2243782"/>
                </a:lnTo>
                <a:lnTo>
                  <a:pt x="0" y="2129044"/>
                </a:lnTo>
                <a:cubicBezTo>
                  <a:pt x="0" y="953206"/>
                  <a:pt x="953787" y="0"/>
                  <a:pt x="213034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b="0" i="0" dirty="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Statement Slide w/ Image - Diamond Frame | Arch Shape</a:t>
            </a:r>
          </a:p>
        </p:txBody>
      </p:sp>
      <p:sp>
        <p:nvSpPr>
          <p:cNvPr id="12" name="Picture Placeholder 9">
            <a:extLst>
              <a:ext uri="{FF2B5EF4-FFF2-40B4-BE49-F238E27FC236}">
                <a16:creationId xmlns:a16="http://schemas.microsoft.com/office/drawing/2014/main" id="{FEB2F38C-D6C0-0F4A-998D-F2AB69C8189F}"/>
              </a:ext>
            </a:extLst>
          </p:cNvPr>
          <p:cNvSpPr>
            <a:spLocks noGrp="1"/>
          </p:cNvSpPr>
          <p:nvPr>
            <p:ph type="pic" sz="quarter" idx="21" hasCustomPrompt="1"/>
          </p:nvPr>
        </p:nvSpPr>
        <p:spPr>
          <a:xfrm>
            <a:off x="244564" y="612648"/>
            <a:ext cx="5632704" cy="5632704"/>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8" name="TextBox 17">
            <a:extLst>
              <a:ext uri="{FF2B5EF4-FFF2-40B4-BE49-F238E27FC236}">
                <a16:creationId xmlns:a16="http://schemas.microsoft.com/office/drawing/2014/main" id="{1351B3FB-6D4B-A848-B177-00026EE51BB4}"/>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Diamond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9" name="Title 5">
            <a:extLst>
              <a:ext uri="{FF2B5EF4-FFF2-40B4-BE49-F238E27FC236}">
                <a16:creationId xmlns:a16="http://schemas.microsoft.com/office/drawing/2014/main" id="{BA7E1DBB-F6AD-C245-820D-5A70A2CCD874}"/>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0" name="Text Placeholder 46">
            <a:extLst>
              <a:ext uri="{FF2B5EF4-FFF2-40B4-BE49-F238E27FC236}">
                <a16:creationId xmlns:a16="http://schemas.microsoft.com/office/drawing/2014/main" id="{24BEC7E5-A3D0-F242-838B-68758D867581}"/>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3963540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Statement Slide w/ Image - Diamond Frame v2">
    <p:bg>
      <p:bgPr>
        <a:solidFill>
          <a:schemeClr val="accent1"/>
        </a:solidFill>
        <a:effectLst/>
      </p:bgPr>
    </p:bg>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D682BAFB-FAF9-2C49-8C56-32362FCFE2BF}"/>
              </a:ext>
            </a:extLst>
          </p:cNvPr>
          <p:cNvSpPr/>
          <p:nvPr userDrawn="1"/>
        </p:nvSpPr>
        <p:spPr>
          <a:xfrm>
            <a:off x="211888" y="645985"/>
            <a:ext cx="5680913" cy="5633996"/>
          </a:xfrm>
          <a:custGeom>
            <a:avLst/>
            <a:gdLst>
              <a:gd name="connsiteX0" fmla="*/ 2130342 w 4260685"/>
              <a:gd name="connsiteY0" fmla="*/ 0 h 4225497"/>
              <a:gd name="connsiteX1" fmla="*/ 4260685 w 4260685"/>
              <a:gd name="connsiteY1" fmla="*/ 2129044 h 4225497"/>
              <a:gd name="connsiteX2" fmla="*/ 4260685 w 4260685"/>
              <a:gd name="connsiteY2" fmla="*/ 2243782 h 4225497"/>
              <a:gd name="connsiteX3" fmla="*/ 4260685 w 4260685"/>
              <a:gd name="connsiteY3" fmla="*/ 2576210 h 4225497"/>
              <a:gd name="connsiteX4" fmla="*/ 4260685 w 4260685"/>
              <a:gd name="connsiteY4" fmla="*/ 2691105 h 4225497"/>
              <a:gd name="connsiteX5" fmla="*/ 4260685 w 4260685"/>
              <a:gd name="connsiteY5" fmla="*/ 2818885 h 4225497"/>
              <a:gd name="connsiteX6" fmla="*/ 4260685 w 4260685"/>
              <a:gd name="connsiteY6" fmla="*/ 3576262 h 4225497"/>
              <a:gd name="connsiteX7" fmla="*/ 4260685 w 4260685"/>
              <a:gd name="connsiteY7" fmla="*/ 3691158 h 4225497"/>
              <a:gd name="connsiteX8" fmla="*/ 4260685 w 4260685"/>
              <a:gd name="connsiteY8" fmla="*/ 4107208 h 4225497"/>
              <a:gd name="connsiteX9" fmla="*/ 4142324 w 4260685"/>
              <a:gd name="connsiteY9" fmla="*/ 4225497 h 4225497"/>
              <a:gd name="connsiteX10" fmla="*/ 118362 w 4260685"/>
              <a:gd name="connsiteY10" fmla="*/ 4225497 h 4225497"/>
              <a:gd name="connsiteX11" fmla="*/ 0 w 4260685"/>
              <a:gd name="connsiteY11" fmla="*/ 4107208 h 4225497"/>
              <a:gd name="connsiteX12" fmla="*/ 0 w 4260685"/>
              <a:gd name="connsiteY12" fmla="*/ 3691158 h 4225497"/>
              <a:gd name="connsiteX13" fmla="*/ 0 w 4260685"/>
              <a:gd name="connsiteY13" fmla="*/ 3576262 h 4225497"/>
              <a:gd name="connsiteX14" fmla="*/ 0 w 4260685"/>
              <a:gd name="connsiteY14" fmla="*/ 2818885 h 4225497"/>
              <a:gd name="connsiteX15" fmla="*/ 0 w 4260685"/>
              <a:gd name="connsiteY15" fmla="*/ 2691105 h 4225497"/>
              <a:gd name="connsiteX16" fmla="*/ 0 w 4260685"/>
              <a:gd name="connsiteY16" fmla="*/ 2576210 h 4225497"/>
              <a:gd name="connsiteX17" fmla="*/ 0 w 4260685"/>
              <a:gd name="connsiteY17" fmla="*/ 2243782 h 4225497"/>
              <a:gd name="connsiteX18" fmla="*/ 0 w 4260685"/>
              <a:gd name="connsiteY18" fmla="*/ 2129044 h 4225497"/>
              <a:gd name="connsiteX19" fmla="*/ 2130342 w 4260685"/>
              <a:gd name="connsiteY19" fmla="*/ 0 h 4225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0685" h="4225497">
                <a:moveTo>
                  <a:pt x="2130342" y="0"/>
                </a:moveTo>
                <a:cubicBezTo>
                  <a:pt x="3306898" y="0"/>
                  <a:pt x="4260685" y="953206"/>
                  <a:pt x="4260685" y="2129044"/>
                </a:cubicBezTo>
                <a:lnTo>
                  <a:pt x="4260685" y="2243782"/>
                </a:lnTo>
                <a:lnTo>
                  <a:pt x="4260685" y="2576210"/>
                </a:lnTo>
                <a:lnTo>
                  <a:pt x="4260685" y="2691105"/>
                </a:lnTo>
                <a:lnTo>
                  <a:pt x="4260685" y="2818885"/>
                </a:lnTo>
                <a:lnTo>
                  <a:pt x="4260685" y="3576262"/>
                </a:lnTo>
                <a:lnTo>
                  <a:pt x="4260685" y="3691158"/>
                </a:lnTo>
                <a:lnTo>
                  <a:pt x="4260685" y="4107208"/>
                </a:lnTo>
                <a:cubicBezTo>
                  <a:pt x="4260685" y="4172538"/>
                  <a:pt x="4207692" y="4225497"/>
                  <a:pt x="4142324" y="4225497"/>
                </a:cubicBezTo>
                <a:lnTo>
                  <a:pt x="118362" y="4225497"/>
                </a:lnTo>
                <a:cubicBezTo>
                  <a:pt x="52993" y="4225497"/>
                  <a:pt x="0" y="4172538"/>
                  <a:pt x="0" y="4107208"/>
                </a:cubicBezTo>
                <a:lnTo>
                  <a:pt x="0" y="3691158"/>
                </a:lnTo>
                <a:lnTo>
                  <a:pt x="0" y="3576262"/>
                </a:lnTo>
                <a:lnTo>
                  <a:pt x="0" y="2818885"/>
                </a:lnTo>
                <a:lnTo>
                  <a:pt x="0" y="2691105"/>
                </a:lnTo>
                <a:lnTo>
                  <a:pt x="0" y="2576210"/>
                </a:lnTo>
                <a:lnTo>
                  <a:pt x="0" y="2243782"/>
                </a:lnTo>
                <a:lnTo>
                  <a:pt x="0" y="2129044"/>
                </a:lnTo>
                <a:cubicBezTo>
                  <a:pt x="0" y="953206"/>
                  <a:pt x="953787" y="0"/>
                  <a:pt x="213034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b="0" i="0" dirty="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Statement Slide w/ Image - Arch Shape | Diamond Frame</a:t>
            </a:r>
          </a:p>
        </p:txBody>
      </p:sp>
      <p:sp>
        <p:nvSpPr>
          <p:cNvPr id="12" name="Picture Placeholder 9">
            <a:extLst>
              <a:ext uri="{FF2B5EF4-FFF2-40B4-BE49-F238E27FC236}">
                <a16:creationId xmlns:a16="http://schemas.microsoft.com/office/drawing/2014/main" id="{FEB2F38C-D6C0-0F4A-998D-F2AB69C8189F}"/>
              </a:ext>
            </a:extLst>
          </p:cNvPr>
          <p:cNvSpPr>
            <a:spLocks noGrp="1"/>
          </p:cNvSpPr>
          <p:nvPr>
            <p:ph type="pic" sz="quarter" idx="21" hasCustomPrompt="1"/>
          </p:nvPr>
        </p:nvSpPr>
        <p:spPr>
          <a:xfrm>
            <a:off x="6307667" y="612648"/>
            <a:ext cx="5632704" cy="5632704"/>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8" name="TextBox 17">
            <a:extLst>
              <a:ext uri="{FF2B5EF4-FFF2-40B4-BE49-F238E27FC236}">
                <a16:creationId xmlns:a16="http://schemas.microsoft.com/office/drawing/2014/main" id="{1351B3FB-6D4B-A848-B177-00026EE51BB4}"/>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Diamond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9" name="Title 5">
            <a:extLst>
              <a:ext uri="{FF2B5EF4-FFF2-40B4-BE49-F238E27FC236}">
                <a16:creationId xmlns:a16="http://schemas.microsoft.com/office/drawing/2014/main" id="{BA7E1DBB-F6AD-C245-820D-5A70A2CCD874}"/>
              </a:ext>
            </a:extLst>
          </p:cNvPr>
          <p:cNvSpPr>
            <a:spLocks noGrp="1"/>
          </p:cNvSpPr>
          <p:nvPr>
            <p:ph type="title" hasCustomPrompt="1"/>
          </p:nvPr>
        </p:nvSpPr>
        <p:spPr>
          <a:xfrm>
            <a:off x="266468"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0" name="Text Placeholder 46">
            <a:extLst>
              <a:ext uri="{FF2B5EF4-FFF2-40B4-BE49-F238E27FC236}">
                <a16:creationId xmlns:a16="http://schemas.microsoft.com/office/drawing/2014/main" id="{24BEC7E5-A3D0-F242-838B-68758D867581}"/>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2478418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Split Statement Slide w/ Image - Diamond Frame">
    <p:bg>
      <p:bgPr>
        <a:solidFill>
          <a:schemeClr val="accent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F0353BC0-8422-1846-BAC8-D89B76789D0F}"/>
              </a:ext>
            </a:extLst>
          </p:cNvPr>
          <p:cNvSpPr/>
          <p:nvPr userDrawn="1"/>
        </p:nvSpPr>
        <p:spPr>
          <a:xfrm>
            <a:off x="6282492" y="645985"/>
            <a:ext cx="5680913" cy="5633996"/>
          </a:xfrm>
          <a:custGeom>
            <a:avLst/>
            <a:gdLst>
              <a:gd name="connsiteX0" fmla="*/ 2130342 w 4260685"/>
              <a:gd name="connsiteY0" fmla="*/ 0 h 4225497"/>
              <a:gd name="connsiteX1" fmla="*/ 4260685 w 4260685"/>
              <a:gd name="connsiteY1" fmla="*/ 2129044 h 4225497"/>
              <a:gd name="connsiteX2" fmla="*/ 4260685 w 4260685"/>
              <a:gd name="connsiteY2" fmla="*/ 2243782 h 4225497"/>
              <a:gd name="connsiteX3" fmla="*/ 4260685 w 4260685"/>
              <a:gd name="connsiteY3" fmla="*/ 2576210 h 4225497"/>
              <a:gd name="connsiteX4" fmla="*/ 4260685 w 4260685"/>
              <a:gd name="connsiteY4" fmla="*/ 2691105 h 4225497"/>
              <a:gd name="connsiteX5" fmla="*/ 4260685 w 4260685"/>
              <a:gd name="connsiteY5" fmla="*/ 2818885 h 4225497"/>
              <a:gd name="connsiteX6" fmla="*/ 4260685 w 4260685"/>
              <a:gd name="connsiteY6" fmla="*/ 3576262 h 4225497"/>
              <a:gd name="connsiteX7" fmla="*/ 4260685 w 4260685"/>
              <a:gd name="connsiteY7" fmla="*/ 3691158 h 4225497"/>
              <a:gd name="connsiteX8" fmla="*/ 4260685 w 4260685"/>
              <a:gd name="connsiteY8" fmla="*/ 4107208 h 4225497"/>
              <a:gd name="connsiteX9" fmla="*/ 4142324 w 4260685"/>
              <a:gd name="connsiteY9" fmla="*/ 4225497 h 4225497"/>
              <a:gd name="connsiteX10" fmla="*/ 118362 w 4260685"/>
              <a:gd name="connsiteY10" fmla="*/ 4225497 h 4225497"/>
              <a:gd name="connsiteX11" fmla="*/ 0 w 4260685"/>
              <a:gd name="connsiteY11" fmla="*/ 4107208 h 4225497"/>
              <a:gd name="connsiteX12" fmla="*/ 0 w 4260685"/>
              <a:gd name="connsiteY12" fmla="*/ 3691158 h 4225497"/>
              <a:gd name="connsiteX13" fmla="*/ 0 w 4260685"/>
              <a:gd name="connsiteY13" fmla="*/ 3576262 h 4225497"/>
              <a:gd name="connsiteX14" fmla="*/ 0 w 4260685"/>
              <a:gd name="connsiteY14" fmla="*/ 2818885 h 4225497"/>
              <a:gd name="connsiteX15" fmla="*/ 0 w 4260685"/>
              <a:gd name="connsiteY15" fmla="*/ 2691105 h 4225497"/>
              <a:gd name="connsiteX16" fmla="*/ 0 w 4260685"/>
              <a:gd name="connsiteY16" fmla="*/ 2576210 h 4225497"/>
              <a:gd name="connsiteX17" fmla="*/ 0 w 4260685"/>
              <a:gd name="connsiteY17" fmla="*/ 2243782 h 4225497"/>
              <a:gd name="connsiteX18" fmla="*/ 0 w 4260685"/>
              <a:gd name="connsiteY18" fmla="*/ 2129044 h 4225497"/>
              <a:gd name="connsiteX19" fmla="*/ 2130342 w 4260685"/>
              <a:gd name="connsiteY19" fmla="*/ 0 h 4225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0685" h="4225497">
                <a:moveTo>
                  <a:pt x="2130342" y="0"/>
                </a:moveTo>
                <a:cubicBezTo>
                  <a:pt x="3306898" y="0"/>
                  <a:pt x="4260685" y="953206"/>
                  <a:pt x="4260685" y="2129044"/>
                </a:cubicBezTo>
                <a:lnTo>
                  <a:pt x="4260685" y="2243782"/>
                </a:lnTo>
                <a:lnTo>
                  <a:pt x="4260685" y="2576210"/>
                </a:lnTo>
                <a:lnTo>
                  <a:pt x="4260685" y="2691105"/>
                </a:lnTo>
                <a:lnTo>
                  <a:pt x="4260685" y="2818885"/>
                </a:lnTo>
                <a:lnTo>
                  <a:pt x="4260685" y="3576262"/>
                </a:lnTo>
                <a:lnTo>
                  <a:pt x="4260685" y="3691158"/>
                </a:lnTo>
                <a:lnTo>
                  <a:pt x="4260685" y="4107208"/>
                </a:lnTo>
                <a:cubicBezTo>
                  <a:pt x="4260685" y="4172538"/>
                  <a:pt x="4207692" y="4225497"/>
                  <a:pt x="4142324" y="4225497"/>
                </a:cubicBezTo>
                <a:lnTo>
                  <a:pt x="118362" y="4225497"/>
                </a:lnTo>
                <a:cubicBezTo>
                  <a:pt x="52993" y="4225497"/>
                  <a:pt x="0" y="4172538"/>
                  <a:pt x="0" y="4107208"/>
                </a:cubicBezTo>
                <a:lnTo>
                  <a:pt x="0" y="3691158"/>
                </a:lnTo>
                <a:lnTo>
                  <a:pt x="0" y="3576262"/>
                </a:lnTo>
                <a:lnTo>
                  <a:pt x="0" y="2818885"/>
                </a:lnTo>
                <a:lnTo>
                  <a:pt x="0" y="2691105"/>
                </a:lnTo>
                <a:lnTo>
                  <a:pt x="0" y="2576210"/>
                </a:lnTo>
                <a:lnTo>
                  <a:pt x="0" y="2243782"/>
                </a:lnTo>
                <a:lnTo>
                  <a:pt x="0" y="2129044"/>
                </a:lnTo>
                <a:cubicBezTo>
                  <a:pt x="0" y="953206"/>
                  <a:pt x="953787" y="0"/>
                  <a:pt x="213034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b="0" i="0" dirty="0">
              <a:latin typeface="Girl Scout Text Book" panose="02020003000000000000" pitchFamily="18" charset="0"/>
            </a:endParaRPr>
          </a:p>
        </p:txBody>
      </p:sp>
      <p:sp>
        <p:nvSpPr>
          <p:cNvPr id="11" name="Rectangle 10">
            <a:extLst>
              <a:ext uri="{FF2B5EF4-FFF2-40B4-BE49-F238E27FC236}">
                <a16:creationId xmlns:a16="http://schemas.microsoft.com/office/drawing/2014/main" id="{470FECC8-9761-294E-9897-F7C97B6D591F}"/>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Split Statement Slide w/ Image - Diamond Frame | Arch Shape</a:t>
            </a:r>
          </a:p>
        </p:txBody>
      </p:sp>
      <p:sp>
        <p:nvSpPr>
          <p:cNvPr id="14" name="Picture Placeholder 9">
            <a:extLst>
              <a:ext uri="{FF2B5EF4-FFF2-40B4-BE49-F238E27FC236}">
                <a16:creationId xmlns:a16="http://schemas.microsoft.com/office/drawing/2014/main" id="{7EA6E072-17B3-A54C-9BD1-BA43A09F776E}"/>
              </a:ext>
            </a:extLst>
          </p:cNvPr>
          <p:cNvSpPr>
            <a:spLocks noGrp="1"/>
          </p:cNvSpPr>
          <p:nvPr>
            <p:ph type="pic" sz="quarter" idx="21" hasCustomPrompt="1"/>
          </p:nvPr>
        </p:nvSpPr>
        <p:spPr>
          <a:xfrm>
            <a:off x="244564" y="612648"/>
            <a:ext cx="5632704" cy="5632704"/>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9B99DCD6-7C95-0249-97B2-FF8D3FAEFA61}"/>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17" name="TextBox 16">
            <a:extLst>
              <a:ext uri="{FF2B5EF4-FFF2-40B4-BE49-F238E27FC236}">
                <a16:creationId xmlns:a16="http://schemas.microsoft.com/office/drawing/2014/main" id="{C3BF9A43-07A4-BF4F-A9FB-B3960B7C1A29}"/>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Diamond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8" name="Title 5">
            <a:extLst>
              <a:ext uri="{FF2B5EF4-FFF2-40B4-BE49-F238E27FC236}">
                <a16:creationId xmlns:a16="http://schemas.microsoft.com/office/drawing/2014/main" id="{07F0080C-B91E-3443-ABB7-375D2217DA2E}"/>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195913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plit Statement Slide | Diamond Frame Only">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70FECC8-9761-294E-9897-F7C97B6D591F}"/>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Split Statement Slide w/ Image - Diamond Frame - No Shape</a:t>
            </a:r>
          </a:p>
        </p:txBody>
      </p:sp>
      <p:sp>
        <p:nvSpPr>
          <p:cNvPr id="12" name="Picture Placeholder 9">
            <a:extLst>
              <a:ext uri="{FF2B5EF4-FFF2-40B4-BE49-F238E27FC236}">
                <a16:creationId xmlns:a16="http://schemas.microsoft.com/office/drawing/2014/main" id="{DDE020D4-E164-5846-AB56-5D6E72FD1599}"/>
              </a:ext>
            </a:extLst>
          </p:cNvPr>
          <p:cNvSpPr>
            <a:spLocks noGrp="1"/>
          </p:cNvSpPr>
          <p:nvPr>
            <p:ph type="pic" sz="quarter" idx="21" hasCustomPrompt="1"/>
          </p:nvPr>
        </p:nvSpPr>
        <p:spPr>
          <a:xfrm>
            <a:off x="244564" y="612648"/>
            <a:ext cx="5632704" cy="5632704"/>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3" name="Text Placeholder 46">
            <a:extLst>
              <a:ext uri="{FF2B5EF4-FFF2-40B4-BE49-F238E27FC236}">
                <a16:creationId xmlns:a16="http://schemas.microsoft.com/office/drawing/2014/main" id="{D9EF8B5C-EE08-8647-83F6-88462427841C}"/>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15" name="TextBox 14">
            <a:extLst>
              <a:ext uri="{FF2B5EF4-FFF2-40B4-BE49-F238E27FC236}">
                <a16:creationId xmlns:a16="http://schemas.microsoft.com/office/drawing/2014/main" id="{78DF36FD-922B-C644-A709-E9B110358B58}"/>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Diamond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6" name="Title 5">
            <a:extLst>
              <a:ext uri="{FF2B5EF4-FFF2-40B4-BE49-F238E27FC236}">
                <a16:creationId xmlns:a16="http://schemas.microsoft.com/office/drawing/2014/main" id="{5FD18AE9-9E7D-734E-B7D2-8D75A5A8EF7E}"/>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1157597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tatement Slide w/ Image -Arch Frame">
    <p:bg>
      <p:bgPr>
        <a:solidFill>
          <a:schemeClr val="accent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AB05C487-5046-3844-AB6C-A4FB6DD91C87}"/>
              </a:ext>
            </a:extLst>
          </p:cNvPr>
          <p:cNvSpPr/>
          <p:nvPr userDrawn="1"/>
        </p:nvSpPr>
        <p:spPr>
          <a:xfrm>
            <a:off x="6302637" y="612648"/>
            <a:ext cx="5635363" cy="5632704"/>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Statement Slide w/ Image - Arch Frame | Notched Shape</a:t>
            </a:r>
          </a:p>
        </p:txBody>
      </p:sp>
      <p:sp>
        <p:nvSpPr>
          <p:cNvPr id="12" name="Picture Placeholder 21">
            <a:extLst>
              <a:ext uri="{FF2B5EF4-FFF2-40B4-BE49-F238E27FC236}">
                <a16:creationId xmlns:a16="http://schemas.microsoft.com/office/drawing/2014/main" id="{E1D588DC-1006-DE47-8DF4-9DBACAF67F97}"/>
              </a:ext>
            </a:extLst>
          </p:cNvPr>
          <p:cNvSpPr>
            <a:spLocks noGrp="1"/>
          </p:cNvSpPr>
          <p:nvPr>
            <p:ph type="pic" sz="quarter" idx="18" hasCustomPrompt="1"/>
          </p:nvPr>
        </p:nvSpPr>
        <p:spPr>
          <a:xfrm>
            <a:off x="254001" y="571500"/>
            <a:ext cx="5638801" cy="5715001"/>
          </a:xfrm>
          <a:custGeom>
            <a:avLst/>
            <a:gdLst>
              <a:gd name="connsiteX0" fmla="*/ 2819401 w 5638801"/>
              <a:gd name="connsiteY0" fmla="*/ 0 h 5715001"/>
              <a:gd name="connsiteX1" fmla="*/ 5638801 w 5638801"/>
              <a:gd name="connsiteY1" fmla="*/ 2819401 h 5715001"/>
              <a:gd name="connsiteX2" fmla="*/ 5638801 w 5638801"/>
              <a:gd name="connsiteY2" fmla="*/ 3344780 h 5715001"/>
              <a:gd name="connsiteX3" fmla="*/ 5638801 w 5638801"/>
              <a:gd name="connsiteY3" fmla="*/ 3469578 h 5715001"/>
              <a:gd name="connsiteX4" fmla="*/ 5638801 w 5638801"/>
              <a:gd name="connsiteY4" fmla="*/ 4796589 h 5715001"/>
              <a:gd name="connsiteX5" fmla="*/ 5638801 w 5638801"/>
              <a:gd name="connsiteY5" fmla="*/ 4908883 h 5715001"/>
              <a:gd name="connsiteX6" fmla="*/ 5638801 w 5638801"/>
              <a:gd name="connsiteY6" fmla="*/ 5558355 h 5715001"/>
              <a:gd name="connsiteX7" fmla="*/ 5482155 w 5638801"/>
              <a:gd name="connsiteY7" fmla="*/ 5715001 h 5715001"/>
              <a:gd name="connsiteX8" fmla="*/ 156646 w 5638801"/>
              <a:gd name="connsiteY8" fmla="*/ 5715001 h 5715001"/>
              <a:gd name="connsiteX9" fmla="*/ 0 w 5638801"/>
              <a:gd name="connsiteY9" fmla="*/ 5558355 h 5715001"/>
              <a:gd name="connsiteX10" fmla="*/ 0 w 5638801"/>
              <a:gd name="connsiteY10" fmla="*/ 4908883 h 5715001"/>
              <a:gd name="connsiteX11" fmla="*/ 0 w 5638801"/>
              <a:gd name="connsiteY11" fmla="*/ 4796589 h 5715001"/>
              <a:gd name="connsiteX12" fmla="*/ 0 w 5638801"/>
              <a:gd name="connsiteY12" fmla="*/ 3469578 h 5715001"/>
              <a:gd name="connsiteX13" fmla="*/ 0 w 5638801"/>
              <a:gd name="connsiteY13" fmla="*/ 3344780 h 5715001"/>
              <a:gd name="connsiteX14" fmla="*/ 0 w 5638801"/>
              <a:gd name="connsiteY14" fmla="*/ 2819401 h 5715001"/>
              <a:gd name="connsiteX15" fmla="*/ 2819401 w 5638801"/>
              <a:gd name="connsiteY15" fmla="*/ 0 h 571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38801" h="5715001">
                <a:moveTo>
                  <a:pt x="2819401" y="0"/>
                </a:moveTo>
                <a:cubicBezTo>
                  <a:pt x="4376512" y="0"/>
                  <a:pt x="5638801" y="1262289"/>
                  <a:pt x="5638801" y="2819401"/>
                </a:cubicBezTo>
                <a:lnTo>
                  <a:pt x="5638801" y="3344780"/>
                </a:lnTo>
                <a:lnTo>
                  <a:pt x="5638801" y="3469578"/>
                </a:lnTo>
                <a:lnTo>
                  <a:pt x="5638801" y="4796589"/>
                </a:lnTo>
                <a:lnTo>
                  <a:pt x="5638801" y="4908883"/>
                </a:lnTo>
                <a:lnTo>
                  <a:pt x="5638801" y="5558355"/>
                </a:lnTo>
                <a:cubicBezTo>
                  <a:pt x="5638801" y="5644869"/>
                  <a:pt x="5568669" y="5715001"/>
                  <a:pt x="5482155" y="5715001"/>
                </a:cubicBezTo>
                <a:lnTo>
                  <a:pt x="156646" y="5715001"/>
                </a:lnTo>
                <a:cubicBezTo>
                  <a:pt x="70133" y="5715001"/>
                  <a:pt x="0" y="5644869"/>
                  <a:pt x="0" y="5558355"/>
                </a:cubicBezTo>
                <a:lnTo>
                  <a:pt x="0" y="4908883"/>
                </a:lnTo>
                <a:lnTo>
                  <a:pt x="0" y="4796589"/>
                </a:lnTo>
                <a:lnTo>
                  <a:pt x="0" y="3469578"/>
                </a:lnTo>
                <a:lnTo>
                  <a:pt x="0" y="3344780"/>
                </a:lnTo>
                <a:lnTo>
                  <a:pt x="0" y="2819401"/>
                </a:lnTo>
                <a:cubicBezTo>
                  <a:pt x="0" y="1262289"/>
                  <a:pt x="1262289" y="0"/>
                  <a:pt x="281940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6" name="TextBox 15">
            <a:extLst>
              <a:ext uri="{FF2B5EF4-FFF2-40B4-BE49-F238E27FC236}">
                <a16:creationId xmlns:a16="http://schemas.microsoft.com/office/drawing/2014/main" id="{0188A89C-8523-A544-83D9-83CA8E74C48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Arch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7" name="Title 5">
            <a:extLst>
              <a:ext uri="{FF2B5EF4-FFF2-40B4-BE49-F238E27FC236}">
                <a16:creationId xmlns:a16="http://schemas.microsoft.com/office/drawing/2014/main" id="{2393E6E6-3E93-9144-A1A4-84334E675592}"/>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0" name="Text Placeholder 46">
            <a:extLst>
              <a:ext uri="{FF2B5EF4-FFF2-40B4-BE49-F238E27FC236}">
                <a16:creationId xmlns:a16="http://schemas.microsoft.com/office/drawing/2014/main" id="{B97D96AC-65B9-5145-A328-B6C9C00D5E68}"/>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5729192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tatement Slide w/ Image -Arch Frame v2">
    <p:bg>
      <p:bgPr>
        <a:solidFill>
          <a:schemeClr val="accent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AB05C487-5046-3844-AB6C-A4FB6DD91C87}"/>
              </a:ext>
            </a:extLst>
          </p:cNvPr>
          <p:cNvSpPr/>
          <p:nvPr userDrawn="1"/>
        </p:nvSpPr>
        <p:spPr>
          <a:xfrm>
            <a:off x="257437" y="612648"/>
            <a:ext cx="5635363" cy="5632704"/>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Statement Slide w/ Image - Notched Shape | Arch Frame</a:t>
            </a:r>
          </a:p>
        </p:txBody>
      </p:sp>
      <p:sp>
        <p:nvSpPr>
          <p:cNvPr id="12" name="Picture Placeholder 21">
            <a:extLst>
              <a:ext uri="{FF2B5EF4-FFF2-40B4-BE49-F238E27FC236}">
                <a16:creationId xmlns:a16="http://schemas.microsoft.com/office/drawing/2014/main" id="{E1D588DC-1006-DE47-8DF4-9DBACAF67F97}"/>
              </a:ext>
            </a:extLst>
          </p:cNvPr>
          <p:cNvSpPr>
            <a:spLocks noGrp="1"/>
          </p:cNvSpPr>
          <p:nvPr>
            <p:ph type="pic" sz="quarter" idx="18" hasCustomPrompt="1"/>
          </p:nvPr>
        </p:nvSpPr>
        <p:spPr>
          <a:xfrm>
            <a:off x="6324600" y="571500"/>
            <a:ext cx="5638801" cy="5715001"/>
          </a:xfrm>
          <a:custGeom>
            <a:avLst/>
            <a:gdLst>
              <a:gd name="connsiteX0" fmla="*/ 2819401 w 5638801"/>
              <a:gd name="connsiteY0" fmla="*/ 0 h 5715001"/>
              <a:gd name="connsiteX1" fmla="*/ 5638801 w 5638801"/>
              <a:gd name="connsiteY1" fmla="*/ 2819401 h 5715001"/>
              <a:gd name="connsiteX2" fmla="*/ 5638801 w 5638801"/>
              <a:gd name="connsiteY2" fmla="*/ 3344780 h 5715001"/>
              <a:gd name="connsiteX3" fmla="*/ 5638801 w 5638801"/>
              <a:gd name="connsiteY3" fmla="*/ 3469578 h 5715001"/>
              <a:gd name="connsiteX4" fmla="*/ 5638801 w 5638801"/>
              <a:gd name="connsiteY4" fmla="*/ 4796589 h 5715001"/>
              <a:gd name="connsiteX5" fmla="*/ 5638801 w 5638801"/>
              <a:gd name="connsiteY5" fmla="*/ 4908883 h 5715001"/>
              <a:gd name="connsiteX6" fmla="*/ 5638801 w 5638801"/>
              <a:gd name="connsiteY6" fmla="*/ 5558355 h 5715001"/>
              <a:gd name="connsiteX7" fmla="*/ 5482155 w 5638801"/>
              <a:gd name="connsiteY7" fmla="*/ 5715001 h 5715001"/>
              <a:gd name="connsiteX8" fmla="*/ 156646 w 5638801"/>
              <a:gd name="connsiteY8" fmla="*/ 5715001 h 5715001"/>
              <a:gd name="connsiteX9" fmla="*/ 0 w 5638801"/>
              <a:gd name="connsiteY9" fmla="*/ 5558355 h 5715001"/>
              <a:gd name="connsiteX10" fmla="*/ 0 w 5638801"/>
              <a:gd name="connsiteY10" fmla="*/ 4908883 h 5715001"/>
              <a:gd name="connsiteX11" fmla="*/ 0 w 5638801"/>
              <a:gd name="connsiteY11" fmla="*/ 4796589 h 5715001"/>
              <a:gd name="connsiteX12" fmla="*/ 0 w 5638801"/>
              <a:gd name="connsiteY12" fmla="*/ 3469578 h 5715001"/>
              <a:gd name="connsiteX13" fmla="*/ 0 w 5638801"/>
              <a:gd name="connsiteY13" fmla="*/ 3344780 h 5715001"/>
              <a:gd name="connsiteX14" fmla="*/ 0 w 5638801"/>
              <a:gd name="connsiteY14" fmla="*/ 2819401 h 5715001"/>
              <a:gd name="connsiteX15" fmla="*/ 2819401 w 5638801"/>
              <a:gd name="connsiteY15" fmla="*/ 0 h 571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38801" h="5715001">
                <a:moveTo>
                  <a:pt x="2819401" y="0"/>
                </a:moveTo>
                <a:cubicBezTo>
                  <a:pt x="4376512" y="0"/>
                  <a:pt x="5638801" y="1262289"/>
                  <a:pt x="5638801" y="2819401"/>
                </a:cubicBezTo>
                <a:lnTo>
                  <a:pt x="5638801" y="3344780"/>
                </a:lnTo>
                <a:lnTo>
                  <a:pt x="5638801" y="3469578"/>
                </a:lnTo>
                <a:lnTo>
                  <a:pt x="5638801" y="4796589"/>
                </a:lnTo>
                <a:lnTo>
                  <a:pt x="5638801" y="4908883"/>
                </a:lnTo>
                <a:lnTo>
                  <a:pt x="5638801" y="5558355"/>
                </a:lnTo>
                <a:cubicBezTo>
                  <a:pt x="5638801" y="5644869"/>
                  <a:pt x="5568669" y="5715001"/>
                  <a:pt x="5482155" y="5715001"/>
                </a:cubicBezTo>
                <a:lnTo>
                  <a:pt x="156646" y="5715001"/>
                </a:lnTo>
                <a:cubicBezTo>
                  <a:pt x="70133" y="5715001"/>
                  <a:pt x="0" y="5644869"/>
                  <a:pt x="0" y="5558355"/>
                </a:cubicBezTo>
                <a:lnTo>
                  <a:pt x="0" y="4908883"/>
                </a:lnTo>
                <a:lnTo>
                  <a:pt x="0" y="4796589"/>
                </a:lnTo>
                <a:lnTo>
                  <a:pt x="0" y="3469578"/>
                </a:lnTo>
                <a:lnTo>
                  <a:pt x="0" y="3344780"/>
                </a:lnTo>
                <a:lnTo>
                  <a:pt x="0" y="2819401"/>
                </a:lnTo>
                <a:cubicBezTo>
                  <a:pt x="0" y="1262289"/>
                  <a:pt x="1262289" y="0"/>
                  <a:pt x="281940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6" name="TextBox 15">
            <a:extLst>
              <a:ext uri="{FF2B5EF4-FFF2-40B4-BE49-F238E27FC236}">
                <a16:creationId xmlns:a16="http://schemas.microsoft.com/office/drawing/2014/main" id="{0188A89C-8523-A544-83D9-83CA8E74C48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Arch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7" name="Title 5">
            <a:extLst>
              <a:ext uri="{FF2B5EF4-FFF2-40B4-BE49-F238E27FC236}">
                <a16:creationId xmlns:a16="http://schemas.microsoft.com/office/drawing/2014/main" id="{2393E6E6-3E93-9144-A1A4-84334E675592}"/>
              </a:ext>
            </a:extLst>
          </p:cNvPr>
          <p:cNvSpPr>
            <a:spLocks noGrp="1"/>
          </p:cNvSpPr>
          <p:nvPr>
            <p:ph type="title" hasCustomPrompt="1"/>
          </p:nvPr>
        </p:nvSpPr>
        <p:spPr>
          <a:xfrm>
            <a:off x="2918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0" name="Text Placeholder 46">
            <a:extLst>
              <a:ext uri="{FF2B5EF4-FFF2-40B4-BE49-F238E27FC236}">
                <a16:creationId xmlns:a16="http://schemas.microsoft.com/office/drawing/2014/main" id="{B97D96AC-65B9-5145-A328-B6C9C00D5E68}"/>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7162435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plit Statement Slide w/ Image -Arch Frame">
    <p:bg>
      <p:bgPr>
        <a:solidFill>
          <a:schemeClr val="accent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8B41187D-20F1-7A4F-8624-42D49B0B67A5}"/>
              </a:ext>
            </a:extLst>
          </p:cNvPr>
          <p:cNvSpPr/>
          <p:nvPr userDrawn="1"/>
        </p:nvSpPr>
        <p:spPr>
          <a:xfrm>
            <a:off x="6302637" y="612648"/>
            <a:ext cx="5635363" cy="5632704"/>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Text Book" panose="02020003000000000000" pitchFamily="18" charset="0"/>
            </a:endParaRPr>
          </a:p>
        </p:txBody>
      </p:sp>
      <p:sp>
        <p:nvSpPr>
          <p:cNvPr id="11" name="Rectangle 10">
            <a:extLst>
              <a:ext uri="{FF2B5EF4-FFF2-40B4-BE49-F238E27FC236}">
                <a16:creationId xmlns:a16="http://schemas.microsoft.com/office/drawing/2014/main" id="{F5C0FA62-D73D-4B43-82FB-AB562B7867E1}"/>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14" name="Picture Placeholder 21">
            <a:extLst>
              <a:ext uri="{FF2B5EF4-FFF2-40B4-BE49-F238E27FC236}">
                <a16:creationId xmlns:a16="http://schemas.microsoft.com/office/drawing/2014/main" id="{391A2834-047C-9D4B-BF4C-3506B884720D}"/>
              </a:ext>
            </a:extLst>
          </p:cNvPr>
          <p:cNvSpPr>
            <a:spLocks noGrp="1"/>
          </p:cNvSpPr>
          <p:nvPr>
            <p:ph type="pic" sz="quarter" idx="18" hasCustomPrompt="1"/>
          </p:nvPr>
        </p:nvSpPr>
        <p:spPr>
          <a:xfrm>
            <a:off x="254001" y="571500"/>
            <a:ext cx="5638801" cy="5715001"/>
          </a:xfrm>
          <a:custGeom>
            <a:avLst/>
            <a:gdLst>
              <a:gd name="connsiteX0" fmla="*/ 2819401 w 5638801"/>
              <a:gd name="connsiteY0" fmla="*/ 0 h 5715001"/>
              <a:gd name="connsiteX1" fmla="*/ 5638801 w 5638801"/>
              <a:gd name="connsiteY1" fmla="*/ 2819401 h 5715001"/>
              <a:gd name="connsiteX2" fmla="*/ 5638801 w 5638801"/>
              <a:gd name="connsiteY2" fmla="*/ 3344780 h 5715001"/>
              <a:gd name="connsiteX3" fmla="*/ 5638801 w 5638801"/>
              <a:gd name="connsiteY3" fmla="*/ 3469578 h 5715001"/>
              <a:gd name="connsiteX4" fmla="*/ 5638801 w 5638801"/>
              <a:gd name="connsiteY4" fmla="*/ 4796589 h 5715001"/>
              <a:gd name="connsiteX5" fmla="*/ 5638801 w 5638801"/>
              <a:gd name="connsiteY5" fmla="*/ 4908883 h 5715001"/>
              <a:gd name="connsiteX6" fmla="*/ 5638801 w 5638801"/>
              <a:gd name="connsiteY6" fmla="*/ 5558355 h 5715001"/>
              <a:gd name="connsiteX7" fmla="*/ 5482155 w 5638801"/>
              <a:gd name="connsiteY7" fmla="*/ 5715001 h 5715001"/>
              <a:gd name="connsiteX8" fmla="*/ 156646 w 5638801"/>
              <a:gd name="connsiteY8" fmla="*/ 5715001 h 5715001"/>
              <a:gd name="connsiteX9" fmla="*/ 0 w 5638801"/>
              <a:gd name="connsiteY9" fmla="*/ 5558355 h 5715001"/>
              <a:gd name="connsiteX10" fmla="*/ 0 w 5638801"/>
              <a:gd name="connsiteY10" fmla="*/ 4908883 h 5715001"/>
              <a:gd name="connsiteX11" fmla="*/ 0 w 5638801"/>
              <a:gd name="connsiteY11" fmla="*/ 4796589 h 5715001"/>
              <a:gd name="connsiteX12" fmla="*/ 0 w 5638801"/>
              <a:gd name="connsiteY12" fmla="*/ 3469578 h 5715001"/>
              <a:gd name="connsiteX13" fmla="*/ 0 w 5638801"/>
              <a:gd name="connsiteY13" fmla="*/ 3344780 h 5715001"/>
              <a:gd name="connsiteX14" fmla="*/ 0 w 5638801"/>
              <a:gd name="connsiteY14" fmla="*/ 2819401 h 5715001"/>
              <a:gd name="connsiteX15" fmla="*/ 2819401 w 5638801"/>
              <a:gd name="connsiteY15" fmla="*/ 0 h 571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38801" h="5715001">
                <a:moveTo>
                  <a:pt x="2819401" y="0"/>
                </a:moveTo>
                <a:cubicBezTo>
                  <a:pt x="4376512" y="0"/>
                  <a:pt x="5638801" y="1262289"/>
                  <a:pt x="5638801" y="2819401"/>
                </a:cubicBezTo>
                <a:lnTo>
                  <a:pt x="5638801" y="3344780"/>
                </a:lnTo>
                <a:lnTo>
                  <a:pt x="5638801" y="3469578"/>
                </a:lnTo>
                <a:lnTo>
                  <a:pt x="5638801" y="4796589"/>
                </a:lnTo>
                <a:lnTo>
                  <a:pt x="5638801" y="4908883"/>
                </a:lnTo>
                <a:lnTo>
                  <a:pt x="5638801" y="5558355"/>
                </a:lnTo>
                <a:cubicBezTo>
                  <a:pt x="5638801" y="5644869"/>
                  <a:pt x="5568669" y="5715001"/>
                  <a:pt x="5482155" y="5715001"/>
                </a:cubicBezTo>
                <a:lnTo>
                  <a:pt x="156646" y="5715001"/>
                </a:lnTo>
                <a:cubicBezTo>
                  <a:pt x="70133" y="5715001"/>
                  <a:pt x="0" y="5644869"/>
                  <a:pt x="0" y="5558355"/>
                </a:cubicBezTo>
                <a:lnTo>
                  <a:pt x="0" y="4908883"/>
                </a:lnTo>
                <a:lnTo>
                  <a:pt x="0" y="4796589"/>
                </a:lnTo>
                <a:lnTo>
                  <a:pt x="0" y="3469578"/>
                </a:lnTo>
                <a:lnTo>
                  <a:pt x="0" y="3344780"/>
                </a:lnTo>
                <a:lnTo>
                  <a:pt x="0" y="2819401"/>
                </a:lnTo>
                <a:cubicBezTo>
                  <a:pt x="0" y="1262289"/>
                  <a:pt x="1262289" y="0"/>
                  <a:pt x="281940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5" name="Text Placeholder 46">
            <a:extLst>
              <a:ext uri="{FF2B5EF4-FFF2-40B4-BE49-F238E27FC236}">
                <a16:creationId xmlns:a16="http://schemas.microsoft.com/office/drawing/2014/main" id="{B39DEE2A-097B-1A46-9453-FED271CA7779}"/>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Split Statement Slide w/ Image - Arch Frame | Notched Shape</a:t>
            </a:r>
          </a:p>
        </p:txBody>
      </p:sp>
      <p:sp>
        <p:nvSpPr>
          <p:cNvPr id="18" name="TextBox 17">
            <a:extLst>
              <a:ext uri="{FF2B5EF4-FFF2-40B4-BE49-F238E27FC236}">
                <a16:creationId xmlns:a16="http://schemas.microsoft.com/office/drawing/2014/main" id="{B8A9C341-D949-A84D-8027-279C28A150BA}"/>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Arch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9" name="Title 5">
            <a:extLst>
              <a:ext uri="{FF2B5EF4-FFF2-40B4-BE49-F238E27FC236}">
                <a16:creationId xmlns:a16="http://schemas.microsoft.com/office/drawing/2014/main" id="{51CEAA88-ABF4-EC49-BAFA-90D3990EDE54}"/>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260095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Split Statement Slide | Arch Frame Only">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5C0FA62-D73D-4B43-82FB-AB562B7867E1}"/>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Split Statement Slide w/ Image - Arch Frame - No Shape</a:t>
            </a:r>
          </a:p>
        </p:txBody>
      </p:sp>
      <p:sp>
        <p:nvSpPr>
          <p:cNvPr id="13" name="Picture Placeholder 21">
            <a:extLst>
              <a:ext uri="{FF2B5EF4-FFF2-40B4-BE49-F238E27FC236}">
                <a16:creationId xmlns:a16="http://schemas.microsoft.com/office/drawing/2014/main" id="{AB921957-210F-0B44-A09A-1AAAD948D7F8}"/>
              </a:ext>
            </a:extLst>
          </p:cNvPr>
          <p:cNvSpPr>
            <a:spLocks noGrp="1"/>
          </p:cNvSpPr>
          <p:nvPr>
            <p:ph type="pic" sz="quarter" idx="18" hasCustomPrompt="1"/>
          </p:nvPr>
        </p:nvSpPr>
        <p:spPr>
          <a:xfrm>
            <a:off x="254001" y="571500"/>
            <a:ext cx="5638801" cy="5715001"/>
          </a:xfrm>
          <a:custGeom>
            <a:avLst/>
            <a:gdLst>
              <a:gd name="connsiteX0" fmla="*/ 2819401 w 5638801"/>
              <a:gd name="connsiteY0" fmla="*/ 0 h 5715001"/>
              <a:gd name="connsiteX1" fmla="*/ 5638801 w 5638801"/>
              <a:gd name="connsiteY1" fmla="*/ 2819401 h 5715001"/>
              <a:gd name="connsiteX2" fmla="*/ 5638801 w 5638801"/>
              <a:gd name="connsiteY2" fmla="*/ 3344780 h 5715001"/>
              <a:gd name="connsiteX3" fmla="*/ 5638801 w 5638801"/>
              <a:gd name="connsiteY3" fmla="*/ 3469578 h 5715001"/>
              <a:gd name="connsiteX4" fmla="*/ 5638801 w 5638801"/>
              <a:gd name="connsiteY4" fmla="*/ 4796589 h 5715001"/>
              <a:gd name="connsiteX5" fmla="*/ 5638801 w 5638801"/>
              <a:gd name="connsiteY5" fmla="*/ 4908883 h 5715001"/>
              <a:gd name="connsiteX6" fmla="*/ 5638801 w 5638801"/>
              <a:gd name="connsiteY6" fmla="*/ 5558355 h 5715001"/>
              <a:gd name="connsiteX7" fmla="*/ 5482155 w 5638801"/>
              <a:gd name="connsiteY7" fmla="*/ 5715001 h 5715001"/>
              <a:gd name="connsiteX8" fmla="*/ 156646 w 5638801"/>
              <a:gd name="connsiteY8" fmla="*/ 5715001 h 5715001"/>
              <a:gd name="connsiteX9" fmla="*/ 0 w 5638801"/>
              <a:gd name="connsiteY9" fmla="*/ 5558355 h 5715001"/>
              <a:gd name="connsiteX10" fmla="*/ 0 w 5638801"/>
              <a:gd name="connsiteY10" fmla="*/ 4908883 h 5715001"/>
              <a:gd name="connsiteX11" fmla="*/ 0 w 5638801"/>
              <a:gd name="connsiteY11" fmla="*/ 4796589 h 5715001"/>
              <a:gd name="connsiteX12" fmla="*/ 0 w 5638801"/>
              <a:gd name="connsiteY12" fmla="*/ 3469578 h 5715001"/>
              <a:gd name="connsiteX13" fmla="*/ 0 w 5638801"/>
              <a:gd name="connsiteY13" fmla="*/ 3344780 h 5715001"/>
              <a:gd name="connsiteX14" fmla="*/ 0 w 5638801"/>
              <a:gd name="connsiteY14" fmla="*/ 2819401 h 5715001"/>
              <a:gd name="connsiteX15" fmla="*/ 2819401 w 5638801"/>
              <a:gd name="connsiteY15" fmla="*/ 0 h 571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38801" h="5715001">
                <a:moveTo>
                  <a:pt x="2819401" y="0"/>
                </a:moveTo>
                <a:cubicBezTo>
                  <a:pt x="4376512" y="0"/>
                  <a:pt x="5638801" y="1262289"/>
                  <a:pt x="5638801" y="2819401"/>
                </a:cubicBezTo>
                <a:lnTo>
                  <a:pt x="5638801" y="3344780"/>
                </a:lnTo>
                <a:lnTo>
                  <a:pt x="5638801" y="3469578"/>
                </a:lnTo>
                <a:lnTo>
                  <a:pt x="5638801" y="4796589"/>
                </a:lnTo>
                <a:lnTo>
                  <a:pt x="5638801" y="4908883"/>
                </a:lnTo>
                <a:lnTo>
                  <a:pt x="5638801" y="5558355"/>
                </a:lnTo>
                <a:cubicBezTo>
                  <a:pt x="5638801" y="5644869"/>
                  <a:pt x="5568669" y="5715001"/>
                  <a:pt x="5482155" y="5715001"/>
                </a:cubicBezTo>
                <a:lnTo>
                  <a:pt x="156646" y="5715001"/>
                </a:lnTo>
                <a:cubicBezTo>
                  <a:pt x="70133" y="5715001"/>
                  <a:pt x="0" y="5644869"/>
                  <a:pt x="0" y="5558355"/>
                </a:cubicBezTo>
                <a:lnTo>
                  <a:pt x="0" y="4908883"/>
                </a:lnTo>
                <a:lnTo>
                  <a:pt x="0" y="4796589"/>
                </a:lnTo>
                <a:lnTo>
                  <a:pt x="0" y="3469578"/>
                </a:lnTo>
                <a:lnTo>
                  <a:pt x="0" y="3344780"/>
                </a:lnTo>
                <a:lnTo>
                  <a:pt x="0" y="2819401"/>
                </a:lnTo>
                <a:cubicBezTo>
                  <a:pt x="0" y="1262289"/>
                  <a:pt x="1262289" y="0"/>
                  <a:pt x="281940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4" name="Text Placeholder 46">
            <a:extLst>
              <a:ext uri="{FF2B5EF4-FFF2-40B4-BE49-F238E27FC236}">
                <a16:creationId xmlns:a16="http://schemas.microsoft.com/office/drawing/2014/main" id="{CD332E64-C508-4644-97E8-C2788583F6CF}"/>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dirty="0"/>
              <a:t>Type here to enter the presentation section name.</a:t>
            </a:r>
          </a:p>
        </p:txBody>
      </p:sp>
      <p:sp>
        <p:nvSpPr>
          <p:cNvPr id="16" name="TextBox 15">
            <a:extLst>
              <a:ext uri="{FF2B5EF4-FFF2-40B4-BE49-F238E27FC236}">
                <a16:creationId xmlns:a16="http://schemas.microsoft.com/office/drawing/2014/main" id="{444C440F-E5D0-DF4B-8297-8ED25E17A1DF}"/>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White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Arch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Text Book"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Right-side 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20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
        <p:nvSpPr>
          <p:cNvPr id="17" name="Title 5">
            <a:extLst>
              <a:ext uri="{FF2B5EF4-FFF2-40B4-BE49-F238E27FC236}">
                <a16:creationId xmlns:a16="http://schemas.microsoft.com/office/drawing/2014/main" id="{F7C3F9DF-74D9-0741-85F8-A00D5EF53D5D}"/>
              </a:ext>
            </a:extLst>
          </p:cNvPr>
          <p:cNvSpPr>
            <a:spLocks noGrp="1"/>
          </p:cNvSpPr>
          <p:nvPr>
            <p:ph type="title" hasCustomPrompt="1"/>
          </p:nvPr>
        </p:nvSpPr>
        <p:spPr>
          <a:xfrm>
            <a:off x="6337073" y="2044162"/>
            <a:ext cx="5650375"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8987348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525459" y="482600"/>
            <a:ext cx="11141083" cy="6096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Statement Slide - Octagon Shape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342900" y="2044162"/>
            <a:ext cx="11506200"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32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6" name="TextBox 15">
            <a:extLst>
              <a:ext uri="{FF2B5EF4-FFF2-40B4-BE49-F238E27FC236}">
                <a16:creationId xmlns:a16="http://schemas.microsoft.com/office/drawing/2014/main" id="{F5BDBB96-DE2F-C64B-9FE2-239C324797D7}"/>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br>
              <a:rPr lang="en-US" sz="1067" b="0" i="0" dirty="0">
                <a:solidFill>
                  <a:srgbClr val="808080"/>
                </a:solidFill>
                <a:latin typeface="Girl Scout Display Light" panose="02020003000000000000" pitchFamily="18" charset="0"/>
              </a:rPr>
            </a:br>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Text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034791320"/>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Statement Slide - Barrel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3E1A8A0D-33DD-B24F-8B20-EC2105F21BEB}"/>
              </a:ext>
            </a:extLst>
          </p:cNvPr>
          <p:cNvSpPr>
            <a:spLocks noChangeAspect="1"/>
          </p:cNvSpPr>
          <p:nvPr userDrawn="1"/>
        </p:nvSpPr>
        <p:spPr>
          <a:xfrm>
            <a:off x="511796" y="482600"/>
            <a:ext cx="11168408" cy="6096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Statement Slide - Barrel Shape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0" name="Title 5">
            <a:extLst>
              <a:ext uri="{FF2B5EF4-FFF2-40B4-BE49-F238E27FC236}">
                <a16:creationId xmlns:a16="http://schemas.microsoft.com/office/drawing/2014/main" id="{FCD90EE9-BD36-5D49-8298-31335A9B8115}"/>
              </a:ext>
            </a:extLst>
          </p:cNvPr>
          <p:cNvSpPr>
            <a:spLocks noGrp="1"/>
          </p:cNvSpPr>
          <p:nvPr>
            <p:ph type="title" hasCustomPrompt="1"/>
          </p:nvPr>
        </p:nvSpPr>
        <p:spPr>
          <a:xfrm>
            <a:off x="342900" y="2044162"/>
            <a:ext cx="11506200"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32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1" name="Text Placeholder 46">
            <a:extLst>
              <a:ext uri="{FF2B5EF4-FFF2-40B4-BE49-F238E27FC236}">
                <a16:creationId xmlns:a16="http://schemas.microsoft.com/office/drawing/2014/main" id="{F451511A-E368-F146-9B7D-019F5B9B837C}"/>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extBox 14">
            <a:extLst>
              <a:ext uri="{FF2B5EF4-FFF2-40B4-BE49-F238E27FC236}">
                <a16:creationId xmlns:a16="http://schemas.microsoft.com/office/drawing/2014/main" id="{0661D074-E9DC-6043-AC9C-257B1125EFAC}"/>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br>
              <a:rPr lang="en-US" sz="1067" b="0" i="0" dirty="0">
                <a:solidFill>
                  <a:srgbClr val="808080"/>
                </a:solidFill>
                <a:latin typeface="Girl Scout Display Light" panose="02020003000000000000" pitchFamily="18" charset="0"/>
              </a:rPr>
            </a:br>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Text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053817492"/>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Statement Slide - Barrel Rotated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51CE9B8-5FB6-F64C-B2E7-68C1325E8564}"/>
              </a:ext>
            </a:extLst>
          </p:cNvPr>
          <p:cNvSpPr>
            <a:spLocks noChangeAspect="1"/>
          </p:cNvSpPr>
          <p:nvPr userDrawn="1"/>
        </p:nvSpPr>
        <p:spPr>
          <a:xfrm rot="5400000">
            <a:off x="3070709" y="-2085491"/>
            <a:ext cx="6096000" cy="11232181"/>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Statement Slide – Barrel Rotated Shape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0" name="Title 5">
            <a:extLst>
              <a:ext uri="{FF2B5EF4-FFF2-40B4-BE49-F238E27FC236}">
                <a16:creationId xmlns:a16="http://schemas.microsoft.com/office/drawing/2014/main" id="{D8FF06F2-D734-AE4F-8ADF-25A3E72788DD}"/>
              </a:ext>
            </a:extLst>
          </p:cNvPr>
          <p:cNvSpPr>
            <a:spLocks noGrp="1"/>
          </p:cNvSpPr>
          <p:nvPr>
            <p:ph type="title" hasCustomPrompt="1"/>
          </p:nvPr>
        </p:nvSpPr>
        <p:spPr>
          <a:xfrm>
            <a:off x="342900" y="2044162"/>
            <a:ext cx="11506200"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32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1" name="Text Placeholder 46">
            <a:extLst>
              <a:ext uri="{FF2B5EF4-FFF2-40B4-BE49-F238E27FC236}">
                <a16:creationId xmlns:a16="http://schemas.microsoft.com/office/drawing/2014/main" id="{312D5909-9DF3-BE40-A7A5-B8236B4F8BF1}"/>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4" name="TextBox 13">
            <a:extLst>
              <a:ext uri="{FF2B5EF4-FFF2-40B4-BE49-F238E27FC236}">
                <a16:creationId xmlns:a16="http://schemas.microsoft.com/office/drawing/2014/main" id="{7AAA54CA-9147-BE4A-A6E7-6EEBB0044A59}"/>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br>
              <a:rPr lang="en-US" sz="1067" b="0" i="0" dirty="0">
                <a:solidFill>
                  <a:srgbClr val="808080"/>
                </a:solidFill>
                <a:latin typeface="Girl Scout Display Light" panose="02020003000000000000" pitchFamily="18" charset="0"/>
              </a:rPr>
            </a:br>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Text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938040787"/>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Statement Slide - Hexagon Shape">
    <p:bg>
      <p:bgPr>
        <a:solidFill>
          <a:schemeClr val="accent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4C969AEB-2BA5-DF49-A2AC-205601F4FD65}"/>
              </a:ext>
            </a:extLst>
          </p:cNvPr>
          <p:cNvSpPr>
            <a:spLocks noChangeAspect="1"/>
          </p:cNvSpPr>
          <p:nvPr userDrawn="1"/>
        </p:nvSpPr>
        <p:spPr>
          <a:xfrm>
            <a:off x="493669" y="482600"/>
            <a:ext cx="11204663" cy="6096000"/>
          </a:xfrm>
          <a:custGeom>
            <a:avLst/>
            <a:gdLst>
              <a:gd name="connsiteX0" fmla="*/ 1928462 w 11724601"/>
              <a:gd name="connsiteY0" fmla="*/ 0 h 6378877"/>
              <a:gd name="connsiteX1" fmla="*/ 2150982 w 11724601"/>
              <a:gd name="connsiteY1" fmla="*/ 0 h 6378877"/>
              <a:gd name="connsiteX2" fmla="*/ 2526627 w 11724601"/>
              <a:gd name="connsiteY2" fmla="*/ 0 h 6378877"/>
              <a:gd name="connsiteX3" fmla="*/ 7586894 w 11724601"/>
              <a:gd name="connsiteY3" fmla="*/ 0 h 6378877"/>
              <a:gd name="connsiteX4" fmla="*/ 9563421 w 11724601"/>
              <a:gd name="connsiteY4" fmla="*/ 0 h 6378877"/>
              <a:gd name="connsiteX5" fmla="*/ 9563421 w 11724601"/>
              <a:gd name="connsiteY5" fmla="*/ 1 h 6378877"/>
              <a:gd name="connsiteX6" fmla="*/ 9618216 w 11724601"/>
              <a:gd name="connsiteY6" fmla="*/ 1 h 6378877"/>
              <a:gd name="connsiteX7" fmla="*/ 9796063 w 11724601"/>
              <a:gd name="connsiteY7" fmla="*/ 1 h 6378877"/>
              <a:gd name="connsiteX8" fmla="*/ 9974650 w 11724601"/>
              <a:gd name="connsiteY8" fmla="*/ 103033 h 6378877"/>
              <a:gd name="connsiteX9" fmla="*/ 11696989 w 11724601"/>
              <a:gd name="connsiteY9" fmla="*/ 3086202 h 6378877"/>
              <a:gd name="connsiteX10" fmla="*/ 11696989 w 11724601"/>
              <a:gd name="connsiteY10" fmla="*/ 3292265 h 6378877"/>
              <a:gd name="connsiteX11" fmla="*/ 9974857 w 11724601"/>
              <a:gd name="connsiteY11" fmla="*/ 6275709 h 6378877"/>
              <a:gd name="connsiteX12" fmla="*/ 9796202 w 11724601"/>
              <a:gd name="connsiteY12" fmla="*/ 6378877 h 6378877"/>
              <a:gd name="connsiteX13" fmla="*/ 9618216 w 11724601"/>
              <a:gd name="connsiteY13" fmla="*/ 6378877 h 6378877"/>
              <a:gd name="connsiteX14" fmla="*/ 9197974 w 11724601"/>
              <a:gd name="connsiteY14" fmla="*/ 6378877 h 6378877"/>
              <a:gd name="connsiteX15" fmla="*/ 9197974 w 11724601"/>
              <a:gd name="connsiteY15" fmla="*/ 6378876 h 6378877"/>
              <a:gd name="connsiteX16" fmla="*/ 7586894 w 11724601"/>
              <a:gd name="connsiteY16" fmla="*/ 6378876 h 6378877"/>
              <a:gd name="connsiteX17" fmla="*/ 4127483 w 11724601"/>
              <a:gd name="connsiteY17" fmla="*/ 6378876 h 6378877"/>
              <a:gd name="connsiteX18" fmla="*/ 2526627 w 11724601"/>
              <a:gd name="connsiteY18" fmla="*/ 6378876 h 6378877"/>
              <a:gd name="connsiteX19" fmla="*/ 2150982 w 11724601"/>
              <a:gd name="connsiteY19" fmla="*/ 6378876 h 6378877"/>
              <a:gd name="connsiteX20" fmla="*/ 2093130 w 11724601"/>
              <a:gd name="connsiteY20" fmla="*/ 6378876 h 6378877"/>
              <a:gd name="connsiteX21" fmla="*/ 1928462 w 11724601"/>
              <a:gd name="connsiteY21" fmla="*/ 6378876 h 6378877"/>
              <a:gd name="connsiteX22" fmla="*/ 1749875 w 11724601"/>
              <a:gd name="connsiteY22" fmla="*/ 6275845 h 6378877"/>
              <a:gd name="connsiteX23" fmla="*/ 27606 w 11724601"/>
              <a:gd name="connsiteY23" fmla="*/ 3292539 h 6378877"/>
              <a:gd name="connsiteX24" fmla="*/ 27606 w 11724601"/>
              <a:gd name="connsiteY24" fmla="*/ 3086476 h 6378877"/>
              <a:gd name="connsiteX25" fmla="*/ 1749875 w 11724601"/>
              <a:gd name="connsiteY25" fmla="*/ 103031 h 6378877"/>
              <a:gd name="connsiteX26" fmla="*/ 1928462 w 11724601"/>
              <a:gd name="connsiteY26" fmla="*/ 0 h 637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724601" h="6378877">
                <a:moveTo>
                  <a:pt x="1928462" y="0"/>
                </a:moveTo>
                <a:lnTo>
                  <a:pt x="2150982" y="0"/>
                </a:lnTo>
                <a:lnTo>
                  <a:pt x="2526627" y="0"/>
                </a:lnTo>
                <a:lnTo>
                  <a:pt x="7586894" y="0"/>
                </a:lnTo>
                <a:lnTo>
                  <a:pt x="9563421" y="0"/>
                </a:lnTo>
                <a:lnTo>
                  <a:pt x="9563421" y="1"/>
                </a:lnTo>
                <a:lnTo>
                  <a:pt x="9618216" y="1"/>
                </a:lnTo>
                <a:lnTo>
                  <a:pt x="9796063" y="1"/>
                </a:lnTo>
                <a:cubicBezTo>
                  <a:pt x="9869731" y="-46"/>
                  <a:pt x="9937821" y="39235"/>
                  <a:pt x="9974650" y="103033"/>
                </a:cubicBezTo>
                <a:lnTo>
                  <a:pt x="11696989" y="3086202"/>
                </a:lnTo>
                <a:cubicBezTo>
                  <a:pt x="11733805" y="3149957"/>
                  <a:pt x="11733805" y="3228509"/>
                  <a:pt x="11696989" y="3292265"/>
                </a:cubicBezTo>
                <a:lnTo>
                  <a:pt x="9974857" y="6275709"/>
                </a:lnTo>
                <a:cubicBezTo>
                  <a:pt x="9938047" y="6339581"/>
                  <a:pt x="9869923" y="6378946"/>
                  <a:pt x="9796202" y="6378877"/>
                </a:cubicBezTo>
                <a:lnTo>
                  <a:pt x="9618216" y="6378877"/>
                </a:lnTo>
                <a:lnTo>
                  <a:pt x="9197974" y="6378877"/>
                </a:lnTo>
                <a:lnTo>
                  <a:pt x="9197974" y="6378876"/>
                </a:lnTo>
                <a:lnTo>
                  <a:pt x="7586894" y="6378876"/>
                </a:lnTo>
                <a:lnTo>
                  <a:pt x="4127483" y="6378876"/>
                </a:lnTo>
                <a:lnTo>
                  <a:pt x="2526627" y="6378876"/>
                </a:lnTo>
                <a:lnTo>
                  <a:pt x="2150982" y="6378876"/>
                </a:lnTo>
                <a:lnTo>
                  <a:pt x="2093130" y="6378876"/>
                </a:lnTo>
                <a:lnTo>
                  <a:pt x="1928462" y="6378876"/>
                </a:lnTo>
                <a:cubicBezTo>
                  <a:pt x="1854795" y="6378945"/>
                  <a:pt x="1786706" y="6339642"/>
                  <a:pt x="1749875" y="6275845"/>
                </a:cubicBezTo>
                <a:lnTo>
                  <a:pt x="27606" y="3292539"/>
                </a:lnTo>
                <a:cubicBezTo>
                  <a:pt x="-9203" y="3228783"/>
                  <a:pt x="-9203" y="3150232"/>
                  <a:pt x="27606" y="3086476"/>
                </a:cubicBezTo>
                <a:lnTo>
                  <a:pt x="1749875" y="103031"/>
                </a:lnTo>
                <a:cubicBezTo>
                  <a:pt x="1786767" y="39297"/>
                  <a:pt x="1854817" y="38"/>
                  <a:pt x="192846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49" name="Title 5">
            <a:extLst>
              <a:ext uri="{FF2B5EF4-FFF2-40B4-BE49-F238E27FC236}">
                <a16:creationId xmlns:a16="http://schemas.microsoft.com/office/drawing/2014/main" id="{3585B4EB-04F7-A64B-A6C3-A53563778058}"/>
              </a:ext>
            </a:extLst>
          </p:cNvPr>
          <p:cNvSpPr>
            <a:spLocks noGrp="1"/>
          </p:cNvSpPr>
          <p:nvPr>
            <p:ph type="title" hasCustomPrompt="1"/>
          </p:nvPr>
        </p:nvSpPr>
        <p:spPr>
          <a:xfrm>
            <a:off x="342900" y="2044162"/>
            <a:ext cx="11506200"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32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Statement Slide - Hexagon Shape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0" name="Text Placeholder 46">
            <a:extLst>
              <a:ext uri="{FF2B5EF4-FFF2-40B4-BE49-F238E27FC236}">
                <a16:creationId xmlns:a16="http://schemas.microsoft.com/office/drawing/2014/main" id="{663E789B-CEAF-7840-957E-E938853110EB}"/>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2" name="TextBox 11">
            <a:extLst>
              <a:ext uri="{FF2B5EF4-FFF2-40B4-BE49-F238E27FC236}">
                <a16:creationId xmlns:a16="http://schemas.microsoft.com/office/drawing/2014/main" id="{842F2191-C299-974D-91C2-625A1B83CA7C}"/>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br>
              <a:rPr lang="en-US" sz="1067" b="0" i="0" dirty="0">
                <a:solidFill>
                  <a:srgbClr val="808080"/>
                </a:solidFill>
                <a:latin typeface="Girl Scout Display Light" panose="02020003000000000000" pitchFamily="18" charset="0"/>
              </a:rPr>
            </a:br>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Text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763879388"/>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Statement Slide - Notched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F906C3B7-72BE-D44C-A66F-33F213323C82}"/>
              </a:ext>
            </a:extLst>
          </p:cNvPr>
          <p:cNvSpPr>
            <a:spLocks noChangeAspect="1"/>
          </p:cNvSpPr>
          <p:nvPr userDrawn="1"/>
        </p:nvSpPr>
        <p:spPr>
          <a:xfrm>
            <a:off x="495245" y="482600"/>
            <a:ext cx="11201511" cy="6096000"/>
          </a:xfrm>
          <a:custGeom>
            <a:avLst/>
            <a:gdLst>
              <a:gd name="connsiteX0" fmla="*/ 9552880 w 11734800"/>
              <a:gd name="connsiteY0" fmla="*/ 0 h 6386222"/>
              <a:gd name="connsiteX1" fmla="*/ 11202297 w 11734800"/>
              <a:gd name="connsiteY1" fmla="*/ 0 h 6386222"/>
              <a:gd name="connsiteX2" fmla="*/ 11230289 w 11734800"/>
              <a:gd name="connsiteY2" fmla="*/ 28052 h 6386222"/>
              <a:gd name="connsiteX3" fmla="*/ 11706749 w 11734800"/>
              <a:gd name="connsiteY3" fmla="*/ 504512 h 6386222"/>
              <a:gd name="connsiteX4" fmla="*/ 11734800 w 11734800"/>
              <a:gd name="connsiteY4" fmla="*/ 532504 h 6386222"/>
              <a:gd name="connsiteX5" fmla="*/ 11734800 w 11734800"/>
              <a:gd name="connsiteY5" fmla="*/ 5853719 h 6386222"/>
              <a:gd name="connsiteX6" fmla="*/ 11706749 w 11734800"/>
              <a:gd name="connsiteY6" fmla="*/ 5881711 h 6386222"/>
              <a:gd name="connsiteX7" fmla="*/ 11230289 w 11734800"/>
              <a:gd name="connsiteY7" fmla="*/ 6358171 h 6386222"/>
              <a:gd name="connsiteX8" fmla="*/ 11202297 w 11734800"/>
              <a:gd name="connsiteY8" fmla="*/ 6386222 h 6386222"/>
              <a:gd name="connsiteX9" fmla="*/ 10091393 w 11734800"/>
              <a:gd name="connsiteY9" fmla="*/ 6386222 h 6386222"/>
              <a:gd name="connsiteX10" fmla="*/ 9552880 w 11734800"/>
              <a:gd name="connsiteY10" fmla="*/ 6386222 h 6386222"/>
              <a:gd name="connsiteX11" fmla="*/ 2181922 w 11734800"/>
              <a:gd name="connsiteY11" fmla="*/ 6386222 h 6386222"/>
              <a:gd name="connsiteX12" fmla="*/ 1643408 w 11734800"/>
              <a:gd name="connsiteY12" fmla="*/ 6386222 h 6386222"/>
              <a:gd name="connsiteX13" fmla="*/ 532504 w 11734800"/>
              <a:gd name="connsiteY13" fmla="*/ 6386222 h 6386222"/>
              <a:gd name="connsiteX14" fmla="*/ 504512 w 11734800"/>
              <a:gd name="connsiteY14" fmla="*/ 6358171 h 6386222"/>
              <a:gd name="connsiteX15" fmla="*/ 28052 w 11734800"/>
              <a:gd name="connsiteY15" fmla="*/ 5881711 h 6386222"/>
              <a:gd name="connsiteX16" fmla="*/ 0 w 11734800"/>
              <a:gd name="connsiteY16" fmla="*/ 5853719 h 6386222"/>
              <a:gd name="connsiteX17" fmla="*/ 0 w 11734800"/>
              <a:gd name="connsiteY17" fmla="*/ 532504 h 6386222"/>
              <a:gd name="connsiteX18" fmla="*/ 28052 w 11734800"/>
              <a:gd name="connsiteY18" fmla="*/ 504512 h 6386222"/>
              <a:gd name="connsiteX19" fmla="*/ 504512 w 11734800"/>
              <a:gd name="connsiteY19" fmla="*/ 28052 h 6386222"/>
              <a:gd name="connsiteX20" fmla="*/ 532504 w 11734800"/>
              <a:gd name="connsiteY20" fmla="*/ 0 h 6386222"/>
              <a:gd name="connsiteX21" fmla="*/ 1643408 w 11734800"/>
              <a:gd name="connsiteY21" fmla="*/ 0 h 6386222"/>
              <a:gd name="connsiteX22" fmla="*/ 2181922 w 11734800"/>
              <a:gd name="connsiteY22" fmla="*/ 0 h 6386222"/>
              <a:gd name="connsiteX23" fmla="*/ 9552880 w 11734800"/>
              <a:gd name="connsiteY23" fmla="*/ 0 h 6386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0" h="6386222">
                <a:moveTo>
                  <a:pt x="9552880" y="0"/>
                </a:moveTo>
                <a:lnTo>
                  <a:pt x="11202297" y="0"/>
                </a:lnTo>
                <a:cubicBezTo>
                  <a:pt x="11217683" y="226"/>
                  <a:pt x="11230097" y="12662"/>
                  <a:pt x="11230289" y="28052"/>
                </a:cubicBezTo>
                <a:cubicBezTo>
                  <a:pt x="11244894" y="284900"/>
                  <a:pt x="11449927" y="489906"/>
                  <a:pt x="11706749" y="504512"/>
                </a:cubicBezTo>
                <a:cubicBezTo>
                  <a:pt x="11722088" y="504858"/>
                  <a:pt x="11734442" y="517180"/>
                  <a:pt x="11734800" y="532504"/>
                </a:cubicBezTo>
                <a:lnTo>
                  <a:pt x="11734800" y="5853719"/>
                </a:lnTo>
                <a:cubicBezTo>
                  <a:pt x="11734561" y="5869105"/>
                  <a:pt x="11722147" y="5881520"/>
                  <a:pt x="11706749" y="5881711"/>
                </a:cubicBezTo>
                <a:cubicBezTo>
                  <a:pt x="11449927" y="5896316"/>
                  <a:pt x="11244894" y="6101350"/>
                  <a:pt x="11230289" y="6358171"/>
                </a:cubicBezTo>
                <a:cubicBezTo>
                  <a:pt x="11229942" y="6373510"/>
                  <a:pt x="11217618" y="6385864"/>
                  <a:pt x="11202297" y="6386222"/>
                </a:cubicBezTo>
                <a:lnTo>
                  <a:pt x="10091393" y="6386222"/>
                </a:lnTo>
                <a:lnTo>
                  <a:pt x="9552880" y="6386222"/>
                </a:lnTo>
                <a:lnTo>
                  <a:pt x="2181922" y="6386222"/>
                </a:lnTo>
                <a:lnTo>
                  <a:pt x="1643408" y="6386222"/>
                </a:lnTo>
                <a:lnTo>
                  <a:pt x="532504" y="6386222"/>
                </a:lnTo>
                <a:cubicBezTo>
                  <a:pt x="517115" y="6385984"/>
                  <a:pt x="504704" y="6373569"/>
                  <a:pt x="504512" y="6358171"/>
                </a:cubicBezTo>
                <a:cubicBezTo>
                  <a:pt x="489906" y="6101350"/>
                  <a:pt x="284901" y="5896316"/>
                  <a:pt x="28052" y="5881711"/>
                </a:cubicBezTo>
                <a:cubicBezTo>
                  <a:pt x="12728" y="5881364"/>
                  <a:pt x="379" y="5869041"/>
                  <a:pt x="0" y="5853719"/>
                </a:cubicBezTo>
                <a:lnTo>
                  <a:pt x="0" y="532504"/>
                </a:lnTo>
                <a:cubicBezTo>
                  <a:pt x="226" y="517115"/>
                  <a:pt x="12663" y="504704"/>
                  <a:pt x="28052" y="504512"/>
                </a:cubicBezTo>
                <a:cubicBezTo>
                  <a:pt x="284901" y="489906"/>
                  <a:pt x="489906" y="284901"/>
                  <a:pt x="504512" y="28052"/>
                </a:cubicBezTo>
                <a:cubicBezTo>
                  <a:pt x="504858" y="12728"/>
                  <a:pt x="517181" y="379"/>
                  <a:pt x="532504" y="0"/>
                </a:cubicBezTo>
                <a:lnTo>
                  <a:pt x="1643408" y="0"/>
                </a:lnTo>
                <a:lnTo>
                  <a:pt x="2181922" y="0"/>
                </a:lnTo>
                <a:lnTo>
                  <a:pt x="955288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Statement Slide - Notched Shape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77940977-0D4A-FA4A-ABD7-DD20F5AA0D6B}"/>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4" name="Title 5">
            <a:extLst>
              <a:ext uri="{FF2B5EF4-FFF2-40B4-BE49-F238E27FC236}">
                <a16:creationId xmlns:a16="http://schemas.microsoft.com/office/drawing/2014/main" id="{BEE8ECA8-C5E1-F14A-8D7F-5C9CA47138AA}"/>
              </a:ext>
            </a:extLst>
          </p:cNvPr>
          <p:cNvSpPr>
            <a:spLocks noGrp="1"/>
          </p:cNvSpPr>
          <p:nvPr>
            <p:ph type="title" hasCustomPrompt="1"/>
          </p:nvPr>
        </p:nvSpPr>
        <p:spPr>
          <a:xfrm>
            <a:off x="342900" y="2044162"/>
            <a:ext cx="11506200"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32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5" name="TextBox 14">
            <a:extLst>
              <a:ext uri="{FF2B5EF4-FFF2-40B4-BE49-F238E27FC236}">
                <a16:creationId xmlns:a16="http://schemas.microsoft.com/office/drawing/2014/main" id="{4E413E50-7BD8-084F-96C1-3D90B0872C0A}"/>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br>
              <a:rPr lang="en-US" sz="1067" b="0" i="0" dirty="0">
                <a:solidFill>
                  <a:srgbClr val="808080"/>
                </a:solidFill>
                <a:latin typeface="Girl Scout Display Light" panose="02020003000000000000" pitchFamily="18" charset="0"/>
              </a:rPr>
            </a:br>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Text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875610468"/>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Statement Slide - Oval Shape">
    <p:bg>
      <p:bgPr>
        <a:solidFill>
          <a:schemeClr val="accent1"/>
        </a:solidFill>
        <a:effectLst/>
      </p:bgPr>
    </p:bg>
    <p:spTree>
      <p:nvGrpSpPr>
        <p:cNvPr id="1" name=""/>
        <p:cNvGrpSpPr/>
        <p:nvPr/>
      </p:nvGrpSpPr>
      <p:grpSpPr>
        <a:xfrm>
          <a:off x="0" y="0"/>
          <a:ext cx="0" cy="0"/>
          <a:chOff x="0" y="0"/>
          <a:chExt cx="0" cy="0"/>
        </a:xfrm>
      </p:grpSpPr>
      <p:sp>
        <p:nvSpPr>
          <p:cNvPr id="12" name="Graphic 8">
            <a:extLst>
              <a:ext uri="{FF2B5EF4-FFF2-40B4-BE49-F238E27FC236}">
                <a16:creationId xmlns:a16="http://schemas.microsoft.com/office/drawing/2014/main" id="{039E120C-8CE5-AD49-A2E9-A4F57AFF4554}"/>
              </a:ext>
            </a:extLst>
          </p:cNvPr>
          <p:cNvSpPr>
            <a:spLocks noChangeAspect="1"/>
          </p:cNvSpPr>
          <p:nvPr userDrawn="1"/>
        </p:nvSpPr>
        <p:spPr>
          <a:xfrm>
            <a:off x="508000" y="482600"/>
            <a:ext cx="11176000" cy="6096000"/>
          </a:xfrm>
          <a:custGeom>
            <a:avLst/>
            <a:gdLst>
              <a:gd name="connsiteX0" fmla="*/ 5329047 w 5329047"/>
              <a:gd name="connsiteY0" fmla="*/ 3397250 h 6794500"/>
              <a:gd name="connsiteX1" fmla="*/ 2664524 w 5329047"/>
              <a:gd name="connsiteY1" fmla="*/ 6794500 h 6794500"/>
              <a:gd name="connsiteX2" fmla="*/ 0 w 5329047"/>
              <a:gd name="connsiteY2" fmla="*/ 3397250 h 6794500"/>
              <a:gd name="connsiteX3" fmla="*/ 2664524 w 5329047"/>
              <a:gd name="connsiteY3" fmla="*/ 0 h 6794500"/>
              <a:gd name="connsiteX4" fmla="*/ 5329047 w 5329047"/>
              <a:gd name="connsiteY4" fmla="*/ 3397250 h 679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9047" h="6794500">
                <a:moveTo>
                  <a:pt x="5329047" y="3397250"/>
                </a:moveTo>
                <a:cubicBezTo>
                  <a:pt x="5329047" y="5273500"/>
                  <a:pt x="4136099" y="6794500"/>
                  <a:pt x="2664524" y="6794500"/>
                </a:cubicBezTo>
                <a:cubicBezTo>
                  <a:pt x="1192948" y="6794500"/>
                  <a:pt x="0" y="5273500"/>
                  <a:pt x="0" y="3397250"/>
                </a:cubicBezTo>
                <a:cubicBezTo>
                  <a:pt x="0" y="1521001"/>
                  <a:pt x="1192948" y="0"/>
                  <a:pt x="2664524" y="0"/>
                </a:cubicBezTo>
                <a:cubicBezTo>
                  <a:pt x="4136099" y="0"/>
                  <a:pt x="5329047" y="1521001"/>
                  <a:pt x="5329047" y="3397250"/>
                </a:cubicBezTo>
                <a:close/>
              </a:path>
            </a:pathLst>
          </a:custGeom>
          <a:solidFill>
            <a:schemeClr val="accent2"/>
          </a:solidFill>
          <a:ln w="6350" cap="flat">
            <a:noFill/>
            <a:prstDash val="solid"/>
            <a:miter/>
          </a:ln>
        </p:spPr>
        <p:txBody>
          <a:bodyPr rtlCol="0" anchor="ctr"/>
          <a:lstStyle/>
          <a:p>
            <a:endParaRPr lang="en-US" sz="1351"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Statement Slide - Oval Shape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0" name="Text Placeholder 46">
            <a:extLst>
              <a:ext uri="{FF2B5EF4-FFF2-40B4-BE49-F238E27FC236}">
                <a16:creationId xmlns:a16="http://schemas.microsoft.com/office/drawing/2014/main" id="{06FFD3D6-9FC2-BF49-94B6-7E73B18980AB}"/>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4" name="Title 5">
            <a:extLst>
              <a:ext uri="{FF2B5EF4-FFF2-40B4-BE49-F238E27FC236}">
                <a16:creationId xmlns:a16="http://schemas.microsoft.com/office/drawing/2014/main" id="{57D7FAE1-3717-374C-B986-4A579C97A9A7}"/>
              </a:ext>
            </a:extLst>
          </p:cNvPr>
          <p:cNvSpPr>
            <a:spLocks noGrp="1"/>
          </p:cNvSpPr>
          <p:nvPr>
            <p:ph type="title" hasCustomPrompt="1"/>
          </p:nvPr>
        </p:nvSpPr>
        <p:spPr>
          <a:xfrm>
            <a:off x="342900" y="2044162"/>
            <a:ext cx="11506200"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32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5" name="TextBox 14">
            <a:extLst>
              <a:ext uri="{FF2B5EF4-FFF2-40B4-BE49-F238E27FC236}">
                <a16:creationId xmlns:a16="http://schemas.microsoft.com/office/drawing/2014/main" id="{88F77035-EDA6-1F45-AAE7-AF501132099D}"/>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br>
              <a:rPr lang="en-US" sz="1067" b="0" i="0" dirty="0">
                <a:solidFill>
                  <a:srgbClr val="808080"/>
                </a:solidFill>
                <a:latin typeface="Girl Scout Display Light" panose="02020003000000000000" pitchFamily="18" charset="0"/>
              </a:rPr>
            </a:br>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Text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669299174"/>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Statement Slide - Diamond Shape">
    <p:bg>
      <p:bgPr>
        <a:solidFill>
          <a:schemeClr val="accent1"/>
        </a:solidFill>
        <a:effectLst/>
      </p:bgPr>
    </p:bg>
    <p:spTree>
      <p:nvGrpSpPr>
        <p:cNvPr id="1" name=""/>
        <p:cNvGrpSpPr/>
        <p:nvPr/>
      </p:nvGrpSpPr>
      <p:grpSpPr>
        <a:xfrm>
          <a:off x="0" y="0"/>
          <a:ext cx="0" cy="0"/>
          <a:chOff x="0" y="0"/>
          <a:chExt cx="0" cy="0"/>
        </a:xfrm>
      </p:grpSpPr>
      <p:sp>
        <p:nvSpPr>
          <p:cNvPr id="12" name="Graphic 2">
            <a:extLst>
              <a:ext uri="{FF2B5EF4-FFF2-40B4-BE49-F238E27FC236}">
                <a16:creationId xmlns:a16="http://schemas.microsoft.com/office/drawing/2014/main" id="{25DB2DF4-0DD7-E646-86B0-EAB6B8E4A733}"/>
              </a:ext>
            </a:extLst>
          </p:cNvPr>
          <p:cNvSpPr>
            <a:spLocks noChangeAspect="1"/>
          </p:cNvSpPr>
          <p:nvPr userDrawn="1"/>
        </p:nvSpPr>
        <p:spPr>
          <a:xfrm>
            <a:off x="508000" y="482600"/>
            <a:ext cx="11176000" cy="6096000"/>
          </a:xfrm>
          <a:custGeom>
            <a:avLst/>
            <a:gdLst>
              <a:gd name="connsiteX0" fmla="*/ 2457832 w 4915727"/>
              <a:gd name="connsiteY0" fmla="*/ 6794507 h 6794506"/>
              <a:gd name="connsiteX1" fmla="*/ 2513458 w 4915727"/>
              <a:gd name="connsiteY1" fmla="*/ 6765996 h 6794506"/>
              <a:gd name="connsiteX2" fmla="*/ 4896232 w 4915727"/>
              <a:gd name="connsiteY2" fmla="*/ 3457328 h 6794506"/>
              <a:gd name="connsiteX3" fmla="*/ 4897185 w 4915727"/>
              <a:gd name="connsiteY3" fmla="*/ 3338520 h 6794506"/>
              <a:gd name="connsiteX4" fmla="*/ 2513458 w 4915727"/>
              <a:gd name="connsiteY4" fmla="*/ 28518 h 6794506"/>
              <a:gd name="connsiteX5" fmla="*/ 2417829 w 4915727"/>
              <a:gd name="connsiteY5" fmla="*/ 12896 h 6794506"/>
              <a:gd name="connsiteX6" fmla="*/ 2402206 w 4915727"/>
              <a:gd name="connsiteY6" fmla="*/ 28518 h 6794506"/>
              <a:gd name="connsiteX7" fmla="*/ 18543 w 4915727"/>
              <a:gd name="connsiteY7" fmla="*/ 3338520 h 6794506"/>
              <a:gd name="connsiteX8" fmla="*/ 19495 w 4915727"/>
              <a:gd name="connsiteY8" fmla="*/ 3457328 h 6794506"/>
              <a:gd name="connsiteX9" fmla="*/ 2402206 w 4915727"/>
              <a:gd name="connsiteY9" fmla="*/ 6765996 h 6794506"/>
              <a:gd name="connsiteX10" fmla="*/ 2457832 w 4915727"/>
              <a:gd name="connsiteY10" fmla="*/ 6794507 h 679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727" h="6794506">
                <a:moveTo>
                  <a:pt x="2457832" y="6794507"/>
                </a:moveTo>
                <a:cubicBezTo>
                  <a:pt x="2479871" y="6794466"/>
                  <a:pt x="2500556" y="6783864"/>
                  <a:pt x="2513458" y="6765996"/>
                </a:cubicBezTo>
                <a:cubicBezTo>
                  <a:pt x="2513458" y="6765996"/>
                  <a:pt x="4593274" y="3888556"/>
                  <a:pt x="4896232" y="3457328"/>
                </a:cubicBezTo>
                <a:cubicBezTo>
                  <a:pt x="4921872" y="3421987"/>
                  <a:pt x="4922254" y="3374268"/>
                  <a:pt x="4897185" y="3338520"/>
                </a:cubicBezTo>
                <a:cubicBezTo>
                  <a:pt x="4883532" y="3319470"/>
                  <a:pt x="2513458" y="28518"/>
                  <a:pt x="2513458" y="28518"/>
                </a:cubicBezTo>
                <a:cubicBezTo>
                  <a:pt x="2491365" y="-2203"/>
                  <a:pt x="2448550" y="-9198"/>
                  <a:pt x="2417829" y="12896"/>
                </a:cubicBezTo>
                <a:cubicBezTo>
                  <a:pt x="2411810" y="17224"/>
                  <a:pt x="2406534" y="22500"/>
                  <a:pt x="2402206" y="28518"/>
                </a:cubicBezTo>
                <a:cubicBezTo>
                  <a:pt x="2402206" y="28518"/>
                  <a:pt x="32132" y="3319470"/>
                  <a:pt x="18543" y="3338520"/>
                </a:cubicBezTo>
                <a:cubicBezTo>
                  <a:pt x="-6527" y="3374267"/>
                  <a:pt x="-6144" y="3421987"/>
                  <a:pt x="19495" y="3457328"/>
                </a:cubicBezTo>
                <a:cubicBezTo>
                  <a:pt x="322391" y="3888556"/>
                  <a:pt x="2402206" y="6765996"/>
                  <a:pt x="2402206" y="6765996"/>
                </a:cubicBezTo>
                <a:cubicBezTo>
                  <a:pt x="2415108" y="6783864"/>
                  <a:pt x="2435793" y="6794466"/>
                  <a:pt x="2457832" y="6794507"/>
                </a:cubicBezTo>
                <a:close/>
              </a:path>
            </a:pathLst>
          </a:custGeom>
          <a:solidFill>
            <a:schemeClr val="accent2"/>
          </a:solidFill>
          <a:ln w="6350" cap="flat">
            <a:noFill/>
            <a:prstDash val="solid"/>
            <a:miter/>
          </a:ln>
        </p:spPr>
        <p:txBody>
          <a:bodyPr rtlCol="0" anchor="ctr"/>
          <a:lstStyle/>
          <a:p>
            <a:endParaRPr lang="en-US" sz="1351"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Statement Slide - Diamond Shape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09B250CB-4643-934B-992F-A3A8B755C71E}"/>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4" name="Title 5">
            <a:extLst>
              <a:ext uri="{FF2B5EF4-FFF2-40B4-BE49-F238E27FC236}">
                <a16:creationId xmlns:a16="http://schemas.microsoft.com/office/drawing/2014/main" id="{B8099E4E-03BF-9948-832F-AB1FE83003CD}"/>
              </a:ext>
            </a:extLst>
          </p:cNvPr>
          <p:cNvSpPr>
            <a:spLocks noGrp="1"/>
          </p:cNvSpPr>
          <p:nvPr>
            <p:ph type="title" hasCustomPrompt="1"/>
          </p:nvPr>
        </p:nvSpPr>
        <p:spPr>
          <a:xfrm>
            <a:off x="342900" y="2044162"/>
            <a:ext cx="11506200"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32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5" name="TextBox 14">
            <a:extLst>
              <a:ext uri="{FF2B5EF4-FFF2-40B4-BE49-F238E27FC236}">
                <a16:creationId xmlns:a16="http://schemas.microsoft.com/office/drawing/2014/main" id="{5B514BC9-F668-9E41-9E32-800585772909}"/>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br>
              <a:rPr lang="en-US" sz="1067" b="0" i="0" dirty="0">
                <a:solidFill>
                  <a:srgbClr val="808080"/>
                </a:solidFill>
                <a:latin typeface="Girl Scout Display Light" panose="02020003000000000000" pitchFamily="18" charset="0"/>
              </a:rPr>
            </a:br>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Text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688519593"/>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Statement Slide - Capsule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3A62F592-BBA7-7041-83C1-26998B7E0E10}"/>
              </a:ext>
            </a:extLst>
          </p:cNvPr>
          <p:cNvSpPr>
            <a:spLocks noChangeAspect="1"/>
          </p:cNvSpPr>
          <p:nvPr userDrawn="1"/>
        </p:nvSpPr>
        <p:spPr>
          <a:xfrm>
            <a:off x="498493" y="482600"/>
            <a:ext cx="11236308" cy="6096000"/>
          </a:xfrm>
          <a:custGeom>
            <a:avLst/>
            <a:gdLst>
              <a:gd name="connsiteX0" fmla="*/ 8234911 w 11734800"/>
              <a:gd name="connsiteY0" fmla="*/ 0 h 6366445"/>
              <a:gd name="connsiteX1" fmla="*/ 8551577 w 11734800"/>
              <a:gd name="connsiteY1" fmla="*/ 0 h 6366445"/>
              <a:gd name="connsiteX2" fmla="*/ 8551581 w 11734800"/>
              <a:gd name="connsiteY2" fmla="*/ 0 h 6366445"/>
              <a:gd name="connsiteX3" fmla="*/ 8614240 w 11734800"/>
              <a:gd name="connsiteY3" fmla="*/ 0 h 6366445"/>
              <a:gd name="connsiteX4" fmla="*/ 8614240 w 11734800"/>
              <a:gd name="connsiteY4" fmla="*/ 1585 h 6366445"/>
              <a:gd name="connsiteX5" fmla="*/ 8715383 w 11734800"/>
              <a:gd name="connsiteY5" fmla="*/ 4142 h 6366445"/>
              <a:gd name="connsiteX6" fmla="*/ 11734800 w 11734800"/>
              <a:gd name="connsiteY6" fmla="*/ 3183223 h 6366445"/>
              <a:gd name="connsiteX7" fmla="*/ 8715383 w 11734800"/>
              <a:gd name="connsiteY7" fmla="*/ 6362303 h 6366445"/>
              <a:gd name="connsiteX8" fmla="*/ 8614240 w 11734800"/>
              <a:gd name="connsiteY8" fmla="*/ 6364861 h 6366445"/>
              <a:gd name="connsiteX9" fmla="*/ 8614240 w 11734800"/>
              <a:gd name="connsiteY9" fmla="*/ 6366445 h 6366445"/>
              <a:gd name="connsiteX10" fmla="*/ 8551577 w 11734800"/>
              <a:gd name="connsiteY10" fmla="*/ 6366445 h 6366445"/>
              <a:gd name="connsiteX11" fmla="*/ 8234911 w 11734800"/>
              <a:gd name="connsiteY11" fmla="*/ 6366445 h 6366445"/>
              <a:gd name="connsiteX12" fmla="*/ 3499891 w 11734800"/>
              <a:gd name="connsiteY12" fmla="*/ 6366445 h 6366445"/>
              <a:gd name="connsiteX13" fmla="*/ 3183222 w 11734800"/>
              <a:gd name="connsiteY13" fmla="*/ 6366445 h 6366445"/>
              <a:gd name="connsiteX14" fmla="*/ 3087917 w 11734800"/>
              <a:gd name="connsiteY14" fmla="*/ 6366445 h 6366445"/>
              <a:gd name="connsiteX15" fmla="*/ 3087917 w 11734800"/>
              <a:gd name="connsiteY15" fmla="*/ 6364035 h 6366445"/>
              <a:gd name="connsiteX16" fmla="*/ 3019416 w 11734800"/>
              <a:gd name="connsiteY16" fmla="*/ 6362303 h 6366445"/>
              <a:gd name="connsiteX17" fmla="*/ 0 w 11734800"/>
              <a:gd name="connsiteY17" fmla="*/ 3183223 h 6366445"/>
              <a:gd name="connsiteX18" fmla="*/ 3019416 w 11734800"/>
              <a:gd name="connsiteY18" fmla="*/ 4142 h 6366445"/>
              <a:gd name="connsiteX19" fmla="*/ 3087917 w 11734800"/>
              <a:gd name="connsiteY19" fmla="*/ 2410 h 6366445"/>
              <a:gd name="connsiteX20" fmla="*/ 3087917 w 11734800"/>
              <a:gd name="connsiteY20" fmla="*/ 0 h 6366445"/>
              <a:gd name="connsiteX21" fmla="*/ 3183222 w 11734800"/>
              <a:gd name="connsiteY21" fmla="*/ 0 h 6366445"/>
              <a:gd name="connsiteX22" fmla="*/ 3499891 w 11734800"/>
              <a:gd name="connsiteY22" fmla="*/ 0 h 6366445"/>
              <a:gd name="connsiteX23" fmla="*/ 8234911 w 11734800"/>
              <a:gd name="connsiteY23" fmla="*/ 0 h 636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0" h="6366445">
                <a:moveTo>
                  <a:pt x="8234911" y="0"/>
                </a:moveTo>
                <a:lnTo>
                  <a:pt x="8551577" y="0"/>
                </a:lnTo>
                <a:lnTo>
                  <a:pt x="8551581" y="0"/>
                </a:lnTo>
                <a:lnTo>
                  <a:pt x="8614240" y="0"/>
                </a:lnTo>
                <a:lnTo>
                  <a:pt x="8614240" y="1585"/>
                </a:lnTo>
                <a:lnTo>
                  <a:pt x="8715383" y="4142"/>
                </a:lnTo>
                <a:cubicBezTo>
                  <a:pt x="10397282" y="89400"/>
                  <a:pt x="11734800" y="1480139"/>
                  <a:pt x="11734800" y="3183223"/>
                </a:cubicBezTo>
                <a:cubicBezTo>
                  <a:pt x="11734800" y="4886306"/>
                  <a:pt x="10397282" y="6277045"/>
                  <a:pt x="8715383" y="6362303"/>
                </a:cubicBezTo>
                <a:lnTo>
                  <a:pt x="8614240" y="6364861"/>
                </a:lnTo>
                <a:lnTo>
                  <a:pt x="8614240" y="6366445"/>
                </a:lnTo>
                <a:lnTo>
                  <a:pt x="8551577" y="6366445"/>
                </a:lnTo>
                <a:lnTo>
                  <a:pt x="8234911" y="6366445"/>
                </a:lnTo>
                <a:lnTo>
                  <a:pt x="3499891" y="6366445"/>
                </a:lnTo>
                <a:lnTo>
                  <a:pt x="3183222" y="6366445"/>
                </a:lnTo>
                <a:lnTo>
                  <a:pt x="3087917" y="6366445"/>
                </a:lnTo>
                <a:lnTo>
                  <a:pt x="3087917" y="6364035"/>
                </a:lnTo>
                <a:lnTo>
                  <a:pt x="3019416" y="6362303"/>
                </a:lnTo>
                <a:cubicBezTo>
                  <a:pt x="1337516" y="6277045"/>
                  <a:pt x="0" y="4886306"/>
                  <a:pt x="0" y="3183223"/>
                </a:cubicBezTo>
                <a:cubicBezTo>
                  <a:pt x="0" y="1480139"/>
                  <a:pt x="1337516" y="89400"/>
                  <a:pt x="3019416" y="4142"/>
                </a:cubicBezTo>
                <a:lnTo>
                  <a:pt x="3087917" y="2410"/>
                </a:lnTo>
                <a:lnTo>
                  <a:pt x="3087917" y="0"/>
                </a:lnTo>
                <a:lnTo>
                  <a:pt x="3183222" y="0"/>
                </a:lnTo>
                <a:lnTo>
                  <a:pt x="3499891" y="0"/>
                </a:lnTo>
                <a:lnTo>
                  <a:pt x="82349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Statement Slide - Capsule Shape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889951B5-4DA8-844D-A0F6-063FEBC2A596}"/>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4" name="Title 5">
            <a:extLst>
              <a:ext uri="{FF2B5EF4-FFF2-40B4-BE49-F238E27FC236}">
                <a16:creationId xmlns:a16="http://schemas.microsoft.com/office/drawing/2014/main" id="{29AA09E4-1B41-2C44-AE85-D6E84019787C}"/>
              </a:ext>
            </a:extLst>
          </p:cNvPr>
          <p:cNvSpPr>
            <a:spLocks noGrp="1"/>
          </p:cNvSpPr>
          <p:nvPr>
            <p:ph type="title" hasCustomPrompt="1"/>
          </p:nvPr>
        </p:nvSpPr>
        <p:spPr>
          <a:xfrm>
            <a:off x="342900" y="2044162"/>
            <a:ext cx="11506200" cy="2769681"/>
          </a:xfrm>
        </p:spPr>
        <p:txBody>
          <a:bodyPr lIns="182880" rIns="182880" anchor="ctr"/>
          <a:lstStyle>
            <a:lvl1pPr marL="0" marR="0" indent="0" algn="ctr" defTabSz="914354" rtl="0" eaLnBrk="1" fontAlgn="auto" latinLnBrk="0" hangingPunct="1">
              <a:lnSpc>
                <a:spcPct val="90000"/>
              </a:lnSpc>
              <a:spcBef>
                <a:spcPct val="0"/>
              </a:spcBef>
              <a:spcAft>
                <a:spcPts val="0"/>
              </a:spcAft>
              <a:buClrTx/>
              <a:buSzTx/>
              <a:buFontTx/>
              <a:buNone/>
              <a:tabLst/>
              <a:defRPr lang="en-US" sz="32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5" name="TextBox 14">
            <a:extLst>
              <a:ext uri="{FF2B5EF4-FFF2-40B4-BE49-F238E27FC236}">
                <a16:creationId xmlns:a16="http://schemas.microsoft.com/office/drawing/2014/main" id="{78EFCA51-C3B8-754A-89E9-1156D9F72876}"/>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br>
              <a:rPr lang="en-US" sz="1067" b="0" i="0" dirty="0">
                <a:solidFill>
                  <a:srgbClr val="808080"/>
                </a:solidFill>
                <a:latin typeface="Girl Scout Display Light" panose="02020003000000000000" pitchFamily="18" charset="0"/>
              </a:rPr>
            </a:br>
            <a:r>
              <a:rPr lang="en-US" sz="1067" b="0" i="0" dirty="0">
                <a:solidFill>
                  <a:srgbClr val="808080"/>
                </a:solidFill>
                <a:latin typeface="Girl Scout Display Light"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Text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379218144"/>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Back Cover - Octagon Frame">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5"/>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Back Cover Slide – Octagon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5" name="Picture Placeholder 9">
            <a:extLst>
              <a:ext uri="{FF2B5EF4-FFF2-40B4-BE49-F238E27FC236}">
                <a16:creationId xmlns:a16="http://schemas.microsoft.com/office/drawing/2014/main" id="{7D654813-11F5-0A46-804F-9F7212D157DC}"/>
              </a:ext>
            </a:extLst>
          </p:cNvPr>
          <p:cNvSpPr>
            <a:spLocks noGrp="1"/>
          </p:cNvSpPr>
          <p:nvPr>
            <p:ph type="pic" sz="quarter" idx="21" hasCustomPrompt="1"/>
          </p:nvPr>
        </p:nvSpPr>
        <p:spPr>
          <a:xfrm>
            <a:off x="287706" y="209816"/>
            <a:ext cx="5605095" cy="6411413"/>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9" name="Rectangle 18">
            <a:extLst>
              <a:ext uri="{FF2B5EF4-FFF2-40B4-BE49-F238E27FC236}">
                <a16:creationId xmlns:a16="http://schemas.microsoft.com/office/drawing/2014/main" id="{BA3EDE47-36C0-6F40-879F-A5B7342DA487}"/>
              </a:ext>
            </a:extLst>
          </p:cNvPr>
          <p:cNvSpPr/>
          <p:nvPr userDrawn="1"/>
        </p:nvSpPr>
        <p:spPr>
          <a:xfrm>
            <a:off x="6096000" y="0"/>
            <a:ext cx="6096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20" name="Freeform 19">
            <a:extLst>
              <a:ext uri="{FF2B5EF4-FFF2-40B4-BE49-F238E27FC236}">
                <a16:creationId xmlns:a16="http://schemas.microsoft.com/office/drawing/2014/main" id="{E2D1E6B5-CA5E-FA45-9F70-6BF134B4A746}"/>
              </a:ext>
            </a:extLst>
          </p:cNvPr>
          <p:cNvSpPr/>
          <p:nvPr userDrawn="1"/>
        </p:nvSpPr>
        <p:spPr>
          <a:xfrm>
            <a:off x="6330551" y="257588"/>
            <a:ext cx="5629549" cy="2912465"/>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sz="2400" b="0" i="0" dirty="0">
              <a:latin typeface="Girl Scout Display Light" panose="02020003000000000000" pitchFamily="18" charset="0"/>
            </a:endParaRPr>
          </a:p>
        </p:txBody>
      </p:sp>
      <p:sp>
        <p:nvSpPr>
          <p:cNvPr id="21" name="Rounded Rectangle 20">
            <a:extLst>
              <a:ext uri="{FF2B5EF4-FFF2-40B4-BE49-F238E27FC236}">
                <a16:creationId xmlns:a16="http://schemas.microsoft.com/office/drawing/2014/main" id="{44CEFB27-A490-D04D-AB42-23CCAB0C87A7}"/>
              </a:ext>
            </a:extLst>
          </p:cNvPr>
          <p:cNvSpPr/>
          <p:nvPr userDrawn="1"/>
        </p:nvSpPr>
        <p:spPr>
          <a:xfrm>
            <a:off x="6307667" y="3657600"/>
            <a:ext cx="5630333" cy="297180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6318811" y="5036620"/>
            <a:ext cx="5638800" cy="1123952"/>
          </a:xfrm>
        </p:spPr>
        <p:txBody>
          <a:bodyPr lIns="0" anchor="t">
            <a:noAutofit/>
          </a:bodyPr>
          <a:lstStyle>
            <a:lvl1pPr marL="0" marR="0" indent="0" algn="ctr" defTabSz="914354" rtl="0" eaLnBrk="1" fontAlgn="auto" latinLnBrk="0" hangingPunct="1">
              <a:lnSpc>
                <a:spcPct val="150000"/>
              </a:lnSpc>
              <a:spcBef>
                <a:spcPts val="0"/>
              </a:spcBef>
              <a:spcAft>
                <a:spcPts val="0"/>
              </a:spcAft>
              <a:buClrTx/>
              <a:buSzTx/>
              <a:buFont typeface="Arial" panose="020B0604020202020204" pitchFamily="34" charset="0"/>
              <a:buNone/>
              <a:tabLst/>
              <a:defRPr sz="140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6318813" y="4106475"/>
            <a:ext cx="5650375" cy="920003"/>
          </a:xfrm>
        </p:spPr>
        <p:txBody>
          <a:bodyPr lIns="0" anchor="b"/>
          <a:lstStyle>
            <a:lvl1pPr algn="ctr">
              <a:defRPr sz="4267" b="0" i="0">
                <a:solidFill>
                  <a:schemeClr val="tx1"/>
                </a:solidFill>
                <a:latin typeface="Girl Scout Display Light" panose="02020003000000000000" pitchFamily="18" charset="0"/>
              </a:defRPr>
            </a:lvl1pPr>
          </a:lstStyle>
          <a:p>
            <a:r>
              <a:rPr lang="en-US" dirty="0"/>
              <a:t>Thank You</a:t>
            </a:r>
          </a:p>
        </p:txBody>
      </p:sp>
      <p:sp>
        <p:nvSpPr>
          <p:cNvPr id="14" name="TextBox 13">
            <a:extLst>
              <a:ext uri="{FF2B5EF4-FFF2-40B4-BE49-F238E27FC236}">
                <a16:creationId xmlns:a16="http://schemas.microsoft.com/office/drawing/2014/main" id="{6EB38301-C1E3-E347-A722-AF9AAF43329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Octagon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Salutation</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32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Presenter Info</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14145751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Back Cover - Barrel Frame">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3CA3669-0846-214B-8649-F378AD0C89C4}"/>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Back Cover Slide - Barrel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4" name="Picture Placeholder 10">
            <a:extLst>
              <a:ext uri="{FF2B5EF4-FFF2-40B4-BE49-F238E27FC236}">
                <a16:creationId xmlns:a16="http://schemas.microsoft.com/office/drawing/2014/main" id="{1631C05C-37F7-1545-A20A-417445B77733}"/>
              </a:ext>
            </a:extLst>
          </p:cNvPr>
          <p:cNvSpPr>
            <a:spLocks noGrp="1"/>
          </p:cNvSpPr>
          <p:nvPr>
            <p:ph type="pic" sz="quarter" idx="21" hasCustomPrompt="1"/>
          </p:nvPr>
        </p:nvSpPr>
        <p:spPr>
          <a:xfrm>
            <a:off x="262467" y="260335"/>
            <a:ext cx="5630333" cy="6375367"/>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9" name="Rectangle 18">
            <a:extLst>
              <a:ext uri="{FF2B5EF4-FFF2-40B4-BE49-F238E27FC236}">
                <a16:creationId xmlns:a16="http://schemas.microsoft.com/office/drawing/2014/main" id="{2814C37A-AF7A-BD42-986A-B062F0EB9B27}"/>
              </a:ext>
            </a:extLst>
          </p:cNvPr>
          <p:cNvSpPr/>
          <p:nvPr userDrawn="1"/>
        </p:nvSpPr>
        <p:spPr>
          <a:xfrm>
            <a:off x="6096000" y="0"/>
            <a:ext cx="6096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20" name="Freeform 19">
            <a:extLst>
              <a:ext uri="{FF2B5EF4-FFF2-40B4-BE49-F238E27FC236}">
                <a16:creationId xmlns:a16="http://schemas.microsoft.com/office/drawing/2014/main" id="{10711BAE-31A7-9C44-AB58-6B085AE25F35}"/>
              </a:ext>
            </a:extLst>
          </p:cNvPr>
          <p:cNvSpPr/>
          <p:nvPr userDrawn="1"/>
        </p:nvSpPr>
        <p:spPr>
          <a:xfrm>
            <a:off x="6330551" y="257588"/>
            <a:ext cx="5629549" cy="2912465"/>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sz="2400" b="0" i="0" dirty="0">
              <a:latin typeface="Girl Scout Display Light" panose="02020003000000000000" pitchFamily="18" charset="0"/>
            </a:endParaRPr>
          </a:p>
        </p:txBody>
      </p:sp>
      <p:sp>
        <p:nvSpPr>
          <p:cNvPr id="21" name="Rounded Rectangle 20">
            <a:extLst>
              <a:ext uri="{FF2B5EF4-FFF2-40B4-BE49-F238E27FC236}">
                <a16:creationId xmlns:a16="http://schemas.microsoft.com/office/drawing/2014/main" id="{8CCE84EA-616A-994B-B06D-A127CC6B2D0A}"/>
              </a:ext>
            </a:extLst>
          </p:cNvPr>
          <p:cNvSpPr/>
          <p:nvPr userDrawn="1"/>
        </p:nvSpPr>
        <p:spPr>
          <a:xfrm>
            <a:off x="6307667" y="3657600"/>
            <a:ext cx="5630333" cy="297180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dirty="0">
              <a:latin typeface="Girl Scout Text Book" panose="02020003000000000000" pitchFamily="18" charset="0"/>
            </a:endParaRPr>
          </a:p>
        </p:txBody>
      </p:sp>
      <p:sp>
        <p:nvSpPr>
          <p:cNvPr id="23" name="Text Placeholder 46">
            <a:extLst>
              <a:ext uri="{FF2B5EF4-FFF2-40B4-BE49-F238E27FC236}">
                <a16:creationId xmlns:a16="http://schemas.microsoft.com/office/drawing/2014/main" id="{C9EFC6DB-3ABB-2A4A-B725-1FC737B678E1}"/>
              </a:ext>
            </a:extLst>
          </p:cNvPr>
          <p:cNvSpPr>
            <a:spLocks noGrp="1"/>
          </p:cNvSpPr>
          <p:nvPr>
            <p:ph type="body" sz="quarter" idx="15" hasCustomPrompt="1"/>
          </p:nvPr>
        </p:nvSpPr>
        <p:spPr>
          <a:xfrm>
            <a:off x="6318811" y="5036620"/>
            <a:ext cx="5638800" cy="1123952"/>
          </a:xfrm>
        </p:spPr>
        <p:txBody>
          <a:bodyPr lIns="0" anchor="t">
            <a:noAutofit/>
          </a:bodyPr>
          <a:lstStyle>
            <a:lvl1pPr marL="0" marR="0" indent="0" algn="ctr" defTabSz="914354" rtl="0" eaLnBrk="1" fontAlgn="auto" latinLnBrk="0" hangingPunct="1">
              <a:lnSpc>
                <a:spcPct val="150000"/>
              </a:lnSpc>
              <a:spcBef>
                <a:spcPts val="0"/>
              </a:spcBef>
              <a:spcAft>
                <a:spcPts val="0"/>
              </a:spcAft>
              <a:buClrTx/>
              <a:buSzTx/>
              <a:buFont typeface="Arial" panose="020B0604020202020204" pitchFamily="34" charset="0"/>
              <a:buNone/>
              <a:tabLst/>
              <a:defRPr sz="140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B595E830-3BF9-C440-8FC6-267750525889}"/>
              </a:ext>
            </a:extLst>
          </p:cNvPr>
          <p:cNvSpPr>
            <a:spLocks noGrp="1"/>
          </p:cNvSpPr>
          <p:nvPr>
            <p:ph type="title" hasCustomPrompt="1"/>
          </p:nvPr>
        </p:nvSpPr>
        <p:spPr>
          <a:xfrm>
            <a:off x="6318813" y="4106475"/>
            <a:ext cx="5650375" cy="920003"/>
          </a:xfrm>
        </p:spPr>
        <p:txBody>
          <a:bodyPr lIns="0" anchor="b"/>
          <a:lstStyle>
            <a:lvl1pPr algn="ctr">
              <a:defRPr sz="4267" b="0" i="0">
                <a:solidFill>
                  <a:schemeClr val="tx1"/>
                </a:solidFill>
                <a:latin typeface="Girl Scout Display Light" panose="02020003000000000000" pitchFamily="18" charset="0"/>
              </a:defRPr>
            </a:lvl1pPr>
          </a:lstStyle>
          <a:p>
            <a:r>
              <a:rPr lang="en-US" dirty="0"/>
              <a:t>Thank You</a:t>
            </a:r>
          </a:p>
        </p:txBody>
      </p:sp>
      <p:sp>
        <p:nvSpPr>
          <p:cNvPr id="15" name="TextBox 14">
            <a:extLst>
              <a:ext uri="{FF2B5EF4-FFF2-40B4-BE49-F238E27FC236}">
                <a16:creationId xmlns:a16="http://schemas.microsoft.com/office/drawing/2014/main" id="{DD66FBB7-64D6-6A40-9BA8-D2D1C782F8E8}"/>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Barrel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Salutation</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32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Presenter Info</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8819252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Back Cover - Pennant Frame">
    <p:bg>
      <p:bgPr>
        <a:solidFill>
          <a:schemeClr val="accent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DB65293-7845-DF42-8148-ECB7C12F29F2}"/>
              </a:ext>
            </a:extLst>
          </p:cNvPr>
          <p:cNvSpPr/>
          <p:nvPr userDrawn="1"/>
        </p:nvSpPr>
        <p:spPr>
          <a:xfrm>
            <a:off x="6096000" y="0"/>
            <a:ext cx="6096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25" name="Freeform 24">
            <a:extLst>
              <a:ext uri="{FF2B5EF4-FFF2-40B4-BE49-F238E27FC236}">
                <a16:creationId xmlns:a16="http://schemas.microsoft.com/office/drawing/2014/main" id="{18168A92-0A15-5E49-9586-D98024FDB0AA}"/>
              </a:ext>
            </a:extLst>
          </p:cNvPr>
          <p:cNvSpPr/>
          <p:nvPr userDrawn="1"/>
        </p:nvSpPr>
        <p:spPr>
          <a:xfrm>
            <a:off x="6330551" y="257588"/>
            <a:ext cx="5629549" cy="2912465"/>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sz="2400" b="0" i="0" dirty="0">
              <a:latin typeface="Girl Scout Display Light" panose="02020003000000000000" pitchFamily="18" charset="0"/>
            </a:endParaRPr>
          </a:p>
        </p:txBody>
      </p:sp>
      <p:sp>
        <p:nvSpPr>
          <p:cNvPr id="3" name="Rounded Rectangle 2">
            <a:extLst>
              <a:ext uri="{FF2B5EF4-FFF2-40B4-BE49-F238E27FC236}">
                <a16:creationId xmlns:a16="http://schemas.microsoft.com/office/drawing/2014/main" id="{E77DAAD5-E7A7-7B49-A630-4583EEB2AF3C}"/>
              </a:ext>
            </a:extLst>
          </p:cNvPr>
          <p:cNvSpPr/>
          <p:nvPr userDrawn="1"/>
        </p:nvSpPr>
        <p:spPr>
          <a:xfrm>
            <a:off x="6307667" y="3657600"/>
            <a:ext cx="5630333" cy="297180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dirty="0">
              <a:latin typeface="Girl Scout Display Light" panose="02020003000000000000" pitchFamily="18" charset="0"/>
            </a:endParaRPr>
          </a:p>
        </p:txBody>
      </p:sp>
      <p:sp>
        <p:nvSpPr>
          <p:cNvPr id="13" name="Rectangle 12">
            <a:extLst>
              <a:ext uri="{FF2B5EF4-FFF2-40B4-BE49-F238E27FC236}">
                <a16:creationId xmlns:a16="http://schemas.microsoft.com/office/drawing/2014/main" id="{9D4E58EF-DD3D-5846-8306-FA76B74F7CB1}"/>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Back Cover Slide - Pennant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7" name="Text Placeholder 46">
            <a:extLst>
              <a:ext uri="{FF2B5EF4-FFF2-40B4-BE49-F238E27FC236}">
                <a16:creationId xmlns:a16="http://schemas.microsoft.com/office/drawing/2014/main" id="{AC89DE94-99BF-844B-B35D-413C01C7B0E7}"/>
              </a:ext>
            </a:extLst>
          </p:cNvPr>
          <p:cNvSpPr>
            <a:spLocks noGrp="1"/>
          </p:cNvSpPr>
          <p:nvPr>
            <p:ph type="body" sz="quarter" idx="15" hasCustomPrompt="1"/>
          </p:nvPr>
        </p:nvSpPr>
        <p:spPr>
          <a:xfrm>
            <a:off x="6318811" y="5036620"/>
            <a:ext cx="5638800" cy="1123952"/>
          </a:xfrm>
        </p:spPr>
        <p:txBody>
          <a:bodyPr lIns="0" anchor="t">
            <a:noAutofit/>
          </a:bodyPr>
          <a:lstStyle>
            <a:lvl1pPr marL="0" marR="0" indent="0" algn="ctr" defTabSz="914354" rtl="0" eaLnBrk="1" fontAlgn="auto" latinLnBrk="0" hangingPunct="1">
              <a:lnSpc>
                <a:spcPct val="150000"/>
              </a:lnSpc>
              <a:spcBef>
                <a:spcPts val="0"/>
              </a:spcBef>
              <a:spcAft>
                <a:spcPts val="0"/>
              </a:spcAft>
              <a:buClrTx/>
              <a:buSzTx/>
              <a:buFont typeface="Arial" panose="020B0604020202020204" pitchFamily="34" charset="0"/>
              <a:buNone/>
              <a:tabLst/>
              <a:defRPr sz="140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26" name="Picture Placeholder 9">
            <a:extLst>
              <a:ext uri="{FF2B5EF4-FFF2-40B4-BE49-F238E27FC236}">
                <a16:creationId xmlns:a16="http://schemas.microsoft.com/office/drawing/2014/main" id="{0C00AB2E-84DC-0346-8B1A-BFDD78C22C08}"/>
              </a:ext>
            </a:extLst>
          </p:cNvPr>
          <p:cNvSpPr>
            <a:spLocks noGrp="1"/>
          </p:cNvSpPr>
          <p:nvPr>
            <p:ph type="pic" sz="quarter" idx="21" hasCustomPrompt="1"/>
          </p:nvPr>
        </p:nvSpPr>
        <p:spPr>
          <a:xfrm>
            <a:off x="252765" y="228599"/>
            <a:ext cx="5640035" cy="6400800"/>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4" name="Title 5">
            <a:extLst>
              <a:ext uri="{FF2B5EF4-FFF2-40B4-BE49-F238E27FC236}">
                <a16:creationId xmlns:a16="http://schemas.microsoft.com/office/drawing/2014/main" id="{D1BE508B-91E0-8D4D-AF73-270A263FFF6B}"/>
              </a:ext>
            </a:extLst>
          </p:cNvPr>
          <p:cNvSpPr>
            <a:spLocks noGrp="1"/>
          </p:cNvSpPr>
          <p:nvPr>
            <p:ph type="title" hasCustomPrompt="1"/>
          </p:nvPr>
        </p:nvSpPr>
        <p:spPr>
          <a:xfrm>
            <a:off x="6318813" y="4106475"/>
            <a:ext cx="5650375" cy="920003"/>
          </a:xfrm>
        </p:spPr>
        <p:txBody>
          <a:bodyPr lIns="0" anchor="b"/>
          <a:lstStyle>
            <a:lvl1pPr algn="ctr">
              <a:defRPr sz="4267" b="0" i="0">
                <a:solidFill>
                  <a:schemeClr val="tx1"/>
                </a:solidFill>
                <a:latin typeface="Girl Scout Display Light" panose="02020003000000000000" pitchFamily="18" charset="0"/>
              </a:defRPr>
            </a:lvl1pPr>
          </a:lstStyle>
          <a:p>
            <a:r>
              <a:rPr lang="en-US" dirty="0"/>
              <a:t>Thank You</a:t>
            </a:r>
          </a:p>
        </p:txBody>
      </p:sp>
      <p:sp>
        <p:nvSpPr>
          <p:cNvPr id="18" name="TextBox 17">
            <a:extLst>
              <a:ext uri="{FF2B5EF4-FFF2-40B4-BE49-F238E27FC236}">
                <a16:creationId xmlns:a16="http://schemas.microsoft.com/office/drawing/2014/main" id="{E7D5B80E-FC3B-8C44-8AEF-6404DDC06E17}"/>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Pennant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Salutation</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32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Presenter Info</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4034151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Back Cover - Hexagon Frame">
    <p:bg>
      <p:bgPr>
        <a:solidFill>
          <a:schemeClr val="accent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DB65293-7845-DF42-8148-ECB7C12F29F2}"/>
              </a:ext>
            </a:extLst>
          </p:cNvPr>
          <p:cNvSpPr/>
          <p:nvPr userDrawn="1"/>
        </p:nvSpPr>
        <p:spPr>
          <a:xfrm>
            <a:off x="6096000" y="0"/>
            <a:ext cx="6096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25" name="Freeform 24">
            <a:extLst>
              <a:ext uri="{FF2B5EF4-FFF2-40B4-BE49-F238E27FC236}">
                <a16:creationId xmlns:a16="http://schemas.microsoft.com/office/drawing/2014/main" id="{18168A92-0A15-5E49-9586-D98024FDB0AA}"/>
              </a:ext>
            </a:extLst>
          </p:cNvPr>
          <p:cNvSpPr/>
          <p:nvPr userDrawn="1"/>
        </p:nvSpPr>
        <p:spPr>
          <a:xfrm>
            <a:off x="6330551" y="257588"/>
            <a:ext cx="5629549" cy="2912465"/>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sz="2400" b="0" i="0" dirty="0">
              <a:latin typeface="Girl Scout Display Light" panose="02020003000000000000" pitchFamily="18" charset="0"/>
            </a:endParaRPr>
          </a:p>
        </p:txBody>
      </p:sp>
      <p:sp>
        <p:nvSpPr>
          <p:cNvPr id="3" name="Rounded Rectangle 2">
            <a:extLst>
              <a:ext uri="{FF2B5EF4-FFF2-40B4-BE49-F238E27FC236}">
                <a16:creationId xmlns:a16="http://schemas.microsoft.com/office/drawing/2014/main" id="{E77DAAD5-E7A7-7B49-A630-4583EEB2AF3C}"/>
              </a:ext>
            </a:extLst>
          </p:cNvPr>
          <p:cNvSpPr/>
          <p:nvPr userDrawn="1"/>
        </p:nvSpPr>
        <p:spPr>
          <a:xfrm>
            <a:off x="6307667" y="3657600"/>
            <a:ext cx="5630333" cy="297180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dirty="0">
              <a:latin typeface="Girl Scout Display Light" panose="02020003000000000000" pitchFamily="18" charset="0"/>
            </a:endParaRPr>
          </a:p>
        </p:txBody>
      </p:sp>
      <p:sp>
        <p:nvSpPr>
          <p:cNvPr id="13" name="Rectangle 12">
            <a:extLst>
              <a:ext uri="{FF2B5EF4-FFF2-40B4-BE49-F238E27FC236}">
                <a16:creationId xmlns:a16="http://schemas.microsoft.com/office/drawing/2014/main" id="{9D4E58EF-DD3D-5846-8306-FA76B74F7CB1}"/>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Back Cover Slide - Hexagon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7" name="Text Placeholder 46">
            <a:extLst>
              <a:ext uri="{FF2B5EF4-FFF2-40B4-BE49-F238E27FC236}">
                <a16:creationId xmlns:a16="http://schemas.microsoft.com/office/drawing/2014/main" id="{AC89DE94-99BF-844B-B35D-413C01C7B0E7}"/>
              </a:ext>
            </a:extLst>
          </p:cNvPr>
          <p:cNvSpPr>
            <a:spLocks noGrp="1"/>
          </p:cNvSpPr>
          <p:nvPr>
            <p:ph type="body" sz="quarter" idx="15" hasCustomPrompt="1"/>
          </p:nvPr>
        </p:nvSpPr>
        <p:spPr>
          <a:xfrm>
            <a:off x="6318811" y="5036620"/>
            <a:ext cx="5638800" cy="1123952"/>
          </a:xfrm>
        </p:spPr>
        <p:txBody>
          <a:bodyPr lIns="0" anchor="t">
            <a:noAutofit/>
          </a:bodyPr>
          <a:lstStyle>
            <a:lvl1pPr marL="0" marR="0" indent="0" algn="ctr" defTabSz="914354" rtl="0" eaLnBrk="1" fontAlgn="auto" latinLnBrk="0" hangingPunct="1">
              <a:lnSpc>
                <a:spcPct val="150000"/>
              </a:lnSpc>
              <a:spcBef>
                <a:spcPts val="0"/>
              </a:spcBef>
              <a:spcAft>
                <a:spcPts val="0"/>
              </a:spcAft>
              <a:buClrTx/>
              <a:buSzTx/>
              <a:buFont typeface="Arial" panose="020B0604020202020204" pitchFamily="34" charset="0"/>
              <a:buNone/>
              <a:tabLst/>
              <a:defRPr sz="140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2" name="Picture Placeholder 8">
            <a:extLst>
              <a:ext uri="{FF2B5EF4-FFF2-40B4-BE49-F238E27FC236}">
                <a16:creationId xmlns:a16="http://schemas.microsoft.com/office/drawing/2014/main" id="{15CD6924-C9D7-DF4B-917B-6E7BEE9F7C1F}"/>
              </a:ext>
            </a:extLst>
          </p:cNvPr>
          <p:cNvSpPr>
            <a:spLocks noGrp="1"/>
          </p:cNvSpPr>
          <p:nvPr>
            <p:ph type="pic" sz="quarter" idx="21" hasCustomPrompt="1"/>
          </p:nvPr>
        </p:nvSpPr>
        <p:spPr>
          <a:xfrm>
            <a:off x="262466" y="228600"/>
            <a:ext cx="5630335" cy="6393213"/>
          </a:xfrm>
          <a:custGeom>
            <a:avLst/>
            <a:gdLst>
              <a:gd name="connsiteX0" fmla="*/ 1449285 w 4222751"/>
              <a:gd name="connsiteY0" fmla="*/ 0 h 4794910"/>
              <a:gd name="connsiteX1" fmla="*/ 2438400 w 4222751"/>
              <a:gd name="connsiteY1" fmla="*/ 0 h 4794910"/>
              <a:gd name="connsiteX2" fmla="*/ 2438400 w 4222751"/>
              <a:gd name="connsiteY2" fmla="*/ 1653 h 4794910"/>
              <a:gd name="connsiteX3" fmla="*/ 2773466 w 4222751"/>
              <a:gd name="connsiteY3" fmla="*/ 1653 h 4794910"/>
              <a:gd name="connsiteX4" fmla="*/ 2907983 w 4222751"/>
              <a:gd name="connsiteY4" fmla="*/ 79191 h 4794910"/>
              <a:gd name="connsiteX5" fmla="*/ 4202045 w 4222751"/>
              <a:gd name="connsiteY5" fmla="*/ 2320743 h 4794910"/>
              <a:gd name="connsiteX6" fmla="*/ 4202045 w 4222751"/>
              <a:gd name="connsiteY6" fmla="*/ 2475819 h 4794910"/>
              <a:gd name="connsiteX7" fmla="*/ 2907395 w 4222751"/>
              <a:gd name="connsiteY7" fmla="*/ 4717372 h 4794910"/>
              <a:gd name="connsiteX8" fmla="*/ 2773466 w 4222751"/>
              <a:gd name="connsiteY8" fmla="*/ 4794910 h 4794910"/>
              <a:gd name="connsiteX9" fmla="*/ 1784351 w 4222751"/>
              <a:gd name="connsiteY9" fmla="*/ 4794910 h 4794910"/>
              <a:gd name="connsiteX10" fmla="*/ 1784351 w 4222751"/>
              <a:gd name="connsiteY10" fmla="*/ 4793257 h 4794910"/>
              <a:gd name="connsiteX11" fmla="*/ 1449285 w 4222751"/>
              <a:gd name="connsiteY11" fmla="*/ 4793257 h 4794910"/>
              <a:gd name="connsiteX12" fmla="*/ 1314768 w 4222751"/>
              <a:gd name="connsiteY12" fmla="*/ 4715719 h 4794910"/>
              <a:gd name="connsiteX13" fmla="*/ 20706 w 4222751"/>
              <a:gd name="connsiteY13" fmla="*/ 2474167 h 4794910"/>
              <a:gd name="connsiteX14" fmla="*/ 20706 w 4222751"/>
              <a:gd name="connsiteY14" fmla="*/ 2319091 h 4794910"/>
              <a:gd name="connsiteX15" fmla="*/ 1315356 w 4222751"/>
              <a:gd name="connsiteY15" fmla="*/ 77538 h 4794910"/>
              <a:gd name="connsiteX16" fmla="*/ 1449285 w 4222751"/>
              <a:gd name="connsiteY16" fmla="*/ 0 h 479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22751" h="4794910">
                <a:moveTo>
                  <a:pt x="1449285" y="0"/>
                </a:moveTo>
                <a:lnTo>
                  <a:pt x="2438400" y="0"/>
                </a:lnTo>
                <a:lnTo>
                  <a:pt x="2438400" y="1653"/>
                </a:lnTo>
                <a:lnTo>
                  <a:pt x="2773466" y="1653"/>
                </a:lnTo>
                <a:cubicBezTo>
                  <a:pt x="2828683" y="1653"/>
                  <a:pt x="2879787" y="31023"/>
                  <a:pt x="2907983" y="79191"/>
                </a:cubicBezTo>
                <a:lnTo>
                  <a:pt x="4202045" y="2320743"/>
                </a:lnTo>
                <a:cubicBezTo>
                  <a:pt x="4229653" y="2368911"/>
                  <a:pt x="4229653" y="2427652"/>
                  <a:pt x="4202045" y="2475819"/>
                </a:cubicBezTo>
                <a:lnTo>
                  <a:pt x="2907395" y="4717372"/>
                </a:lnTo>
                <a:cubicBezTo>
                  <a:pt x="2879787" y="4764952"/>
                  <a:pt x="2828683" y="4794910"/>
                  <a:pt x="2773466" y="4794910"/>
                </a:cubicBezTo>
                <a:lnTo>
                  <a:pt x="1784351" y="4794910"/>
                </a:lnTo>
                <a:lnTo>
                  <a:pt x="1784351" y="4793257"/>
                </a:lnTo>
                <a:lnTo>
                  <a:pt x="1449285" y="4793257"/>
                </a:lnTo>
                <a:cubicBezTo>
                  <a:pt x="1394068" y="4793257"/>
                  <a:pt x="1342964" y="4763887"/>
                  <a:pt x="1314768" y="4715719"/>
                </a:cubicBezTo>
                <a:lnTo>
                  <a:pt x="20706" y="2474167"/>
                </a:lnTo>
                <a:cubicBezTo>
                  <a:pt x="-6902" y="2425999"/>
                  <a:pt x="-6902" y="2367258"/>
                  <a:pt x="20706" y="2319091"/>
                </a:cubicBezTo>
                <a:lnTo>
                  <a:pt x="1315356" y="77538"/>
                </a:lnTo>
                <a:cubicBezTo>
                  <a:pt x="1342964" y="29958"/>
                  <a:pt x="1394068" y="0"/>
                  <a:pt x="144928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4" name="Title 5">
            <a:extLst>
              <a:ext uri="{FF2B5EF4-FFF2-40B4-BE49-F238E27FC236}">
                <a16:creationId xmlns:a16="http://schemas.microsoft.com/office/drawing/2014/main" id="{77BA094F-35EA-7545-AF12-8FF701576C02}"/>
              </a:ext>
            </a:extLst>
          </p:cNvPr>
          <p:cNvSpPr>
            <a:spLocks noGrp="1"/>
          </p:cNvSpPr>
          <p:nvPr>
            <p:ph type="title" hasCustomPrompt="1"/>
          </p:nvPr>
        </p:nvSpPr>
        <p:spPr>
          <a:xfrm>
            <a:off x="6318813" y="4106475"/>
            <a:ext cx="5650375" cy="920003"/>
          </a:xfrm>
        </p:spPr>
        <p:txBody>
          <a:bodyPr lIns="0" anchor="b"/>
          <a:lstStyle>
            <a:lvl1pPr algn="ctr">
              <a:defRPr sz="4267" b="0" i="0">
                <a:solidFill>
                  <a:schemeClr val="tx1"/>
                </a:solidFill>
                <a:latin typeface="Girl Scout Display Light" panose="02020003000000000000" pitchFamily="18" charset="0"/>
              </a:defRPr>
            </a:lvl1pPr>
          </a:lstStyle>
          <a:p>
            <a:r>
              <a:rPr lang="en-US" dirty="0"/>
              <a:t>Thank You</a:t>
            </a:r>
          </a:p>
        </p:txBody>
      </p:sp>
      <p:sp>
        <p:nvSpPr>
          <p:cNvPr id="18" name="TextBox 17">
            <a:extLst>
              <a:ext uri="{FF2B5EF4-FFF2-40B4-BE49-F238E27FC236}">
                <a16:creationId xmlns:a16="http://schemas.microsoft.com/office/drawing/2014/main" id="{F5281AC4-C469-CE4C-8BAC-20C6C51D9749}"/>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Hexagon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Salutation</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32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Presenter Info</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8364936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Back Cover - Notched Frame">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95620CA-3EA4-7C48-A083-A51493C5440E}"/>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03200" y="-577515"/>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Back Cover Slide - Notched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5" name="Picture Placeholder 9">
            <a:extLst>
              <a:ext uri="{FF2B5EF4-FFF2-40B4-BE49-F238E27FC236}">
                <a16:creationId xmlns:a16="http://schemas.microsoft.com/office/drawing/2014/main" id="{636B1B2B-6A5F-AD42-B28C-6E136F1932BA}"/>
              </a:ext>
            </a:extLst>
          </p:cNvPr>
          <p:cNvSpPr>
            <a:spLocks noGrp="1"/>
          </p:cNvSpPr>
          <p:nvPr>
            <p:ph type="pic" sz="quarter" idx="21" hasCustomPrompt="1"/>
          </p:nvPr>
        </p:nvSpPr>
        <p:spPr>
          <a:xfrm>
            <a:off x="262467" y="228599"/>
            <a:ext cx="5630333" cy="6417371"/>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9" name="Rectangle 18">
            <a:extLst>
              <a:ext uri="{FF2B5EF4-FFF2-40B4-BE49-F238E27FC236}">
                <a16:creationId xmlns:a16="http://schemas.microsoft.com/office/drawing/2014/main" id="{F8D1B7C5-866A-0447-9F98-E3E1EA384060}"/>
              </a:ext>
            </a:extLst>
          </p:cNvPr>
          <p:cNvSpPr/>
          <p:nvPr userDrawn="1"/>
        </p:nvSpPr>
        <p:spPr>
          <a:xfrm>
            <a:off x="6096000" y="0"/>
            <a:ext cx="6096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20" name="Freeform 19">
            <a:extLst>
              <a:ext uri="{FF2B5EF4-FFF2-40B4-BE49-F238E27FC236}">
                <a16:creationId xmlns:a16="http://schemas.microsoft.com/office/drawing/2014/main" id="{E8FDA05A-9D01-D845-B7D1-60DDC18B7CB3}"/>
              </a:ext>
            </a:extLst>
          </p:cNvPr>
          <p:cNvSpPr/>
          <p:nvPr userDrawn="1"/>
        </p:nvSpPr>
        <p:spPr>
          <a:xfrm>
            <a:off x="6330551" y="257588"/>
            <a:ext cx="5629549" cy="2912465"/>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sz="2400" b="0" i="0" dirty="0">
              <a:latin typeface="Girl Scout Display Light" panose="02020003000000000000" pitchFamily="18" charset="0"/>
            </a:endParaRPr>
          </a:p>
        </p:txBody>
      </p:sp>
      <p:sp>
        <p:nvSpPr>
          <p:cNvPr id="21" name="Rounded Rectangle 20">
            <a:extLst>
              <a:ext uri="{FF2B5EF4-FFF2-40B4-BE49-F238E27FC236}">
                <a16:creationId xmlns:a16="http://schemas.microsoft.com/office/drawing/2014/main" id="{023279B9-7333-A440-8AAF-FF5CF21D4632}"/>
              </a:ext>
            </a:extLst>
          </p:cNvPr>
          <p:cNvSpPr/>
          <p:nvPr userDrawn="1"/>
        </p:nvSpPr>
        <p:spPr>
          <a:xfrm>
            <a:off x="6307667" y="3657600"/>
            <a:ext cx="5630333" cy="297180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4A49E5D3-B8BB-C740-A56A-9B5C4445D9BB}"/>
              </a:ext>
            </a:extLst>
          </p:cNvPr>
          <p:cNvSpPr>
            <a:spLocks noGrp="1"/>
          </p:cNvSpPr>
          <p:nvPr>
            <p:ph type="body" sz="quarter" idx="15" hasCustomPrompt="1"/>
          </p:nvPr>
        </p:nvSpPr>
        <p:spPr>
          <a:xfrm>
            <a:off x="6318811" y="5036620"/>
            <a:ext cx="5638800" cy="1123952"/>
          </a:xfrm>
        </p:spPr>
        <p:txBody>
          <a:bodyPr lIns="0" anchor="t">
            <a:noAutofit/>
          </a:bodyPr>
          <a:lstStyle>
            <a:lvl1pPr marL="0" marR="0" indent="0" algn="ctr" defTabSz="914354" rtl="0" eaLnBrk="1" fontAlgn="auto" latinLnBrk="0" hangingPunct="1">
              <a:lnSpc>
                <a:spcPct val="150000"/>
              </a:lnSpc>
              <a:spcBef>
                <a:spcPts val="0"/>
              </a:spcBef>
              <a:spcAft>
                <a:spcPts val="0"/>
              </a:spcAft>
              <a:buClrTx/>
              <a:buSzTx/>
              <a:buFont typeface="Arial" panose="020B0604020202020204" pitchFamily="34" charset="0"/>
              <a:buNone/>
              <a:tabLst/>
              <a:defRPr sz="140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05F813E5-29A1-4046-AD3E-F8B502DD65A6}"/>
              </a:ext>
            </a:extLst>
          </p:cNvPr>
          <p:cNvSpPr>
            <a:spLocks noGrp="1"/>
          </p:cNvSpPr>
          <p:nvPr>
            <p:ph type="title" hasCustomPrompt="1"/>
          </p:nvPr>
        </p:nvSpPr>
        <p:spPr>
          <a:xfrm>
            <a:off x="6318813" y="4106475"/>
            <a:ext cx="5650375" cy="920003"/>
          </a:xfrm>
        </p:spPr>
        <p:txBody>
          <a:bodyPr lIns="0" anchor="b"/>
          <a:lstStyle>
            <a:lvl1pPr algn="ctr">
              <a:defRPr sz="4267" b="0" i="0">
                <a:solidFill>
                  <a:schemeClr val="tx1"/>
                </a:solidFill>
                <a:latin typeface="Girl Scout Display Light" panose="02020003000000000000" pitchFamily="18" charset="0"/>
              </a:defRPr>
            </a:lvl1pPr>
          </a:lstStyle>
          <a:p>
            <a:r>
              <a:rPr lang="en-US" dirty="0"/>
              <a:t>Thank You</a:t>
            </a:r>
          </a:p>
        </p:txBody>
      </p:sp>
      <p:sp>
        <p:nvSpPr>
          <p:cNvPr id="14" name="TextBox 13">
            <a:extLst>
              <a:ext uri="{FF2B5EF4-FFF2-40B4-BE49-F238E27FC236}">
                <a16:creationId xmlns:a16="http://schemas.microsoft.com/office/drawing/2014/main" id="{E9C4F6A0-2981-0B40-9D51-1DE44ADBCC4C}"/>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Notched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Salutation</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32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Presenter Info</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5096958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Back Cover - Oval Frame">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0587FD6-17A8-6249-B45B-9C5F375313B5}"/>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5"/>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Back Cover Slide - Oval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5" name="Picture Placeholder 9">
            <a:extLst>
              <a:ext uri="{FF2B5EF4-FFF2-40B4-BE49-F238E27FC236}">
                <a16:creationId xmlns:a16="http://schemas.microsoft.com/office/drawing/2014/main" id="{EEEB6EA4-9EDC-1E4E-B43A-74EBEB77E5F8}"/>
              </a:ext>
            </a:extLst>
          </p:cNvPr>
          <p:cNvSpPr>
            <a:spLocks noGrp="1"/>
          </p:cNvSpPr>
          <p:nvPr>
            <p:ph type="pic" sz="quarter" idx="21" hasCustomPrompt="1"/>
          </p:nvPr>
        </p:nvSpPr>
        <p:spPr>
          <a:xfrm>
            <a:off x="254001" y="202068"/>
            <a:ext cx="5638800" cy="6426499"/>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9" name="Rectangle 18">
            <a:extLst>
              <a:ext uri="{FF2B5EF4-FFF2-40B4-BE49-F238E27FC236}">
                <a16:creationId xmlns:a16="http://schemas.microsoft.com/office/drawing/2014/main" id="{1FECBE2D-8B4B-D149-81F4-F3E8CDF52A75}"/>
              </a:ext>
            </a:extLst>
          </p:cNvPr>
          <p:cNvSpPr/>
          <p:nvPr userDrawn="1"/>
        </p:nvSpPr>
        <p:spPr>
          <a:xfrm>
            <a:off x="6096000" y="0"/>
            <a:ext cx="6096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20" name="Freeform 19">
            <a:extLst>
              <a:ext uri="{FF2B5EF4-FFF2-40B4-BE49-F238E27FC236}">
                <a16:creationId xmlns:a16="http://schemas.microsoft.com/office/drawing/2014/main" id="{00E162F1-94F9-BD41-B4AE-5196E1C66D24}"/>
              </a:ext>
            </a:extLst>
          </p:cNvPr>
          <p:cNvSpPr/>
          <p:nvPr userDrawn="1"/>
        </p:nvSpPr>
        <p:spPr>
          <a:xfrm>
            <a:off x="6330551" y="257588"/>
            <a:ext cx="5629549" cy="2912465"/>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sz="2400" b="0" i="0" dirty="0">
              <a:latin typeface="Girl Scout Display Light" panose="02020003000000000000" pitchFamily="18" charset="0"/>
            </a:endParaRPr>
          </a:p>
        </p:txBody>
      </p:sp>
      <p:sp>
        <p:nvSpPr>
          <p:cNvPr id="21" name="Rounded Rectangle 20">
            <a:extLst>
              <a:ext uri="{FF2B5EF4-FFF2-40B4-BE49-F238E27FC236}">
                <a16:creationId xmlns:a16="http://schemas.microsoft.com/office/drawing/2014/main" id="{D40EB2FA-B786-BE44-B490-BC257D7D16E2}"/>
              </a:ext>
            </a:extLst>
          </p:cNvPr>
          <p:cNvSpPr/>
          <p:nvPr userDrawn="1"/>
        </p:nvSpPr>
        <p:spPr>
          <a:xfrm>
            <a:off x="6307667" y="3657600"/>
            <a:ext cx="5630333" cy="297180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dirty="0">
              <a:latin typeface="Girl Scout Display Light" panose="02020003000000000000" pitchFamily="18" charset="0"/>
            </a:endParaRPr>
          </a:p>
        </p:txBody>
      </p:sp>
      <p:sp>
        <p:nvSpPr>
          <p:cNvPr id="22" name="Title 5">
            <a:extLst>
              <a:ext uri="{FF2B5EF4-FFF2-40B4-BE49-F238E27FC236}">
                <a16:creationId xmlns:a16="http://schemas.microsoft.com/office/drawing/2014/main" id="{530A3B54-32E4-2744-950D-45C6311D682B}"/>
              </a:ext>
            </a:extLst>
          </p:cNvPr>
          <p:cNvSpPr>
            <a:spLocks noGrp="1"/>
          </p:cNvSpPr>
          <p:nvPr>
            <p:ph type="title" hasCustomPrompt="1"/>
          </p:nvPr>
        </p:nvSpPr>
        <p:spPr>
          <a:xfrm>
            <a:off x="6318813" y="4106475"/>
            <a:ext cx="5650375" cy="920003"/>
          </a:xfrm>
        </p:spPr>
        <p:txBody>
          <a:bodyPr lIns="0" anchor="b"/>
          <a:lstStyle>
            <a:lvl1pPr algn="ctr">
              <a:defRPr sz="4267" b="0" i="0">
                <a:solidFill>
                  <a:schemeClr val="tx1"/>
                </a:solidFill>
                <a:latin typeface="Girl Scout Display Light" panose="02020003000000000000" pitchFamily="18" charset="0"/>
              </a:defRPr>
            </a:lvl1pPr>
          </a:lstStyle>
          <a:p>
            <a:r>
              <a:rPr lang="en-US" dirty="0"/>
              <a:t>Thank You</a:t>
            </a:r>
          </a:p>
        </p:txBody>
      </p:sp>
      <p:sp>
        <p:nvSpPr>
          <p:cNvPr id="23" name="Text Placeholder 46">
            <a:extLst>
              <a:ext uri="{FF2B5EF4-FFF2-40B4-BE49-F238E27FC236}">
                <a16:creationId xmlns:a16="http://schemas.microsoft.com/office/drawing/2014/main" id="{51C6153B-41D6-3E46-9C48-C30B941A5D59}"/>
              </a:ext>
            </a:extLst>
          </p:cNvPr>
          <p:cNvSpPr>
            <a:spLocks noGrp="1"/>
          </p:cNvSpPr>
          <p:nvPr>
            <p:ph type="body" sz="quarter" idx="15" hasCustomPrompt="1"/>
          </p:nvPr>
        </p:nvSpPr>
        <p:spPr>
          <a:xfrm>
            <a:off x="6318811" y="5036620"/>
            <a:ext cx="5638800" cy="1123952"/>
          </a:xfrm>
        </p:spPr>
        <p:txBody>
          <a:bodyPr lIns="0" anchor="t">
            <a:noAutofit/>
          </a:bodyPr>
          <a:lstStyle>
            <a:lvl1pPr marL="0" marR="0" indent="0" algn="ctr" defTabSz="914354" rtl="0" eaLnBrk="1" fontAlgn="auto" latinLnBrk="0" hangingPunct="1">
              <a:lnSpc>
                <a:spcPct val="150000"/>
              </a:lnSpc>
              <a:spcBef>
                <a:spcPts val="0"/>
              </a:spcBef>
              <a:spcAft>
                <a:spcPts val="0"/>
              </a:spcAft>
              <a:buClrTx/>
              <a:buSzTx/>
              <a:buFont typeface="Arial" panose="020B0604020202020204" pitchFamily="34" charset="0"/>
              <a:buNone/>
              <a:tabLst/>
              <a:defRPr sz="140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extBox 12">
            <a:extLst>
              <a:ext uri="{FF2B5EF4-FFF2-40B4-BE49-F238E27FC236}">
                <a16:creationId xmlns:a16="http://schemas.microsoft.com/office/drawing/2014/main" id="{62DDBA89-7652-A447-836F-A033349E6B43}"/>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Oval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Salutation</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32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Presenter Info</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13801511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Back Cover - Diamond Frame">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0587FD6-17A8-6249-B45B-9C5F375313B5}"/>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5"/>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Back Cover Slide - Diamond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9" name="Rectangle 18">
            <a:extLst>
              <a:ext uri="{FF2B5EF4-FFF2-40B4-BE49-F238E27FC236}">
                <a16:creationId xmlns:a16="http://schemas.microsoft.com/office/drawing/2014/main" id="{1FECBE2D-8B4B-D149-81F4-F3E8CDF52A75}"/>
              </a:ext>
            </a:extLst>
          </p:cNvPr>
          <p:cNvSpPr/>
          <p:nvPr userDrawn="1"/>
        </p:nvSpPr>
        <p:spPr>
          <a:xfrm>
            <a:off x="6096000" y="0"/>
            <a:ext cx="6096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20" name="Freeform 19">
            <a:extLst>
              <a:ext uri="{FF2B5EF4-FFF2-40B4-BE49-F238E27FC236}">
                <a16:creationId xmlns:a16="http://schemas.microsoft.com/office/drawing/2014/main" id="{00E162F1-94F9-BD41-B4AE-5196E1C66D24}"/>
              </a:ext>
            </a:extLst>
          </p:cNvPr>
          <p:cNvSpPr/>
          <p:nvPr userDrawn="1"/>
        </p:nvSpPr>
        <p:spPr>
          <a:xfrm>
            <a:off x="6330551" y="257588"/>
            <a:ext cx="5629549" cy="2912465"/>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sz="2400" b="0" i="0" dirty="0">
              <a:latin typeface="Girl Scout Display Light" panose="02020003000000000000" pitchFamily="18" charset="0"/>
            </a:endParaRPr>
          </a:p>
        </p:txBody>
      </p:sp>
      <p:sp>
        <p:nvSpPr>
          <p:cNvPr id="21" name="Rounded Rectangle 20">
            <a:extLst>
              <a:ext uri="{FF2B5EF4-FFF2-40B4-BE49-F238E27FC236}">
                <a16:creationId xmlns:a16="http://schemas.microsoft.com/office/drawing/2014/main" id="{D40EB2FA-B786-BE44-B490-BC257D7D16E2}"/>
              </a:ext>
            </a:extLst>
          </p:cNvPr>
          <p:cNvSpPr/>
          <p:nvPr userDrawn="1"/>
        </p:nvSpPr>
        <p:spPr>
          <a:xfrm>
            <a:off x="6307667" y="3657600"/>
            <a:ext cx="5630333" cy="297180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51C6153B-41D6-3E46-9C48-C30B941A5D59}"/>
              </a:ext>
            </a:extLst>
          </p:cNvPr>
          <p:cNvSpPr>
            <a:spLocks noGrp="1"/>
          </p:cNvSpPr>
          <p:nvPr>
            <p:ph type="body" sz="quarter" idx="15" hasCustomPrompt="1"/>
          </p:nvPr>
        </p:nvSpPr>
        <p:spPr>
          <a:xfrm>
            <a:off x="6318811" y="5036620"/>
            <a:ext cx="5638800" cy="1123952"/>
          </a:xfrm>
        </p:spPr>
        <p:txBody>
          <a:bodyPr lIns="0" anchor="t">
            <a:noAutofit/>
          </a:bodyPr>
          <a:lstStyle>
            <a:lvl1pPr marL="0" marR="0" indent="0" algn="ctr" defTabSz="914354" rtl="0" eaLnBrk="1" fontAlgn="auto" latinLnBrk="0" hangingPunct="1">
              <a:lnSpc>
                <a:spcPct val="150000"/>
              </a:lnSpc>
              <a:spcBef>
                <a:spcPts val="0"/>
              </a:spcBef>
              <a:spcAft>
                <a:spcPts val="0"/>
              </a:spcAft>
              <a:buClrTx/>
              <a:buSzTx/>
              <a:buFont typeface="Arial" panose="020B0604020202020204" pitchFamily="34" charset="0"/>
              <a:buNone/>
              <a:tabLst/>
              <a:defRPr sz="140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4" name="Picture Placeholder 9">
            <a:extLst>
              <a:ext uri="{FF2B5EF4-FFF2-40B4-BE49-F238E27FC236}">
                <a16:creationId xmlns:a16="http://schemas.microsoft.com/office/drawing/2014/main" id="{361F03FA-4917-5545-818F-CCC6FD6D0BF1}"/>
              </a:ext>
            </a:extLst>
          </p:cNvPr>
          <p:cNvSpPr>
            <a:spLocks noGrp="1"/>
          </p:cNvSpPr>
          <p:nvPr>
            <p:ph type="pic" sz="quarter" idx="21" hasCustomPrompt="1"/>
          </p:nvPr>
        </p:nvSpPr>
        <p:spPr>
          <a:xfrm>
            <a:off x="244564" y="241639"/>
            <a:ext cx="5606872" cy="6454739"/>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3" name="Title 5">
            <a:extLst>
              <a:ext uri="{FF2B5EF4-FFF2-40B4-BE49-F238E27FC236}">
                <a16:creationId xmlns:a16="http://schemas.microsoft.com/office/drawing/2014/main" id="{85C6F856-2BF4-4748-84F9-D3313E92FDE6}"/>
              </a:ext>
            </a:extLst>
          </p:cNvPr>
          <p:cNvSpPr>
            <a:spLocks noGrp="1"/>
          </p:cNvSpPr>
          <p:nvPr>
            <p:ph type="title" hasCustomPrompt="1"/>
          </p:nvPr>
        </p:nvSpPr>
        <p:spPr>
          <a:xfrm>
            <a:off x="6318813" y="4106475"/>
            <a:ext cx="5650375" cy="920003"/>
          </a:xfrm>
        </p:spPr>
        <p:txBody>
          <a:bodyPr lIns="0" anchor="b"/>
          <a:lstStyle>
            <a:lvl1pPr algn="ctr">
              <a:defRPr sz="4267" b="0" i="0">
                <a:solidFill>
                  <a:schemeClr val="tx1"/>
                </a:solidFill>
                <a:latin typeface="Girl Scout Display Light" panose="02020003000000000000" pitchFamily="18" charset="0"/>
              </a:defRPr>
            </a:lvl1pPr>
          </a:lstStyle>
          <a:p>
            <a:r>
              <a:rPr lang="en-US" dirty="0"/>
              <a:t>Thank You</a:t>
            </a:r>
          </a:p>
        </p:txBody>
      </p:sp>
      <p:sp>
        <p:nvSpPr>
          <p:cNvPr id="15" name="TextBox 14">
            <a:extLst>
              <a:ext uri="{FF2B5EF4-FFF2-40B4-BE49-F238E27FC236}">
                <a16:creationId xmlns:a16="http://schemas.microsoft.com/office/drawing/2014/main" id="{38ADF16F-7023-574E-AC1D-A657DC737EA3}"/>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Diamond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Salutation</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32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Presenter Info</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3746467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Back Cover - Arch Frame">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A94FD83-4DDC-134A-A50E-F4A6574F214D}"/>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5"/>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Back Cover Slide - Arch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dirty="0">
              <a:latin typeface="Girl Scout Display Light" panose="02020003000000000000" pitchFamily="18" charset="0"/>
            </a:endParaRPr>
          </a:p>
        </p:txBody>
      </p:sp>
      <p:sp>
        <p:nvSpPr>
          <p:cNvPr id="15" name="Picture Placeholder 9">
            <a:extLst>
              <a:ext uri="{FF2B5EF4-FFF2-40B4-BE49-F238E27FC236}">
                <a16:creationId xmlns:a16="http://schemas.microsoft.com/office/drawing/2014/main" id="{DB036761-1C06-C143-B069-08A410CFA184}"/>
              </a:ext>
            </a:extLst>
          </p:cNvPr>
          <p:cNvSpPr>
            <a:spLocks noGrp="1"/>
          </p:cNvSpPr>
          <p:nvPr>
            <p:ph type="pic" sz="quarter" idx="21" hasCustomPrompt="1"/>
          </p:nvPr>
        </p:nvSpPr>
        <p:spPr>
          <a:xfrm>
            <a:off x="324906" y="259858"/>
            <a:ext cx="5567895" cy="6357313"/>
          </a:xfrm>
          <a:custGeom>
            <a:avLst/>
            <a:gdLst>
              <a:gd name="connsiteX0" fmla="*/ 2087706 w 4175921"/>
              <a:gd name="connsiteY0" fmla="*/ 0 h 4767985"/>
              <a:gd name="connsiteX1" fmla="*/ 4175921 w 4175921"/>
              <a:gd name="connsiteY1" fmla="*/ 2084337 h 4767985"/>
              <a:gd name="connsiteX2" fmla="*/ 4175412 w 4175921"/>
              <a:gd name="connsiteY2" fmla="*/ 2084337 h 4767985"/>
              <a:gd name="connsiteX3" fmla="*/ 4175412 w 4175921"/>
              <a:gd name="connsiteY3" fmla="*/ 4641600 h 4767985"/>
              <a:gd name="connsiteX4" fmla="*/ 4049038 w 4175921"/>
              <a:gd name="connsiteY4" fmla="*/ 4767985 h 4767985"/>
              <a:gd name="connsiteX5" fmla="*/ 126883 w 4175921"/>
              <a:gd name="connsiteY5" fmla="*/ 4767985 h 4767985"/>
              <a:gd name="connsiteX6" fmla="*/ 510 w 4175921"/>
              <a:gd name="connsiteY6" fmla="*/ 4641600 h 4767985"/>
              <a:gd name="connsiteX7" fmla="*/ 0 w 4175921"/>
              <a:gd name="connsiteY7" fmla="*/ 2084337 h 4767985"/>
              <a:gd name="connsiteX8" fmla="*/ 2087706 w 4175921"/>
              <a:gd name="connsiteY8" fmla="*/ 0 h 476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5921" h="4767985">
                <a:moveTo>
                  <a:pt x="2087706" y="0"/>
                </a:moveTo>
                <a:cubicBezTo>
                  <a:pt x="3240862" y="0"/>
                  <a:pt x="4175921" y="933110"/>
                  <a:pt x="4175921" y="2084337"/>
                </a:cubicBezTo>
                <a:lnTo>
                  <a:pt x="4175412" y="2084337"/>
                </a:lnTo>
                <a:lnTo>
                  <a:pt x="4175412" y="4641600"/>
                </a:lnTo>
                <a:cubicBezTo>
                  <a:pt x="4175412" y="4711417"/>
                  <a:pt x="4118850" y="4767985"/>
                  <a:pt x="4049038" y="4767985"/>
                </a:cubicBezTo>
                <a:lnTo>
                  <a:pt x="126883" y="4767985"/>
                </a:lnTo>
                <a:cubicBezTo>
                  <a:pt x="57072" y="4767985"/>
                  <a:pt x="510" y="4711417"/>
                  <a:pt x="510" y="4641600"/>
                </a:cubicBezTo>
                <a:lnTo>
                  <a:pt x="0" y="2084337"/>
                </a:lnTo>
                <a:cubicBezTo>
                  <a:pt x="0" y="933110"/>
                  <a:pt x="934550" y="0"/>
                  <a:pt x="2087706"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9" name="Rectangle 18">
            <a:extLst>
              <a:ext uri="{FF2B5EF4-FFF2-40B4-BE49-F238E27FC236}">
                <a16:creationId xmlns:a16="http://schemas.microsoft.com/office/drawing/2014/main" id="{59CE07E8-832C-064B-A1C6-A1B16C8C8096}"/>
              </a:ext>
            </a:extLst>
          </p:cNvPr>
          <p:cNvSpPr/>
          <p:nvPr userDrawn="1"/>
        </p:nvSpPr>
        <p:spPr>
          <a:xfrm>
            <a:off x="6096000" y="0"/>
            <a:ext cx="6096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20" name="Freeform 19">
            <a:extLst>
              <a:ext uri="{FF2B5EF4-FFF2-40B4-BE49-F238E27FC236}">
                <a16:creationId xmlns:a16="http://schemas.microsoft.com/office/drawing/2014/main" id="{8A11F0F8-67CE-8546-8BC4-04BCD2C83D4E}"/>
              </a:ext>
            </a:extLst>
          </p:cNvPr>
          <p:cNvSpPr/>
          <p:nvPr userDrawn="1"/>
        </p:nvSpPr>
        <p:spPr>
          <a:xfrm>
            <a:off x="6330551" y="257588"/>
            <a:ext cx="5629549" cy="2912465"/>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sz="2400" b="0" i="0" dirty="0">
              <a:latin typeface="Girl Scout Display Light" panose="02020003000000000000" pitchFamily="18" charset="0"/>
            </a:endParaRPr>
          </a:p>
        </p:txBody>
      </p:sp>
      <p:sp>
        <p:nvSpPr>
          <p:cNvPr id="21" name="Rounded Rectangle 20">
            <a:extLst>
              <a:ext uri="{FF2B5EF4-FFF2-40B4-BE49-F238E27FC236}">
                <a16:creationId xmlns:a16="http://schemas.microsoft.com/office/drawing/2014/main" id="{424E0484-0BF3-CD4A-98C7-61A201DFD6F9}"/>
              </a:ext>
            </a:extLst>
          </p:cNvPr>
          <p:cNvSpPr/>
          <p:nvPr userDrawn="1"/>
        </p:nvSpPr>
        <p:spPr>
          <a:xfrm>
            <a:off x="6307667" y="3657600"/>
            <a:ext cx="5630333" cy="297180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5DDD72E8-75E9-5240-A7ED-D4443494F7D8}"/>
              </a:ext>
            </a:extLst>
          </p:cNvPr>
          <p:cNvSpPr>
            <a:spLocks noGrp="1"/>
          </p:cNvSpPr>
          <p:nvPr>
            <p:ph type="body" sz="quarter" idx="15" hasCustomPrompt="1"/>
          </p:nvPr>
        </p:nvSpPr>
        <p:spPr>
          <a:xfrm>
            <a:off x="6318811" y="5036620"/>
            <a:ext cx="5638800" cy="1123952"/>
          </a:xfrm>
        </p:spPr>
        <p:txBody>
          <a:bodyPr lIns="0" anchor="t">
            <a:noAutofit/>
          </a:bodyPr>
          <a:lstStyle>
            <a:lvl1pPr marL="0" marR="0" indent="0" algn="ctr" defTabSz="914354" rtl="0" eaLnBrk="1" fontAlgn="auto" latinLnBrk="0" hangingPunct="1">
              <a:lnSpc>
                <a:spcPct val="150000"/>
              </a:lnSpc>
              <a:spcBef>
                <a:spcPts val="0"/>
              </a:spcBef>
              <a:spcAft>
                <a:spcPts val="0"/>
              </a:spcAft>
              <a:buClrTx/>
              <a:buSzTx/>
              <a:buFont typeface="Arial" panose="020B0604020202020204" pitchFamily="34" charset="0"/>
              <a:buNone/>
              <a:tabLst/>
              <a:defRPr sz="140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4" name="Title 5">
            <a:extLst>
              <a:ext uri="{FF2B5EF4-FFF2-40B4-BE49-F238E27FC236}">
                <a16:creationId xmlns:a16="http://schemas.microsoft.com/office/drawing/2014/main" id="{1A0F404E-08F0-8D47-9394-9876CA8609ED}"/>
              </a:ext>
            </a:extLst>
          </p:cNvPr>
          <p:cNvSpPr>
            <a:spLocks noGrp="1"/>
          </p:cNvSpPr>
          <p:nvPr>
            <p:ph type="title" hasCustomPrompt="1"/>
          </p:nvPr>
        </p:nvSpPr>
        <p:spPr>
          <a:xfrm>
            <a:off x="6318813" y="4106475"/>
            <a:ext cx="5650375" cy="920003"/>
          </a:xfrm>
        </p:spPr>
        <p:txBody>
          <a:bodyPr lIns="0" anchor="b"/>
          <a:lstStyle>
            <a:lvl1pPr algn="ctr">
              <a:defRPr sz="4267" b="0" i="0">
                <a:solidFill>
                  <a:schemeClr val="tx1"/>
                </a:solidFill>
                <a:latin typeface="Girl Scout Display Light" panose="02020003000000000000" pitchFamily="18" charset="0"/>
              </a:defRPr>
            </a:lvl1pPr>
          </a:lstStyle>
          <a:p>
            <a:r>
              <a:rPr lang="en-US" dirty="0"/>
              <a:t>Thank You</a:t>
            </a:r>
          </a:p>
        </p:txBody>
      </p:sp>
      <p:sp>
        <p:nvSpPr>
          <p:cNvPr id="16" name="TextBox 15">
            <a:extLst>
              <a:ext uri="{FF2B5EF4-FFF2-40B4-BE49-F238E27FC236}">
                <a16:creationId xmlns:a16="http://schemas.microsoft.com/office/drawing/2014/main" id="{D39DEF92-D646-A54C-9023-4094659B4164}"/>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Arch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Salutation</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32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Presenter Info</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18483877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69ED499-CA3A-AF4E-8CF2-1B9CA3903D94}"/>
              </a:ext>
            </a:extLst>
          </p:cNvPr>
          <p:cNvSpPr>
            <a:spLocks noGrp="1"/>
          </p:cNvSpPr>
          <p:nvPr>
            <p:ph type="sldNum" sz="quarter" idx="10"/>
          </p:nvPr>
        </p:nvSpPr>
        <p:spPr/>
        <p:txBody>
          <a:bodyPr/>
          <a:lstStyle>
            <a:lvl1pPr>
              <a:defRPr b="0" i="0">
                <a:latin typeface="Girl Scout Text Book" panose="02020003000000000000" pitchFamily="18" charset="0"/>
              </a:defRPr>
            </a:lvl1pPr>
          </a:lstStyle>
          <a:p>
            <a:fld id="{7691CCDB-B024-8747-B233-CAD1CBC7A901}" type="slidenum">
              <a:rPr lang="en-US" smtClean="0"/>
              <a:pPr/>
              <a:t>‹#›</a:t>
            </a:fld>
            <a:endParaRPr lang="en-US" dirty="0"/>
          </a:p>
        </p:txBody>
      </p:sp>
      <p:sp>
        <p:nvSpPr>
          <p:cNvPr id="4" name="Footer Placeholder 3">
            <a:extLst>
              <a:ext uri="{FF2B5EF4-FFF2-40B4-BE49-F238E27FC236}">
                <a16:creationId xmlns:a16="http://schemas.microsoft.com/office/drawing/2014/main" id="{85484806-7E81-5E43-911C-AC2B6D039613}"/>
              </a:ext>
            </a:extLst>
          </p:cNvPr>
          <p:cNvSpPr>
            <a:spLocks noGrp="1"/>
          </p:cNvSpPr>
          <p:nvPr>
            <p:ph type="ftr" sz="quarter" idx="11"/>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Rounded Rectangle 8">
            <a:extLst>
              <a:ext uri="{FF2B5EF4-FFF2-40B4-BE49-F238E27FC236}">
                <a16:creationId xmlns:a16="http://schemas.microsoft.com/office/drawing/2014/main" id="{DFE5ADAA-BA61-114D-AF70-D9759172C38A}"/>
              </a:ext>
            </a:extLst>
          </p:cNvPr>
          <p:cNvSpPr/>
          <p:nvPr userDrawn="1"/>
        </p:nvSpPr>
        <p:spPr>
          <a:xfrm>
            <a:off x="2946400" y="6134546"/>
            <a:ext cx="6299200" cy="433493"/>
          </a:xfrm>
          <a:prstGeom prst="roundRect">
            <a:avLst>
              <a:gd name="adj" fmla="val 1152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Girl Scout Text Book" panose="02020003000000000000" pitchFamily="18" charset="0"/>
            </a:endParaRPr>
          </a:p>
        </p:txBody>
      </p:sp>
      <p:sp>
        <p:nvSpPr>
          <p:cNvPr id="11" name="Text Placeholder 2">
            <a:extLst>
              <a:ext uri="{FF2B5EF4-FFF2-40B4-BE49-F238E27FC236}">
                <a16:creationId xmlns:a16="http://schemas.microsoft.com/office/drawing/2014/main" id="{8F792445-A5CC-F34D-9ED0-F26D0F63AC75}"/>
              </a:ext>
            </a:extLst>
          </p:cNvPr>
          <p:cNvSpPr txBox="1">
            <a:spLocks/>
          </p:cNvSpPr>
          <p:nvPr userDrawn="1"/>
        </p:nvSpPr>
        <p:spPr>
          <a:xfrm>
            <a:off x="758345" y="5612217"/>
            <a:ext cx="4592548" cy="342900"/>
          </a:xfrm>
          <a:prstGeom prst="rect">
            <a:avLst/>
          </a:prstGeom>
        </p:spPr>
        <p:txBody>
          <a:bodyPr vert="horz" lIns="121920" tIns="60960" rIns="121920" bIns="60960" rtlCol="0" anchor="b">
            <a:noAutofit/>
          </a:bodyPr>
          <a:lstStyle>
            <a:lvl1pPr marL="0" indent="0" algn="l" defTabSz="685783" rtl="0" eaLnBrk="1" latinLnBrk="0" hangingPunct="1">
              <a:lnSpc>
                <a:spcPct val="100000"/>
              </a:lnSpc>
              <a:spcBef>
                <a:spcPts val="750"/>
              </a:spcBef>
              <a:buFont typeface="Arial" panose="020B0604020202020204" pitchFamily="34" charset="0"/>
              <a:buNone/>
              <a:defRPr sz="1000" b="0" i="0" kern="1200">
                <a:solidFill>
                  <a:schemeClr val="tx1"/>
                </a:solidFill>
                <a:latin typeface="Girl Scout Display Light"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Display Light"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Display Light"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1333" b="0" i="0" dirty="0">
                <a:solidFill>
                  <a:srgbClr val="FF0000"/>
                </a:solidFill>
                <a:latin typeface="Girl Scout Text Medium" panose="02020003000000000000" pitchFamily="18" charset="0"/>
              </a:rPr>
              <a:t>UNDER NO CIRCUMSTANCES SHOULD YOU APPLY TEXT ON TOP OF OR WITHIN THE TREFOIL SHAPE</a:t>
            </a:r>
          </a:p>
        </p:txBody>
      </p:sp>
      <p:pic>
        <p:nvPicPr>
          <p:cNvPr id="14" name="Graphic 13">
            <a:extLst>
              <a:ext uri="{FF2B5EF4-FFF2-40B4-BE49-F238E27FC236}">
                <a16:creationId xmlns:a16="http://schemas.microsoft.com/office/drawing/2014/main" id="{2A42C327-5107-E44A-B6FD-25169218982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07691" y="1502415"/>
            <a:ext cx="4093853" cy="3836895"/>
          </a:xfrm>
          <a:prstGeom prst="rect">
            <a:avLst/>
          </a:prstGeom>
        </p:spPr>
      </p:pic>
      <p:pic>
        <p:nvPicPr>
          <p:cNvPr id="15" name="Graphic 14">
            <a:extLst>
              <a:ext uri="{FF2B5EF4-FFF2-40B4-BE49-F238E27FC236}">
                <a16:creationId xmlns:a16="http://schemas.microsoft.com/office/drawing/2014/main" id="{59BD70CD-F689-5346-91E4-45F8AFB0359A}"/>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874782" y="2206619"/>
            <a:ext cx="913764" cy="1037165"/>
          </a:xfrm>
          <a:prstGeom prst="rect">
            <a:avLst/>
          </a:prstGeom>
        </p:spPr>
      </p:pic>
      <p:pic>
        <p:nvPicPr>
          <p:cNvPr id="16" name="Graphic 15">
            <a:extLst>
              <a:ext uri="{FF2B5EF4-FFF2-40B4-BE49-F238E27FC236}">
                <a16:creationId xmlns:a16="http://schemas.microsoft.com/office/drawing/2014/main" id="{280FF40C-CA02-0245-909D-42433D99C525}"/>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199515" y="931020"/>
            <a:ext cx="1037165" cy="1037165"/>
          </a:xfrm>
          <a:prstGeom prst="rect">
            <a:avLst/>
          </a:prstGeom>
        </p:spPr>
      </p:pic>
      <p:pic>
        <p:nvPicPr>
          <p:cNvPr id="17" name="Graphic 16">
            <a:extLst>
              <a:ext uri="{FF2B5EF4-FFF2-40B4-BE49-F238E27FC236}">
                <a16:creationId xmlns:a16="http://schemas.microsoft.com/office/drawing/2014/main" id="{31DCBC83-3E80-744D-8A63-024002BCA860}"/>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932160" y="931020"/>
            <a:ext cx="762752" cy="1037165"/>
          </a:xfrm>
          <a:prstGeom prst="rect">
            <a:avLst/>
          </a:prstGeom>
        </p:spPr>
      </p:pic>
      <p:pic>
        <p:nvPicPr>
          <p:cNvPr id="18" name="Graphic 17">
            <a:extLst>
              <a:ext uri="{FF2B5EF4-FFF2-40B4-BE49-F238E27FC236}">
                <a16:creationId xmlns:a16="http://schemas.microsoft.com/office/drawing/2014/main" id="{2935DB4E-C3FB-284F-BB90-4FD0149CE511}"/>
              </a:ext>
            </a:extLst>
          </p:cNvPr>
          <p:cNvPicPr>
            <a:picLocks noChangeAspect="1"/>
          </p:cNvPicPr>
          <p:nvPr userDrawn="1"/>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8682814" y="931020"/>
            <a:ext cx="1037165" cy="1037165"/>
          </a:xfrm>
          <a:prstGeom prst="rect">
            <a:avLst/>
          </a:prstGeom>
        </p:spPr>
      </p:pic>
      <p:pic>
        <p:nvPicPr>
          <p:cNvPr id="19" name="Graphic 18">
            <a:extLst>
              <a:ext uri="{FF2B5EF4-FFF2-40B4-BE49-F238E27FC236}">
                <a16:creationId xmlns:a16="http://schemas.microsoft.com/office/drawing/2014/main" id="{C72BEEA8-3086-3D4C-8491-58424E398EAA}"/>
              </a:ext>
            </a:extLst>
          </p:cNvPr>
          <p:cNvPicPr>
            <a:picLocks noChangeAspect="1"/>
          </p:cNvPicPr>
          <p:nvPr userDrawn="1"/>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0201466" y="931020"/>
            <a:ext cx="832076" cy="1037165"/>
          </a:xfrm>
          <a:prstGeom prst="rect">
            <a:avLst/>
          </a:prstGeom>
        </p:spPr>
      </p:pic>
      <p:pic>
        <p:nvPicPr>
          <p:cNvPr id="20" name="Graphic 19">
            <a:extLst>
              <a:ext uri="{FF2B5EF4-FFF2-40B4-BE49-F238E27FC236}">
                <a16:creationId xmlns:a16="http://schemas.microsoft.com/office/drawing/2014/main" id="{55B63742-BDE1-2D46-9675-0603912D352F}"/>
              </a:ext>
            </a:extLst>
          </p:cNvPr>
          <p:cNvPicPr>
            <a:picLocks noChangeAspect="1"/>
          </p:cNvPicPr>
          <p:nvPr userDrawn="1"/>
        </p:nvPicPr>
        <p:blipFill>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205680" y="2420155"/>
            <a:ext cx="1037165" cy="624069"/>
          </a:xfrm>
          <a:prstGeom prst="rect">
            <a:avLst/>
          </a:prstGeom>
        </p:spPr>
      </p:pic>
      <p:pic>
        <p:nvPicPr>
          <p:cNvPr id="21" name="Graphic 20">
            <a:extLst>
              <a:ext uri="{FF2B5EF4-FFF2-40B4-BE49-F238E27FC236}">
                <a16:creationId xmlns:a16="http://schemas.microsoft.com/office/drawing/2014/main" id="{37A540E8-693B-9C4D-8B4E-0B700CEF629E}"/>
              </a:ext>
            </a:extLst>
          </p:cNvPr>
          <p:cNvPicPr>
            <a:picLocks noChangeAspect="1"/>
          </p:cNvPicPr>
          <p:nvPr userDrawn="1"/>
        </p:nvPicPr>
        <p:blipFill>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10195557" y="2206619"/>
            <a:ext cx="834177" cy="1037165"/>
          </a:xfrm>
          <a:prstGeom prst="rect">
            <a:avLst/>
          </a:prstGeom>
        </p:spPr>
      </p:pic>
      <p:pic>
        <p:nvPicPr>
          <p:cNvPr id="22" name="Graphic 21">
            <a:extLst>
              <a:ext uri="{FF2B5EF4-FFF2-40B4-BE49-F238E27FC236}">
                <a16:creationId xmlns:a16="http://schemas.microsoft.com/office/drawing/2014/main" id="{0913CF30-80AA-AC41-A733-0B6146023AF8}"/>
              </a:ext>
            </a:extLst>
          </p:cNvPr>
          <p:cNvPicPr>
            <a:picLocks noChangeAspect="1"/>
          </p:cNvPicPr>
          <p:nvPr userDrawn="1"/>
        </p:nvPicPr>
        <p:blipFill>
          <a:blip r:embed="rId18" cstate="email">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8682814" y="2422059"/>
            <a:ext cx="1037165" cy="653415"/>
          </a:xfrm>
          <a:prstGeom prst="rect">
            <a:avLst/>
          </a:prstGeom>
        </p:spPr>
      </p:pic>
      <p:pic>
        <p:nvPicPr>
          <p:cNvPr id="23" name="Graphic 22">
            <a:extLst>
              <a:ext uri="{FF2B5EF4-FFF2-40B4-BE49-F238E27FC236}">
                <a16:creationId xmlns:a16="http://schemas.microsoft.com/office/drawing/2014/main" id="{1B1038DB-EDD6-FD4D-9804-6AC07986C29C}"/>
              </a:ext>
            </a:extLst>
          </p:cNvPr>
          <p:cNvPicPr>
            <a:picLocks noChangeAspect="1"/>
          </p:cNvPicPr>
          <p:nvPr userDrawn="1"/>
        </p:nvPicPr>
        <p:blipFill>
          <a:blip r:embed="rId20" cstate="email">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5812389" y="3484762"/>
            <a:ext cx="1037165" cy="1037165"/>
          </a:xfrm>
          <a:prstGeom prst="rect">
            <a:avLst/>
          </a:prstGeom>
        </p:spPr>
      </p:pic>
      <p:pic>
        <p:nvPicPr>
          <p:cNvPr id="24" name="Graphic 23">
            <a:extLst>
              <a:ext uri="{FF2B5EF4-FFF2-40B4-BE49-F238E27FC236}">
                <a16:creationId xmlns:a16="http://schemas.microsoft.com/office/drawing/2014/main" id="{87FDD43F-C450-4C49-A5FF-F41C91A91F7C}"/>
              </a:ext>
            </a:extLst>
          </p:cNvPr>
          <p:cNvPicPr>
            <a:picLocks noChangeAspect="1"/>
          </p:cNvPicPr>
          <p:nvPr userDrawn="1"/>
        </p:nvPicPr>
        <p:blipFill>
          <a:blip r:embed="rId22" cstate="email">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7214765" y="3448535"/>
            <a:ext cx="1037165" cy="1037165"/>
          </a:xfrm>
          <a:prstGeom prst="rect">
            <a:avLst/>
          </a:prstGeom>
        </p:spPr>
      </p:pic>
      <p:pic>
        <p:nvPicPr>
          <p:cNvPr id="25" name="Graphic 24">
            <a:extLst>
              <a:ext uri="{FF2B5EF4-FFF2-40B4-BE49-F238E27FC236}">
                <a16:creationId xmlns:a16="http://schemas.microsoft.com/office/drawing/2014/main" id="{4AFF7ABF-B88C-CA4D-909B-9BC2AD3987E6}"/>
              </a:ext>
            </a:extLst>
          </p:cNvPr>
          <p:cNvPicPr>
            <a:picLocks noChangeAspect="1"/>
          </p:cNvPicPr>
          <p:nvPr userDrawn="1"/>
        </p:nvPicPr>
        <p:blipFill>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8685006" y="3418031"/>
            <a:ext cx="1032783" cy="1037165"/>
          </a:xfrm>
          <a:prstGeom prst="rect">
            <a:avLst/>
          </a:prstGeom>
        </p:spPr>
      </p:pic>
      <p:pic>
        <p:nvPicPr>
          <p:cNvPr id="26" name="Graphic 25">
            <a:extLst>
              <a:ext uri="{FF2B5EF4-FFF2-40B4-BE49-F238E27FC236}">
                <a16:creationId xmlns:a16="http://schemas.microsoft.com/office/drawing/2014/main" id="{5CDB764B-BE61-7041-8C07-6BC064605140}"/>
              </a:ext>
            </a:extLst>
          </p:cNvPr>
          <p:cNvPicPr>
            <a:picLocks noChangeAspect="1"/>
          </p:cNvPicPr>
          <p:nvPr userDrawn="1"/>
        </p:nvPicPr>
        <p:blipFill>
          <a:blip r:embed="rId26" cstate="email">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5797138" y="4783874"/>
            <a:ext cx="1037165" cy="1037165"/>
          </a:xfrm>
          <a:prstGeom prst="rect">
            <a:avLst/>
          </a:prstGeom>
        </p:spPr>
      </p:pic>
      <p:pic>
        <p:nvPicPr>
          <p:cNvPr id="27" name="Graphic 26">
            <a:extLst>
              <a:ext uri="{FF2B5EF4-FFF2-40B4-BE49-F238E27FC236}">
                <a16:creationId xmlns:a16="http://schemas.microsoft.com/office/drawing/2014/main" id="{FE69AE22-F889-D849-A9EF-26FC03C7C32C}"/>
              </a:ext>
            </a:extLst>
          </p:cNvPr>
          <p:cNvPicPr>
            <a:picLocks noChangeAspect="1"/>
          </p:cNvPicPr>
          <p:nvPr userDrawn="1"/>
        </p:nvPicPr>
        <p:blipFill>
          <a:blip r:embed="rId28" cstate="email">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7249508" y="5030494"/>
            <a:ext cx="1037165" cy="513420"/>
          </a:xfrm>
          <a:prstGeom prst="rect">
            <a:avLst/>
          </a:prstGeom>
        </p:spPr>
      </p:pic>
      <p:pic>
        <p:nvPicPr>
          <p:cNvPr id="28" name="Graphic 27">
            <a:extLst>
              <a:ext uri="{FF2B5EF4-FFF2-40B4-BE49-F238E27FC236}">
                <a16:creationId xmlns:a16="http://schemas.microsoft.com/office/drawing/2014/main" id="{DA00B458-D49A-4D4F-AD31-3AFA6EE8FD47}"/>
              </a:ext>
            </a:extLst>
          </p:cNvPr>
          <p:cNvPicPr>
            <a:picLocks noChangeAspect="1"/>
          </p:cNvPicPr>
          <p:nvPr userDrawn="1"/>
        </p:nvPicPr>
        <p:blipFill>
          <a:blip r:embed="rId30" cstate="email">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8629466" y="4736209"/>
            <a:ext cx="1119833" cy="952576"/>
          </a:xfrm>
          <a:prstGeom prst="rect">
            <a:avLst/>
          </a:prstGeom>
        </p:spPr>
      </p:pic>
      <p:pic>
        <p:nvPicPr>
          <p:cNvPr id="29" name="Graphic 28">
            <a:extLst>
              <a:ext uri="{FF2B5EF4-FFF2-40B4-BE49-F238E27FC236}">
                <a16:creationId xmlns:a16="http://schemas.microsoft.com/office/drawing/2014/main" id="{82C73C2C-4091-4241-AB9A-9ADAA0144E02}"/>
              </a:ext>
            </a:extLst>
          </p:cNvPr>
          <p:cNvPicPr>
            <a:picLocks noChangeAspect="1"/>
          </p:cNvPicPr>
          <p:nvPr userDrawn="1"/>
        </p:nvPicPr>
        <p:blipFill>
          <a:blip r:embed="rId32" cstate="email">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10130673" y="4620415"/>
            <a:ext cx="854697" cy="1068371"/>
          </a:xfrm>
          <a:prstGeom prst="rect">
            <a:avLst/>
          </a:prstGeom>
        </p:spPr>
      </p:pic>
      <p:pic>
        <p:nvPicPr>
          <p:cNvPr id="30" name="Graphic 29">
            <a:extLst>
              <a:ext uri="{FF2B5EF4-FFF2-40B4-BE49-F238E27FC236}">
                <a16:creationId xmlns:a16="http://schemas.microsoft.com/office/drawing/2014/main" id="{5CFD440F-EF02-2847-BB85-3D91B2DAA8E1}"/>
              </a:ext>
            </a:extLst>
          </p:cNvPr>
          <p:cNvPicPr>
            <a:picLocks noChangeAspect="1"/>
          </p:cNvPicPr>
          <p:nvPr userDrawn="1"/>
        </p:nvPicPr>
        <p:blipFill>
          <a:blip r:embed="rId34" cstate="email">
            <a:extLst>
              <a:ext uri="{28A0092B-C50C-407E-A947-70E740481C1C}">
                <a14:useLocalDpi xmlns:a14="http://schemas.microsoft.com/office/drawing/2010/main"/>
              </a:ext>
              <a:ext uri="{96DAC541-7B7A-43D3-8B79-37D633B846F1}">
                <asvg:svgBlip xmlns:asvg="http://schemas.microsoft.com/office/drawing/2016/SVG/main" r:embed="rId35"/>
              </a:ext>
            </a:extLst>
          </a:blip>
          <a:stretch>
            <a:fillRect/>
          </a:stretch>
        </p:blipFill>
        <p:spPr>
          <a:xfrm>
            <a:off x="10086462" y="3763120"/>
            <a:ext cx="1037165" cy="371785"/>
          </a:xfrm>
          <a:prstGeom prst="rect">
            <a:avLst/>
          </a:prstGeom>
        </p:spPr>
      </p:pic>
      <p:sp>
        <p:nvSpPr>
          <p:cNvPr id="31" name="Text Placeholder 2">
            <a:extLst>
              <a:ext uri="{FF2B5EF4-FFF2-40B4-BE49-F238E27FC236}">
                <a16:creationId xmlns:a16="http://schemas.microsoft.com/office/drawing/2014/main" id="{52FAEE7D-D662-6A4A-B330-C5E385807161}"/>
              </a:ext>
            </a:extLst>
          </p:cNvPr>
          <p:cNvSpPr txBox="1">
            <a:spLocks/>
          </p:cNvSpPr>
          <p:nvPr userDrawn="1"/>
        </p:nvSpPr>
        <p:spPr>
          <a:xfrm>
            <a:off x="758345" y="1003441"/>
            <a:ext cx="4592548" cy="342900"/>
          </a:xfrm>
          <a:prstGeom prst="rect">
            <a:avLst/>
          </a:prstGeom>
        </p:spPr>
        <p:txBody>
          <a:bodyPr vert="horz" lIns="121920" tIns="60960" rIns="121920" bIns="60960" rtlCol="0" anchor="b">
            <a:noAutofit/>
          </a:bodyPr>
          <a:lstStyle>
            <a:lvl1pPr marL="0" indent="0" algn="l" defTabSz="685783" rtl="0" eaLnBrk="1" latinLnBrk="0" hangingPunct="1">
              <a:lnSpc>
                <a:spcPct val="100000"/>
              </a:lnSpc>
              <a:spcBef>
                <a:spcPts val="750"/>
              </a:spcBef>
              <a:buFont typeface="Arial" panose="020B0604020202020204" pitchFamily="34" charset="0"/>
              <a:buNone/>
              <a:defRPr sz="1000" b="0" i="0" kern="1200">
                <a:solidFill>
                  <a:schemeClr val="tx1"/>
                </a:solidFill>
                <a:latin typeface="Girl Scout Display Light"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Display Light"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Display Light"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1333" b="0" i="0" dirty="0">
                <a:solidFill>
                  <a:schemeClr val="bg2"/>
                </a:solidFill>
                <a:latin typeface="Girl Scout Text Book" panose="02020003000000000000" pitchFamily="18" charset="0"/>
              </a:rPr>
              <a:t>Dotted lines represent proper shape proportions only</a:t>
            </a:r>
          </a:p>
        </p:txBody>
      </p:sp>
      <p:sp>
        <p:nvSpPr>
          <p:cNvPr id="32" name="TextBox 31">
            <a:extLst>
              <a:ext uri="{FF2B5EF4-FFF2-40B4-BE49-F238E27FC236}">
                <a16:creationId xmlns:a16="http://schemas.microsoft.com/office/drawing/2014/main" id="{0728CDBF-9C00-3F42-BEE0-A50094A12429}"/>
              </a:ext>
            </a:extLst>
          </p:cNvPr>
          <p:cNvSpPr txBox="1"/>
          <p:nvPr userDrawn="1"/>
        </p:nvSpPr>
        <p:spPr>
          <a:xfrm>
            <a:off x="0" y="0"/>
            <a:ext cx="12192000" cy="1043232"/>
          </a:xfrm>
          <a:prstGeom prst="rect">
            <a:avLst/>
          </a:prstGeom>
          <a:noFill/>
          <a:ln>
            <a:noFill/>
          </a:ln>
        </p:spPr>
        <p:txBody>
          <a:bodyPr vert="horz" wrap="square" lIns="121920" tIns="60960" rIns="121920" bIns="60960" rtlCol="0" anchor="ctr">
            <a:noAutofit/>
          </a:body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67" b="1"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rPr>
              <a:t>Girl Scout Brand Asset Library. </a:t>
            </a:r>
            <a:r>
              <a:rPr kumimoji="0" lang="en-US" sz="1467"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rPr>
              <a:t>Change shape color in “Shape Format” options. Resize shapes proportionally.</a:t>
            </a:r>
          </a:p>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67" b="0" i="0" u="none" strike="noStrike" kern="1200" cap="none" spc="0" normalizeH="0" baseline="0" noProof="0" dirty="0">
                <a:ln>
                  <a:noFill/>
                </a:ln>
                <a:solidFill>
                  <a:srgbClr val="FF0000"/>
                </a:solidFill>
                <a:effectLst/>
                <a:uLnTx/>
                <a:uFillTx/>
                <a:latin typeface="Girl Scout Text Medium" panose="02020003000000000000" pitchFamily="18" charset="0"/>
                <a:ea typeface="+mn-ea"/>
                <a:cs typeface="+mn-cs"/>
              </a:rPr>
              <a:t>Do not stretch or outline shapes. </a:t>
            </a:r>
          </a:p>
        </p:txBody>
      </p:sp>
    </p:spTree>
    <p:extLst>
      <p:ext uri="{BB962C8B-B14F-4D97-AF65-F5344CB8AC3E}">
        <p14:creationId xmlns:p14="http://schemas.microsoft.com/office/powerpoint/2010/main" val="3519725672"/>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69ED499-CA3A-AF4E-8CF2-1B9CA3903D94}"/>
              </a:ext>
            </a:extLst>
          </p:cNvPr>
          <p:cNvSpPr>
            <a:spLocks noGrp="1"/>
          </p:cNvSpPr>
          <p:nvPr>
            <p:ph type="sldNum" sz="quarter" idx="10"/>
          </p:nvPr>
        </p:nvSpPr>
        <p:spPr/>
        <p:txBody>
          <a:bodyPr/>
          <a:lstStyle>
            <a:lvl1pPr>
              <a:defRPr b="0" i="0">
                <a:latin typeface="Girl Scout Text Book" panose="02020003000000000000" pitchFamily="18" charset="0"/>
              </a:defRPr>
            </a:lvl1pPr>
          </a:lstStyle>
          <a:p>
            <a:fld id="{7691CCDB-B024-8747-B233-CAD1CBC7A901}" type="slidenum">
              <a:rPr lang="en-US" smtClean="0"/>
              <a:pPr/>
              <a:t>‹#›</a:t>
            </a:fld>
            <a:endParaRPr lang="en-US" dirty="0"/>
          </a:p>
        </p:txBody>
      </p:sp>
      <p:sp>
        <p:nvSpPr>
          <p:cNvPr id="4" name="Footer Placeholder 3">
            <a:extLst>
              <a:ext uri="{FF2B5EF4-FFF2-40B4-BE49-F238E27FC236}">
                <a16:creationId xmlns:a16="http://schemas.microsoft.com/office/drawing/2014/main" id="{85484806-7E81-5E43-911C-AC2B6D039613}"/>
              </a:ext>
            </a:extLst>
          </p:cNvPr>
          <p:cNvSpPr>
            <a:spLocks noGrp="1"/>
          </p:cNvSpPr>
          <p:nvPr>
            <p:ph type="ftr" sz="quarter" idx="11"/>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26" name="TextBox 25">
            <a:extLst>
              <a:ext uri="{FF2B5EF4-FFF2-40B4-BE49-F238E27FC236}">
                <a16:creationId xmlns:a16="http://schemas.microsoft.com/office/drawing/2014/main" id="{189C5860-EF9F-DF46-A777-D70FBBF51258}"/>
              </a:ext>
            </a:extLst>
          </p:cNvPr>
          <p:cNvSpPr txBox="1"/>
          <p:nvPr userDrawn="1"/>
        </p:nvSpPr>
        <p:spPr>
          <a:xfrm>
            <a:off x="0" y="0"/>
            <a:ext cx="12192000" cy="1043232"/>
          </a:xfrm>
          <a:prstGeom prst="rect">
            <a:avLst/>
          </a:prstGeom>
          <a:noFill/>
          <a:ln>
            <a:noFill/>
          </a:ln>
        </p:spPr>
        <p:txBody>
          <a:bodyPr vert="horz" wrap="square" lIns="121920" tIns="60960" rIns="121920" bIns="60960" rtlCol="0" anchor="ctr">
            <a:noAutofit/>
          </a:body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67" b="1"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rPr>
              <a:t>Girl Scout Brand Asset Library. </a:t>
            </a:r>
            <a:r>
              <a:rPr kumimoji="0" lang="en-US" sz="1467"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rPr>
              <a:t>Change icon line color in “Shape Format” options. Resize icons proportionally.</a:t>
            </a:r>
          </a:p>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67" b="0" i="0" u="none" strike="noStrike" kern="1200" cap="none" spc="0" normalizeH="0" baseline="0" noProof="0" dirty="0">
                <a:ln>
                  <a:noFill/>
                </a:ln>
                <a:solidFill>
                  <a:srgbClr val="FF0000"/>
                </a:solidFill>
                <a:effectLst/>
                <a:uLnTx/>
                <a:uFillTx/>
                <a:latin typeface="Girl Scout Text Medium" panose="02020003000000000000" pitchFamily="18" charset="0"/>
                <a:ea typeface="+mn-ea"/>
                <a:cs typeface="+mn-cs"/>
              </a:rPr>
              <a:t>Do not stretch, outline or fill-in assets</a:t>
            </a:r>
            <a:r>
              <a:rPr kumimoji="0" lang="en-US" sz="1467" b="0" i="0" u="none" strike="noStrike" kern="1200" cap="none" spc="0" normalizeH="0" baseline="0" noProof="0" dirty="0">
                <a:ln>
                  <a:noFill/>
                </a:ln>
                <a:solidFill>
                  <a:srgbClr val="FF0000"/>
                </a:solidFill>
                <a:effectLst/>
                <a:uLnTx/>
                <a:uFillTx/>
                <a:latin typeface="Girl Scout Text Book" panose="02020003000000000000" pitchFamily="18" charset="0"/>
                <a:ea typeface="+mn-ea"/>
                <a:cs typeface="+mn-cs"/>
              </a:rPr>
              <a:t>. </a:t>
            </a:r>
          </a:p>
        </p:txBody>
      </p:sp>
      <p:sp>
        <p:nvSpPr>
          <p:cNvPr id="36" name="Text Placeholder 2">
            <a:extLst>
              <a:ext uri="{FF2B5EF4-FFF2-40B4-BE49-F238E27FC236}">
                <a16:creationId xmlns:a16="http://schemas.microsoft.com/office/drawing/2014/main" id="{65DDFAA1-48C1-1D4A-AAE1-1FD20CB2E853}"/>
              </a:ext>
            </a:extLst>
          </p:cNvPr>
          <p:cNvSpPr txBox="1">
            <a:spLocks/>
          </p:cNvSpPr>
          <p:nvPr userDrawn="1"/>
        </p:nvSpPr>
        <p:spPr>
          <a:xfrm>
            <a:off x="1121073" y="985287"/>
            <a:ext cx="4592548" cy="342900"/>
          </a:xfrm>
          <a:prstGeom prst="rect">
            <a:avLst/>
          </a:prstGeom>
        </p:spPr>
        <p:txBody>
          <a:bodyPr vert="horz" lIns="121920" tIns="60960" rIns="121920" bIns="60960" rtlCol="0" anchor="b">
            <a:noAutofit/>
          </a:bodyPr>
          <a:lstStyle>
            <a:lvl1pPr marL="0" indent="0" algn="l" defTabSz="685783" rtl="0" eaLnBrk="1" latinLnBrk="0" hangingPunct="1">
              <a:lnSpc>
                <a:spcPct val="100000"/>
              </a:lnSpc>
              <a:spcBef>
                <a:spcPts val="750"/>
              </a:spcBef>
              <a:buFont typeface="Arial" panose="020B0604020202020204" pitchFamily="34" charset="0"/>
              <a:buNone/>
              <a:defRPr sz="1000" b="0" i="0" kern="1200">
                <a:solidFill>
                  <a:schemeClr val="tx1"/>
                </a:solidFill>
                <a:latin typeface="Girl Scout Display Light"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Display Light"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Display Light"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1333" b="0" i="0" dirty="0">
                <a:solidFill>
                  <a:schemeClr val="bg2"/>
                </a:solidFill>
                <a:latin typeface="Girl Scout Text Book" panose="02020003000000000000" pitchFamily="18" charset="0"/>
              </a:rPr>
              <a:t>Dotted lines represent proper icon proportions only</a:t>
            </a:r>
          </a:p>
        </p:txBody>
      </p:sp>
      <p:sp>
        <p:nvSpPr>
          <p:cNvPr id="35" name="Rounded Rectangle 34">
            <a:extLst>
              <a:ext uri="{FF2B5EF4-FFF2-40B4-BE49-F238E27FC236}">
                <a16:creationId xmlns:a16="http://schemas.microsoft.com/office/drawing/2014/main" id="{667C6D30-C491-4748-BEBD-368D368544D9}"/>
              </a:ext>
            </a:extLst>
          </p:cNvPr>
          <p:cNvSpPr/>
          <p:nvPr userDrawn="1"/>
        </p:nvSpPr>
        <p:spPr>
          <a:xfrm>
            <a:off x="2946400" y="6134546"/>
            <a:ext cx="6299200" cy="433493"/>
          </a:xfrm>
          <a:prstGeom prst="roundRect">
            <a:avLst>
              <a:gd name="adj" fmla="val 1152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Girl Scout Text Book" panose="02020003000000000000" pitchFamily="18" charset="0"/>
            </a:endParaRPr>
          </a:p>
        </p:txBody>
      </p:sp>
      <p:grpSp>
        <p:nvGrpSpPr>
          <p:cNvPr id="37" name="Group 36">
            <a:extLst>
              <a:ext uri="{FF2B5EF4-FFF2-40B4-BE49-F238E27FC236}">
                <a16:creationId xmlns:a16="http://schemas.microsoft.com/office/drawing/2014/main" id="{B5C56E78-A679-8C40-A087-0E392010E8A9}"/>
              </a:ext>
            </a:extLst>
          </p:cNvPr>
          <p:cNvGrpSpPr/>
          <p:nvPr userDrawn="1"/>
        </p:nvGrpSpPr>
        <p:grpSpPr>
          <a:xfrm>
            <a:off x="1132672" y="1446698"/>
            <a:ext cx="4360427" cy="4193205"/>
            <a:chOff x="767457" y="1190285"/>
            <a:chExt cx="3900074" cy="3750508"/>
          </a:xfrm>
          <a:noFill/>
        </p:grpSpPr>
        <p:pic>
          <p:nvPicPr>
            <p:cNvPr id="38" name="Graphic 37">
              <a:extLst>
                <a:ext uri="{FF2B5EF4-FFF2-40B4-BE49-F238E27FC236}">
                  <a16:creationId xmlns:a16="http://schemas.microsoft.com/office/drawing/2014/main" id="{EB85287B-9593-ED42-AC36-810D13374E9E}"/>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639808" y="4025717"/>
              <a:ext cx="915076" cy="915076"/>
            </a:xfrm>
            <a:prstGeom prst="rect">
              <a:avLst/>
            </a:prstGeom>
          </p:spPr>
        </p:pic>
        <p:pic>
          <p:nvPicPr>
            <p:cNvPr id="39" name="Graphic 38">
              <a:extLst>
                <a:ext uri="{FF2B5EF4-FFF2-40B4-BE49-F238E27FC236}">
                  <a16:creationId xmlns:a16="http://schemas.microsoft.com/office/drawing/2014/main" id="{6D8E7509-DC90-E749-9633-FC73D18AC55A}"/>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174780" y="2589730"/>
              <a:ext cx="1047370" cy="1047370"/>
            </a:xfrm>
            <a:prstGeom prst="rect">
              <a:avLst/>
            </a:prstGeom>
          </p:spPr>
        </p:pic>
        <p:pic>
          <p:nvPicPr>
            <p:cNvPr id="40" name="Graphic 39">
              <a:extLst>
                <a:ext uri="{FF2B5EF4-FFF2-40B4-BE49-F238E27FC236}">
                  <a16:creationId xmlns:a16="http://schemas.microsoft.com/office/drawing/2014/main" id="{8CED6804-8C94-6B4B-95AE-9130305AA96E}"/>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83767" y="2722024"/>
              <a:ext cx="915076" cy="915076"/>
            </a:xfrm>
            <a:prstGeom prst="rect">
              <a:avLst/>
            </a:prstGeom>
          </p:spPr>
        </p:pic>
        <p:pic>
          <p:nvPicPr>
            <p:cNvPr id="41" name="Graphic 40">
              <a:extLst>
                <a:ext uri="{FF2B5EF4-FFF2-40B4-BE49-F238E27FC236}">
                  <a16:creationId xmlns:a16="http://schemas.microsoft.com/office/drawing/2014/main" id="{A9FBF192-0141-BD4A-9E84-486B64B56E22}"/>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67457" y="4025717"/>
              <a:ext cx="1022249" cy="915076"/>
            </a:xfrm>
            <a:prstGeom prst="rect">
              <a:avLst/>
            </a:prstGeom>
          </p:spPr>
        </p:pic>
        <p:pic>
          <p:nvPicPr>
            <p:cNvPr id="42" name="Graphic 41">
              <a:extLst>
                <a:ext uri="{FF2B5EF4-FFF2-40B4-BE49-F238E27FC236}">
                  <a16:creationId xmlns:a16="http://schemas.microsoft.com/office/drawing/2014/main" id="{726EF16B-3B57-5444-A9F6-EFC2BE2CE01A}"/>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079926" y="4114567"/>
              <a:ext cx="1234987" cy="826224"/>
            </a:xfrm>
            <a:prstGeom prst="rect">
              <a:avLst/>
            </a:prstGeom>
          </p:spPr>
        </p:pic>
        <p:pic>
          <p:nvPicPr>
            <p:cNvPr id="43" name="Graphic 42">
              <a:extLst>
                <a:ext uri="{FF2B5EF4-FFF2-40B4-BE49-F238E27FC236}">
                  <a16:creationId xmlns:a16="http://schemas.microsoft.com/office/drawing/2014/main" id="{A6F2B400-BB8D-1044-A7D4-5B9F8AE27E1E}"/>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3641335" y="2615470"/>
              <a:ext cx="900340" cy="1030117"/>
            </a:xfrm>
            <a:prstGeom prst="rect">
              <a:avLst/>
            </a:prstGeom>
          </p:spPr>
        </p:pic>
        <p:pic>
          <p:nvPicPr>
            <p:cNvPr id="44" name="Graphic 43">
              <a:extLst>
                <a:ext uri="{FF2B5EF4-FFF2-40B4-BE49-F238E27FC236}">
                  <a16:creationId xmlns:a16="http://schemas.microsoft.com/office/drawing/2014/main" id="{48FDBA7F-DFD3-C342-AABA-B053FB2BCF3D}"/>
                </a:ext>
              </a:extLst>
            </p:cNvPr>
            <p:cNvPicPr>
              <a:picLocks noChangeAspect="1"/>
            </p:cNvPicPr>
            <p:nvPr/>
          </p:nvPicPr>
          <p:blipFill>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3623190" y="1190285"/>
              <a:ext cx="1044341" cy="912700"/>
            </a:xfrm>
            <a:prstGeom prst="rect">
              <a:avLst/>
            </a:prstGeom>
          </p:spPr>
        </p:pic>
        <p:pic>
          <p:nvPicPr>
            <p:cNvPr id="45" name="Graphic 44">
              <a:extLst>
                <a:ext uri="{FF2B5EF4-FFF2-40B4-BE49-F238E27FC236}">
                  <a16:creationId xmlns:a16="http://schemas.microsoft.com/office/drawing/2014/main" id="{AE382AC7-4A8A-8141-9F67-5B06D5AF8506}"/>
                </a:ext>
              </a:extLst>
            </p:cNvPr>
            <p:cNvPicPr>
              <a:picLocks noChangeAspect="1"/>
            </p:cNvPicPr>
            <p:nvPr/>
          </p:nvPicPr>
          <p:blipFill>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2274702" y="1216192"/>
              <a:ext cx="915075" cy="915075"/>
            </a:xfrm>
            <a:prstGeom prst="rect">
              <a:avLst/>
            </a:prstGeom>
          </p:spPr>
        </p:pic>
        <p:pic>
          <p:nvPicPr>
            <p:cNvPr id="46" name="Graphic 45">
              <a:extLst>
                <a:ext uri="{FF2B5EF4-FFF2-40B4-BE49-F238E27FC236}">
                  <a16:creationId xmlns:a16="http://schemas.microsoft.com/office/drawing/2014/main" id="{8F00F235-90C1-4348-B43F-46B54F2B5233}"/>
                </a:ext>
              </a:extLst>
            </p:cNvPr>
            <p:cNvPicPr>
              <a:picLocks noChangeAspect="1"/>
            </p:cNvPicPr>
            <p:nvPr/>
          </p:nvPicPr>
          <p:blipFill>
            <a:blip r:embed="rId18" cstate="email">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883767" y="1203091"/>
              <a:ext cx="904991" cy="937603"/>
            </a:xfrm>
            <a:prstGeom prst="rect">
              <a:avLst/>
            </a:prstGeom>
          </p:spPr>
        </p:pic>
      </p:grpSp>
    </p:spTree>
    <p:extLst>
      <p:ext uri="{BB962C8B-B14F-4D97-AF65-F5344CB8AC3E}">
        <p14:creationId xmlns:p14="http://schemas.microsoft.com/office/powerpoint/2010/main" val="2917873773"/>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69ED499-CA3A-AF4E-8CF2-1B9CA3903D94}"/>
              </a:ext>
            </a:extLst>
          </p:cNvPr>
          <p:cNvSpPr>
            <a:spLocks noGrp="1"/>
          </p:cNvSpPr>
          <p:nvPr>
            <p:ph type="sldNum" sz="quarter" idx="10"/>
          </p:nvPr>
        </p:nvSpPr>
        <p:spPr/>
        <p:txBody>
          <a:bodyPr/>
          <a:lstStyle>
            <a:lvl1pPr>
              <a:defRPr b="0" i="0">
                <a:latin typeface="Girl Scout Text Book" panose="02020003000000000000" pitchFamily="18" charset="0"/>
              </a:defRPr>
            </a:lvl1pPr>
          </a:lstStyle>
          <a:p>
            <a:fld id="{7691CCDB-B024-8747-B233-CAD1CBC7A901}" type="slidenum">
              <a:rPr lang="en-US" smtClean="0"/>
              <a:pPr/>
              <a:t>‹#›</a:t>
            </a:fld>
            <a:endParaRPr lang="en-US" dirty="0"/>
          </a:p>
        </p:txBody>
      </p:sp>
      <p:sp>
        <p:nvSpPr>
          <p:cNvPr id="4" name="Footer Placeholder 3">
            <a:extLst>
              <a:ext uri="{FF2B5EF4-FFF2-40B4-BE49-F238E27FC236}">
                <a16:creationId xmlns:a16="http://schemas.microsoft.com/office/drawing/2014/main" id="{85484806-7E81-5E43-911C-AC2B6D039613}"/>
              </a:ext>
            </a:extLst>
          </p:cNvPr>
          <p:cNvSpPr>
            <a:spLocks noGrp="1"/>
          </p:cNvSpPr>
          <p:nvPr>
            <p:ph type="ftr" sz="quarter" idx="11"/>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21" name="Text Placeholder 2">
            <a:extLst>
              <a:ext uri="{FF2B5EF4-FFF2-40B4-BE49-F238E27FC236}">
                <a16:creationId xmlns:a16="http://schemas.microsoft.com/office/drawing/2014/main" id="{C62AF781-8C78-554F-9924-92E24CD95BA2}"/>
              </a:ext>
            </a:extLst>
          </p:cNvPr>
          <p:cNvSpPr txBox="1">
            <a:spLocks/>
          </p:cNvSpPr>
          <p:nvPr userDrawn="1"/>
        </p:nvSpPr>
        <p:spPr>
          <a:xfrm>
            <a:off x="3799726" y="746767"/>
            <a:ext cx="4592548" cy="342900"/>
          </a:xfrm>
          <a:prstGeom prst="rect">
            <a:avLst/>
          </a:prstGeom>
        </p:spPr>
        <p:txBody>
          <a:bodyPr vert="horz" lIns="121920" tIns="60960" rIns="121920" bIns="60960" rtlCol="0" anchor="b">
            <a:noAutofit/>
          </a:bodyPr>
          <a:lstStyle>
            <a:lvl1pPr marL="0" indent="0" algn="l" defTabSz="685783" rtl="0" eaLnBrk="1" latinLnBrk="0" hangingPunct="1">
              <a:lnSpc>
                <a:spcPct val="100000"/>
              </a:lnSpc>
              <a:spcBef>
                <a:spcPts val="750"/>
              </a:spcBef>
              <a:buFont typeface="Arial" panose="020B0604020202020204" pitchFamily="34" charset="0"/>
              <a:buNone/>
              <a:defRPr sz="1000" b="0" i="0" kern="1200">
                <a:solidFill>
                  <a:schemeClr val="tx1"/>
                </a:solidFill>
                <a:latin typeface="Girl Scout Display Light"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Display Light"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Display Light"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1333" b="0" i="0" dirty="0">
                <a:solidFill>
                  <a:schemeClr val="bg2"/>
                </a:solidFill>
                <a:latin typeface="Girl Scout Text Book" panose="02020003000000000000" pitchFamily="18" charset="0"/>
              </a:rPr>
              <a:t>Dotted lines represent proper frame proportions only</a:t>
            </a:r>
          </a:p>
        </p:txBody>
      </p:sp>
      <p:grpSp>
        <p:nvGrpSpPr>
          <p:cNvPr id="22" name="Group 21">
            <a:extLst>
              <a:ext uri="{FF2B5EF4-FFF2-40B4-BE49-F238E27FC236}">
                <a16:creationId xmlns:a16="http://schemas.microsoft.com/office/drawing/2014/main" id="{26D26665-DAEE-EF45-B698-065A7E02DFA8}"/>
              </a:ext>
            </a:extLst>
          </p:cNvPr>
          <p:cNvGrpSpPr/>
          <p:nvPr userDrawn="1"/>
        </p:nvGrpSpPr>
        <p:grpSpPr>
          <a:xfrm>
            <a:off x="1909064" y="1173726"/>
            <a:ext cx="8577072" cy="4808375"/>
            <a:chOff x="1209655" y="590993"/>
            <a:chExt cx="6972811" cy="3909013"/>
          </a:xfrm>
          <a:noFill/>
        </p:grpSpPr>
        <p:sp>
          <p:nvSpPr>
            <p:cNvPr id="23" name="Freeform 22">
              <a:extLst>
                <a:ext uri="{FF2B5EF4-FFF2-40B4-BE49-F238E27FC236}">
                  <a16:creationId xmlns:a16="http://schemas.microsoft.com/office/drawing/2014/main" id="{C0392C95-F48A-7C4D-BC7B-9A525A61680A}"/>
                </a:ext>
              </a:extLst>
            </p:cNvPr>
            <p:cNvSpPr>
              <a:spLocks noChangeAspect="1"/>
            </p:cNvSpPr>
            <p:nvPr/>
          </p:nvSpPr>
          <p:spPr>
            <a:xfrm>
              <a:off x="5535838" y="590993"/>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914307 w 1828800"/>
                <a:gd name="connsiteY5" fmla="*/ 142441 h 1828800"/>
                <a:gd name="connsiteX6" fmla="*/ 146993 w 1828800"/>
                <a:gd name="connsiteY6" fmla="*/ 817369 h 1828800"/>
                <a:gd name="connsiteX7" fmla="*/ 147180 w 1828800"/>
                <a:gd name="connsiteY7" fmla="*/ 1645435 h 1828800"/>
                <a:gd name="connsiteX8" fmla="*/ 193627 w 1828800"/>
                <a:gd name="connsiteY8" fmla="*/ 1686360 h 1828800"/>
                <a:gd name="connsiteX9" fmla="*/ 1635174 w 1828800"/>
                <a:gd name="connsiteY9" fmla="*/ 1686360 h 1828800"/>
                <a:gd name="connsiteX10" fmla="*/ 1681621 w 1828800"/>
                <a:gd name="connsiteY10" fmla="*/ 1645435 h 1828800"/>
                <a:gd name="connsiteX11" fmla="*/ 1681621 w 1828800"/>
                <a:gd name="connsiteY11" fmla="*/ 817369 h 1828800"/>
                <a:gd name="connsiteX12" fmla="*/ 1681808 w 1828800"/>
                <a:gd name="connsiteY12" fmla="*/ 817369 h 1828800"/>
                <a:gd name="connsiteX13" fmla="*/ 914307 w 1828800"/>
                <a:gd name="connsiteY13" fmla="*/ 142441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28800" h="1828800">
                  <a:moveTo>
                    <a:pt x="0" y="0"/>
                  </a:moveTo>
                  <a:lnTo>
                    <a:pt x="1828800" y="0"/>
                  </a:lnTo>
                  <a:lnTo>
                    <a:pt x="1828800" y="1828800"/>
                  </a:lnTo>
                  <a:lnTo>
                    <a:pt x="0" y="1828800"/>
                  </a:lnTo>
                  <a:lnTo>
                    <a:pt x="0" y="0"/>
                  </a:lnTo>
                  <a:close/>
                  <a:moveTo>
                    <a:pt x="914307" y="142441"/>
                  </a:moveTo>
                  <a:cubicBezTo>
                    <a:pt x="490477" y="142441"/>
                    <a:pt x="146993" y="444591"/>
                    <a:pt x="146993" y="817369"/>
                  </a:cubicBezTo>
                  <a:lnTo>
                    <a:pt x="147180" y="1645435"/>
                  </a:lnTo>
                  <a:cubicBezTo>
                    <a:pt x="147180" y="1668043"/>
                    <a:pt x="167969" y="1686360"/>
                    <a:pt x="193627" y="1686360"/>
                  </a:cubicBezTo>
                  <a:lnTo>
                    <a:pt x="1635174" y="1686360"/>
                  </a:lnTo>
                  <a:cubicBezTo>
                    <a:pt x="1660832" y="1686360"/>
                    <a:pt x="1681621" y="1668043"/>
                    <a:pt x="1681621" y="1645435"/>
                  </a:cubicBezTo>
                  <a:lnTo>
                    <a:pt x="1681621" y="817369"/>
                  </a:lnTo>
                  <a:lnTo>
                    <a:pt x="1681808" y="817369"/>
                  </a:lnTo>
                  <a:cubicBezTo>
                    <a:pt x="1681808" y="444591"/>
                    <a:pt x="1338137" y="142441"/>
                    <a:pt x="914307" y="142441"/>
                  </a:cubicBezTo>
                  <a:close/>
                </a:path>
              </a:pathLst>
            </a:custGeom>
            <a:grpFill/>
            <a:ln w="6350">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solidFill>
                  <a:schemeClr val="bg1"/>
                </a:solidFill>
                <a:latin typeface="Girl Scout Text Book" panose="02020003000000000000" pitchFamily="18" charset="0"/>
              </a:endParaRPr>
            </a:p>
          </p:txBody>
        </p:sp>
        <p:sp>
          <p:nvSpPr>
            <p:cNvPr id="24" name="Freeform 23">
              <a:extLst>
                <a:ext uri="{FF2B5EF4-FFF2-40B4-BE49-F238E27FC236}">
                  <a16:creationId xmlns:a16="http://schemas.microsoft.com/office/drawing/2014/main" id="{B092C72A-669E-1247-B236-A379C3DCD50C}"/>
                </a:ext>
              </a:extLst>
            </p:cNvPr>
            <p:cNvSpPr>
              <a:spLocks noChangeAspect="1"/>
            </p:cNvSpPr>
            <p:nvPr/>
          </p:nvSpPr>
          <p:spPr>
            <a:xfrm>
              <a:off x="2651716" y="590993"/>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184008 w 1828800"/>
                <a:gd name="connsiteY5" fmla="*/ 137160 h 1828800"/>
                <a:gd name="connsiteX6" fmla="*/ 137160 w 1828800"/>
                <a:gd name="connsiteY6" fmla="*/ 174613 h 1828800"/>
                <a:gd name="connsiteX7" fmla="*/ 137160 w 1828800"/>
                <a:gd name="connsiteY7" fmla="*/ 1654353 h 1828800"/>
                <a:gd name="connsiteX8" fmla="*/ 184008 w 1828800"/>
                <a:gd name="connsiteY8" fmla="*/ 1691642 h 1828800"/>
                <a:gd name="connsiteX9" fmla="*/ 1644795 w 1828800"/>
                <a:gd name="connsiteY9" fmla="*/ 1691642 h 1828800"/>
                <a:gd name="connsiteX10" fmla="*/ 1691642 w 1828800"/>
                <a:gd name="connsiteY10" fmla="*/ 1654187 h 1828800"/>
                <a:gd name="connsiteX11" fmla="*/ 1691642 w 1828800"/>
                <a:gd name="connsiteY11" fmla="*/ 174613 h 1828800"/>
                <a:gd name="connsiteX12" fmla="*/ 1644795 w 1828800"/>
                <a:gd name="connsiteY12" fmla="*/ 137160 h 1828800"/>
                <a:gd name="connsiteX13" fmla="*/ 184008 w 1828800"/>
                <a:gd name="connsiteY13" fmla="*/ 13716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28800" h="1828800">
                  <a:moveTo>
                    <a:pt x="0" y="0"/>
                  </a:moveTo>
                  <a:lnTo>
                    <a:pt x="1828800" y="0"/>
                  </a:lnTo>
                  <a:lnTo>
                    <a:pt x="1828800" y="1828800"/>
                  </a:lnTo>
                  <a:lnTo>
                    <a:pt x="0" y="1828800"/>
                  </a:lnTo>
                  <a:lnTo>
                    <a:pt x="0" y="0"/>
                  </a:lnTo>
                  <a:close/>
                  <a:moveTo>
                    <a:pt x="184008" y="137160"/>
                  </a:moveTo>
                  <a:cubicBezTo>
                    <a:pt x="158097" y="137160"/>
                    <a:pt x="137160" y="153898"/>
                    <a:pt x="137160" y="174613"/>
                  </a:cubicBezTo>
                  <a:lnTo>
                    <a:pt x="137160" y="1654353"/>
                  </a:lnTo>
                  <a:cubicBezTo>
                    <a:pt x="137160" y="1674904"/>
                    <a:pt x="158097" y="1691642"/>
                    <a:pt x="184008" y="1691642"/>
                  </a:cubicBezTo>
                  <a:lnTo>
                    <a:pt x="1644795" y="1691642"/>
                  </a:lnTo>
                  <a:cubicBezTo>
                    <a:pt x="1670705" y="1691642"/>
                    <a:pt x="1691642" y="1674904"/>
                    <a:pt x="1691642" y="1654187"/>
                  </a:cubicBezTo>
                  <a:lnTo>
                    <a:pt x="1691642" y="174613"/>
                  </a:lnTo>
                  <a:cubicBezTo>
                    <a:pt x="1691642" y="153898"/>
                    <a:pt x="1670705" y="137160"/>
                    <a:pt x="1644795" y="137160"/>
                  </a:cubicBezTo>
                  <a:lnTo>
                    <a:pt x="184008" y="137160"/>
                  </a:lnTo>
                  <a:close/>
                </a:path>
              </a:pathLst>
            </a:custGeom>
            <a:grpFill/>
            <a:ln w="6350" cap="flat">
              <a:solidFill>
                <a:schemeClr val="bg2"/>
              </a:solidFill>
              <a:prstDash val="sysDot"/>
              <a:miter/>
            </a:ln>
          </p:spPr>
          <p:txBody>
            <a:bodyPr rtlCol="0" anchor="ctr"/>
            <a:lstStyle/>
            <a:p>
              <a:endParaRPr lang="en-US" sz="2400" b="0" i="0">
                <a:latin typeface="Girl Scout Text Book" panose="02020003000000000000" pitchFamily="18" charset="0"/>
              </a:endParaRPr>
            </a:p>
          </p:txBody>
        </p:sp>
        <p:sp>
          <p:nvSpPr>
            <p:cNvPr id="25" name="Freeform 24">
              <a:extLst>
                <a:ext uri="{FF2B5EF4-FFF2-40B4-BE49-F238E27FC236}">
                  <a16:creationId xmlns:a16="http://schemas.microsoft.com/office/drawing/2014/main" id="{56B13961-28C5-874B-B11B-C4C8034CAAE9}"/>
                </a:ext>
              </a:extLst>
            </p:cNvPr>
            <p:cNvSpPr>
              <a:spLocks noChangeAspect="1"/>
            </p:cNvSpPr>
            <p:nvPr/>
          </p:nvSpPr>
          <p:spPr>
            <a:xfrm>
              <a:off x="4093777" y="590993"/>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179912 w 1828800"/>
                <a:gd name="connsiteY5" fmla="*/ 137157 h 1828800"/>
                <a:gd name="connsiteX6" fmla="*/ 136982 w 1828800"/>
                <a:gd name="connsiteY6" fmla="*/ 171608 h 1828800"/>
                <a:gd name="connsiteX7" fmla="*/ 136982 w 1828800"/>
                <a:gd name="connsiteY7" fmla="*/ 1230652 h 1828800"/>
                <a:gd name="connsiteX8" fmla="*/ 154783 w 1828800"/>
                <a:gd name="connsiteY8" fmla="*/ 1258629 h 1828800"/>
                <a:gd name="connsiteX9" fmla="*/ 889177 w 1828800"/>
                <a:gd name="connsiteY9" fmla="*/ 1685096 h 1828800"/>
                <a:gd name="connsiteX10" fmla="*/ 939433 w 1828800"/>
                <a:gd name="connsiteY10" fmla="*/ 1685096 h 1828800"/>
                <a:gd name="connsiteX11" fmla="*/ 1673827 w 1828800"/>
                <a:gd name="connsiteY11" fmla="*/ 1258629 h 1828800"/>
                <a:gd name="connsiteX12" fmla="*/ 1691628 w 1828800"/>
                <a:gd name="connsiteY12" fmla="*/ 1230652 h 1828800"/>
                <a:gd name="connsiteX13" fmla="*/ 1691628 w 1828800"/>
                <a:gd name="connsiteY13" fmla="*/ 171608 h 1828800"/>
                <a:gd name="connsiteX14" fmla="*/ 1648699 w 1828800"/>
                <a:gd name="connsiteY14" fmla="*/ 137157 h 1828800"/>
                <a:gd name="connsiteX15" fmla="*/ 179912 w 1828800"/>
                <a:gd name="connsiteY15" fmla="*/ 137157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28800" h="1828800">
                  <a:moveTo>
                    <a:pt x="0" y="0"/>
                  </a:moveTo>
                  <a:lnTo>
                    <a:pt x="1828800" y="0"/>
                  </a:lnTo>
                  <a:lnTo>
                    <a:pt x="1828800" y="1828800"/>
                  </a:lnTo>
                  <a:lnTo>
                    <a:pt x="0" y="1828800"/>
                  </a:lnTo>
                  <a:lnTo>
                    <a:pt x="0" y="0"/>
                  </a:lnTo>
                  <a:close/>
                  <a:moveTo>
                    <a:pt x="179912" y="137157"/>
                  </a:moveTo>
                  <a:cubicBezTo>
                    <a:pt x="156238" y="137166"/>
                    <a:pt x="137039" y="152574"/>
                    <a:pt x="136982" y="171608"/>
                  </a:cubicBezTo>
                  <a:lnTo>
                    <a:pt x="136982" y="1230652"/>
                  </a:lnTo>
                  <a:cubicBezTo>
                    <a:pt x="136983" y="1241735"/>
                    <a:pt x="143605" y="1252143"/>
                    <a:pt x="154783" y="1258629"/>
                  </a:cubicBezTo>
                  <a:lnTo>
                    <a:pt x="889177" y="1685096"/>
                  </a:lnTo>
                  <a:cubicBezTo>
                    <a:pt x="904175" y="1693815"/>
                    <a:pt x="924435" y="1693815"/>
                    <a:pt x="939433" y="1685096"/>
                  </a:cubicBezTo>
                  <a:lnTo>
                    <a:pt x="1673827" y="1258629"/>
                  </a:lnTo>
                  <a:cubicBezTo>
                    <a:pt x="1685004" y="1252143"/>
                    <a:pt x="1691628" y="1241735"/>
                    <a:pt x="1691628" y="1230652"/>
                  </a:cubicBezTo>
                  <a:lnTo>
                    <a:pt x="1691628" y="171608"/>
                  </a:lnTo>
                  <a:cubicBezTo>
                    <a:pt x="1691570" y="152574"/>
                    <a:pt x="1672372" y="137166"/>
                    <a:pt x="1648699" y="137157"/>
                  </a:cubicBezTo>
                  <a:lnTo>
                    <a:pt x="179912" y="137157"/>
                  </a:lnTo>
                  <a:close/>
                </a:path>
              </a:pathLst>
            </a:custGeom>
            <a:grpFill/>
            <a:ln w="6350" cap="flat">
              <a:solidFill>
                <a:schemeClr val="bg2"/>
              </a:solidFill>
              <a:prstDash val="sysDot"/>
              <a:miter/>
            </a:ln>
          </p:spPr>
          <p:txBody>
            <a:bodyPr rtlCol="0" anchor="ctr"/>
            <a:lstStyle/>
            <a:p>
              <a:endParaRPr lang="en-US" sz="2400" b="0" i="0">
                <a:latin typeface="Girl Scout Text Book" panose="02020003000000000000" pitchFamily="18" charset="0"/>
              </a:endParaRPr>
            </a:p>
          </p:txBody>
        </p:sp>
        <p:sp>
          <p:nvSpPr>
            <p:cNvPr id="26" name="Freeform 25">
              <a:extLst>
                <a:ext uri="{FF2B5EF4-FFF2-40B4-BE49-F238E27FC236}">
                  <a16:creationId xmlns:a16="http://schemas.microsoft.com/office/drawing/2014/main" id="{A89E3158-9E7B-2C40-BED3-6BD3960D3BA5}"/>
                </a:ext>
              </a:extLst>
            </p:cNvPr>
            <p:cNvSpPr>
              <a:spLocks noChangeAspect="1"/>
            </p:cNvSpPr>
            <p:nvPr/>
          </p:nvSpPr>
          <p:spPr>
            <a:xfrm>
              <a:off x="6977900" y="590993"/>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923243 w 1828800"/>
                <a:gd name="connsiteY5" fmla="*/ 141648 h 1828800"/>
                <a:gd name="connsiteX6" fmla="*/ 904685 w 1828800"/>
                <a:gd name="connsiteY6" fmla="*/ 144921 h 1828800"/>
                <a:gd name="connsiteX7" fmla="*/ 898828 w 1828800"/>
                <a:gd name="connsiteY7" fmla="*/ 149064 h 1828800"/>
                <a:gd name="connsiteX8" fmla="*/ 145468 w 1828800"/>
                <a:gd name="connsiteY8" fmla="*/ 904594 h 1828800"/>
                <a:gd name="connsiteX9" fmla="*/ 145468 w 1828800"/>
                <a:gd name="connsiteY9" fmla="*/ 927132 h 1828800"/>
                <a:gd name="connsiteX10" fmla="*/ 898828 w 1828800"/>
                <a:gd name="connsiteY10" fmla="*/ 1679845 h 1828800"/>
                <a:gd name="connsiteX11" fmla="*/ 933972 w 1828800"/>
                <a:gd name="connsiteY11" fmla="*/ 1683823 h 1828800"/>
                <a:gd name="connsiteX12" fmla="*/ 939379 w 1828800"/>
                <a:gd name="connsiteY12" fmla="*/ 1679845 h 1828800"/>
                <a:gd name="connsiteX13" fmla="*/ 1683502 w 1828800"/>
                <a:gd name="connsiteY13" fmla="*/ 925641 h 1828800"/>
                <a:gd name="connsiteX14" fmla="*/ 1683502 w 1828800"/>
                <a:gd name="connsiteY14" fmla="*/ 903268 h 1828800"/>
                <a:gd name="connsiteX15" fmla="*/ 939605 w 1828800"/>
                <a:gd name="connsiteY15" fmla="*/ 149064 h 1828800"/>
                <a:gd name="connsiteX16" fmla="*/ 923243 w 1828800"/>
                <a:gd name="connsiteY16" fmla="*/ 141648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28800" h="1828800">
                  <a:moveTo>
                    <a:pt x="0" y="0"/>
                  </a:moveTo>
                  <a:lnTo>
                    <a:pt x="1828800" y="0"/>
                  </a:lnTo>
                  <a:lnTo>
                    <a:pt x="1828800" y="1828800"/>
                  </a:lnTo>
                  <a:lnTo>
                    <a:pt x="0" y="1828800"/>
                  </a:lnTo>
                  <a:lnTo>
                    <a:pt x="0" y="0"/>
                  </a:lnTo>
                  <a:close/>
                  <a:moveTo>
                    <a:pt x="923243" y="141648"/>
                  </a:moveTo>
                  <a:cubicBezTo>
                    <a:pt x="916907" y="140902"/>
                    <a:pt x="910205" y="141938"/>
                    <a:pt x="904685" y="144921"/>
                  </a:cubicBezTo>
                  <a:cubicBezTo>
                    <a:pt x="902432" y="146081"/>
                    <a:pt x="900630" y="147572"/>
                    <a:pt x="898828" y="149064"/>
                  </a:cubicBezTo>
                  <a:lnTo>
                    <a:pt x="145468" y="904594"/>
                  </a:lnTo>
                  <a:cubicBezTo>
                    <a:pt x="138709" y="911389"/>
                    <a:pt x="138709" y="920503"/>
                    <a:pt x="145468" y="927132"/>
                  </a:cubicBezTo>
                  <a:lnTo>
                    <a:pt x="898828" y="1679845"/>
                  </a:lnTo>
                  <a:cubicBezTo>
                    <a:pt x="906938" y="1688132"/>
                    <a:pt x="922708" y="1689789"/>
                    <a:pt x="933972" y="1683823"/>
                  </a:cubicBezTo>
                  <a:cubicBezTo>
                    <a:pt x="936000" y="1682663"/>
                    <a:pt x="937802" y="1681337"/>
                    <a:pt x="939379" y="1679845"/>
                  </a:cubicBezTo>
                  <a:lnTo>
                    <a:pt x="1683502" y="925641"/>
                  </a:lnTo>
                  <a:cubicBezTo>
                    <a:pt x="1690035" y="919012"/>
                    <a:pt x="1690035" y="909897"/>
                    <a:pt x="1683502" y="903268"/>
                  </a:cubicBezTo>
                  <a:lnTo>
                    <a:pt x="939605" y="149064"/>
                  </a:lnTo>
                  <a:cubicBezTo>
                    <a:pt x="935550" y="144921"/>
                    <a:pt x="929579" y="142394"/>
                    <a:pt x="923243" y="141648"/>
                  </a:cubicBezTo>
                  <a:close/>
                </a:path>
              </a:pathLst>
            </a:custGeom>
            <a:grpFill/>
            <a:ln w="6350" cap="flat">
              <a:solidFill>
                <a:schemeClr val="bg2"/>
              </a:solidFill>
              <a:prstDash val="sysDot"/>
              <a:miter/>
            </a:ln>
          </p:spPr>
          <p:txBody>
            <a:bodyPr rtlCol="0" anchor="ctr"/>
            <a:lstStyle/>
            <a:p>
              <a:endParaRPr lang="en-US" sz="2400" b="0" i="0">
                <a:latin typeface="Girl Scout Text Book" panose="02020003000000000000" pitchFamily="18" charset="0"/>
              </a:endParaRPr>
            </a:p>
          </p:txBody>
        </p:sp>
        <p:sp>
          <p:nvSpPr>
            <p:cNvPr id="27" name="Freeform 26">
              <a:extLst>
                <a:ext uri="{FF2B5EF4-FFF2-40B4-BE49-F238E27FC236}">
                  <a16:creationId xmlns:a16="http://schemas.microsoft.com/office/drawing/2014/main" id="{FA6DE15D-8C8D-1546-B646-75160D6475B8}"/>
                </a:ext>
              </a:extLst>
            </p:cNvPr>
            <p:cNvSpPr>
              <a:spLocks noChangeAspect="1"/>
            </p:cNvSpPr>
            <p:nvPr/>
          </p:nvSpPr>
          <p:spPr>
            <a:xfrm>
              <a:off x="6965483" y="3295052"/>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744857 w 1828800"/>
                <a:gd name="connsiteY5" fmla="*/ 137316 h 1828800"/>
                <a:gd name="connsiteX6" fmla="*/ 674238 w 1828800"/>
                <a:gd name="connsiteY6" fmla="*/ 147518 h 1828800"/>
                <a:gd name="connsiteX7" fmla="*/ 535267 w 1828800"/>
                <a:gd name="connsiteY7" fmla="*/ 372981 h 1828800"/>
                <a:gd name="connsiteX8" fmla="*/ 285618 w 1828800"/>
                <a:gd name="connsiteY8" fmla="*/ 440481 h 1828800"/>
                <a:gd name="connsiteX9" fmla="*/ 300930 w 1828800"/>
                <a:gd name="connsiteY9" fmla="*/ 707549 h 1828800"/>
                <a:gd name="connsiteX10" fmla="*/ 137160 w 1828800"/>
                <a:gd name="connsiteY10" fmla="*/ 914366 h 1828800"/>
                <a:gd name="connsiteX11" fmla="*/ 300930 w 1828800"/>
                <a:gd name="connsiteY11" fmla="*/ 1121183 h 1828800"/>
                <a:gd name="connsiteX12" fmla="*/ 285618 w 1828800"/>
                <a:gd name="connsiteY12" fmla="*/ 1388251 h 1828800"/>
                <a:gd name="connsiteX13" fmla="*/ 535267 w 1828800"/>
                <a:gd name="connsiteY13" fmla="*/ 1455752 h 1828800"/>
                <a:gd name="connsiteX14" fmla="*/ 674238 w 1828800"/>
                <a:gd name="connsiteY14" fmla="*/ 1681214 h 1828800"/>
                <a:gd name="connsiteX15" fmla="*/ 914400 w 1828800"/>
                <a:gd name="connsiteY15" fmla="*/ 1583674 h 1828800"/>
                <a:gd name="connsiteX16" fmla="*/ 1154562 w 1828800"/>
                <a:gd name="connsiteY16" fmla="*/ 1681214 h 1828800"/>
                <a:gd name="connsiteX17" fmla="*/ 1293534 w 1828800"/>
                <a:gd name="connsiteY17" fmla="*/ 1455752 h 1828800"/>
                <a:gd name="connsiteX18" fmla="*/ 1543182 w 1828800"/>
                <a:gd name="connsiteY18" fmla="*/ 1388251 h 1828800"/>
                <a:gd name="connsiteX19" fmla="*/ 1527871 w 1828800"/>
                <a:gd name="connsiteY19" fmla="*/ 1121183 h 1828800"/>
                <a:gd name="connsiteX20" fmla="*/ 1691640 w 1828800"/>
                <a:gd name="connsiteY20" fmla="*/ 914366 h 1828800"/>
                <a:gd name="connsiteX21" fmla="*/ 1527871 w 1828800"/>
                <a:gd name="connsiteY21" fmla="*/ 707549 h 1828800"/>
                <a:gd name="connsiteX22" fmla="*/ 1543182 w 1828800"/>
                <a:gd name="connsiteY22" fmla="*/ 440481 h 1828800"/>
                <a:gd name="connsiteX23" fmla="*/ 1293534 w 1828800"/>
                <a:gd name="connsiteY23" fmla="*/ 372981 h 1828800"/>
                <a:gd name="connsiteX24" fmla="*/ 1154562 w 1828800"/>
                <a:gd name="connsiteY24" fmla="*/ 147518 h 1828800"/>
                <a:gd name="connsiteX25" fmla="*/ 914400 w 1828800"/>
                <a:gd name="connsiteY25" fmla="*/ 245057 h 1828800"/>
                <a:gd name="connsiteX26" fmla="*/ 744857 w 1828800"/>
                <a:gd name="connsiteY26" fmla="*/ 137316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8800" h="1828800">
                  <a:moveTo>
                    <a:pt x="0" y="0"/>
                  </a:moveTo>
                  <a:lnTo>
                    <a:pt x="1828800" y="0"/>
                  </a:lnTo>
                  <a:lnTo>
                    <a:pt x="1828800" y="1828800"/>
                  </a:lnTo>
                  <a:lnTo>
                    <a:pt x="0" y="1828800"/>
                  </a:lnTo>
                  <a:lnTo>
                    <a:pt x="0" y="0"/>
                  </a:lnTo>
                  <a:close/>
                  <a:moveTo>
                    <a:pt x="744857" y="137316"/>
                  </a:moveTo>
                  <a:cubicBezTo>
                    <a:pt x="721557" y="136383"/>
                    <a:pt x="697705" y="139620"/>
                    <a:pt x="674238" y="147518"/>
                  </a:cubicBezTo>
                  <a:cubicBezTo>
                    <a:pt x="580370" y="179110"/>
                    <a:pt x="523950" y="274923"/>
                    <a:pt x="535267" y="372981"/>
                  </a:cubicBezTo>
                  <a:cubicBezTo>
                    <a:pt x="448888" y="331547"/>
                    <a:pt x="343703" y="357615"/>
                    <a:pt x="285618" y="440481"/>
                  </a:cubicBezTo>
                  <a:cubicBezTo>
                    <a:pt x="227533" y="523346"/>
                    <a:pt x="236187" y="635214"/>
                    <a:pt x="300930" y="707549"/>
                  </a:cubicBezTo>
                  <a:cubicBezTo>
                    <a:pt x="207394" y="726711"/>
                    <a:pt x="137160" y="811993"/>
                    <a:pt x="137160" y="914366"/>
                  </a:cubicBezTo>
                  <a:cubicBezTo>
                    <a:pt x="137160" y="1016739"/>
                    <a:pt x="207561" y="1102021"/>
                    <a:pt x="300930" y="1121183"/>
                  </a:cubicBezTo>
                  <a:cubicBezTo>
                    <a:pt x="236187" y="1193518"/>
                    <a:pt x="227699" y="1305386"/>
                    <a:pt x="285618" y="1388251"/>
                  </a:cubicBezTo>
                  <a:cubicBezTo>
                    <a:pt x="343703" y="1471116"/>
                    <a:pt x="448888" y="1497185"/>
                    <a:pt x="535267" y="1455752"/>
                  </a:cubicBezTo>
                  <a:cubicBezTo>
                    <a:pt x="523950" y="1553637"/>
                    <a:pt x="580370" y="1649449"/>
                    <a:pt x="674238" y="1681214"/>
                  </a:cubicBezTo>
                  <a:cubicBezTo>
                    <a:pt x="768106" y="1712979"/>
                    <a:pt x="868132" y="1669820"/>
                    <a:pt x="914400" y="1583674"/>
                  </a:cubicBezTo>
                  <a:cubicBezTo>
                    <a:pt x="960669" y="1669820"/>
                    <a:pt x="1060694" y="1712806"/>
                    <a:pt x="1154562" y="1681214"/>
                  </a:cubicBezTo>
                  <a:cubicBezTo>
                    <a:pt x="1248430" y="1649622"/>
                    <a:pt x="1304851" y="1553808"/>
                    <a:pt x="1293534" y="1455752"/>
                  </a:cubicBezTo>
                  <a:cubicBezTo>
                    <a:pt x="1379912" y="1497185"/>
                    <a:pt x="1485098" y="1471116"/>
                    <a:pt x="1543182" y="1388251"/>
                  </a:cubicBezTo>
                  <a:cubicBezTo>
                    <a:pt x="1601268" y="1305386"/>
                    <a:pt x="1592613" y="1193518"/>
                    <a:pt x="1527871" y="1121183"/>
                  </a:cubicBezTo>
                  <a:cubicBezTo>
                    <a:pt x="1621239" y="1102021"/>
                    <a:pt x="1691640" y="1016739"/>
                    <a:pt x="1691640" y="914366"/>
                  </a:cubicBezTo>
                  <a:cubicBezTo>
                    <a:pt x="1691640" y="811993"/>
                    <a:pt x="1621239" y="726711"/>
                    <a:pt x="1527871" y="707549"/>
                  </a:cubicBezTo>
                  <a:cubicBezTo>
                    <a:pt x="1592613" y="635214"/>
                    <a:pt x="1601101" y="523346"/>
                    <a:pt x="1543182" y="440481"/>
                  </a:cubicBezTo>
                  <a:cubicBezTo>
                    <a:pt x="1485098" y="357615"/>
                    <a:pt x="1379912" y="331547"/>
                    <a:pt x="1293534" y="372981"/>
                  </a:cubicBezTo>
                  <a:cubicBezTo>
                    <a:pt x="1304851" y="275096"/>
                    <a:pt x="1248430" y="179283"/>
                    <a:pt x="1154562" y="147518"/>
                  </a:cubicBezTo>
                  <a:cubicBezTo>
                    <a:pt x="1060694" y="115926"/>
                    <a:pt x="960669" y="158912"/>
                    <a:pt x="914400" y="245057"/>
                  </a:cubicBezTo>
                  <a:cubicBezTo>
                    <a:pt x="879699" y="180448"/>
                    <a:pt x="814759" y="140117"/>
                    <a:pt x="744857" y="137316"/>
                  </a:cubicBezTo>
                  <a:close/>
                </a:path>
              </a:pathLst>
            </a:custGeom>
            <a:grpFill/>
            <a:ln w="6350" cap="flat">
              <a:solidFill>
                <a:schemeClr val="bg2"/>
              </a:solidFill>
              <a:prstDash val="sysDot"/>
              <a:miter/>
            </a:ln>
          </p:spPr>
          <p:txBody>
            <a:bodyPr rtlCol="0" anchor="ctr"/>
            <a:lstStyle/>
            <a:p>
              <a:endParaRPr lang="en-US" sz="2400" b="0" i="0">
                <a:latin typeface="Girl Scout Text Book" panose="02020003000000000000" pitchFamily="18" charset="0"/>
              </a:endParaRPr>
            </a:p>
          </p:txBody>
        </p:sp>
        <p:sp>
          <p:nvSpPr>
            <p:cNvPr id="28" name="Freeform 27">
              <a:extLst>
                <a:ext uri="{FF2B5EF4-FFF2-40B4-BE49-F238E27FC236}">
                  <a16:creationId xmlns:a16="http://schemas.microsoft.com/office/drawing/2014/main" id="{8F763667-01BD-9E47-A8B2-BE2CBA959997}"/>
                </a:ext>
              </a:extLst>
            </p:cNvPr>
            <p:cNvSpPr>
              <a:spLocks noChangeAspect="1"/>
            </p:cNvSpPr>
            <p:nvPr/>
          </p:nvSpPr>
          <p:spPr>
            <a:xfrm>
              <a:off x="4099989" y="1953888"/>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457274 w 1828800"/>
                <a:gd name="connsiteY5" fmla="*/ 142060 h 1828800"/>
                <a:gd name="connsiteX6" fmla="*/ 414261 w 1828800"/>
                <a:gd name="connsiteY6" fmla="*/ 181254 h 1828800"/>
                <a:gd name="connsiteX7" fmla="*/ 175774 w 1828800"/>
                <a:gd name="connsiteY7" fmla="*/ 413430 h 1828800"/>
                <a:gd name="connsiteX8" fmla="*/ 142060 w 1828800"/>
                <a:gd name="connsiteY8" fmla="*/ 456610 h 1828800"/>
                <a:gd name="connsiteX9" fmla="*/ 142060 w 1828800"/>
                <a:gd name="connsiteY9" fmla="*/ 1372192 h 1828800"/>
                <a:gd name="connsiteX10" fmla="*/ 175774 w 1828800"/>
                <a:gd name="connsiteY10" fmla="*/ 1415372 h 1828800"/>
                <a:gd name="connsiteX11" fmla="*/ 414261 w 1828800"/>
                <a:gd name="connsiteY11" fmla="*/ 1647547 h 1828800"/>
                <a:gd name="connsiteX12" fmla="*/ 457274 w 1828800"/>
                <a:gd name="connsiteY12" fmla="*/ 1686742 h 1828800"/>
                <a:gd name="connsiteX13" fmla="*/ 1371362 w 1828800"/>
                <a:gd name="connsiteY13" fmla="*/ 1686742 h 1828800"/>
                <a:gd name="connsiteX14" fmla="*/ 1414542 w 1828800"/>
                <a:gd name="connsiteY14" fmla="*/ 1647547 h 1828800"/>
                <a:gd name="connsiteX15" fmla="*/ 1653028 w 1828800"/>
                <a:gd name="connsiteY15" fmla="*/ 1415372 h 1828800"/>
                <a:gd name="connsiteX16" fmla="*/ 1686742 w 1828800"/>
                <a:gd name="connsiteY16" fmla="*/ 1372192 h 1828800"/>
                <a:gd name="connsiteX17" fmla="*/ 1686742 w 1828800"/>
                <a:gd name="connsiteY17" fmla="*/ 456610 h 1828800"/>
                <a:gd name="connsiteX18" fmla="*/ 1652862 w 1828800"/>
                <a:gd name="connsiteY18" fmla="*/ 413430 h 1828800"/>
                <a:gd name="connsiteX19" fmla="*/ 1414376 w 1828800"/>
                <a:gd name="connsiteY19" fmla="*/ 181254 h 1828800"/>
                <a:gd name="connsiteX20" fmla="*/ 1371196 w 1828800"/>
                <a:gd name="connsiteY20" fmla="*/ 142060 h 1828800"/>
                <a:gd name="connsiteX21" fmla="*/ 457274 w 1828800"/>
                <a:gd name="connsiteY21" fmla="*/ 14206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28800" h="1828800">
                  <a:moveTo>
                    <a:pt x="0" y="0"/>
                  </a:moveTo>
                  <a:lnTo>
                    <a:pt x="1828800" y="0"/>
                  </a:lnTo>
                  <a:lnTo>
                    <a:pt x="1828800" y="1828800"/>
                  </a:lnTo>
                  <a:lnTo>
                    <a:pt x="0" y="1828800"/>
                  </a:lnTo>
                  <a:lnTo>
                    <a:pt x="0" y="0"/>
                  </a:lnTo>
                  <a:close/>
                  <a:moveTo>
                    <a:pt x="457274" y="142060"/>
                  </a:moveTo>
                  <a:cubicBezTo>
                    <a:pt x="435020" y="142060"/>
                    <a:pt x="417084" y="159166"/>
                    <a:pt x="414261" y="181254"/>
                  </a:cubicBezTo>
                  <a:cubicBezTo>
                    <a:pt x="393335" y="343345"/>
                    <a:pt x="243866" y="397154"/>
                    <a:pt x="175774" y="413430"/>
                  </a:cubicBezTo>
                  <a:cubicBezTo>
                    <a:pt x="155845" y="418246"/>
                    <a:pt x="142060" y="436182"/>
                    <a:pt x="142060" y="456610"/>
                  </a:cubicBezTo>
                  <a:lnTo>
                    <a:pt x="142060" y="1372192"/>
                  </a:lnTo>
                  <a:cubicBezTo>
                    <a:pt x="141894" y="1392619"/>
                    <a:pt x="155845" y="1410556"/>
                    <a:pt x="175774" y="1415372"/>
                  </a:cubicBezTo>
                  <a:cubicBezTo>
                    <a:pt x="243866" y="1431647"/>
                    <a:pt x="393335" y="1485456"/>
                    <a:pt x="414261" y="1647547"/>
                  </a:cubicBezTo>
                  <a:cubicBezTo>
                    <a:pt x="417084" y="1669636"/>
                    <a:pt x="435020" y="1686742"/>
                    <a:pt x="457274" y="1686742"/>
                  </a:cubicBezTo>
                  <a:lnTo>
                    <a:pt x="1371362" y="1686742"/>
                  </a:lnTo>
                  <a:cubicBezTo>
                    <a:pt x="1393616" y="1686742"/>
                    <a:pt x="1411553" y="1669636"/>
                    <a:pt x="1414542" y="1647547"/>
                  </a:cubicBezTo>
                  <a:cubicBezTo>
                    <a:pt x="1435468" y="1485456"/>
                    <a:pt x="1584937" y="1431647"/>
                    <a:pt x="1653028" y="1415372"/>
                  </a:cubicBezTo>
                  <a:cubicBezTo>
                    <a:pt x="1672958" y="1410556"/>
                    <a:pt x="1686742" y="1392619"/>
                    <a:pt x="1686742" y="1372192"/>
                  </a:cubicBezTo>
                  <a:lnTo>
                    <a:pt x="1686742" y="456610"/>
                  </a:lnTo>
                  <a:cubicBezTo>
                    <a:pt x="1686742" y="436182"/>
                    <a:pt x="1672791" y="418246"/>
                    <a:pt x="1652862" y="413430"/>
                  </a:cubicBezTo>
                  <a:cubicBezTo>
                    <a:pt x="1584771" y="397154"/>
                    <a:pt x="1435301" y="343345"/>
                    <a:pt x="1414376" y="181254"/>
                  </a:cubicBezTo>
                  <a:cubicBezTo>
                    <a:pt x="1411553" y="159166"/>
                    <a:pt x="1393616" y="142060"/>
                    <a:pt x="1371196" y="142060"/>
                  </a:cubicBezTo>
                  <a:lnTo>
                    <a:pt x="457274" y="142060"/>
                  </a:lnTo>
                  <a:close/>
                </a:path>
              </a:pathLst>
            </a:custGeom>
            <a:grpFill/>
            <a:ln w="6350" cap="flat">
              <a:solidFill>
                <a:schemeClr val="bg2"/>
              </a:solidFill>
              <a:prstDash val="sysDot"/>
              <a:miter/>
            </a:ln>
          </p:spPr>
          <p:txBody>
            <a:bodyPr rtlCol="0" anchor="ctr"/>
            <a:lstStyle/>
            <a:p>
              <a:endParaRPr lang="en-US" sz="2400" b="0" i="0">
                <a:latin typeface="Girl Scout Text Book" panose="02020003000000000000" pitchFamily="18" charset="0"/>
              </a:endParaRPr>
            </a:p>
          </p:txBody>
        </p:sp>
        <p:sp>
          <p:nvSpPr>
            <p:cNvPr id="29" name="Freeform 28">
              <a:extLst>
                <a:ext uri="{FF2B5EF4-FFF2-40B4-BE49-F238E27FC236}">
                  <a16:creationId xmlns:a16="http://schemas.microsoft.com/office/drawing/2014/main" id="{1FBE59D5-7034-FD40-9B4D-A67D705F3DE3}"/>
                </a:ext>
              </a:extLst>
            </p:cNvPr>
            <p:cNvSpPr>
              <a:spLocks noChangeAspect="1"/>
            </p:cNvSpPr>
            <p:nvPr/>
          </p:nvSpPr>
          <p:spPr>
            <a:xfrm>
              <a:off x="2659479" y="1953888"/>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330846 w 1828800"/>
                <a:gd name="connsiteY5" fmla="*/ 137159 h 1828800"/>
                <a:gd name="connsiteX6" fmla="*/ 304416 w 1828800"/>
                <a:gd name="connsiteY6" fmla="*/ 161242 h 1828800"/>
                <a:gd name="connsiteX7" fmla="*/ 157956 w 1828800"/>
                <a:gd name="connsiteY7" fmla="*/ 303891 h 1828800"/>
                <a:gd name="connsiteX8" fmla="*/ 137185 w 1828800"/>
                <a:gd name="connsiteY8" fmla="*/ 330387 h 1828800"/>
                <a:gd name="connsiteX9" fmla="*/ 137185 w 1828800"/>
                <a:gd name="connsiteY9" fmla="*/ 1498378 h 1828800"/>
                <a:gd name="connsiteX10" fmla="*/ 157906 w 1828800"/>
                <a:gd name="connsiteY10" fmla="*/ 1524907 h 1828800"/>
                <a:gd name="connsiteX11" fmla="*/ 304366 w 1828800"/>
                <a:gd name="connsiteY11" fmla="*/ 1667556 h 1828800"/>
                <a:gd name="connsiteX12" fmla="*/ 330796 w 1828800"/>
                <a:gd name="connsiteY12" fmla="*/ 1691639 h 1828800"/>
                <a:gd name="connsiteX13" fmla="*/ 1497904 w 1828800"/>
                <a:gd name="connsiteY13" fmla="*/ 1691639 h 1828800"/>
                <a:gd name="connsiteX14" fmla="*/ 1524433 w 1828800"/>
                <a:gd name="connsiteY14" fmla="*/ 1667556 h 1828800"/>
                <a:gd name="connsiteX15" fmla="*/ 1670894 w 1828800"/>
                <a:gd name="connsiteY15" fmla="*/ 1524907 h 1828800"/>
                <a:gd name="connsiteX16" fmla="*/ 1691615 w 1828800"/>
                <a:gd name="connsiteY16" fmla="*/ 1498378 h 1828800"/>
                <a:gd name="connsiteX17" fmla="*/ 1691615 w 1828800"/>
                <a:gd name="connsiteY17" fmla="*/ 330387 h 1828800"/>
                <a:gd name="connsiteX18" fmla="*/ 1670794 w 1828800"/>
                <a:gd name="connsiteY18" fmla="*/ 303858 h 1828800"/>
                <a:gd name="connsiteX19" fmla="*/ 1670844 w 1828800"/>
                <a:gd name="connsiteY19" fmla="*/ 303891 h 1828800"/>
                <a:gd name="connsiteX20" fmla="*/ 1524384 w 1828800"/>
                <a:gd name="connsiteY20" fmla="*/ 161242 h 1828800"/>
                <a:gd name="connsiteX21" fmla="*/ 1497804 w 1828800"/>
                <a:gd name="connsiteY21" fmla="*/ 137159 h 1828800"/>
                <a:gd name="connsiteX22" fmla="*/ 330846 w 1828800"/>
                <a:gd name="connsiteY22" fmla="*/ 137159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28800" h="1828800">
                  <a:moveTo>
                    <a:pt x="0" y="0"/>
                  </a:moveTo>
                  <a:lnTo>
                    <a:pt x="1828800" y="0"/>
                  </a:lnTo>
                  <a:lnTo>
                    <a:pt x="1828800" y="1828800"/>
                  </a:lnTo>
                  <a:lnTo>
                    <a:pt x="0" y="1828800"/>
                  </a:lnTo>
                  <a:lnTo>
                    <a:pt x="0" y="0"/>
                  </a:lnTo>
                  <a:close/>
                  <a:moveTo>
                    <a:pt x="330846" y="137159"/>
                  </a:moveTo>
                  <a:cubicBezTo>
                    <a:pt x="317220" y="137365"/>
                    <a:pt x="305884" y="147694"/>
                    <a:pt x="304416" y="161242"/>
                  </a:cubicBezTo>
                  <a:cubicBezTo>
                    <a:pt x="291568" y="260835"/>
                    <a:pt x="199730" y="293889"/>
                    <a:pt x="157956" y="303891"/>
                  </a:cubicBezTo>
                  <a:cubicBezTo>
                    <a:pt x="145740" y="306860"/>
                    <a:pt x="137152" y="317817"/>
                    <a:pt x="137185" y="330387"/>
                  </a:cubicBezTo>
                  <a:lnTo>
                    <a:pt x="137185" y="1498378"/>
                  </a:lnTo>
                  <a:cubicBezTo>
                    <a:pt x="137095" y="1510960"/>
                    <a:pt x="145677" y="1521948"/>
                    <a:pt x="157906" y="1524907"/>
                  </a:cubicBezTo>
                  <a:cubicBezTo>
                    <a:pt x="199730" y="1534893"/>
                    <a:pt x="291568" y="1567963"/>
                    <a:pt x="304366" y="1667556"/>
                  </a:cubicBezTo>
                  <a:cubicBezTo>
                    <a:pt x="305834" y="1681104"/>
                    <a:pt x="317170" y="1691433"/>
                    <a:pt x="330796" y="1691639"/>
                  </a:cubicBezTo>
                  <a:lnTo>
                    <a:pt x="1497904" y="1691639"/>
                  </a:lnTo>
                  <a:cubicBezTo>
                    <a:pt x="1511568" y="1691639"/>
                    <a:pt x="1522586" y="1681121"/>
                    <a:pt x="1524433" y="1667556"/>
                  </a:cubicBezTo>
                  <a:cubicBezTo>
                    <a:pt x="1537282" y="1567963"/>
                    <a:pt x="1629120" y="1534910"/>
                    <a:pt x="1670894" y="1524907"/>
                  </a:cubicBezTo>
                  <a:cubicBezTo>
                    <a:pt x="1683102" y="1521915"/>
                    <a:pt x="1691668" y="1510947"/>
                    <a:pt x="1691615" y="1498378"/>
                  </a:cubicBezTo>
                  <a:lnTo>
                    <a:pt x="1691615" y="330387"/>
                  </a:lnTo>
                  <a:cubicBezTo>
                    <a:pt x="1691622" y="317802"/>
                    <a:pt x="1683020" y="306844"/>
                    <a:pt x="1670794" y="303858"/>
                  </a:cubicBezTo>
                  <a:lnTo>
                    <a:pt x="1670844" y="303891"/>
                  </a:lnTo>
                  <a:cubicBezTo>
                    <a:pt x="1629020" y="293905"/>
                    <a:pt x="1537182" y="260835"/>
                    <a:pt x="1524384" y="161242"/>
                  </a:cubicBezTo>
                  <a:cubicBezTo>
                    <a:pt x="1522901" y="147642"/>
                    <a:pt x="1511485" y="137298"/>
                    <a:pt x="1497804" y="137159"/>
                  </a:cubicBezTo>
                  <a:lnTo>
                    <a:pt x="330846" y="137159"/>
                  </a:lnTo>
                  <a:close/>
                </a:path>
              </a:pathLst>
            </a:custGeom>
            <a:grpFill/>
            <a:ln w="6350" cap="flat">
              <a:solidFill>
                <a:schemeClr val="bg2"/>
              </a:solidFill>
              <a:prstDash val="sysDot"/>
              <a:miter/>
            </a:ln>
          </p:spPr>
          <p:txBody>
            <a:bodyPr rtlCol="0" anchor="ctr"/>
            <a:lstStyle/>
            <a:p>
              <a:endParaRPr lang="en-US" sz="2400" b="0" i="0">
                <a:latin typeface="Girl Scout Text Book" panose="02020003000000000000" pitchFamily="18" charset="0"/>
              </a:endParaRPr>
            </a:p>
          </p:txBody>
        </p:sp>
        <p:sp>
          <p:nvSpPr>
            <p:cNvPr id="31" name="Freeform 30">
              <a:extLst>
                <a:ext uri="{FF2B5EF4-FFF2-40B4-BE49-F238E27FC236}">
                  <a16:creationId xmlns:a16="http://schemas.microsoft.com/office/drawing/2014/main" id="{B253A363-CD7E-BA47-97B4-A3CC34F167B7}"/>
                </a:ext>
              </a:extLst>
            </p:cNvPr>
            <p:cNvSpPr>
              <a:spLocks noChangeAspect="1"/>
            </p:cNvSpPr>
            <p:nvPr/>
          </p:nvSpPr>
          <p:spPr>
            <a:xfrm>
              <a:off x="1209655" y="590993"/>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913902 w 1828800"/>
                <a:gd name="connsiteY5" fmla="*/ 191268 h 1828800"/>
                <a:gd name="connsiteX6" fmla="*/ 531018 w 1828800"/>
                <a:gd name="connsiteY6" fmla="*/ 540028 h 1828800"/>
                <a:gd name="connsiteX7" fmla="*/ 141151 w 1828800"/>
                <a:gd name="connsiteY7" fmla="*/ 913902 h 1828800"/>
                <a:gd name="connsiteX8" fmla="*/ 560112 w 1828800"/>
                <a:gd name="connsiteY8" fmla="*/ 1253348 h 1828800"/>
                <a:gd name="connsiteX9" fmla="*/ 914235 w 1828800"/>
                <a:gd name="connsiteY9" fmla="*/ 1637533 h 1828800"/>
                <a:gd name="connsiteX10" fmla="*/ 1268689 w 1828800"/>
                <a:gd name="connsiteY10" fmla="*/ 1253348 h 1828800"/>
                <a:gd name="connsiteX11" fmla="*/ 1687651 w 1828800"/>
                <a:gd name="connsiteY11" fmla="*/ 913902 h 1828800"/>
                <a:gd name="connsiteX12" fmla="*/ 1297618 w 1828800"/>
                <a:gd name="connsiteY12" fmla="*/ 540194 h 1828800"/>
                <a:gd name="connsiteX13" fmla="*/ 914733 w 1828800"/>
                <a:gd name="connsiteY13" fmla="*/ 191268 h 1828800"/>
                <a:gd name="connsiteX14" fmla="*/ 913902 w 1828800"/>
                <a:gd name="connsiteY14" fmla="*/ 191268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8800" h="1828800">
                  <a:moveTo>
                    <a:pt x="0" y="0"/>
                  </a:moveTo>
                  <a:lnTo>
                    <a:pt x="1828800" y="0"/>
                  </a:lnTo>
                  <a:lnTo>
                    <a:pt x="1828800" y="1828800"/>
                  </a:lnTo>
                  <a:lnTo>
                    <a:pt x="0" y="1828800"/>
                  </a:lnTo>
                  <a:lnTo>
                    <a:pt x="0" y="0"/>
                  </a:lnTo>
                  <a:close/>
                  <a:moveTo>
                    <a:pt x="913902" y="191268"/>
                  </a:moveTo>
                  <a:cubicBezTo>
                    <a:pt x="569755" y="191268"/>
                    <a:pt x="486960" y="369723"/>
                    <a:pt x="531018" y="540028"/>
                  </a:cubicBezTo>
                  <a:cubicBezTo>
                    <a:pt x="322368" y="463357"/>
                    <a:pt x="141151" y="574621"/>
                    <a:pt x="141151" y="913902"/>
                  </a:cubicBezTo>
                  <a:cubicBezTo>
                    <a:pt x="141151" y="1224742"/>
                    <a:pt x="363433" y="1361951"/>
                    <a:pt x="560112" y="1253348"/>
                  </a:cubicBezTo>
                  <a:cubicBezTo>
                    <a:pt x="560112" y="1481032"/>
                    <a:pt x="871840" y="1637533"/>
                    <a:pt x="914235" y="1637533"/>
                  </a:cubicBezTo>
                  <a:cubicBezTo>
                    <a:pt x="956630" y="1637533"/>
                    <a:pt x="1268689" y="1481032"/>
                    <a:pt x="1268689" y="1253348"/>
                  </a:cubicBezTo>
                  <a:cubicBezTo>
                    <a:pt x="1465368" y="1361951"/>
                    <a:pt x="1687651" y="1224742"/>
                    <a:pt x="1687651" y="913902"/>
                  </a:cubicBezTo>
                  <a:cubicBezTo>
                    <a:pt x="1687651" y="574621"/>
                    <a:pt x="1506433" y="463357"/>
                    <a:pt x="1297618" y="540194"/>
                  </a:cubicBezTo>
                  <a:cubicBezTo>
                    <a:pt x="1341675" y="369556"/>
                    <a:pt x="1258880" y="191268"/>
                    <a:pt x="914733" y="191268"/>
                  </a:cubicBezTo>
                  <a:lnTo>
                    <a:pt x="913902" y="191268"/>
                  </a:lnTo>
                  <a:close/>
                </a:path>
              </a:pathLst>
            </a:custGeom>
            <a:grpFill/>
            <a:ln w="6350" cap="flat">
              <a:solidFill>
                <a:schemeClr val="bg2"/>
              </a:solidFill>
              <a:prstDash val="sysDot"/>
              <a:miter/>
            </a:ln>
          </p:spPr>
          <p:txBody>
            <a:bodyPr rtlCol="0" anchor="ctr"/>
            <a:lstStyle/>
            <a:p>
              <a:endParaRPr lang="en-US" sz="2400" b="0" i="0" dirty="0">
                <a:latin typeface="Girl Scout Text Book" panose="02020003000000000000" pitchFamily="18" charset="0"/>
              </a:endParaRPr>
            </a:p>
          </p:txBody>
        </p:sp>
        <p:sp>
          <p:nvSpPr>
            <p:cNvPr id="32" name="Freeform 16">
              <a:extLst>
                <a:ext uri="{FF2B5EF4-FFF2-40B4-BE49-F238E27FC236}">
                  <a16:creationId xmlns:a16="http://schemas.microsoft.com/office/drawing/2014/main" id="{8072F1B4-A62B-7646-B945-047710C58CF8}"/>
                </a:ext>
              </a:extLst>
            </p:cNvPr>
            <p:cNvSpPr txBox="1">
              <a:spLocks noChangeAspect="1"/>
            </p:cNvSpPr>
            <p:nvPr/>
          </p:nvSpPr>
          <p:spPr>
            <a:xfrm>
              <a:off x="5540497" y="1953888"/>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416683 w 1828800"/>
                <a:gd name="connsiteY5" fmla="*/ 137160 h 1828800"/>
                <a:gd name="connsiteX6" fmla="*/ 137160 w 1828800"/>
                <a:gd name="connsiteY6" fmla="*/ 914400 h 1828800"/>
                <a:gd name="connsiteX7" fmla="*/ 416872 w 1828800"/>
                <a:gd name="connsiteY7" fmla="*/ 1691640 h 1828800"/>
                <a:gd name="connsiteX8" fmla="*/ 478445 w 1828800"/>
                <a:gd name="connsiteY8" fmla="*/ 1691640 h 1828800"/>
                <a:gd name="connsiteX9" fmla="*/ 545995 w 1828800"/>
                <a:gd name="connsiteY9" fmla="*/ 1691640 h 1828800"/>
                <a:gd name="connsiteX10" fmla="*/ 1309103 w 1828800"/>
                <a:gd name="connsiteY10" fmla="*/ 1691640 h 1828800"/>
                <a:gd name="connsiteX11" fmla="*/ 1383082 w 1828800"/>
                <a:gd name="connsiteY11" fmla="*/ 1691640 h 1828800"/>
                <a:gd name="connsiteX12" fmla="*/ 1412117 w 1828800"/>
                <a:gd name="connsiteY12" fmla="*/ 1691640 h 1828800"/>
                <a:gd name="connsiteX13" fmla="*/ 1691640 w 1828800"/>
                <a:gd name="connsiteY13" fmla="*/ 915901 h 1828800"/>
                <a:gd name="connsiteX14" fmla="*/ 1411928 w 1828800"/>
                <a:gd name="connsiteY14" fmla="*/ 137160 h 1828800"/>
                <a:gd name="connsiteX15" fmla="*/ 1383082 w 1828800"/>
                <a:gd name="connsiteY15" fmla="*/ 137160 h 1828800"/>
                <a:gd name="connsiteX16" fmla="*/ 1309103 w 1828800"/>
                <a:gd name="connsiteY16" fmla="*/ 137160 h 1828800"/>
                <a:gd name="connsiteX17" fmla="*/ 545995 w 1828800"/>
                <a:gd name="connsiteY17" fmla="*/ 137160 h 1828800"/>
                <a:gd name="connsiteX18" fmla="*/ 416683 w 1828800"/>
                <a:gd name="connsiteY18" fmla="*/ 13716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28800" h="1828800">
                  <a:moveTo>
                    <a:pt x="0" y="0"/>
                  </a:moveTo>
                  <a:lnTo>
                    <a:pt x="1828800" y="0"/>
                  </a:lnTo>
                  <a:lnTo>
                    <a:pt x="1828800" y="1828800"/>
                  </a:lnTo>
                  <a:lnTo>
                    <a:pt x="0" y="1828800"/>
                  </a:lnTo>
                  <a:lnTo>
                    <a:pt x="0" y="0"/>
                  </a:lnTo>
                  <a:close/>
                  <a:moveTo>
                    <a:pt x="416683" y="137160"/>
                  </a:moveTo>
                  <a:cubicBezTo>
                    <a:pt x="416683" y="137160"/>
                    <a:pt x="137160" y="349483"/>
                    <a:pt x="137160" y="914400"/>
                  </a:cubicBezTo>
                  <a:cubicBezTo>
                    <a:pt x="137160" y="1479317"/>
                    <a:pt x="416872" y="1691640"/>
                    <a:pt x="416872" y="1691640"/>
                  </a:cubicBezTo>
                  <a:lnTo>
                    <a:pt x="478445" y="1691640"/>
                  </a:lnTo>
                  <a:lnTo>
                    <a:pt x="545995" y="1691640"/>
                  </a:lnTo>
                  <a:lnTo>
                    <a:pt x="1309103" y="1691640"/>
                  </a:lnTo>
                  <a:lnTo>
                    <a:pt x="1383082" y="1691640"/>
                  </a:lnTo>
                  <a:lnTo>
                    <a:pt x="1412117" y="1691640"/>
                  </a:lnTo>
                  <a:cubicBezTo>
                    <a:pt x="1412117" y="1691640"/>
                    <a:pt x="1691640" y="1480651"/>
                    <a:pt x="1691640" y="915901"/>
                  </a:cubicBezTo>
                  <a:cubicBezTo>
                    <a:pt x="1691640" y="349984"/>
                    <a:pt x="1411928" y="137160"/>
                    <a:pt x="1411928" y="137160"/>
                  </a:cubicBezTo>
                  <a:lnTo>
                    <a:pt x="1383082" y="137160"/>
                  </a:lnTo>
                  <a:lnTo>
                    <a:pt x="1309103" y="137160"/>
                  </a:lnTo>
                  <a:lnTo>
                    <a:pt x="545995" y="137160"/>
                  </a:lnTo>
                  <a:lnTo>
                    <a:pt x="416683" y="137160"/>
                  </a:lnTo>
                  <a:close/>
                </a:path>
              </a:pathLst>
            </a:custGeom>
            <a:grpFill/>
            <a:ln w="6350">
              <a:solidFill>
                <a:schemeClr val="bg2"/>
              </a:solidFill>
              <a:prstDash val="sysDot"/>
            </a:ln>
          </p:spPr>
          <p:txBody>
            <a:bodyPr vert="horz" wrap="square" lIns="91440" tIns="45720" rIns="91440" bIns="45720" rtlCol="0" anchor="ctr">
              <a:noAutofit/>
            </a:bodyPr>
            <a:lstStyle>
              <a:lvl1pPr marL="0" indent="0" algn="ctr" defTabSz="685783" rtl="0" eaLnBrk="1" latinLnBrk="0" hangingPunct="1">
                <a:lnSpc>
                  <a:spcPct val="90000"/>
                </a:lnSpc>
                <a:spcBef>
                  <a:spcPts val="750"/>
                </a:spcBef>
                <a:buFont typeface="Arial" panose="020B0604020202020204" pitchFamily="34" charset="0"/>
                <a:buNone/>
                <a:defRPr sz="1500" b="0" i="0" kern="1200">
                  <a:solidFill>
                    <a:schemeClr val="tx1"/>
                  </a:solidFill>
                  <a:latin typeface="Girl Scout Display Light"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Display Light"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Display Light"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sz="2000" b="0" i="0" dirty="0">
                <a:latin typeface="Girl Scout Text Book" panose="02020003000000000000" pitchFamily="18" charset="0"/>
              </a:endParaRPr>
            </a:p>
          </p:txBody>
        </p:sp>
        <p:sp>
          <p:nvSpPr>
            <p:cNvPr id="34" name="Freeform 33">
              <a:extLst>
                <a:ext uri="{FF2B5EF4-FFF2-40B4-BE49-F238E27FC236}">
                  <a16:creationId xmlns:a16="http://schemas.microsoft.com/office/drawing/2014/main" id="{7F198878-4B59-4543-9E09-063CA1B6E538}"/>
                </a:ext>
              </a:extLst>
            </p:cNvPr>
            <p:cNvSpPr>
              <a:spLocks noChangeAspect="1"/>
            </p:cNvSpPr>
            <p:nvPr/>
          </p:nvSpPr>
          <p:spPr>
            <a:xfrm>
              <a:off x="2662580" y="3293384"/>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613560 w 1828800"/>
                <a:gd name="connsiteY5" fmla="*/ 137160 h 1828800"/>
                <a:gd name="connsiteX6" fmla="*/ 571854 w 1828800"/>
                <a:gd name="connsiteY6" fmla="*/ 154360 h 1828800"/>
                <a:gd name="connsiteX7" fmla="*/ 160403 w 1828800"/>
                <a:gd name="connsiteY7" fmla="*/ 564357 h 1828800"/>
                <a:gd name="connsiteX8" fmla="*/ 142930 w 1828800"/>
                <a:gd name="connsiteY8" fmla="*/ 606531 h 1828800"/>
                <a:gd name="connsiteX9" fmla="*/ 142930 w 1828800"/>
                <a:gd name="connsiteY9" fmla="*/ 1200935 h 1828800"/>
                <a:gd name="connsiteX10" fmla="*/ 159414 w 1828800"/>
                <a:gd name="connsiteY10" fmla="*/ 1241952 h 1828800"/>
                <a:gd name="connsiteX11" fmla="*/ 571854 w 1828800"/>
                <a:gd name="connsiteY11" fmla="*/ 1673448 h 1828800"/>
                <a:gd name="connsiteX12" fmla="*/ 614549 w 1828800"/>
                <a:gd name="connsiteY12" fmla="*/ 1691641 h 1828800"/>
                <a:gd name="connsiteX13" fmla="*/ 1214417 w 1828800"/>
                <a:gd name="connsiteY13" fmla="*/ 1691641 h 1828800"/>
                <a:gd name="connsiteX14" fmla="*/ 1257111 w 1828800"/>
                <a:gd name="connsiteY14" fmla="*/ 1673448 h 1828800"/>
                <a:gd name="connsiteX15" fmla="*/ 1669387 w 1828800"/>
                <a:gd name="connsiteY15" fmla="*/ 1241952 h 1828800"/>
                <a:gd name="connsiteX16" fmla="*/ 1685871 w 1828800"/>
                <a:gd name="connsiteY16" fmla="*/ 1200935 h 1828800"/>
                <a:gd name="connsiteX17" fmla="*/ 1685871 w 1828800"/>
                <a:gd name="connsiteY17" fmla="*/ 606531 h 1828800"/>
                <a:gd name="connsiteX18" fmla="*/ 1668398 w 1828800"/>
                <a:gd name="connsiteY18" fmla="*/ 564357 h 1828800"/>
                <a:gd name="connsiteX19" fmla="*/ 1256782 w 1828800"/>
                <a:gd name="connsiteY19" fmla="*/ 154360 h 1828800"/>
                <a:gd name="connsiteX20" fmla="*/ 1215241 w 1828800"/>
                <a:gd name="connsiteY20" fmla="*/ 137160 h 1828800"/>
                <a:gd name="connsiteX21" fmla="*/ 613560 w 1828800"/>
                <a:gd name="connsiteY21" fmla="*/ 13716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28800" h="1828800">
                  <a:moveTo>
                    <a:pt x="0" y="0"/>
                  </a:moveTo>
                  <a:lnTo>
                    <a:pt x="1828800" y="0"/>
                  </a:lnTo>
                  <a:lnTo>
                    <a:pt x="1828800" y="1828800"/>
                  </a:lnTo>
                  <a:lnTo>
                    <a:pt x="0" y="1828800"/>
                  </a:lnTo>
                  <a:lnTo>
                    <a:pt x="0" y="0"/>
                  </a:lnTo>
                  <a:close/>
                  <a:moveTo>
                    <a:pt x="613560" y="137160"/>
                  </a:moveTo>
                  <a:cubicBezTo>
                    <a:pt x="597900" y="137160"/>
                    <a:pt x="582899" y="143279"/>
                    <a:pt x="571854" y="154360"/>
                  </a:cubicBezTo>
                  <a:lnTo>
                    <a:pt x="160403" y="564357"/>
                  </a:lnTo>
                  <a:cubicBezTo>
                    <a:pt x="149194" y="575438"/>
                    <a:pt x="142930" y="590653"/>
                    <a:pt x="142930" y="606531"/>
                  </a:cubicBezTo>
                  <a:lnTo>
                    <a:pt x="142930" y="1200935"/>
                  </a:lnTo>
                  <a:cubicBezTo>
                    <a:pt x="142930" y="1216316"/>
                    <a:pt x="148864" y="1230870"/>
                    <a:pt x="159414" y="1241952"/>
                  </a:cubicBezTo>
                  <a:lnTo>
                    <a:pt x="571854" y="1673448"/>
                  </a:lnTo>
                  <a:cubicBezTo>
                    <a:pt x="583064" y="1685026"/>
                    <a:pt x="598394" y="1691641"/>
                    <a:pt x="614549" y="1691641"/>
                  </a:cubicBezTo>
                  <a:lnTo>
                    <a:pt x="1214417" y="1691641"/>
                  </a:lnTo>
                  <a:cubicBezTo>
                    <a:pt x="1230571" y="1691641"/>
                    <a:pt x="1245902" y="1685026"/>
                    <a:pt x="1257111" y="1673448"/>
                  </a:cubicBezTo>
                  <a:lnTo>
                    <a:pt x="1669387" y="1241952"/>
                  </a:lnTo>
                  <a:cubicBezTo>
                    <a:pt x="1679937" y="1230870"/>
                    <a:pt x="1685871" y="1216151"/>
                    <a:pt x="1685871" y="1200935"/>
                  </a:cubicBezTo>
                  <a:lnTo>
                    <a:pt x="1685871" y="606531"/>
                  </a:lnTo>
                  <a:cubicBezTo>
                    <a:pt x="1685871" y="590653"/>
                    <a:pt x="1679607" y="575603"/>
                    <a:pt x="1668398" y="564357"/>
                  </a:cubicBezTo>
                  <a:lnTo>
                    <a:pt x="1256782" y="154360"/>
                  </a:lnTo>
                  <a:cubicBezTo>
                    <a:pt x="1245737" y="143445"/>
                    <a:pt x="1230736" y="137160"/>
                    <a:pt x="1215241" y="137160"/>
                  </a:cubicBezTo>
                  <a:lnTo>
                    <a:pt x="613560" y="137160"/>
                  </a:lnTo>
                  <a:close/>
                </a:path>
              </a:pathLst>
            </a:custGeom>
            <a:grpFill/>
            <a:ln w="6350">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solidFill>
                  <a:schemeClr val="bg1"/>
                </a:solidFill>
                <a:latin typeface="Girl Scout Text Book" panose="02020003000000000000" pitchFamily="18" charset="0"/>
              </a:endParaRPr>
            </a:p>
          </p:txBody>
        </p:sp>
        <p:sp>
          <p:nvSpPr>
            <p:cNvPr id="42" name="Freeform 41">
              <a:extLst>
                <a:ext uri="{FF2B5EF4-FFF2-40B4-BE49-F238E27FC236}">
                  <a16:creationId xmlns:a16="http://schemas.microsoft.com/office/drawing/2014/main" id="{1D6F967E-8935-6D4B-BBD8-8A1965163392}"/>
                </a:ext>
              </a:extLst>
            </p:cNvPr>
            <p:cNvSpPr>
              <a:spLocks noChangeAspect="1"/>
            </p:cNvSpPr>
            <p:nvPr/>
          </p:nvSpPr>
          <p:spPr>
            <a:xfrm>
              <a:off x="6981007" y="1953888"/>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914050 w 1828800"/>
                <a:gd name="connsiteY5" fmla="*/ 98945 h 1828800"/>
                <a:gd name="connsiteX6" fmla="*/ 99468 w 1828800"/>
                <a:gd name="connsiteY6" fmla="*/ 914051 h 1828800"/>
                <a:gd name="connsiteX7" fmla="*/ 914050 w 1828800"/>
                <a:gd name="connsiteY7" fmla="*/ 1729156 h 1828800"/>
                <a:gd name="connsiteX8" fmla="*/ 1728632 w 1828800"/>
                <a:gd name="connsiteY8" fmla="*/ 914051 h 1828800"/>
                <a:gd name="connsiteX9" fmla="*/ 914050 w 1828800"/>
                <a:gd name="connsiteY9" fmla="*/ 98945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800" h="1828800">
                  <a:moveTo>
                    <a:pt x="0" y="0"/>
                  </a:moveTo>
                  <a:lnTo>
                    <a:pt x="1828800" y="0"/>
                  </a:lnTo>
                  <a:lnTo>
                    <a:pt x="1828800" y="1828800"/>
                  </a:lnTo>
                  <a:lnTo>
                    <a:pt x="0" y="1828800"/>
                  </a:lnTo>
                  <a:lnTo>
                    <a:pt x="0" y="0"/>
                  </a:lnTo>
                  <a:close/>
                  <a:moveTo>
                    <a:pt x="914050" y="98945"/>
                  </a:moveTo>
                  <a:cubicBezTo>
                    <a:pt x="464084" y="98945"/>
                    <a:pt x="99468" y="463910"/>
                    <a:pt x="99468" y="914051"/>
                  </a:cubicBezTo>
                  <a:cubicBezTo>
                    <a:pt x="99468" y="1364192"/>
                    <a:pt x="464084" y="1729156"/>
                    <a:pt x="914050" y="1729156"/>
                  </a:cubicBezTo>
                  <a:cubicBezTo>
                    <a:pt x="1364016" y="1729156"/>
                    <a:pt x="1728632" y="1364192"/>
                    <a:pt x="1728632" y="914051"/>
                  </a:cubicBezTo>
                  <a:cubicBezTo>
                    <a:pt x="1728632" y="463910"/>
                    <a:pt x="1364016" y="98945"/>
                    <a:pt x="914050" y="98945"/>
                  </a:cubicBezTo>
                  <a:close/>
                </a:path>
              </a:pathLst>
            </a:custGeom>
            <a:grpFill/>
            <a:ln w="6350" cap="flat">
              <a:solidFill>
                <a:schemeClr val="bg2"/>
              </a:solidFill>
              <a:prstDash val="sysDot"/>
              <a:miter/>
            </a:ln>
          </p:spPr>
          <p:txBody>
            <a:bodyPr rtlCol="0" anchor="ctr"/>
            <a:lstStyle/>
            <a:p>
              <a:endParaRPr lang="en-US" sz="2400" b="0" i="0">
                <a:latin typeface="Girl Scout Text Book" panose="02020003000000000000" pitchFamily="18" charset="0"/>
              </a:endParaRPr>
            </a:p>
          </p:txBody>
        </p:sp>
        <p:sp>
          <p:nvSpPr>
            <p:cNvPr id="49" name="Freeform 48">
              <a:extLst>
                <a:ext uri="{FF2B5EF4-FFF2-40B4-BE49-F238E27FC236}">
                  <a16:creationId xmlns:a16="http://schemas.microsoft.com/office/drawing/2014/main" id="{659DD3A9-1E96-B54B-8609-79C744994343}"/>
                </a:ext>
              </a:extLst>
            </p:cNvPr>
            <p:cNvSpPr>
              <a:spLocks noChangeAspect="1"/>
            </p:cNvSpPr>
            <p:nvPr/>
          </p:nvSpPr>
          <p:spPr>
            <a:xfrm>
              <a:off x="4103092" y="3293384"/>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526181 w 1828800"/>
                <a:gd name="connsiteY5" fmla="*/ 195412 h 1828800"/>
                <a:gd name="connsiteX6" fmla="*/ 485826 w 1828800"/>
                <a:gd name="connsiteY6" fmla="*/ 218673 h 1828800"/>
                <a:gd name="connsiteX7" fmla="*/ 97608 w 1828800"/>
                <a:gd name="connsiteY7" fmla="*/ 891139 h 1828800"/>
                <a:gd name="connsiteX8" fmla="*/ 97608 w 1828800"/>
                <a:gd name="connsiteY8" fmla="*/ 937662 h 1828800"/>
                <a:gd name="connsiteX9" fmla="*/ 485826 w 1828800"/>
                <a:gd name="connsiteY9" fmla="*/ 1610128 h 1828800"/>
                <a:gd name="connsiteX10" fmla="*/ 526181 w 1828800"/>
                <a:gd name="connsiteY10" fmla="*/ 1633389 h 1828800"/>
                <a:gd name="connsiteX11" fmla="*/ 1302619 w 1828800"/>
                <a:gd name="connsiteY11" fmla="*/ 1633389 h 1828800"/>
                <a:gd name="connsiteX12" fmla="*/ 1342797 w 1828800"/>
                <a:gd name="connsiteY12" fmla="*/ 1610128 h 1828800"/>
                <a:gd name="connsiteX13" fmla="*/ 1731192 w 1828800"/>
                <a:gd name="connsiteY13" fmla="*/ 937662 h 1828800"/>
                <a:gd name="connsiteX14" fmla="*/ 1731192 w 1828800"/>
                <a:gd name="connsiteY14" fmla="*/ 891139 h 1828800"/>
                <a:gd name="connsiteX15" fmla="*/ 1342974 w 1828800"/>
                <a:gd name="connsiteY15" fmla="*/ 218673 h 1828800"/>
                <a:gd name="connsiteX16" fmla="*/ 1302619 w 1828800"/>
                <a:gd name="connsiteY16" fmla="*/ 195412 h 1828800"/>
                <a:gd name="connsiteX17" fmla="*/ 526181 w 1828800"/>
                <a:gd name="connsiteY17" fmla="*/ 195412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28800" h="1828800">
                  <a:moveTo>
                    <a:pt x="0" y="0"/>
                  </a:moveTo>
                  <a:lnTo>
                    <a:pt x="1828800" y="0"/>
                  </a:lnTo>
                  <a:lnTo>
                    <a:pt x="1828800" y="1828800"/>
                  </a:lnTo>
                  <a:lnTo>
                    <a:pt x="0" y="1828800"/>
                  </a:lnTo>
                  <a:lnTo>
                    <a:pt x="0" y="0"/>
                  </a:lnTo>
                  <a:close/>
                  <a:moveTo>
                    <a:pt x="526181" y="195412"/>
                  </a:moveTo>
                  <a:cubicBezTo>
                    <a:pt x="509440" y="195412"/>
                    <a:pt x="494109" y="204223"/>
                    <a:pt x="485826" y="218673"/>
                  </a:cubicBezTo>
                  <a:lnTo>
                    <a:pt x="97608" y="891139"/>
                  </a:lnTo>
                  <a:cubicBezTo>
                    <a:pt x="89325" y="905590"/>
                    <a:pt x="89325" y="923212"/>
                    <a:pt x="97608" y="937662"/>
                  </a:cubicBezTo>
                  <a:lnTo>
                    <a:pt x="485826" y="1610128"/>
                  </a:lnTo>
                  <a:cubicBezTo>
                    <a:pt x="494285" y="1624578"/>
                    <a:pt x="509617" y="1633389"/>
                    <a:pt x="526181" y="1633389"/>
                  </a:cubicBezTo>
                  <a:lnTo>
                    <a:pt x="1302619" y="1633389"/>
                  </a:lnTo>
                  <a:cubicBezTo>
                    <a:pt x="1319184" y="1633389"/>
                    <a:pt x="1334515" y="1624402"/>
                    <a:pt x="1342797" y="1610128"/>
                  </a:cubicBezTo>
                  <a:lnTo>
                    <a:pt x="1731192" y="937662"/>
                  </a:lnTo>
                  <a:cubicBezTo>
                    <a:pt x="1739475" y="923212"/>
                    <a:pt x="1739475" y="905590"/>
                    <a:pt x="1731192" y="891139"/>
                  </a:cubicBezTo>
                  <a:lnTo>
                    <a:pt x="1342974" y="218673"/>
                  </a:lnTo>
                  <a:cubicBezTo>
                    <a:pt x="1334515" y="204223"/>
                    <a:pt x="1319184" y="195412"/>
                    <a:pt x="1302619" y="195412"/>
                  </a:cubicBezTo>
                  <a:lnTo>
                    <a:pt x="526181" y="195412"/>
                  </a:lnTo>
                  <a:close/>
                </a:path>
              </a:pathLst>
            </a:custGeom>
            <a:grpFill/>
            <a:ln w="6350" cap="flat">
              <a:solidFill>
                <a:schemeClr val="bg2"/>
              </a:solidFill>
              <a:prstDash val="sysDot"/>
              <a:miter/>
            </a:ln>
          </p:spPr>
          <p:txBody>
            <a:bodyPr rtlCol="0" anchor="ctr"/>
            <a:lstStyle/>
            <a:p>
              <a:endParaRPr lang="en-US" sz="2400" b="0" i="0">
                <a:latin typeface="Girl Scout Text Book" panose="02020003000000000000" pitchFamily="18" charset="0"/>
              </a:endParaRPr>
            </a:p>
          </p:txBody>
        </p:sp>
        <p:sp>
          <p:nvSpPr>
            <p:cNvPr id="51" name="Freeform 50">
              <a:extLst>
                <a:ext uri="{FF2B5EF4-FFF2-40B4-BE49-F238E27FC236}">
                  <a16:creationId xmlns:a16="http://schemas.microsoft.com/office/drawing/2014/main" id="{E3B27A8D-85E4-274A-AB85-25A345533CB1}"/>
                </a:ext>
              </a:extLst>
            </p:cNvPr>
            <p:cNvSpPr>
              <a:spLocks noChangeAspect="1"/>
            </p:cNvSpPr>
            <p:nvPr/>
          </p:nvSpPr>
          <p:spPr>
            <a:xfrm rot="10800000">
              <a:off x="5546703" y="3293384"/>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914354 w 1828800"/>
                <a:gd name="connsiteY5" fmla="*/ 139693 h 1828800"/>
                <a:gd name="connsiteX6" fmla="*/ 893831 w 1828800"/>
                <a:gd name="connsiteY6" fmla="*/ 154303 h 1828800"/>
                <a:gd name="connsiteX7" fmla="*/ 142573 w 1828800"/>
                <a:gd name="connsiteY7" fmla="*/ 1638656 h 1828800"/>
                <a:gd name="connsiteX8" fmla="*/ 163178 w 1828800"/>
                <a:gd name="connsiteY8" fmla="*/ 1689108 h 1828800"/>
                <a:gd name="connsiteX9" fmla="*/ 1665695 w 1828800"/>
                <a:gd name="connsiteY9" fmla="*/ 1689108 h 1828800"/>
                <a:gd name="connsiteX10" fmla="*/ 1686300 w 1828800"/>
                <a:gd name="connsiteY10" fmla="*/ 1638656 h 1828800"/>
                <a:gd name="connsiteX11" fmla="*/ 934876 w 1828800"/>
                <a:gd name="connsiteY11" fmla="*/ 154303 h 1828800"/>
                <a:gd name="connsiteX12" fmla="*/ 914354 w 1828800"/>
                <a:gd name="connsiteY12" fmla="*/ 139693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28800" h="1828800">
                  <a:moveTo>
                    <a:pt x="0" y="0"/>
                  </a:moveTo>
                  <a:lnTo>
                    <a:pt x="1828800" y="0"/>
                  </a:lnTo>
                  <a:lnTo>
                    <a:pt x="1828800" y="1828800"/>
                  </a:lnTo>
                  <a:lnTo>
                    <a:pt x="0" y="1828800"/>
                  </a:lnTo>
                  <a:lnTo>
                    <a:pt x="0" y="0"/>
                  </a:lnTo>
                  <a:close/>
                  <a:moveTo>
                    <a:pt x="914354" y="139693"/>
                  </a:moveTo>
                  <a:cubicBezTo>
                    <a:pt x="906543" y="139693"/>
                    <a:pt x="898733" y="144563"/>
                    <a:pt x="893831" y="154303"/>
                  </a:cubicBezTo>
                  <a:lnTo>
                    <a:pt x="142573" y="1638656"/>
                  </a:lnTo>
                  <a:cubicBezTo>
                    <a:pt x="131606" y="1660278"/>
                    <a:pt x="143404" y="1689108"/>
                    <a:pt x="163178" y="1689108"/>
                  </a:cubicBezTo>
                  <a:lnTo>
                    <a:pt x="1665695" y="1689108"/>
                  </a:lnTo>
                  <a:cubicBezTo>
                    <a:pt x="1685469" y="1689108"/>
                    <a:pt x="1697101" y="1660278"/>
                    <a:pt x="1686300" y="1638656"/>
                  </a:cubicBezTo>
                  <a:lnTo>
                    <a:pt x="934876" y="154303"/>
                  </a:lnTo>
                  <a:cubicBezTo>
                    <a:pt x="929974" y="144563"/>
                    <a:pt x="922164" y="139693"/>
                    <a:pt x="914354" y="139693"/>
                  </a:cubicBezTo>
                  <a:close/>
                </a:path>
              </a:pathLst>
            </a:custGeom>
            <a:grpFill/>
            <a:ln w="6350" cap="flat">
              <a:solidFill>
                <a:schemeClr val="bg2"/>
              </a:solidFill>
              <a:prstDash val="sysDot"/>
              <a:miter/>
            </a:ln>
          </p:spPr>
          <p:txBody>
            <a:bodyPr rtlCol="0" anchor="ctr"/>
            <a:lstStyle/>
            <a:p>
              <a:endParaRPr lang="en-US" sz="2400" b="0" i="0">
                <a:latin typeface="Girl Scout Text Book" panose="02020003000000000000" pitchFamily="18" charset="0"/>
              </a:endParaRPr>
            </a:p>
          </p:txBody>
        </p:sp>
        <p:sp>
          <p:nvSpPr>
            <p:cNvPr id="54" name="Freeform 53">
              <a:extLst>
                <a:ext uri="{FF2B5EF4-FFF2-40B4-BE49-F238E27FC236}">
                  <a16:creationId xmlns:a16="http://schemas.microsoft.com/office/drawing/2014/main" id="{ACA9678B-D5A4-A949-8CCB-F619216C9F53}"/>
                </a:ext>
              </a:extLst>
            </p:cNvPr>
            <p:cNvSpPr>
              <a:spLocks noChangeAspect="1"/>
            </p:cNvSpPr>
            <p:nvPr/>
          </p:nvSpPr>
          <p:spPr>
            <a:xfrm>
              <a:off x="1222074" y="1944575"/>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913902 w 1828800"/>
                <a:gd name="connsiteY5" fmla="*/ 191268 h 1828800"/>
                <a:gd name="connsiteX6" fmla="*/ 531018 w 1828800"/>
                <a:gd name="connsiteY6" fmla="*/ 540028 h 1828800"/>
                <a:gd name="connsiteX7" fmla="*/ 141151 w 1828800"/>
                <a:gd name="connsiteY7" fmla="*/ 913902 h 1828800"/>
                <a:gd name="connsiteX8" fmla="*/ 560112 w 1828800"/>
                <a:gd name="connsiteY8" fmla="*/ 1253348 h 1828800"/>
                <a:gd name="connsiteX9" fmla="*/ 914235 w 1828800"/>
                <a:gd name="connsiteY9" fmla="*/ 1637533 h 1828800"/>
                <a:gd name="connsiteX10" fmla="*/ 1268689 w 1828800"/>
                <a:gd name="connsiteY10" fmla="*/ 1253348 h 1828800"/>
                <a:gd name="connsiteX11" fmla="*/ 1687651 w 1828800"/>
                <a:gd name="connsiteY11" fmla="*/ 913902 h 1828800"/>
                <a:gd name="connsiteX12" fmla="*/ 1297618 w 1828800"/>
                <a:gd name="connsiteY12" fmla="*/ 540194 h 1828800"/>
                <a:gd name="connsiteX13" fmla="*/ 914733 w 1828800"/>
                <a:gd name="connsiteY13" fmla="*/ 191268 h 1828800"/>
                <a:gd name="connsiteX14" fmla="*/ 913902 w 1828800"/>
                <a:gd name="connsiteY14" fmla="*/ 191268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8800" h="1828800">
                  <a:moveTo>
                    <a:pt x="0" y="0"/>
                  </a:moveTo>
                  <a:lnTo>
                    <a:pt x="1828800" y="0"/>
                  </a:lnTo>
                  <a:lnTo>
                    <a:pt x="1828800" y="1828800"/>
                  </a:lnTo>
                  <a:lnTo>
                    <a:pt x="0" y="1828800"/>
                  </a:lnTo>
                  <a:lnTo>
                    <a:pt x="0" y="0"/>
                  </a:lnTo>
                  <a:close/>
                  <a:moveTo>
                    <a:pt x="913902" y="191268"/>
                  </a:moveTo>
                  <a:cubicBezTo>
                    <a:pt x="569755" y="191268"/>
                    <a:pt x="486960" y="369723"/>
                    <a:pt x="531018" y="540028"/>
                  </a:cubicBezTo>
                  <a:cubicBezTo>
                    <a:pt x="322368" y="463357"/>
                    <a:pt x="141151" y="574621"/>
                    <a:pt x="141151" y="913902"/>
                  </a:cubicBezTo>
                  <a:cubicBezTo>
                    <a:pt x="141151" y="1224742"/>
                    <a:pt x="363433" y="1361951"/>
                    <a:pt x="560112" y="1253348"/>
                  </a:cubicBezTo>
                  <a:cubicBezTo>
                    <a:pt x="560112" y="1481032"/>
                    <a:pt x="871840" y="1637533"/>
                    <a:pt x="914235" y="1637533"/>
                  </a:cubicBezTo>
                  <a:cubicBezTo>
                    <a:pt x="956630" y="1637533"/>
                    <a:pt x="1268689" y="1481032"/>
                    <a:pt x="1268689" y="1253348"/>
                  </a:cubicBezTo>
                  <a:cubicBezTo>
                    <a:pt x="1465368" y="1361951"/>
                    <a:pt x="1687651" y="1224742"/>
                    <a:pt x="1687651" y="913902"/>
                  </a:cubicBezTo>
                  <a:cubicBezTo>
                    <a:pt x="1687651" y="574621"/>
                    <a:pt x="1506433" y="463357"/>
                    <a:pt x="1297618" y="540194"/>
                  </a:cubicBezTo>
                  <a:cubicBezTo>
                    <a:pt x="1341675" y="369556"/>
                    <a:pt x="1258880" y="191268"/>
                    <a:pt x="914733" y="191268"/>
                  </a:cubicBezTo>
                  <a:lnTo>
                    <a:pt x="913902" y="191268"/>
                  </a:lnTo>
                  <a:close/>
                </a:path>
              </a:pathLst>
            </a:custGeom>
            <a:grpFill/>
            <a:ln w="6350" cap="flat">
              <a:solidFill>
                <a:schemeClr val="bg2"/>
              </a:solidFill>
              <a:prstDash val="sysDot"/>
              <a:miter/>
            </a:ln>
          </p:spPr>
          <p:txBody>
            <a:bodyPr rtlCol="0" anchor="ctr"/>
            <a:lstStyle/>
            <a:p>
              <a:endParaRPr lang="en-US" sz="2400" b="0" i="0" dirty="0">
                <a:latin typeface="Girl Scout Text Book" panose="02020003000000000000" pitchFamily="18" charset="0"/>
              </a:endParaRPr>
            </a:p>
          </p:txBody>
        </p:sp>
        <p:sp>
          <p:nvSpPr>
            <p:cNvPr id="56" name="Freeform 55">
              <a:extLst>
                <a:ext uri="{FF2B5EF4-FFF2-40B4-BE49-F238E27FC236}">
                  <a16:creationId xmlns:a16="http://schemas.microsoft.com/office/drawing/2014/main" id="{59DEA276-C73B-DD43-AB1E-1B45C77D5ED5}"/>
                </a:ext>
              </a:extLst>
            </p:cNvPr>
            <p:cNvSpPr>
              <a:spLocks noChangeAspect="1"/>
            </p:cNvSpPr>
            <p:nvPr/>
          </p:nvSpPr>
          <p:spPr>
            <a:xfrm>
              <a:off x="1222074" y="3298548"/>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913902 w 1828800"/>
                <a:gd name="connsiteY5" fmla="*/ 191268 h 1828800"/>
                <a:gd name="connsiteX6" fmla="*/ 531018 w 1828800"/>
                <a:gd name="connsiteY6" fmla="*/ 540028 h 1828800"/>
                <a:gd name="connsiteX7" fmla="*/ 141151 w 1828800"/>
                <a:gd name="connsiteY7" fmla="*/ 913902 h 1828800"/>
                <a:gd name="connsiteX8" fmla="*/ 560112 w 1828800"/>
                <a:gd name="connsiteY8" fmla="*/ 1253348 h 1828800"/>
                <a:gd name="connsiteX9" fmla="*/ 914235 w 1828800"/>
                <a:gd name="connsiteY9" fmla="*/ 1637533 h 1828800"/>
                <a:gd name="connsiteX10" fmla="*/ 1268689 w 1828800"/>
                <a:gd name="connsiteY10" fmla="*/ 1253348 h 1828800"/>
                <a:gd name="connsiteX11" fmla="*/ 1687651 w 1828800"/>
                <a:gd name="connsiteY11" fmla="*/ 913902 h 1828800"/>
                <a:gd name="connsiteX12" fmla="*/ 1297618 w 1828800"/>
                <a:gd name="connsiteY12" fmla="*/ 540194 h 1828800"/>
                <a:gd name="connsiteX13" fmla="*/ 914733 w 1828800"/>
                <a:gd name="connsiteY13" fmla="*/ 191268 h 1828800"/>
                <a:gd name="connsiteX14" fmla="*/ 913902 w 1828800"/>
                <a:gd name="connsiteY14" fmla="*/ 191268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8800" h="1828800">
                  <a:moveTo>
                    <a:pt x="0" y="0"/>
                  </a:moveTo>
                  <a:lnTo>
                    <a:pt x="1828800" y="0"/>
                  </a:lnTo>
                  <a:lnTo>
                    <a:pt x="1828800" y="1828800"/>
                  </a:lnTo>
                  <a:lnTo>
                    <a:pt x="0" y="1828800"/>
                  </a:lnTo>
                  <a:lnTo>
                    <a:pt x="0" y="0"/>
                  </a:lnTo>
                  <a:close/>
                  <a:moveTo>
                    <a:pt x="913902" y="191268"/>
                  </a:moveTo>
                  <a:cubicBezTo>
                    <a:pt x="569755" y="191268"/>
                    <a:pt x="486960" y="369723"/>
                    <a:pt x="531018" y="540028"/>
                  </a:cubicBezTo>
                  <a:cubicBezTo>
                    <a:pt x="322368" y="463357"/>
                    <a:pt x="141151" y="574621"/>
                    <a:pt x="141151" y="913902"/>
                  </a:cubicBezTo>
                  <a:cubicBezTo>
                    <a:pt x="141151" y="1224742"/>
                    <a:pt x="363433" y="1361951"/>
                    <a:pt x="560112" y="1253348"/>
                  </a:cubicBezTo>
                  <a:cubicBezTo>
                    <a:pt x="560112" y="1481032"/>
                    <a:pt x="871840" y="1637533"/>
                    <a:pt x="914235" y="1637533"/>
                  </a:cubicBezTo>
                  <a:cubicBezTo>
                    <a:pt x="956630" y="1637533"/>
                    <a:pt x="1268689" y="1481032"/>
                    <a:pt x="1268689" y="1253348"/>
                  </a:cubicBezTo>
                  <a:cubicBezTo>
                    <a:pt x="1465368" y="1361951"/>
                    <a:pt x="1687651" y="1224742"/>
                    <a:pt x="1687651" y="913902"/>
                  </a:cubicBezTo>
                  <a:cubicBezTo>
                    <a:pt x="1687651" y="574621"/>
                    <a:pt x="1506433" y="463357"/>
                    <a:pt x="1297618" y="540194"/>
                  </a:cubicBezTo>
                  <a:cubicBezTo>
                    <a:pt x="1341675" y="369556"/>
                    <a:pt x="1258880" y="191268"/>
                    <a:pt x="914733" y="191268"/>
                  </a:cubicBezTo>
                  <a:lnTo>
                    <a:pt x="913902" y="191268"/>
                  </a:lnTo>
                  <a:close/>
                </a:path>
              </a:pathLst>
            </a:custGeom>
            <a:grpFill/>
            <a:ln w="6350" cap="flat">
              <a:solidFill>
                <a:schemeClr val="bg2"/>
              </a:solidFill>
              <a:prstDash val="sysDot"/>
              <a:miter/>
            </a:ln>
          </p:spPr>
          <p:txBody>
            <a:bodyPr rtlCol="0" anchor="ctr"/>
            <a:lstStyle/>
            <a:p>
              <a:endParaRPr lang="en-US" sz="2400" b="0" i="0" dirty="0">
                <a:latin typeface="Girl Scout Text Book" panose="02020003000000000000" pitchFamily="18" charset="0"/>
              </a:endParaRPr>
            </a:p>
          </p:txBody>
        </p:sp>
      </p:grpSp>
      <p:sp>
        <p:nvSpPr>
          <p:cNvPr id="30" name="Rounded Rectangle 29">
            <a:extLst>
              <a:ext uri="{FF2B5EF4-FFF2-40B4-BE49-F238E27FC236}">
                <a16:creationId xmlns:a16="http://schemas.microsoft.com/office/drawing/2014/main" id="{FECD40DC-38EE-0C4A-9B83-3640ADA55916}"/>
              </a:ext>
            </a:extLst>
          </p:cNvPr>
          <p:cNvSpPr/>
          <p:nvPr userDrawn="1"/>
        </p:nvSpPr>
        <p:spPr>
          <a:xfrm>
            <a:off x="2946400" y="6134546"/>
            <a:ext cx="6299200" cy="433493"/>
          </a:xfrm>
          <a:prstGeom prst="roundRect">
            <a:avLst>
              <a:gd name="adj" fmla="val 1152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Girl Scout Text Book" panose="02020003000000000000" pitchFamily="18" charset="0"/>
            </a:endParaRPr>
          </a:p>
        </p:txBody>
      </p:sp>
      <p:sp>
        <p:nvSpPr>
          <p:cNvPr id="35" name="TextBox 34">
            <a:extLst>
              <a:ext uri="{FF2B5EF4-FFF2-40B4-BE49-F238E27FC236}">
                <a16:creationId xmlns:a16="http://schemas.microsoft.com/office/drawing/2014/main" id="{0B905580-407B-2B4F-AD72-2B6F7A16DB97}"/>
              </a:ext>
            </a:extLst>
          </p:cNvPr>
          <p:cNvSpPr txBox="1"/>
          <p:nvPr userDrawn="1"/>
        </p:nvSpPr>
        <p:spPr>
          <a:xfrm>
            <a:off x="0" y="0"/>
            <a:ext cx="12192000" cy="1043232"/>
          </a:xfrm>
          <a:prstGeom prst="rect">
            <a:avLst/>
          </a:prstGeom>
          <a:noFill/>
          <a:ln>
            <a:noFill/>
          </a:ln>
        </p:spPr>
        <p:txBody>
          <a:bodyPr vert="horz" wrap="square" lIns="121920" tIns="60960" rIns="121920" bIns="60960" rtlCol="0" anchor="ctr">
            <a:noAutofit/>
          </a:body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67" b="1"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rPr>
              <a:t>Girl Scout Brand Asset Library. </a:t>
            </a:r>
            <a:r>
              <a:rPr kumimoji="0" lang="en-US" sz="1467"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rPr>
              <a:t>Change frame color in “Shape Format” options. Resize frames proportionally.</a:t>
            </a:r>
          </a:p>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67" b="0" i="0" u="none" strike="noStrike" kern="1200" cap="none" spc="0" normalizeH="0" baseline="0" noProof="0" dirty="0">
                <a:ln>
                  <a:noFill/>
                </a:ln>
                <a:solidFill>
                  <a:srgbClr val="FF0000"/>
                </a:solidFill>
                <a:effectLst/>
                <a:uLnTx/>
                <a:uFillTx/>
                <a:latin typeface="Girl Scout Text Medium" panose="02020003000000000000" pitchFamily="18" charset="0"/>
                <a:ea typeface="+mn-ea"/>
                <a:cs typeface="+mn-cs"/>
              </a:rPr>
              <a:t>Do not stretch or outline frames. </a:t>
            </a:r>
          </a:p>
        </p:txBody>
      </p:sp>
    </p:spTree>
    <p:extLst>
      <p:ext uri="{BB962C8B-B14F-4D97-AF65-F5344CB8AC3E}">
        <p14:creationId xmlns:p14="http://schemas.microsoft.com/office/powerpoint/2010/main" val="2824832474"/>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9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4769" b="13495"/>
          <a:stretch/>
        </p:blipFill>
        <p:spPr>
          <a:xfrm>
            <a:off x="254000" y="2594344"/>
            <a:ext cx="5624787" cy="4035056"/>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6096000" cy="243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37" name="TextBox 36">
            <a:extLst>
              <a:ext uri="{FF2B5EF4-FFF2-40B4-BE49-F238E27FC236}">
                <a16:creationId xmlns:a16="http://schemas.microsoft.com/office/drawing/2014/main" id="{3912D466-75DF-5045-8027-60B5404FC8B5}"/>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Front Cover Slide - Octagon Frame</a:t>
            </a: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©2022 Girl Scouts of the USA. All Rights Reserved.  Not for public distribution.</a:t>
            </a:r>
            <a:endParaRPr lang="en-US" dirty="0"/>
          </a:p>
        </p:txBody>
      </p:sp>
      <p:sp>
        <p:nvSpPr>
          <p:cNvPr id="10" name="TextBox 9">
            <a:extLst>
              <a:ext uri="{FF2B5EF4-FFF2-40B4-BE49-F238E27FC236}">
                <a16:creationId xmlns:a16="http://schemas.microsoft.com/office/drawing/2014/main" id="{0DFCB572-6CF0-7248-8DA7-980A1E1637D1}"/>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Octagon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endParaRPr kumimoji="0" lang="en-US" sz="1067" b="0" i="0" u="none" strike="noStrike" kern="1200" cap="none" spc="0" normalizeH="0" baseline="0" noProof="0" dirty="0">
              <a:ln>
                <a:noFill/>
              </a:ln>
              <a:solidFill>
                <a:srgbClr val="808080"/>
              </a:solidFill>
              <a:effectLst/>
              <a:uLnTx/>
              <a:uFillTx/>
              <a:latin typeface="Girl Scout Display Light" panose="02020003000000000000" pitchFamily="18" charset="0"/>
              <a:ea typeface="+mn-ea"/>
              <a:cs typeface="+mn-cs"/>
            </a:endParaRP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
        <p:nvSpPr>
          <p:cNvPr id="19" name="Picture Placeholder 9">
            <a:extLst>
              <a:ext uri="{FF2B5EF4-FFF2-40B4-BE49-F238E27FC236}">
                <a16:creationId xmlns:a16="http://schemas.microsoft.com/office/drawing/2014/main" id="{0C57FBF6-6558-DD47-AFD4-3FB65870CB00}"/>
              </a:ext>
            </a:extLst>
          </p:cNvPr>
          <p:cNvSpPr>
            <a:spLocks noGrp="1"/>
          </p:cNvSpPr>
          <p:nvPr>
            <p:ph type="pic" sz="quarter" idx="21" hasCustomPrompt="1"/>
          </p:nvPr>
        </p:nvSpPr>
        <p:spPr>
          <a:xfrm>
            <a:off x="6341453" y="209816"/>
            <a:ext cx="5605095" cy="6411413"/>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254000" y="228601"/>
            <a:ext cx="5638800" cy="195703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240435" y="3006130"/>
            <a:ext cx="5638800" cy="1518391"/>
          </a:xfrm>
        </p:spPr>
        <p:txBody>
          <a:bodyPr anchor="b"/>
          <a:lstStyle>
            <a:lvl1pPr algn="ctr">
              <a:lnSpc>
                <a:spcPct val="100000"/>
              </a:lnSpc>
              <a:defRPr sz="3200" b="0" i="0">
                <a:solidFill>
                  <a:schemeClr val="tx1"/>
                </a:solidFill>
                <a:latin typeface="Girl Scout Display Light" panose="02020003000000000000" pitchFamily="18" charset="0"/>
              </a:defRPr>
            </a:lvl1pPr>
          </a:lstStyle>
          <a:p>
            <a:r>
              <a:rPr lang="en-US" dirty="0"/>
              <a:t>Type Here to Enter a</a:t>
            </a:r>
            <a:br>
              <a:rPr lang="en-US" dirty="0"/>
            </a:br>
            <a:r>
              <a:rPr lang="en-US" dirty="0"/>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228861" y="4579157"/>
            <a:ext cx="5638800" cy="1074863"/>
          </a:xfrm>
        </p:spPr>
        <p:txBody>
          <a:bodyPr lIns="182880" rIns="182880" anchor="ctr">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tx1"/>
                </a:solidFill>
                <a:latin typeface="Girl Scout Display Light" panose="02020003000000000000" pitchFamily="18" charset="0"/>
              </a:defRPr>
            </a:lvl1pPr>
          </a:lstStyle>
          <a:p>
            <a:pPr lvl="0"/>
            <a:r>
              <a:rPr lang="en-US" dirty="0"/>
              <a:t>Type here to enter a multi-line cover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Tree>
    <p:extLst>
      <p:ext uri="{BB962C8B-B14F-4D97-AF65-F5344CB8AC3E}">
        <p14:creationId xmlns:p14="http://schemas.microsoft.com/office/powerpoint/2010/main" val="8735199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anim calcmode="lin" valueType="num">
                                      <p:cBhvr>
                                        <p:cTn id="11" dur="500" fill="hold"/>
                                        <p:tgtEl>
                                          <p:spTgt spid="20"/>
                                        </p:tgtEl>
                                        <p:attrNameLst>
                                          <p:attrName>ppt_x</p:attrName>
                                        </p:attrNameLst>
                                      </p:cBhvr>
                                      <p:tavLst>
                                        <p:tav tm="0">
                                          <p:val>
                                            <p:strVal val="#ppt_x"/>
                                          </p:val>
                                        </p:tav>
                                        <p:tav tm="100000">
                                          <p:val>
                                            <p:strVal val="#ppt_x"/>
                                          </p:val>
                                        </p:tav>
                                      </p:tavLst>
                                    </p:anim>
                                    <p:anim calcmode="lin" valueType="num">
                                      <p:cBhvr>
                                        <p:cTn id="12" dur="500" fill="hold"/>
                                        <p:tgtEl>
                                          <p:spTgt spid="20"/>
                                        </p:tgtEl>
                                        <p:attrNameLst>
                                          <p:attrName>ppt_y</p:attrName>
                                        </p:attrNameLst>
                                      </p:cBhvr>
                                      <p:tavLst>
                                        <p:tav tm="0">
                                          <p:val>
                                            <p:strVal val="#ppt_y-.1"/>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animEffect transition="in" filter="fade">
                                      <p:cBhvr>
                                        <p:cTn id="15"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Lst>
  </p:timing>
  <p:extLst mod="1">
    <p:ext uri="{DCECCB84-F9BA-43D5-87BE-67443E8EF086}">
      <p15:sldGuideLst xmlns:p15="http://schemas.microsoft.com/office/powerpoint/2012/main"/>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0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4769" b="13495"/>
          <a:stretch/>
        </p:blipFill>
        <p:spPr>
          <a:xfrm>
            <a:off x="254000" y="2594344"/>
            <a:ext cx="5624787" cy="4035056"/>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6096000" cy="243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©2022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254000" y="228601"/>
            <a:ext cx="5638800" cy="195703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228861" y="4579157"/>
            <a:ext cx="5638800" cy="1074863"/>
          </a:xfrm>
        </p:spPr>
        <p:txBody>
          <a:bodyPr lIns="182880" rIns="182880" anchor="ctr">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tx1"/>
                </a:solidFill>
                <a:latin typeface="Girl Scout Display Light" panose="02020003000000000000" pitchFamily="18" charset="0"/>
              </a:defRPr>
            </a:lvl1pPr>
          </a:lstStyle>
          <a:p>
            <a:pPr lvl="0"/>
            <a:r>
              <a:rPr lang="en-US" dirty="0"/>
              <a:t>Type here to enter a multi-line cover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3" name="Picture Placeholder 10">
            <a:extLst>
              <a:ext uri="{FF2B5EF4-FFF2-40B4-BE49-F238E27FC236}">
                <a16:creationId xmlns:a16="http://schemas.microsoft.com/office/drawing/2014/main" id="{AF306BAB-4DAA-9B49-9292-A3304E469ECE}"/>
              </a:ext>
            </a:extLst>
          </p:cNvPr>
          <p:cNvSpPr>
            <a:spLocks noGrp="1"/>
          </p:cNvSpPr>
          <p:nvPr>
            <p:ph type="pic" sz="quarter" idx="21" hasCustomPrompt="1"/>
          </p:nvPr>
        </p:nvSpPr>
        <p:spPr>
          <a:xfrm>
            <a:off x="6307667" y="260335"/>
            <a:ext cx="5630333" cy="6375367"/>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6" name="TextBox 15">
            <a:extLst>
              <a:ext uri="{FF2B5EF4-FFF2-40B4-BE49-F238E27FC236}">
                <a16:creationId xmlns:a16="http://schemas.microsoft.com/office/drawing/2014/main" id="{50454CED-751D-034B-9CEE-9B3F24962C43}"/>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Front Cover Slide - Barrel Frame</a:t>
            </a:r>
          </a:p>
        </p:txBody>
      </p:sp>
      <p:sp>
        <p:nvSpPr>
          <p:cNvPr id="17" name="TextBox 16">
            <a:extLst>
              <a:ext uri="{FF2B5EF4-FFF2-40B4-BE49-F238E27FC236}">
                <a16:creationId xmlns:a16="http://schemas.microsoft.com/office/drawing/2014/main" id="{738F664E-0085-304B-BBEC-C0817ACDAA46}"/>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Barrel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endParaRPr kumimoji="0" lang="en-US" sz="1067" b="0" i="0" u="none" strike="noStrike" kern="1200" cap="none" spc="0" normalizeH="0" baseline="0" noProof="0" dirty="0">
              <a:ln>
                <a:noFill/>
              </a:ln>
              <a:solidFill>
                <a:srgbClr val="808080"/>
              </a:solidFill>
              <a:effectLst/>
              <a:uLnTx/>
              <a:uFillTx/>
              <a:latin typeface="Girl Scout Display Light" panose="02020003000000000000" pitchFamily="18" charset="0"/>
              <a:ea typeface="+mn-ea"/>
              <a:cs typeface="+mn-cs"/>
            </a:endParaRP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
        <p:nvSpPr>
          <p:cNvPr id="18" name="Title 11">
            <a:extLst>
              <a:ext uri="{FF2B5EF4-FFF2-40B4-BE49-F238E27FC236}">
                <a16:creationId xmlns:a16="http://schemas.microsoft.com/office/drawing/2014/main" id="{9FB77E80-74BD-3D4A-888C-596E6FF2C516}"/>
              </a:ext>
            </a:extLst>
          </p:cNvPr>
          <p:cNvSpPr>
            <a:spLocks noGrp="1"/>
          </p:cNvSpPr>
          <p:nvPr>
            <p:ph type="title" hasCustomPrompt="1"/>
          </p:nvPr>
        </p:nvSpPr>
        <p:spPr>
          <a:xfrm>
            <a:off x="240435" y="3006130"/>
            <a:ext cx="5638800" cy="1518391"/>
          </a:xfrm>
        </p:spPr>
        <p:txBody>
          <a:bodyPr anchor="b"/>
          <a:lstStyle>
            <a:lvl1pPr algn="ctr">
              <a:lnSpc>
                <a:spcPct val="100000"/>
              </a:lnSpc>
              <a:defRPr sz="3200" b="0" i="0">
                <a:solidFill>
                  <a:schemeClr val="tx1"/>
                </a:solidFill>
                <a:latin typeface="Girl Scout Display Light" panose="02020003000000000000" pitchFamily="18" charset="0"/>
              </a:defRPr>
            </a:lvl1pPr>
          </a:lstStyle>
          <a:p>
            <a:r>
              <a:rPr lang="en-US" dirty="0"/>
              <a:t>Type Here to Enter a</a:t>
            </a:r>
            <a:br>
              <a:rPr lang="en-US" dirty="0"/>
            </a:br>
            <a:r>
              <a:rPr lang="en-US" dirty="0"/>
              <a:t>Multi-line Presentation Title</a:t>
            </a:r>
          </a:p>
        </p:txBody>
      </p:sp>
    </p:spTree>
    <p:extLst>
      <p:ext uri="{BB962C8B-B14F-4D97-AF65-F5344CB8AC3E}">
        <p14:creationId xmlns:p14="http://schemas.microsoft.com/office/powerpoint/2010/main" val="290344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500"/>
                                        <p:tgtEl>
                                          <p:spTgt spid="2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47"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anim calcmode="lin" valueType="num">
                                      <p:cBhvr>
                                        <p:cTn id="14" dur="500" fill="hold"/>
                                        <p:tgtEl>
                                          <p:spTgt spid="18"/>
                                        </p:tgtEl>
                                        <p:attrNameLst>
                                          <p:attrName>ppt_x</p:attrName>
                                        </p:attrNameLst>
                                      </p:cBhvr>
                                      <p:tavLst>
                                        <p:tav tm="0">
                                          <p:val>
                                            <p:strVal val="#ppt_x"/>
                                          </p:val>
                                        </p:tav>
                                        <p:tav tm="100000">
                                          <p:val>
                                            <p:strVal val="#ppt_x"/>
                                          </p:val>
                                        </p:tav>
                                      </p:tavLst>
                                    </p:anim>
                                    <p:anim calcmode="lin" valueType="num">
                                      <p:cBhvr>
                                        <p:cTn id="15"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P spid="18" grpId="0"/>
    </p:bldLst>
  </p:timing>
  <p:extLst mod="1">
    <p:ext uri="{DCECCB84-F9BA-43D5-87BE-67443E8EF086}">
      <p15:sldGuideLst xmlns:p15="http://schemas.microsoft.com/office/powerpoint/2012/main"/>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1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4769" b="13495"/>
          <a:stretch/>
        </p:blipFill>
        <p:spPr>
          <a:xfrm>
            <a:off x="254000" y="2594344"/>
            <a:ext cx="5624787" cy="4035056"/>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6096000" cy="243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©2022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254000" y="228601"/>
            <a:ext cx="5638800" cy="195703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240435" y="3006130"/>
            <a:ext cx="5638800" cy="1518391"/>
          </a:xfrm>
        </p:spPr>
        <p:txBody>
          <a:bodyPr anchor="b"/>
          <a:lstStyle>
            <a:lvl1pPr algn="ctr">
              <a:lnSpc>
                <a:spcPct val="100000"/>
              </a:lnSpc>
              <a:defRPr sz="3200" b="0" i="0">
                <a:solidFill>
                  <a:schemeClr val="tx1"/>
                </a:solidFill>
                <a:latin typeface="Girl Scout Display Light" panose="02020003000000000000" pitchFamily="18" charset="0"/>
              </a:defRPr>
            </a:lvl1pPr>
          </a:lstStyle>
          <a:p>
            <a:r>
              <a:rPr lang="en-US" dirty="0"/>
              <a:t>Type Here to Enter a</a:t>
            </a:r>
            <a:br>
              <a:rPr lang="en-US" dirty="0"/>
            </a:br>
            <a:r>
              <a:rPr lang="en-US" dirty="0"/>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228861" y="4579157"/>
            <a:ext cx="5638800" cy="1074863"/>
          </a:xfrm>
        </p:spPr>
        <p:txBody>
          <a:bodyPr lIns="182880" rIns="182880" anchor="ctr">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tx1"/>
                </a:solidFill>
                <a:latin typeface="Girl Scout Display Light" panose="02020003000000000000" pitchFamily="18" charset="0"/>
              </a:defRPr>
            </a:lvl1pPr>
          </a:lstStyle>
          <a:p>
            <a:pPr lvl="0"/>
            <a:r>
              <a:rPr lang="en-US" dirty="0"/>
              <a:t>Type here to enter a multi-line cover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3" name="Picture Placeholder 9">
            <a:extLst>
              <a:ext uri="{FF2B5EF4-FFF2-40B4-BE49-F238E27FC236}">
                <a16:creationId xmlns:a16="http://schemas.microsoft.com/office/drawing/2014/main" id="{1D0CD317-FEDE-644E-A458-6B9E99229AC7}"/>
              </a:ext>
            </a:extLst>
          </p:cNvPr>
          <p:cNvSpPr>
            <a:spLocks noGrp="1"/>
          </p:cNvSpPr>
          <p:nvPr>
            <p:ph type="pic" sz="quarter" idx="21" hasCustomPrompt="1"/>
          </p:nvPr>
        </p:nvSpPr>
        <p:spPr>
          <a:xfrm>
            <a:off x="6323983" y="228599"/>
            <a:ext cx="5640035" cy="6400800"/>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6" name="TextBox 15">
            <a:extLst>
              <a:ext uri="{FF2B5EF4-FFF2-40B4-BE49-F238E27FC236}">
                <a16:creationId xmlns:a16="http://schemas.microsoft.com/office/drawing/2014/main" id="{1CD031E5-613A-8942-8C87-B661137059E0}"/>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Front Cover Slide - Pennant Frame</a:t>
            </a:r>
          </a:p>
        </p:txBody>
      </p:sp>
      <p:sp>
        <p:nvSpPr>
          <p:cNvPr id="17" name="TextBox 16">
            <a:extLst>
              <a:ext uri="{FF2B5EF4-FFF2-40B4-BE49-F238E27FC236}">
                <a16:creationId xmlns:a16="http://schemas.microsoft.com/office/drawing/2014/main" id="{BA4E8179-4526-4D47-AAC1-D7963DAA919F}"/>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Pennant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endParaRPr kumimoji="0" lang="en-US" sz="1067" b="0" i="0" u="none" strike="noStrike" kern="1200" cap="none" spc="0" normalizeH="0" baseline="0" noProof="0" dirty="0">
              <a:ln>
                <a:noFill/>
              </a:ln>
              <a:solidFill>
                <a:srgbClr val="808080"/>
              </a:solidFill>
              <a:effectLst/>
              <a:uLnTx/>
              <a:uFillTx/>
              <a:latin typeface="Girl Scout Display Light" panose="02020003000000000000" pitchFamily="18" charset="0"/>
              <a:ea typeface="+mn-ea"/>
              <a:cs typeface="+mn-cs"/>
            </a:endParaRP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19512768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mod="1">
    <p:ext uri="{DCECCB84-F9BA-43D5-87BE-67443E8EF086}">
      <p15:sldGuideLst xmlns:p15="http://schemas.microsoft.com/office/powerpoint/2012/main"/>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2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4769" b="13495"/>
          <a:stretch/>
        </p:blipFill>
        <p:spPr>
          <a:xfrm>
            <a:off x="254000" y="2594344"/>
            <a:ext cx="5624787" cy="4035056"/>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6096000" cy="243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©2022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254000" y="228601"/>
            <a:ext cx="5638800" cy="195703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240435" y="3006130"/>
            <a:ext cx="5638800" cy="1518391"/>
          </a:xfrm>
        </p:spPr>
        <p:txBody>
          <a:bodyPr anchor="b"/>
          <a:lstStyle>
            <a:lvl1pPr algn="ctr">
              <a:lnSpc>
                <a:spcPct val="100000"/>
              </a:lnSpc>
              <a:defRPr sz="3200" b="0" i="0">
                <a:solidFill>
                  <a:schemeClr val="tx1"/>
                </a:solidFill>
                <a:latin typeface="Girl Scout Display Light" panose="02020003000000000000" pitchFamily="18" charset="0"/>
              </a:defRPr>
            </a:lvl1pPr>
          </a:lstStyle>
          <a:p>
            <a:r>
              <a:rPr lang="en-US" dirty="0"/>
              <a:t>Type Here to Enter a</a:t>
            </a:r>
            <a:br>
              <a:rPr lang="en-US" dirty="0"/>
            </a:br>
            <a:r>
              <a:rPr lang="en-US" dirty="0"/>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228861" y="4579157"/>
            <a:ext cx="5638800" cy="1074863"/>
          </a:xfrm>
        </p:spPr>
        <p:txBody>
          <a:bodyPr lIns="182880" rIns="182880" anchor="ctr">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tx1"/>
                </a:solidFill>
                <a:latin typeface="Girl Scout Display Light" panose="02020003000000000000" pitchFamily="18" charset="0"/>
              </a:defRPr>
            </a:lvl1pPr>
          </a:lstStyle>
          <a:p>
            <a:pPr lvl="0"/>
            <a:r>
              <a:rPr lang="en-US" dirty="0"/>
              <a:t>Type here to enter a multi-line cover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3" name="Picture Placeholder 8">
            <a:extLst>
              <a:ext uri="{FF2B5EF4-FFF2-40B4-BE49-F238E27FC236}">
                <a16:creationId xmlns:a16="http://schemas.microsoft.com/office/drawing/2014/main" id="{6BF231C8-F70F-9D4D-9D5E-9484E203943C}"/>
              </a:ext>
            </a:extLst>
          </p:cNvPr>
          <p:cNvSpPr>
            <a:spLocks noGrp="1"/>
          </p:cNvSpPr>
          <p:nvPr>
            <p:ph type="pic" sz="quarter" idx="21" hasCustomPrompt="1"/>
          </p:nvPr>
        </p:nvSpPr>
        <p:spPr>
          <a:xfrm>
            <a:off x="6227233" y="228600"/>
            <a:ext cx="5630335" cy="6393213"/>
          </a:xfrm>
          <a:custGeom>
            <a:avLst/>
            <a:gdLst>
              <a:gd name="connsiteX0" fmla="*/ 1449285 w 4222751"/>
              <a:gd name="connsiteY0" fmla="*/ 0 h 4794910"/>
              <a:gd name="connsiteX1" fmla="*/ 2438400 w 4222751"/>
              <a:gd name="connsiteY1" fmla="*/ 0 h 4794910"/>
              <a:gd name="connsiteX2" fmla="*/ 2438400 w 4222751"/>
              <a:gd name="connsiteY2" fmla="*/ 1653 h 4794910"/>
              <a:gd name="connsiteX3" fmla="*/ 2773466 w 4222751"/>
              <a:gd name="connsiteY3" fmla="*/ 1653 h 4794910"/>
              <a:gd name="connsiteX4" fmla="*/ 2907983 w 4222751"/>
              <a:gd name="connsiteY4" fmla="*/ 79191 h 4794910"/>
              <a:gd name="connsiteX5" fmla="*/ 4202045 w 4222751"/>
              <a:gd name="connsiteY5" fmla="*/ 2320743 h 4794910"/>
              <a:gd name="connsiteX6" fmla="*/ 4202045 w 4222751"/>
              <a:gd name="connsiteY6" fmla="*/ 2475819 h 4794910"/>
              <a:gd name="connsiteX7" fmla="*/ 2907395 w 4222751"/>
              <a:gd name="connsiteY7" fmla="*/ 4717372 h 4794910"/>
              <a:gd name="connsiteX8" fmla="*/ 2773466 w 4222751"/>
              <a:gd name="connsiteY8" fmla="*/ 4794910 h 4794910"/>
              <a:gd name="connsiteX9" fmla="*/ 1784351 w 4222751"/>
              <a:gd name="connsiteY9" fmla="*/ 4794910 h 4794910"/>
              <a:gd name="connsiteX10" fmla="*/ 1784351 w 4222751"/>
              <a:gd name="connsiteY10" fmla="*/ 4793257 h 4794910"/>
              <a:gd name="connsiteX11" fmla="*/ 1449285 w 4222751"/>
              <a:gd name="connsiteY11" fmla="*/ 4793257 h 4794910"/>
              <a:gd name="connsiteX12" fmla="*/ 1314768 w 4222751"/>
              <a:gd name="connsiteY12" fmla="*/ 4715719 h 4794910"/>
              <a:gd name="connsiteX13" fmla="*/ 20706 w 4222751"/>
              <a:gd name="connsiteY13" fmla="*/ 2474167 h 4794910"/>
              <a:gd name="connsiteX14" fmla="*/ 20706 w 4222751"/>
              <a:gd name="connsiteY14" fmla="*/ 2319091 h 4794910"/>
              <a:gd name="connsiteX15" fmla="*/ 1315356 w 4222751"/>
              <a:gd name="connsiteY15" fmla="*/ 77538 h 4794910"/>
              <a:gd name="connsiteX16" fmla="*/ 1449285 w 4222751"/>
              <a:gd name="connsiteY16" fmla="*/ 0 h 479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22751" h="4794910">
                <a:moveTo>
                  <a:pt x="1449285" y="0"/>
                </a:moveTo>
                <a:lnTo>
                  <a:pt x="2438400" y="0"/>
                </a:lnTo>
                <a:lnTo>
                  <a:pt x="2438400" y="1653"/>
                </a:lnTo>
                <a:lnTo>
                  <a:pt x="2773466" y="1653"/>
                </a:lnTo>
                <a:cubicBezTo>
                  <a:pt x="2828683" y="1653"/>
                  <a:pt x="2879787" y="31023"/>
                  <a:pt x="2907983" y="79191"/>
                </a:cubicBezTo>
                <a:lnTo>
                  <a:pt x="4202045" y="2320743"/>
                </a:lnTo>
                <a:cubicBezTo>
                  <a:pt x="4229653" y="2368911"/>
                  <a:pt x="4229653" y="2427652"/>
                  <a:pt x="4202045" y="2475819"/>
                </a:cubicBezTo>
                <a:lnTo>
                  <a:pt x="2907395" y="4717372"/>
                </a:lnTo>
                <a:cubicBezTo>
                  <a:pt x="2879787" y="4764952"/>
                  <a:pt x="2828683" y="4794910"/>
                  <a:pt x="2773466" y="4794910"/>
                </a:cubicBezTo>
                <a:lnTo>
                  <a:pt x="1784351" y="4794910"/>
                </a:lnTo>
                <a:lnTo>
                  <a:pt x="1784351" y="4793257"/>
                </a:lnTo>
                <a:lnTo>
                  <a:pt x="1449285" y="4793257"/>
                </a:lnTo>
                <a:cubicBezTo>
                  <a:pt x="1394068" y="4793257"/>
                  <a:pt x="1342964" y="4763887"/>
                  <a:pt x="1314768" y="4715719"/>
                </a:cubicBezTo>
                <a:lnTo>
                  <a:pt x="20706" y="2474167"/>
                </a:lnTo>
                <a:cubicBezTo>
                  <a:pt x="-6902" y="2425999"/>
                  <a:pt x="-6902" y="2367258"/>
                  <a:pt x="20706" y="2319091"/>
                </a:cubicBezTo>
                <a:lnTo>
                  <a:pt x="1315356" y="77538"/>
                </a:lnTo>
                <a:cubicBezTo>
                  <a:pt x="1342964" y="29958"/>
                  <a:pt x="1394068" y="0"/>
                  <a:pt x="144928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6" name="TextBox 15">
            <a:extLst>
              <a:ext uri="{FF2B5EF4-FFF2-40B4-BE49-F238E27FC236}">
                <a16:creationId xmlns:a16="http://schemas.microsoft.com/office/drawing/2014/main" id="{396EBA53-D3A4-EF4D-BAE3-428AA2949FBE}"/>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Front Cover Slide - Hexagon Frame</a:t>
            </a:r>
          </a:p>
        </p:txBody>
      </p:sp>
      <p:sp>
        <p:nvSpPr>
          <p:cNvPr id="17" name="TextBox 16">
            <a:extLst>
              <a:ext uri="{FF2B5EF4-FFF2-40B4-BE49-F238E27FC236}">
                <a16:creationId xmlns:a16="http://schemas.microsoft.com/office/drawing/2014/main" id="{C9283E24-F222-C04D-8B72-7D8E9C432BCC}"/>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algn="l"/>
            <a:r>
              <a:rPr lang="en-US" sz="1333" b="1" i="0" dirty="0">
                <a:solidFill>
                  <a:srgbClr val="FF0000"/>
                </a:solidFill>
                <a:latin typeface="Girl Scout Display Light" panose="02020003000000000000" pitchFamily="18" charset="0"/>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chemeClr val="tx1"/>
                </a:solidFill>
                <a:effectLst/>
                <a:uLnTx/>
                <a:uFillTx/>
                <a:latin typeface="Girl Scout Display Light" panose="02020003000000000000" pitchFamily="18" charset="0"/>
                <a:ea typeface="+mn-ea"/>
                <a:cs typeface="+mn-cs"/>
              </a:rPr>
              <a:t>BLACK AND GREEN</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Hexagon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endParaRPr kumimoji="0" lang="en-US" sz="1067" b="0" i="0" u="none" strike="noStrike" kern="1200" cap="none" spc="0" normalizeH="0" baseline="0" noProof="0" dirty="0">
              <a:ln>
                <a:noFill/>
              </a:ln>
              <a:solidFill>
                <a:srgbClr val="808080"/>
              </a:solidFill>
              <a:effectLst/>
              <a:uLnTx/>
              <a:uFillTx/>
              <a:latin typeface="Girl Scout Display Light" panose="02020003000000000000" pitchFamily="18" charset="0"/>
              <a:ea typeface="+mn-ea"/>
              <a:cs typeface="+mn-cs"/>
            </a:endParaRP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5004521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mod="1">
    <p:ext uri="{DCECCB84-F9BA-43D5-87BE-67443E8EF086}">
      <p15:sldGuideLst xmlns:p15="http://schemas.microsoft.com/office/powerpoint/2012/main"/>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3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4769" b="13495"/>
          <a:stretch/>
        </p:blipFill>
        <p:spPr>
          <a:xfrm>
            <a:off x="254000" y="2594344"/>
            <a:ext cx="5624787" cy="4035056"/>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6096000" cy="243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©2022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254000" y="228601"/>
            <a:ext cx="5638800" cy="195703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240435" y="3006130"/>
            <a:ext cx="5638800" cy="1518391"/>
          </a:xfrm>
        </p:spPr>
        <p:txBody>
          <a:bodyPr anchor="b"/>
          <a:lstStyle>
            <a:lvl1pPr algn="ctr">
              <a:lnSpc>
                <a:spcPct val="100000"/>
              </a:lnSpc>
              <a:defRPr sz="3200" b="0" i="0">
                <a:solidFill>
                  <a:schemeClr val="tx1"/>
                </a:solidFill>
                <a:latin typeface="Girl Scout Display Light" panose="02020003000000000000" pitchFamily="18" charset="0"/>
              </a:defRPr>
            </a:lvl1pPr>
          </a:lstStyle>
          <a:p>
            <a:r>
              <a:rPr lang="en-US" dirty="0"/>
              <a:t>Type Here to Enter a</a:t>
            </a:r>
            <a:br>
              <a:rPr lang="en-US" dirty="0"/>
            </a:br>
            <a:r>
              <a:rPr lang="en-US" dirty="0"/>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228861" y="4579157"/>
            <a:ext cx="5638800" cy="1074863"/>
          </a:xfrm>
        </p:spPr>
        <p:txBody>
          <a:bodyPr lIns="182880" rIns="182880" anchor="ctr">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tx1"/>
                </a:solidFill>
                <a:latin typeface="Girl Scout Display Light" panose="02020003000000000000" pitchFamily="18" charset="0"/>
              </a:defRPr>
            </a:lvl1pPr>
          </a:lstStyle>
          <a:p>
            <a:pPr lvl="0"/>
            <a:r>
              <a:rPr lang="en-US" dirty="0"/>
              <a:t>Type here to enter a multi-line cover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3" name="Picture Placeholder 9">
            <a:extLst>
              <a:ext uri="{FF2B5EF4-FFF2-40B4-BE49-F238E27FC236}">
                <a16:creationId xmlns:a16="http://schemas.microsoft.com/office/drawing/2014/main" id="{0E87E946-CA6B-D54B-AC2C-7AEC0F394C6E}"/>
              </a:ext>
            </a:extLst>
          </p:cNvPr>
          <p:cNvSpPr>
            <a:spLocks noGrp="1"/>
          </p:cNvSpPr>
          <p:nvPr>
            <p:ph type="pic" sz="quarter" idx="21" hasCustomPrompt="1"/>
          </p:nvPr>
        </p:nvSpPr>
        <p:spPr>
          <a:xfrm>
            <a:off x="6307667" y="228599"/>
            <a:ext cx="5630333" cy="6417371"/>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6" name="TextBox 15">
            <a:extLst>
              <a:ext uri="{FF2B5EF4-FFF2-40B4-BE49-F238E27FC236}">
                <a16:creationId xmlns:a16="http://schemas.microsoft.com/office/drawing/2014/main" id="{7DB7D4CD-DAF5-0E48-9F1A-007F882B04EB}"/>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Front Cover Slide - Notched Frame</a:t>
            </a:r>
          </a:p>
        </p:txBody>
      </p:sp>
      <p:sp>
        <p:nvSpPr>
          <p:cNvPr id="17" name="TextBox 16">
            <a:extLst>
              <a:ext uri="{FF2B5EF4-FFF2-40B4-BE49-F238E27FC236}">
                <a16:creationId xmlns:a16="http://schemas.microsoft.com/office/drawing/2014/main" id="{1C417BF5-4BAA-874E-8B45-54D691E53539}"/>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Notched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endParaRPr kumimoji="0" lang="en-US" sz="1067" b="0" i="0" u="none" strike="noStrike" kern="1200" cap="none" spc="0" normalizeH="0" baseline="0" noProof="0" dirty="0">
              <a:ln>
                <a:noFill/>
              </a:ln>
              <a:solidFill>
                <a:srgbClr val="808080"/>
              </a:solidFill>
              <a:effectLst/>
              <a:uLnTx/>
              <a:uFillTx/>
              <a:latin typeface="Girl Scout Display Light" panose="02020003000000000000" pitchFamily="18" charset="0"/>
              <a:ea typeface="+mn-ea"/>
              <a:cs typeface="+mn-cs"/>
            </a:endParaRP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17218860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mod="1">
    <p:ext uri="{DCECCB84-F9BA-43D5-87BE-67443E8EF086}">
      <p15:sldGuideLst xmlns:p15="http://schemas.microsoft.com/office/powerpoint/2012/main"/>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4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4769" b="13495"/>
          <a:stretch/>
        </p:blipFill>
        <p:spPr>
          <a:xfrm>
            <a:off x="254000" y="2594344"/>
            <a:ext cx="5624787" cy="4035056"/>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6096000" cy="243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©2022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254000" y="228601"/>
            <a:ext cx="5638800" cy="195703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240435" y="3006130"/>
            <a:ext cx="5638800" cy="1518391"/>
          </a:xfrm>
        </p:spPr>
        <p:txBody>
          <a:bodyPr anchor="b"/>
          <a:lstStyle>
            <a:lvl1pPr algn="ctr">
              <a:lnSpc>
                <a:spcPct val="100000"/>
              </a:lnSpc>
              <a:defRPr sz="3200" b="0" i="0">
                <a:solidFill>
                  <a:schemeClr val="tx1"/>
                </a:solidFill>
                <a:latin typeface="Girl Scout Display Light" panose="02020003000000000000" pitchFamily="18" charset="0"/>
              </a:defRPr>
            </a:lvl1pPr>
          </a:lstStyle>
          <a:p>
            <a:r>
              <a:rPr lang="en-US" dirty="0"/>
              <a:t>Type Here to Enter a</a:t>
            </a:r>
            <a:br>
              <a:rPr lang="en-US" dirty="0"/>
            </a:br>
            <a:r>
              <a:rPr lang="en-US" dirty="0"/>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228861" y="4579157"/>
            <a:ext cx="5638800" cy="1074863"/>
          </a:xfrm>
        </p:spPr>
        <p:txBody>
          <a:bodyPr lIns="182880" rIns="182880" anchor="ctr">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tx1"/>
                </a:solidFill>
                <a:latin typeface="Girl Scout Display Light" panose="02020003000000000000" pitchFamily="18" charset="0"/>
              </a:defRPr>
            </a:lvl1pPr>
          </a:lstStyle>
          <a:p>
            <a:pPr lvl="0"/>
            <a:r>
              <a:rPr lang="en-US" dirty="0"/>
              <a:t>Type here to enter a multi-line cover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3" name="Picture Placeholder 9">
            <a:extLst>
              <a:ext uri="{FF2B5EF4-FFF2-40B4-BE49-F238E27FC236}">
                <a16:creationId xmlns:a16="http://schemas.microsoft.com/office/drawing/2014/main" id="{F03BECCA-93A9-8242-A9CF-F227ABEFD8D4}"/>
              </a:ext>
            </a:extLst>
          </p:cNvPr>
          <p:cNvSpPr>
            <a:spLocks noGrp="1"/>
          </p:cNvSpPr>
          <p:nvPr>
            <p:ph type="pic" sz="quarter" idx="21" hasCustomPrompt="1"/>
          </p:nvPr>
        </p:nvSpPr>
        <p:spPr>
          <a:xfrm>
            <a:off x="6299200" y="202068"/>
            <a:ext cx="5638800" cy="6426499"/>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6" name="TextBox 15">
            <a:extLst>
              <a:ext uri="{FF2B5EF4-FFF2-40B4-BE49-F238E27FC236}">
                <a16:creationId xmlns:a16="http://schemas.microsoft.com/office/drawing/2014/main" id="{42C4E7DA-4858-D94C-BD10-B51A44EC8507}"/>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Front Cover Slide - Oval Frame</a:t>
            </a:r>
          </a:p>
        </p:txBody>
      </p:sp>
      <p:sp>
        <p:nvSpPr>
          <p:cNvPr id="17" name="TextBox 16">
            <a:extLst>
              <a:ext uri="{FF2B5EF4-FFF2-40B4-BE49-F238E27FC236}">
                <a16:creationId xmlns:a16="http://schemas.microsoft.com/office/drawing/2014/main" id="{CC02C485-08EF-9A4F-BAD3-027720E1D5F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Oval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endParaRPr kumimoji="0" lang="en-US" sz="1067" b="0" i="0" u="none" strike="noStrike" kern="1200" cap="none" spc="0" normalizeH="0" baseline="0" noProof="0" dirty="0">
              <a:ln>
                <a:noFill/>
              </a:ln>
              <a:solidFill>
                <a:srgbClr val="808080"/>
              </a:solidFill>
              <a:effectLst/>
              <a:uLnTx/>
              <a:uFillTx/>
              <a:latin typeface="Girl Scout Display Light" panose="02020003000000000000" pitchFamily="18" charset="0"/>
              <a:ea typeface="+mn-ea"/>
              <a:cs typeface="+mn-cs"/>
            </a:endParaRP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7683325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mod="1">
    <p:ext uri="{DCECCB84-F9BA-43D5-87BE-67443E8EF086}">
      <p15:sldGuideLst xmlns:p15="http://schemas.microsoft.com/office/powerpoint/2012/main"/>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5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4769" b="13495"/>
          <a:stretch/>
        </p:blipFill>
        <p:spPr>
          <a:xfrm>
            <a:off x="254000" y="2594344"/>
            <a:ext cx="5624787" cy="4035056"/>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6096000" cy="243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©2022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254000" y="228601"/>
            <a:ext cx="5638800" cy="195703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240435" y="3006130"/>
            <a:ext cx="5638800" cy="1518391"/>
          </a:xfrm>
        </p:spPr>
        <p:txBody>
          <a:bodyPr anchor="b"/>
          <a:lstStyle>
            <a:lvl1pPr algn="ctr">
              <a:lnSpc>
                <a:spcPct val="100000"/>
              </a:lnSpc>
              <a:defRPr sz="3200" b="0" i="0">
                <a:solidFill>
                  <a:schemeClr val="tx1"/>
                </a:solidFill>
                <a:latin typeface="Girl Scout Display Light" panose="02020003000000000000" pitchFamily="18" charset="0"/>
              </a:defRPr>
            </a:lvl1pPr>
          </a:lstStyle>
          <a:p>
            <a:r>
              <a:rPr lang="en-US" dirty="0"/>
              <a:t>Type Here to Enter a</a:t>
            </a:r>
            <a:br>
              <a:rPr lang="en-US" dirty="0"/>
            </a:br>
            <a:r>
              <a:rPr lang="en-US" dirty="0"/>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228861" y="4579157"/>
            <a:ext cx="5638800" cy="1074863"/>
          </a:xfrm>
        </p:spPr>
        <p:txBody>
          <a:bodyPr lIns="182880" rIns="182880" anchor="ctr">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tx1"/>
                </a:solidFill>
                <a:latin typeface="Girl Scout Display Light" panose="02020003000000000000" pitchFamily="18" charset="0"/>
              </a:defRPr>
            </a:lvl1pPr>
          </a:lstStyle>
          <a:p>
            <a:pPr lvl="0"/>
            <a:r>
              <a:rPr lang="en-US" dirty="0"/>
              <a:t>Type here to enter a multi-line cover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3" name="Picture Placeholder 9">
            <a:extLst>
              <a:ext uri="{FF2B5EF4-FFF2-40B4-BE49-F238E27FC236}">
                <a16:creationId xmlns:a16="http://schemas.microsoft.com/office/drawing/2014/main" id="{98FE01AB-B5F9-A34E-AFBB-66E27AE27216}"/>
              </a:ext>
            </a:extLst>
          </p:cNvPr>
          <p:cNvSpPr>
            <a:spLocks noGrp="1"/>
          </p:cNvSpPr>
          <p:nvPr>
            <p:ph type="pic" sz="quarter" idx="21" hasCustomPrompt="1"/>
          </p:nvPr>
        </p:nvSpPr>
        <p:spPr>
          <a:xfrm>
            <a:off x="6307667" y="241639"/>
            <a:ext cx="5606872" cy="6454739"/>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6" name="TextBox 15">
            <a:extLst>
              <a:ext uri="{FF2B5EF4-FFF2-40B4-BE49-F238E27FC236}">
                <a16:creationId xmlns:a16="http://schemas.microsoft.com/office/drawing/2014/main" id="{43259075-0BB8-0148-9444-8D9141259CEE}"/>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Front Cover Slide - Diamond Frame</a:t>
            </a:r>
          </a:p>
        </p:txBody>
      </p:sp>
      <p:sp>
        <p:nvSpPr>
          <p:cNvPr id="17" name="TextBox 16">
            <a:extLst>
              <a:ext uri="{FF2B5EF4-FFF2-40B4-BE49-F238E27FC236}">
                <a16:creationId xmlns:a16="http://schemas.microsoft.com/office/drawing/2014/main" id="{DF45FAD7-69AA-E140-AAA3-B5D7B095225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Diamond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endParaRPr kumimoji="0" lang="en-US" sz="1067" b="0" i="0" u="none" strike="noStrike" kern="1200" cap="none" spc="0" normalizeH="0" baseline="0" noProof="0" dirty="0">
              <a:ln>
                <a:noFill/>
              </a:ln>
              <a:solidFill>
                <a:srgbClr val="808080"/>
              </a:solidFill>
              <a:effectLst/>
              <a:uLnTx/>
              <a:uFillTx/>
              <a:latin typeface="Girl Scout Display Light" panose="02020003000000000000" pitchFamily="18" charset="0"/>
              <a:ea typeface="+mn-ea"/>
              <a:cs typeface="+mn-cs"/>
            </a:endParaRP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0330028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mod="1">
    <p:ext uri="{DCECCB84-F9BA-43D5-87BE-67443E8EF086}">
      <p15:sldGuideLst xmlns:p15="http://schemas.microsoft.com/office/powerpoint/2012/main"/>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6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14769" b="13495"/>
          <a:stretch/>
        </p:blipFill>
        <p:spPr>
          <a:xfrm>
            <a:off x="254000" y="2594344"/>
            <a:ext cx="5624787" cy="4035056"/>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6096000" cy="243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©2022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254000" y="228601"/>
            <a:ext cx="5638800" cy="195703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240435" y="3006130"/>
            <a:ext cx="5638800" cy="1518391"/>
          </a:xfrm>
        </p:spPr>
        <p:txBody>
          <a:bodyPr anchor="b"/>
          <a:lstStyle>
            <a:lvl1pPr algn="ctr">
              <a:lnSpc>
                <a:spcPct val="100000"/>
              </a:lnSpc>
              <a:defRPr sz="3200" b="0" i="0">
                <a:solidFill>
                  <a:schemeClr val="tx1"/>
                </a:solidFill>
                <a:latin typeface="Girl Scout Display Light" panose="02020003000000000000" pitchFamily="18" charset="0"/>
              </a:defRPr>
            </a:lvl1pPr>
          </a:lstStyle>
          <a:p>
            <a:r>
              <a:rPr lang="en-US" dirty="0"/>
              <a:t>Type Here to Enter a</a:t>
            </a:r>
            <a:br>
              <a:rPr lang="en-US" dirty="0"/>
            </a:br>
            <a:r>
              <a:rPr lang="en-US" dirty="0"/>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228861" y="4579157"/>
            <a:ext cx="5638800" cy="1074863"/>
          </a:xfrm>
        </p:spPr>
        <p:txBody>
          <a:bodyPr lIns="182880" rIns="182880" anchor="ctr">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tx1"/>
                </a:solidFill>
                <a:latin typeface="Girl Scout Display Light" panose="02020003000000000000" pitchFamily="18" charset="0"/>
              </a:defRPr>
            </a:lvl1pPr>
          </a:lstStyle>
          <a:p>
            <a:pPr lvl="0"/>
            <a:r>
              <a:rPr lang="en-US" dirty="0"/>
              <a:t>Type here to enter a multi-line cover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3" name="Picture Placeholder 9">
            <a:extLst>
              <a:ext uri="{FF2B5EF4-FFF2-40B4-BE49-F238E27FC236}">
                <a16:creationId xmlns:a16="http://schemas.microsoft.com/office/drawing/2014/main" id="{6653820D-0BB0-DE46-9ADD-29A9845686B2}"/>
              </a:ext>
            </a:extLst>
          </p:cNvPr>
          <p:cNvSpPr>
            <a:spLocks noGrp="1"/>
          </p:cNvSpPr>
          <p:nvPr>
            <p:ph type="pic" sz="quarter" idx="21" hasCustomPrompt="1"/>
          </p:nvPr>
        </p:nvSpPr>
        <p:spPr>
          <a:xfrm>
            <a:off x="6360053" y="259858"/>
            <a:ext cx="5567895" cy="6357313"/>
          </a:xfrm>
          <a:custGeom>
            <a:avLst/>
            <a:gdLst>
              <a:gd name="connsiteX0" fmla="*/ 2087706 w 4175921"/>
              <a:gd name="connsiteY0" fmla="*/ 0 h 4767985"/>
              <a:gd name="connsiteX1" fmla="*/ 4175921 w 4175921"/>
              <a:gd name="connsiteY1" fmla="*/ 2084337 h 4767985"/>
              <a:gd name="connsiteX2" fmla="*/ 4175412 w 4175921"/>
              <a:gd name="connsiteY2" fmla="*/ 2084337 h 4767985"/>
              <a:gd name="connsiteX3" fmla="*/ 4175412 w 4175921"/>
              <a:gd name="connsiteY3" fmla="*/ 4641600 h 4767985"/>
              <a:gd name="connsiteX4" fmla="*/ 4049038 w 4175921"/>
              <a:gd name="connsiteY4" fmla="*/ 4767985 h 4767985"/>
              <a:gd name="connsiteX5" fmla="*/ 126883 w 4175921"/>
              <a:gd name="connsiteY5" fmla="*/ 4767985 h 4767985"/>
              <a:gd name="connsiteX6" fmla="*/ 510 w 4175921"/>
              <a:gd name="connsiteY6" fmla="*/ 4641600 h 4767985"/>
              <a:gd name="connsiteX7" fmla="*/ 0 w 4175921"/>
              <a:gd name="connsiteY7" fmla="*/ 2084337 h 4767985"/>
              <a:gd name="connsiteX8" fmla="*/ 2087706 w 4175921"/>
              <a:gd name="connsiteY8" fmla="*/ 0 h 476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5921" h="4767985">
                <a:moveTo>
                  <a:pt x="2087706" y="0"/>
                </a:moveTo>
                <a:cubicBezTo>
                  <a:pt x="3240862" y="0"/>
                  <a:pt x="4175921" y="933110"/>
                  <a:pt x="4175921" y="2084337"/>
                </a:cubicBezTo>
                <a:lnTo>
                  <a:pt x="4175412" y="2084337"/>
                </a:lnTo>
                <a:lnTo>
                  <a:pt x="4175412" y="4641600"/>
                </a:lnTo>
                <a:cubicBezTo>
                  <a:pt x="4175412" y="4711417"/>
                  <a:pt x="4118850" y="4767985"/>
                  <a:pt x="4049038" y="4767985"/>
                </a:cubicBezTo>
                <a:lnTo>
                  <a:pt x="126883" y="4767985"/>
                </a:lnTo>
                <a:cubicBezTo>
                  <a:pt x="57072" y="4767985"/>
                  <a:pt x="510" y="4711417"/>
                  <a:pt x="510" y="4641600"/>
                </a:cubicBezTo>
                <a:lnTo>
                  <a:pt x="0" y="2084337"/>
                </a:lnTo>
                <a:cubicBezTo>
                  <a:pt x="0" y="933110"/>
                  <a:pt x="934550" y="0"/>
                  <a:pt x="2087706" y="0"/>
                </a:cubicBezTo>
                <a:close/>
              </a:path>
            </a:pathLst>
          </a:custGeom>
          <a:solidFill>
            <a:schemeClr val="tx2"/>
          </a:solidFill>
        </p:spPr>
        <p:txBody>
          <a:bodyPr wrap="square" anchor="ctr">
            <a:noAutofit/>
          </a:bodyPr>
          <a:lstStyle>
            <a:lvl1pPr marL="0" indent="0" algn="ctr">
              <a:buNone/>
              <a:defRPr/>
            </a:lvl1pPr>
          </a:lstStyle>
          <a:p>
            <a:r>
              <a:rPr lang="en-US" dirty="0"/>
              <a:t>Click icon to add image</a:t>
            </a:r>
          </a:p>
        </p:txBody>
      </p:sp>
      <p:sp>
        <p:nvSpPr>
          <p:cNvPr id="16" name="TextBox 15">
            <a:extLst>
              <a:ext uri="{FF2B5EF4-FFF2-40B4-BE49-F238E27FC236}">
                <a16:creationId xmlns:a16="http://schemas.microsoft.com/office/drawing/2014/main" id="{798A7FE0-8AFC-C645-8D59-B15F27B8BF83}"/>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Front Cover Slide - Arch Frame</a:t>
            </a:r>
          </a:p>
        </p:txBody>
      </p:sp>
      <p:sp>
        <p:nvSpPr>
          <p:cNvPr id="17" name="TextBox 16">
            <a:extLst>
              <a:ext uri="{FF2B5EF4-FFF2-40B4-BE49-F238E27FC236}">
                <a16:creationId xmlns:a16="http://schemas.microsoft.com/office/drawing/2014/main" id="{EA890F65-B82D-3C48-8484-74BF193CD684}"/>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333"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BLACK AND GREEN</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Arch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endParaRPr kumimoji="0" lang="en-US" sz="1067" b="0" i="0" u="none" strike="noStrike" kern="1200" cap="none" spc="0" normalizeH="0" baseline="0" noProof="0" dirty="0">
              <a:ln>
                <a:noFill/>
              </a:ln>
              <a:solidFill>
                <a:srgbClr val="808080"/>
              </a:solidFill>
              <a:effectLst/>
              <a:uLnTx/>
              <a:uFillTx/>
              <a:latin typeface="Girl Scout Display Light" panose="02020003000000000000" pitchFamily="18" charset="0"/>
              <a:ea typeface="+mn-ea"/>
              <a:cs typeface="+mn-cs"/>
            </a:endParaRP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7674190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mod="1">
    <p:ext uri="{DCECCB84-F9BA-43D5-87BE-67443E8EF086}">
      <p15:sldGuideLst xmlns:p15="http://schemas.microsoft.com/office/powerpoint/2012/main"/>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Full Bleed Background - No Text">
    <p:bg>
      <p:bgPr>
        <a:solidFill>
          <a:schemeClr val="tx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2B2DCF6-94A0-BD4C-B180-A9975356D591}"/>
              </a:ext>
            </a:extLst>
          </p:cNvPr>
          <p:cNvSpPr>
            <a:spLocks noGrp="1"/>
          </p:cNvSpPr>
          <p:nvPr>
            <p:ph type="pic" sz="quarter" idx="10" hasCustomPrompt="1"/>
          </p:nvPr>
        </p:nvSpPr>
        <p:spPr>
          <a:xfrm>
            <a:off x="0" y="0"/>
            <a:ext cx="12192000" cy="6615485"/>
          </a:xfrm>
        </p:spPr>
        <p:txBody>
          <a:bodyPr anchor="ctr"/>
          <a:lstStyle>
            <a:lvl1pPr marL="0" indent="0" algn="ctr">
              <a:buNone/>
              <a:defRPr>
                <a:solidFill>
                  <a:schemeClr val="tx1"/>
                </a:solidFill>
              </a:defRPr>
            </a:lvl1pPr>
          </a:lstStyle>
          <a:p>
            <a:r>
              <a:rPr lang="en-US" dirty="0"/>
              <a:t>Click icon to add image</a:t>
            </a:r>
          </a:p>
        </p:txBody>
      </p:sp>
      <p:grpSp>
        <p:nvGrpSpPr>
          <p:cNvPr id="11" name="Group 10">
            <a:extLst>
              <a:ext uri="{FF2B5EF4-FFF2-40B4-BE49-F238E27FC236}">
                <a16:creationId xmlns:a16="http://schemas.microsoft.com/office/drawing/2014/main" id="{D51BCFCE-BB6A-7943-ABDA-7961ADEBF4EB}"/>
              </a:ext>
            </a:extLst>
          </p:cNvPr>
          <p:cNvGrpSpPr/>
          <p:nvPr userDrawn="1"/>
        </p:nvGrpSpPr>
        <p:grpSpPr>
          <a:xfrm>
            <a:off x="0" y="6608354"/>
            <a:ext cx="12192000" cy="254857"/>
            <a:chOff x="0" y="4956265"/>
            <a:chExt cx="9144000" cy="191143"/>
          </a:xfrm>
        </p:grpSpPr>
        <p:sp>
          <p:nvSpPr>
            <p:cNvPr id="12" name="Rectangle 11">
              <a:extLst>
                <a:ext uri="{FF2B5EF4-FFF2-40B4-BE49-F238E27FC236}">
                  <a16:creationId xmlns:a16="http://schemas.microsoft.com/office/drawing/2014/main" id="{E6BF83E7-0C40-A147-9C15-A725BA6AFCEE}"/>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3" name="Rectangle 12">
              <a:extLst>
                <a:ext uri="{FF2B5EF4-FFF2-40B4-BE49-F238E27FC236}">
                  <a16:creationId xmlns:a16="http://schemas.microsoft.com/office/drawing/2014/main" id="{0E1DC8FC-B35E-6F4C-8442-07EFDE380BA3}"/>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F665445E-1A5A-9C44-B5C0-3B09BD21A5FD}"/>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78A57BB7-F02C-D240-A722-60A42E756FB6}"/>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650CDA56-AA0E-0B4F-9B2B-E90AD8AC929B}"/>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05DF621C-6817-F147-8359-1CDDD9E90BA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8" name="Graphic 17">
              <a:extLst>
                <a:ext uri="{FF2B5EF4-FFF2-40B4-BE49-F238E27FC236}">
                  <a16:creationId xmlns:a16="http://schemas.microsoft.com/office/drawing/2014/main" id="{732BA06F-81F7-8D49-BF09-FE728D2C5D0B}"/>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19" name="Graphic 18">
              <a:extLst>
                <a:ext uri="{FF2B5EF4-FFF2-40B4-BE49-F238E27FC236}">
                  <a16:creationId xmlns:a16="http://schemas.microsoft.com/office/drawing/2014/main" id="{5770B60B-A566-6748-9EA0-87FDA8E6C76D}"/>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37" name="TextBox 36">
            <a:extLst>
              <a:ext uri="{FF2B5EF4-FFF2-40B4-BE49-F238E27FC236}">
                <a16:creationId xmlns:a16="http://schemas.microsoft.com/office/drawing/2014/main" id="{3912D466-75DF-5045-8027-60B5404FC8B5}"/>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Full Bleed Background Image – No Text</a:t>
            </a:r>
          </a:p>
        </p:txBody>
      </p:sp>
      <p:sp>
        <p:nvSpPr>
          <p:cNvPr id="10" name="TextBox 9">
            <a:extLst>
              <a:ext uri="{FF2B5EF4-FFF2-40B4-BE49-F238E27FC236}">
                <a16:creationId xmlns:a16="http://schemas.microsoft.com/office/drawing/2014/main" id="{0DFCB572-6CF0-7248-8DA7-980A1E1637D1}"/>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Slide Elements:</a:t>
            </a:r>
          </a:p>
          <a:p>
            <a:pPr algn="l"/>
            <a:r>
              <a:rPr lang="en-US" sz="1067" b="0" i="0" dirty="0">
                <a:solidFill>
                  <a:srgbClr val="808080"/>
                </a:solidFill>
                <a:latin typeface="Girl Scout Display Light" panose="02020003000000000000" pitchFamily="18" charset="0"/>
              </a:rPr>
              <a:t>Background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Full “bleed” image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or drag-and-drop an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FF0000"/>
                </a:solidFill>
                <a:effectLst/>
                <a:uLnTx/>
                <a:uFillTx/>
                <a:latin typeface="Girl Scout Display Light" panose="02020003000000000000" pitchFamily="18" charset="0"/>
                <a:ea typeface="+mn-ea"/>
                <a:cs typeface="+mn-cs"/>
              </a:rPr>
              <a:t>*** IMPORTANT: Make sure the arrangement of the  “Background Image Holder” is behind all of the text elements on the slide. (Slide Section Name, Slide Number, and Legal copy) ***</a:t>
            </a:r>
            <a:endParaRPr lang="en-US" sz="1067" b="1" i="0" dirty="0">
              <a:solidFill>
                <a:srgbClr val="FF0000"/>
              </a:solidFill>
              <a:latin typeface="Girl Scout Display Light" panose="02020003000000000000" pitchFamily="18" charset="0"/>
            </a:endParaRP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Section Name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Color: Change the text color to either black or white so the  slide section name is visible over the image in the upper left corner.</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p:txBody>
      </p:sp>
      <p:sp>
        <p:nvSpPr>
          <p:cNvPr id="7" name="Text Placeholder 46">
            <a:extLst>
              <a:ext uri="{FF2B5EF4-FFF2-40B4-BE49-F238E27FC236}">
                <a16:creationId xmlns:a16="http://schemas.microsoft.com/office/drawing/2014/main" id="{74D54A67-ADE7-4848-B4B1-EF9D93A86D25}"/>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8" name="Slide Number Placeholder 6">
            <a:extLst>
              <a:ext uri="{FF2B5EF4-FFF2-40B4-BE49-F238E27FC236}">
                <a16:creationId xmlns:a16="http://schemas.microsoft.com/office/drawing/2014/main" id="{D80744D2-3C7A-B74C-B2A7-D26DCB358FC9}"/>
              </a:ext>
            </a:extLst>
          </p:cNvPr>
          <p:cNvSpPr>
            <a:spLocks noGrp="1"/>
          </p:cNvSpPr>
          <p:nvPr>
            <p:ph type="sldNum" sz="quarter" idx="12"/>
          </p:nvPr>
        </p:nvSpPr>
        <p:spPr>
          <a:xfrm>
            <a:off x="11313945" y="6629402"/>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20" name="Footer Placeholder 4">
            <a:extLst>
              <a:ext uri="{FF2B5EF4-FFF2-40B4-BE49-F238E27FC236}">
                <a16:creationId xmlns:a16="http://schemas.microsoft.com/office/drawing/2014/main" id="{B2417497-8043-3146-8BCD-455C38DD39B8}"/>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1041883227"/>
      </p:ext>
    </p:extLst>
  </p:cSld>
  <p:clrMapOvr>
    <a:masterClrMapping/>
  </p:clrMapOvr>
  <p:transition>
    <p:fade/>
  </p:transition>
  <p:extLst mod="1">
    <p:ext uri="{DCECCB84-F9BA-43D5-87BE-67443E8EF086}">
      <p15:sldGuideLst xmlns:p15="http://schemas.microsoft.com/office/powerpoint/2012/main"/>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Speaker Slide - 3 Holders">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w/ Images - 3 Holders</a:t>
            </a:r>
          </a:p>
        </p:txBody>
      </p:sp>
      <p:sp>
        <p:nvSpPr>
          <p:cNvPr id="6" name="Picture Placeholder 19">
            <a:extLst>
              <a:ext uri="{FF2B5EF4-FFF2-40B4-BE49-F238E27FC236}">
                <a16:creationId xmlns:a16="http://schemas.microsoft.com/office/drawing/2014/main" id="{51449E31-1B29-2347-9A61-AFB08ABBB413}"/>
              </a:ext>
            </a:extLst>
          </p:cNvPr>
          <p:cNvSpPr>
            <a:spLocks noGrp="1" noChangeAspect="1"/>
          </p:cNvSpPr>
          <p:nvPr>
            <p:ph type="pic" sz="quarter" idx="16" hasCustomPrompt="1"/>
          </p:nvPr>
        </p:nvSpPr>
        <p:spPr>
          <a:xfrm>
            <a:off x="1923034" y="228600"/>
            <a:ext cx="2249933" cy="2438400"/>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0" name="Picture Placeholder 12">
            <a:extLst>
              <a:ext uri="{FF2B5EF4-FFF2-40B4-BE49-F238E27FC236}">
                <a16:creationId xmlns:a16="http://schemas.microsoft.com/office/drawing/2014/main" id="{C7337C72-2373-B44F-8CD9-9E8FE037EB2B}"/>
              </a:ext>
            </a:extLst>
          </p:cNvPr>
          <p:cNvSpPr>
            <a:spLocks noGrp="1" noChangeAspect="1"/>
          </p:cNvSpPr>
          <p:nvPr>
            <p:ph type="pic" sz="quarter" idx="17" hasCustomPrompt="1"/>
          </p:nvPr>
        </p:nvSpPr>
        <p:spPr>
          <a:xfrm>
            <a:off x="631197" y="3429000"/>
            <a:ext cx="2129791" cy="2438400"/>
          </a:xfrm>
          <a:custGeom>
            <a:avLst/>
            <a:gdLst>
              <a:gd name="connsiteX0" fmla="*/ 2832036 w 5638800"/>
              <a:gd name="connsiteY0" fmla="*/ 902 h 6794507"/>
              <a:gd name="connsiteX1" fmla="*/ 2883172 w 5638800"/>
              <a:gd name="connsiteY1" fmla="*/ 28518 h 6794507"/>
              <a:gd name="connsiteX2" fmla="*/ 5617530 w 5638800"/>
              <a:gd name="connsiteY2" fmla="*/ 3338520 h 6794507"/>
              <a:gd name="connsiteX3" fmla="*/ 5616438 w 5638800"/>
              <a:gd name="connsiteY3" fmla="*/ 3457328 h 6794507"/>
              <a:gd name="connsiteX4" fmla="*/ 2883172 w 5638800"/>
              <a:gd name="connsiteY4" fmla="*/ 6765996 h 6794507"/>
              <a:gd name="connsiteX5" fmla="*/ 2819364 w 5638800"/>
              <a:gd name="connsiteY5" fmla="*/ 6794507 h 6794507"/>
              <a:gd name="connsiteX6" fmla="*/ 2755556 w 5638800"/>
              <a:gd name="connsiteY6" fmla="*/ 6765996 h 6794507"/>
              <a:gd name="connsiteX7" fmla="*/ 22363 w 5638800"/>
              <a:gd name="connsiteY7" fmla="*/ 3457328 h 6794507"/>
              <a:gd name="connsiteX8" fmla="*/ 21271 w 5638800"/>
              <a:gd name="connsiteY8" fmla="*/ 3338520 h 6794507"/>
              <a:gd name="connsiteX9" fmla="*/ 2755556 w 5638800"/>
              <a:gd name="connsiteY9" fmla="*/ 28518 h 6794507"/>
              <a:gd name="connsiteX10" fmla="*/ 2773477 w 5638800"/>
              <a:gd name="connsiteY10" fmla="*/ 12896 h 6794507"/>
              <a:gd name="connsiteX11" fmla="*/ 2832036 w 5638800"/>
              <a:gd name="connsiteY11" fmla="*/ 902 h 679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00" h="6794507">
                <a:moveTo>
                  <a:pt x="2832036" y="902"/>
                </a:moveTo>
                <a:cubicBezTo>
                  <a:pt x="2851887" y="3729"/>
                  <a:pt x="2870501" y="13158"/>
                  <a:pt x="2883172" y="28518"/>
                </a:cubicBezTo>
                <a:cubicBezTo>
                  <a:pt x="2883172" y="28518"/>
                  <a:pt x="5601870" y="3319470"/>
                  <a:pt x="5617530" y="3338520"/>
                </a:cubicBezTo>
                <a:cubicBezTo>
                  <a:pt x="5646287" y="3374268"/>
                  <a:pt x="5645849" y="3421987"/>
                  <a:pt x="5616438" y="3457328"/>
                </a:cubicBezTo>
                <a:cubicBezTo>
                  <a:pt x="5268916" y="3888556"/>
                  <a:pt x="2883172" y="6765996"/>
                  <a:pt x="2883172" y="6765996"/>
                </a:cubicBezTo>
                <a:cubicBezTo>
                  <a:pt x="2868372" y="6783864"/>
                  <a:pt x="2844645" y="6794466"/>
                  <a:pt x="2819364" y="6794507"/>
                </a:cubicBezTo>
                <a:cubicBezTo>
                  <a:pt x="2794083" y="6794466"/>
                  <a:pt x="2770356" y="6783864"/>
                  <a:pt x="2755556" y="6765996"/>
                </a:cubicBezTo>
                <a:cubicBezTo>
                  <a:pt x="2755556" y="6765996"/>
                  <a:pt x="369813" y="3888556"/>
                  <a:pt x="22363" y="3457328"/>
                </a:cubicBezTo>
                <a:cubicBezTo>
                  <a:pt x="-7047" y="3421987"/>
                  <a:pt x="-7487" y="3374267"/>
                  <a:pt x="21271" y="3338520"/>
                </a:cubicBezTo>
                <a:cubicBezTo>
                  <a:pt x="36859" y="3319470"/>
                  <a:pt x="2755556" y="28518"/>
                  <a:pt x="2755556" y="28518"/>
                </a:cubicBezTo>
                <a:cubicBezTo>
                  <a:pt x="2760520" y="22500"/>
                  <a:pt x="2766572" y="17224"/>
                  <a:pt x="2773477" y="12896"/>
                </a:cubicBezTo>
                <a:cubicBezTo>
                  <a:pt x="2791097" y="1849"/>
                  <a:pt x="2812185" y="-1926"/>
                  <a:pt x="2832036" y="902"/>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1" name="Picture Placeholder 17">
            <a:extLst>
              <a:ext uri="{FF2B5EF4-FFF2-40B4-BE49-F238E27FC236}">
                <a16:creationId xmlns:a16="http://schemas.microsoft.com/office/drawing/2014/main" id="{0F1A94C2-B8DC-264B-94FE-72A848763156}"/>
              </a:ext>
            </a:extLst>
          </p:cNvPr>
          <p:cNvSpPr>
            <a:spLocks noGrp="1" noChangeAspect="1"/>
          </p:cNvSpPr>
          <p:nvPr>
            <p:ph type="pic" sz="quarter" idx="18" hasCustomPrompt="1"/>
          </p:nvPr>
        </p:nvSpPr>
        <p:spPr>
          <a:xfrm>
            <a:off x="3455900" y="3429000"/>
            <a:ext cx="2137363" cy="2438400"/>
          </a:xfrm>
          <a:custGeom>
            <a:avLst/>
            <a:gdLst>
              <a:gd name="connsiteX0" fmla="*/ 2819401 w 5638800"/>
              <a:gd name="connsiteY0" fmla="*/ 0 h 6400800"/>
              <a:gd name="connsiteX1" fmla="*/ 5638800 w 5638800"/>
              <a:gd name="connsiteY1" fmla="*/ 3200400 h 6400800"/>
              <a:gd name="connsiteX2" fmla="*/ 2819401 w 5638800"/>
              <a:gd name="connsiteY2" fmla="*/ 6400800 h 6400800"/>
              <a:gd name="connsiteX3" fmla="*/ 0 w 5638800"/>
              <a:gd name="connsiteY3" fmla="*/ 3200400 h 6400800"/>
              <a:gd name="connsiteX4" fmla="*/ 2819401 w 5638800"/>
              <a:gd name="connsiteY4" fmla="*/ 0 h 640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8800" h="6400800">
                <a:moveTo>
                  <a:pt x="2819401" y="0"/>
                </a:moveTo>
                <a:cubicBezTo>
                  <a:pt x="4376511" y="0"/>
                  <a:pt x="5638800" y="1432868"/>
                  <a:pt x="5638800" y="3200400"/>
                </a:cubicBezTo>
                <a:cubicBezTo>
                  <a:pt x="5638800" y="4967933"/>
                  <a:pt x="4376511" y="6400800"/>
                  <a:pt x="2819401" y="6400800"/>
                </a:cubicBezTo>
                <a:cubicBezTo>
                  <a:pt x="1262289" y="6400800"/>
                  <a:pt x="0" y="4967933"/>
                  <a:pt x="0" y="3200400"/>
                </a:cubicBezTo>
                <a:cubicBezTo>
                  <a:pt x="0" y="1432868"/>
                  <a:pt x="1262289" y="0"/>
                  <a:pt x="281940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4" name="Text Placeholder 46">
            <a:extLst>
              <a:ext uri="{FF2B5EF4-FFF2-40B4-BE49-F238E27FC236}">
                <a16:creationId xmlns:a16="http://schemas.microsoft.com/office/drawing/2014/main" id="{8248867F-6752-8042-8E79-FBF79C23EC42}"/>
              </a:ext>
            </a:extLst>
          </p:cNvPr>
          <p:cNvSpPr>
            <a:spLocks noGrp="1"/>
          </p:cNvSpPr>
          <p:nvPr>
            <p:ph type="body" sz="quarter" idx="15" hasCustomPrompt="1"/>
          </p:nvPr>
        </p:nvSpPr>
        <p:spPr>
          <a:xfrm>
            <a:off x="6096883" y="3425695"/>
            <a:ext cx="5830032" cy="310601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5" name="Title 5">
            <a:extLst>
              <a:ext uri="{FF2B5EF4-FFF2-40B4-BE49-F238E27FC236}">
                <a16:creationId xmlns:a16="http://schemas.microsoft.com/office/drawing/2014/main" id="{807C60F4-8DA2-F044-94A0-06C580795E6B}"/>
              </a:ext>
            </a:extLst>
          </p:cNvPr>
          <p:cNvSpPr>
            <a:spLocks noGrp="1"/>
          </p:cNvSpPr>
          <p:nvPr>
            <p:ph type="title" hasCustomPrompt="1"/>
          </p:nvPr>
        </p:nvSpPr>
        <p:spPr>
          <a:xfrm>
            <a:off x="6096002" y="914403"/>
            <a:ext cx="5841999"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Presenter Slide Information</a:t>
            </a:r>
          </a:p>
        </p:txBody>
      </p:sp>
      <p:sp>
        <p:nvSpPr>
          <p:cNvPr id="12" name="TextBox 11">
            <a:extLst>
              <a:ext uri="{FF2B5EF4-FFF2-40B4-BE49-F238E27FC236}">
                <a16:creationId xmlns:a16="http://schemas.microsoft.com/office/drawing/2014/main" id="{ED797617-F4C1-664A-97C3-7CF1F4DCFA5D}"/>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Holders</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lang="en-US" sz="1067" b="0" i="0" dirty="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Captions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Footer Placeholder 4">
            <a:extLst>
              <a:ext uri="{FF2B5EF4-FFF2-40B4-BE49-F238E27FC236}">
                <a16:creationId xmlns:a16="http://schemas.microsoft.com/office/drawing/2014/main" id="{442E7D5B-DBF3-A941-A9FC-9ADF14E06DEB}"/>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8268076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Lst>
  </p:timing>
  <p:extLst mod="1">
    <p:ext uri="{DCECCB84-F9BA-43D5-87BE-67443E8EF086}">
      <p15:sldGuideLst xmlns:p15="http://schemas.microsoft.com/office/powerpoint/2012/main">
        <p15:guide id="1" pos="2826">
          <p15:clr>
            <a:srgbClr val="FBAE40"/>
          </p15:clr>
        </p15:guide>
        <p15:guide id="2" pos="2934">
          <p15:clr>
            <a:srgbClr val="FBAE40"/>
          </p15:clr>
        </p15:guide>
        <p15:guide id="3" pos="54">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_Speaker Slide - 4 Holders">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Text w/ Images - 4 Holders</a:t>
            </a:r>
          </a:p>
        </p:txBody>
      </p:sp>
      <p:sp>
        <p:nvSpPr>
          <p:cNvPr id="6" name="Picture Placeholder 19">
            <a:extLst>
              <a:ext uri="{FF2B5EF4-FFF2-40B4-BE49-F238E27FC236}">
                <a16:creationId xmlns:a16="http://schemas.microsoft.com/office/drawing/2014/main" id="{51449E31-1B29-2347-9A61-AFB08ABBB413}"/>
              </a:ext>
            </a:extLst>
          </p:cNvPr>
          <p:cNvSpPr>
            <a:spLocks noGrp="1" noChangeAspect="1"/>
          </p:cNvSpPr>
          <p:nvPr>
            <p:ph type="pic" sz="quarter" idx="16" hasCustomPrompt="1"/>
          </p:nvPr>
        </p:nvSpPr>
        <p:spPr>
          <a:xfrm>
            <a:off x="571124" y="228600"/>
            <a:ext cx="2249933" cy="2438400"/>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0" name="Picture Placeholder 12">
            <a:extLst>
              <a:ext uri="{FF2B5EF4-FFF2-40B4-BE49-F238E27FC236}">
                <a16:creationId xmlns:a16="http://schemas.microsoft.com/office/drawing/2014/main" id="{C7337C72-2373-B44F-8CD9-9E8FE037EB2B}"/>
              </a:ext>
            </a:extLst>
          </p:cNvPr>
          <p:cNvSpPr>
            <a:spLocks noGrp="1" noChangeAspect="1"/>
          </p:cNvSpPr>
          <p:nvPr>
            <p:ph type="pic" sz="quarter" idx="17" hasCustomPrompt="1"/>
          </p:nvPr>
        </p:nvSpPr>
        <p:spPr>
          <a:xfrm>
            <a:off x="631197" y="3429000"/>
            <a:ext cx="2129791" cy="2438400"/>
          </a:xfrm>
          <a:custGeom>
            <a:avLst/>
            <a:gdLst>
              <a:gd name="connsiteX0" fmla="*/ 2832036 w 5638800"/>
              <a:gd name="connsiteY0" fmla="*/ 902 h 6794507"/>
              <a:gd name="connsiteX1" fmla="*/ 2883172 w 5638800"/>
              <a:gd name="connsiteY1" fmla="*/ 28518 h 6794507"/>
              <a:gd name="connsiteX2" fmla="*/ 5617530 w 5638800"/>
              <a:gd name="connsiteY2" fmla="*/ 3338520 h 6794507"/>
              <a:gd name="connsiteX3" fmla="*/ 5616438 w 5638800"/>
              <a:gd name="connsiteY3" fmla="*/ 3457328 h 6794507"/>
              <a:gd name="connsiteX4" fmla="*/ 2883172 w 5638800"/>
              <a:gd name="connsiteY4" fmla="*/ 6765996 h 6794507"/>
              <a:gd name="connsiteX5" fmla="*/ 2819364 w 5638800"/>
              <a:gd name="connsiteY5" fmla="*/ 6794507 h 6794507"/>
              <a:gd name="connsiteX6" fmla="*/ 2755556 w 5638800"/>
              <a:gd name="connsiteY6" fmla="*/ 6765996 h 6794507"/>
              <a:gd name="connsiteX7" fmla="*/ 22363 w 5638800"/>
              <a:gd name="connsiteY7" fmla="*/ 3457328 h 6794507"/>
              <a:gd name="connsiteX8" fmla="*/ 21271 w 5638800"/>
              <a:gd name="connsiteY8" fmla="*/ 3338520 h 6794507"/>
              <a:gd name="connsiteX9" fmla="*/ 2755556 w 5638800"/>
              <a:gd name="connsiteY9" fmla="*/ 28518 h 6794507"/>
              <a:gd name="connsiteX10" fmla="*/ 2773477 w 5638800"/>
              <a:gd name="connsiteY10" fmla="*/ 12896 h 6794507"/>
              <a:gd name="connsiteX11" fmla="*/ 2832036 w 5638800"/>
              <a:gd name="connsiteY11" fmla="*/ 902 h 679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00" h="6794507">
                <a:moveTo>
                  <a:pt x="2832036" y="902"/>
                </a:moveTo>
                <a:cubicBezTo>
                  <a:pt x="2851887" y="3729"/>
                  <a:pt x="2870501" y="13158"/>
                  <a:pt x="2883172" y="28518"/>
                </a:cubicBezTo>
                <a:cubicBezTo>
                  <a:pt x="2883172" y="28518"/>
                  <a:pt x="5601870" y="3319470"/>
                  <a:pt x="5617530" y="3338520"/>
                </a:cubicBezTo>
                <a:cubicBezTo>
                  <a:pt x="5646287" y="3374268"/>
                  <a:pt x="5645849" y="3421987"/>
                  <a:pt x="5616438" y="3457328"/>
                </a:cubicBezTo>
                <a:cubicBezTo>
                  <a:pt x="5268916" y="3888556"/>
                  <a:pt x="2883172" y="6765996"/>
                  <a:pt x="2883172" y="6765996"/>
                </a:cubicBezTo>
                <a:cubicBezTo>
                  <a:pt x="2868372" y="6783864"/>
                  <a:pt x="2844645" y="6794466"/>
                  <a:pt x="2819364" y="6794507"/>
                </a:cubicBezTo>
                <a:cubicBezTo>
                  <a:pt x="2794083" y="6794466"/>
                  <a:pt x="2770356" y="6783864"/>
                  <a:pt x="2755556" y="6765996"/>
                </a:cubicBezTo>
                <a:cubicBezTo>
                  <a:pt x="2755556" y="6765996"/>
                  <a:pt x="369813" y="3888556"/>
                  <a:pt x="22363" y="3457328"/>
                </a:cubicBezTo>
                <a:cubicBezTo>
                  <a:pt x="-7047" y="3421987"/>
                  <a:pt x="-7487" y="3374267"/>
                  <a:pt x="21271" y="3338520"/>
                </a:cubicBezTo>
                <a:cubicBezTo>
                  <a:pt x="36859" y="3319470"/>
                  <a:pt x="2755556" y="28518"/>
                  <a:pt x="2755556" y="28518"/>
                </a:cubicBezTo>
                <a:cubicBezTo>
                  <a:pt x="2760520" y="22500"/>
                  <a:pt x="2766572" y="17224"/>
                  <a:pt x="2773477" y="12896"/>
                </a:cubicBezTo>
                <a:cubicBezTo>
                  <a:pt x="2791097" y="1849"/>
                  <a:pt x="2812185" y="-1926"/>
                  <a:pt x="2832036" y="902"/>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1" name="Picture Placeholder 17">
            <a:extLst>
              <a:ext uri="{FF2B5EF4-FFF2-40B4-BE49-F238E27FC236}">
                <a16:creationId xmlns:a16="http://schemas.microsoft.com/office/drawing/2014/main" id="{0F1A94C2-B8DC-264B-94FE-72A848763156}"/>
              </a:ext>
            </a:extLst>
          </p:cNvPr>
          <p:cNvSpPr>
            <a:spLocks noGrp="1" noChangeAspect="1"/>
          </p:cNvSpPr>
          <p:nvPr>
            <p:ph type="pic" sz="quarter" idx="18" hasCustomPrompt="1"/>
          </p:nvPr>
        </p:nvSpPr>
        <p:spPr>
          <a:xfrm>
            <a:off x="3455900" y="3429000"/>
            <a:ext cx="2137363" cy="2438400"/>
          </a:xfrm>
          <a:custGeom>
            <a:avLst/>
            <a:gdLst>
              <a:gd name="connsiteX0" fmla="*/ 2819401 w 5638800"/>
              <a:gd name="connsiteY0" fmla="*/ 0 h 6400800"/>
              <a:gd name="connsiteX1" fmla="*/ 5638800 w 5638800"/>
              <a:gd name="connsiteY1" fmla="*/ 3200400 h 6400800"/>
              <a:gd name="connsiteX2" fmla="*/ 2819401 w 5638800"/>
              <a:gd name="connsiteY2" fmla="*/ 6400800 h 6400800"/>
              <a:gd name="connsiteX3" fmla="*/ 0 w 5638800"/>
              <a:gd name="connsiteY3" fmla="*/ 3200400 h 6400800"/>
              <a:gd name="connsiteX4" fmla="*/ 2819401 w 5638800"/>
              <a:gd name="connsiteY4" fmla="*/ 0 h 640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8800" h="6400800">
                <a:moveTo>
                  <a:pt x="2819401" y="0"/>
                </a:moveTo>
                <a:cubicBezTo>
                  <a:pt x="4376511" y="0"/>
                  <a:pt x="5638800" y="1432868"/>
                  <a:pt x="5638800" y="3200400"/>
                </a:cubicBezTo>
                <a:cubicBezTo>
                  <a:pt x="5638800" y="4967933"/>
                  <a:pt x="4376511" y="6400800"/>
                  <a:pt x="2819401" y="6400800"/>
                </a:cubicBezTo>
                <a:cubicBezTo>
                  <a:pt x="1262289" y="6400800"/>
                  <a:pt x="0" y="4967933"/>
                  <a:pt x="0" y="3200400"/>
                </a:cubicBezTo>
                <a:cubicBezTo>
                  <a:pt x="0" y="1432868"/>
                  <a:pt x="1262289" y="0"/>
                  <a:pt x="281940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2" name="Picture Placeholder 14">
            <a:extLst>
              <a:ext uri="{FF2B5EF4-FFF2-40B4-BE49-F238E27FC236}">
                <a16:creationId xmlns:a16="http://schemas.microsoft.com/office/drawing/2014/main" id="{6B71FCB4-0E98-7649-A872-5FE71B97A4A6}"/>
              </a:ext>
            </a:extLst>
          </p:cNvPr>
          <p:cNvSpPr>
            <a:spLocks noGrp="1" noChangeAspect="1"/>
          </p:cNvSpPr>
          <p:nvPr>
            <p:ph type="pic" sz="quarter" idx="19" hasCustomPrompt="1"/>
          </p:nvPr>
        </p:nvSpPr>
        <p:spPr>
          <a:xfrm>
            <a:off x="3415453" y="228600"/>
            <a:ext cx="2218256" cy="2438400"/>
          </a:xfrm>
          <a:custGeom>
            <a:avLst/>
            <a:gdLst>
              <a:gd name="connsiteX0" fmla="*/ 155707 w 5639553"/>
              <a:gd name="connsiteY0" fmla="*/ 0 h 6381173"/>
              <a:gd name="connsiteX1" fmla="*/ 5483846 w 5639553"/>
              <a:gd name="connsiteY1" fmla="*/ 0 h 6381173"/>
              <a:gd name="connsiteX2" fmla="*/ 5483912 w 5639553"/>
              <a:gd name="connsiteY2" fmla="*/ 0 h 6381173"/>
              <a:gd name="connsiteX3" fmla="*/ 5639553 w 5639553"/>
              <a:gd name="connsiteY3" fmla="*/ 155772 h 6381173"/>
              <a:gd name="connsiteX4" fmla="*/ 5639553 w 5639553"/>
              <a:gd name="connsiteY4" fmla="*/ 2531122 h 6381173"/>
              <a:gd name="connsiteX5" fmla="*/ 5639553 w 5639553"/>
              <a:gd name="connsiteY5" fmla="*/ 3163130 h 6381173"/>
              <a:gd name="connsiteX6" fmla="*/ 5639553 w 5639553"/>
              <a:gd name="connsiteY6" fmla="*/ 4301332 h 6381173"/>
              <a:gd name="connsiteX7" fmla="*/ 5575005 w 5639553"/>
              <a:gd name="connsiteY7" fmla="*/ 4427597 h 6381173"/>
              <a:gd name="connsiteX8" fmla="*/ 2910935 w 5639553"/>
              <a:gd name="connsiteY8" fmla="*/ 6351731 h 6381173"/>
              <a:gd name="connsiteX9" fmla="*/ 2819777 w 5639553"/>
              <a:gd name="connsiteY9" fmla="*/ 6381173 h 6381173"/>
              <a:gd name="connsiteX10" fmla="*/ 2728619 w 5639553"/>
              <a:gd name="connsiteY10" fmla="*/ 6351731 h 6381173"/>
              <a:gd name="connsiteX11" fmla="*/ 64549 w 5639553"/>
              <a:gd name="connsiteY11" fmla="*/ 4427597 h 6381173"/>
              <a:gd name="connsiteX12" fmla="*/ 1 w 5639553"/>
              <a:gd name="connsiteY12" fmla="*/ 4301332 h 6381173"/>
              <a:gd name="connsiteX13" fmla="*/ 1 w 5639553"/>
              <a:gd name="connsiteY13" fmla="*/ 3163130 h 6381173"/>
              <a:gd name="connsiteX14" fmla="*/ 1 w 5639553"/>
              <a:gd name="connsiteY14" fmla="*/ 2531122 h 6381173"/>
              <a:gd name="connsiteX15" fmla="*/ 1 w 5639553"/>
              <a:gd name="connsiteY15" fmla="*/ 155772 h 6381173"/>
              <a:gd name="connsiteX16" fmla="*/ 1 w 5639553"/>
              <a:gd name="connsiteY16" fmla="*/ 155706 h 6381173"/>
              <a:gd name="connsiteX17" fmla="*/ 155707 w 5639553"/>
              <a:gd name="connsiteY17" fmla="*/ 0 h 638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39553" h="6381173">
                <a:moveTo>
                  <a:pt x="155707" y="0"/>
                </a:moveTo>
                <a:lnTo>
                  <a:pt x="5483846" y="0"/>
                </a:lnTo>
                <a:cubicBezTo>
                  <a:pt x="5483866" y="0"/>
                  <a:pt x="5483893" y="0"/>
                  <a:pt x="5483912" y="0"/>
                </a:cubicBezTo>
                <a:cubicBezTo>
                  <a:pt x="5569907" y="36"/>
                  <a:pt x="5639586" y="69778"/>
                  <a:pt x="5639553" y="155772"/>
                </a:cubicBezTo>
                <a:lnTo>
                  <a:pt x="5639553" y="2531122"/>
                </a:lnTo>
                <a:lnTo>
                  <a:pt x="5639553" y="3163130"/>
                </a:lnTo>
                <a:lnTo>
                  <a:pt x="5639553" y="4301332"/>
                </a:lnTo>
                <a:cubicBezTo>
                  <a:pt x="5639566" y="4351344"/>
                  <a:pt x="5615552" y="4398319"/>
                  <a:pt x="5575005" y="4427597"/>
                </a:cubicBezTo>
                <a:lnTo>
                  <a:pt x="2910935" y="6351731"/>
                </a:lnTo>
                <a:cubicBezTo>
                  <a:pt x="2883719" y="6371359"/>
                  <a:pt x="2851748" y="6381173"/>
                  <a:pt x="2819777" y="6381173"/>
                </a:cubicBezTo>
                <a:cubicBezTo>
                  <a:pt x="2787806" y="6381173"/>
                  <a:pt x="2755834" y="6371359"/>
                  <a:pt x="2728619" y="6351731"/>
                </a:cubicBezTo>
                <a:lnTo>
                  <a:pt x="64549" y="4427597"/>
                </a:lnTo>
                <a:cubicBezTo>
                  <a:pt x="24002" y="4398319"/>
                  <a:pt x="-12" y="4351344"/>
                  <a:pt x="1" y="4301332"/>
                </a:cubicBezTo>
                <a:lnTo>
                  <a:pt x="1" y="3163130"/>
                </a:lnTo>
                <a:lnTo>
                  <a:pt x="1" y="2531122"/>
                </a:lnTo>
                <a:lnTo>
                  <a:pt x="1" y="155772"/>
                </a:lnTo>
                <a:cubicBezTo>
                  <a:pt x="1" y="155751"/>
                  <a:pt x="1" y="155728"/>
                  <a:pt x="1" y="155706"/>
                </a:cubicBezTo>
                <a:cubicBezTo>
                  <a:pt x="1" y="69712"/>
                  <a:pt x="69713" y="0"/>
                  <a:pt x="155707"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an image</a:t>
            </a:r>
          </a:p>
        </p:txBody>
      </p:sp>
      <p:sp>
        <p:nvSpPr>
          <p:cNvPr id="15" name="Text Placeholder 46">
            <a:extLst>
              <a:ext uri="{FF2B5EF4-FFF2-40B4-BE49-F238E27FC236}">
                <a16:creationId xmlns:a16="http://schemas.microsoft.com/office/drawing/2014/main" id="{EF943EAB-51EF-7F43-915B-FD7A591D5183}"/>
              </a:ext>
            </a:extLst>
          </p:cNvPr>
          <p:cNvSpPr>
            <a:spLocks noGrp="1"/>
          </p:cNvSpPr>
          <p:nvPr>
            <p:ph type="body" sz="quarter" idx="15" hasCustomPrompt="1"/>
          </p:nvPr>
        </p:nvSpPr>
        <p:spPr>
          <a:xfrm>
            <a:off x="6096881" y="3425695"/>
            <a:ext cx="5830032" cy="3106015"/>
          </a:xfrm>
        </p:spPr>
        <p:txBody>
          <a:bodyPr lIns="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6FAF5D70-3799-F345-A76B-2CE7FF037D47}"/>
              </a:ext>
            </a:extLst>
          </p:cNvPr>
          <p:cNvSpPr>
            <a:spLocks noGrp="1"/>
          </p:cNvSpPr>
          <p:nvPr>
            <p:ph type="title" hasCustomPrompt="1"/>
          </p:nvPr>
        </p:nvSpPr>
        <p:spPr>
          <a:xfrm>
            <a:off x="6096001" y="914403"/>
            <a:ext cx="5841999" cy="2501151"/>
          </a:xfrm>
        </p:spPr>
        <p:txBody>
          <a:bodyPr lIns="0" anchor="b"/>
          <a:lstStyle>
            <a:lvl1pPr>
              <a:defRPr sz="3200" b="0" i="0">
                <a:solidFill>
                  <a:schemeClr val="tx1"/>
                </a:solidFill>
                <a:latin typeface="Girl Scout Display Light" panose="02020003000000000000" pitchFamily="18" charset="0"/>
              </a:defRPr>
            </a:lvl1pPr>
          </a:lstStyle>
          <a:p>
            <a:r>
              <a:rPr lang="en-US" dirty="0"/>
              <a:t>Type Here to Enter a Multi-line Presenter Slide Information</a:t>
            </a:r>
          </a:p>
        </p:txBody>
      </p:sp>
      <p:sp>
        <p:nvSpPr>
          <p:cNvPr id="14" name="TextBox 13">
            <a:extLst>
              <a:ext uri="{FF2B5EF4-FFF2-40B4-BE49-F238E27FC236}">
                <a16:creationId xmlns:a16="http://schemas.microsoft.com/office/drawing/2014/main" id="{49A74711-CDCF-9846-A203-10B710ADC686}"/>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Holders</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dirty="0">
              <a:solidFill>
                <a:srgbClr val="808080"/>
              </a:solidFill>
              <a:latin typeface="Girl Scout Display Light" panose="02020003000000000000"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lang="en-US" sz="1067" b="0" i="0" dirty="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Left Side Image Captions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10.5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Middle</a:t>
            </a:r>
          </a:p>
          <a:p>
            <a:pPr algn="l"/>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3" name="Footer Placeholder 4">
            <a:extLst>
              <a:ext uri="{FF2B5EF4-FFF2-40B4-BE49-F238E27FC236}">
                <a16:creationId xmlns:a16="http://schemas.microsoft.com/office/drawing/2014/main" id="{3B7D297D-08D7-554A-8AEE-F2BD93A7832F}"/>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37201580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Lst>
  </p:timing>
  <p:extLst mod="1">
    <p:ext uri="{DCECCB84-F9BA-43D5-87BE-67443E8EF086}">
      <p15:sldGuideLst xmlns:p15="http://schemas.microsoft.com/office/powerpoint/2012/main">
        <p15:guide id="1" pos="2826">
          <p15:clr>
            <a:srgbClr val="FBAE40"/>
          </p15:clr>
        </p15:guide>
        <p15:guide id="2" pos="2934">
          <p15:clr>
            <a:srgbClr val="FBAE40"/>
          </p15:clr>
        </p15:guide>
        <p15:guide id="3" pos="54">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_Speaker Slide - 8 Holders | No Captions">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Image Mosaic - 8 Holders – No Caption</a:t>
            </a:r>
          </a:p>
        </p:txBody>
      </p:sp>
      <p:sp>
        <p:nvSpPr>
          <p:cNvPr id="6" name="Picture Placeholder 19">
            <a:extLst>
              <a:ext uri="{FF2B5EF4-FFF2-40B4-BE49-F238E27FC236}">
                <a16:creationId xmlns:a16="http://schemas.microsoft.com/office/drawing/2014/main" id="{51449E31-1B29-2347-9A61-AFB08ABBB413}"/>
              </a:ext>
            </a:extLst>
          </p:cNvPr>
          <p:cNvSpPr>
            <a:spLocks noGrp="1"/>
          </p:cNvSpPr>
          <p:nvPr>
            <p:ph type="pic" sz="quarter" idx="16" hasCustomPrompt="1"/>
          </p:nvPr>
        </p:nvSpPr>
        <p:spPr>
          <a:xfrm>
            <a:off x="6210303" y="342903"/>
            <a:ext cx="2819399" cy="2931695"/>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0" name="Picture Placeholder 12">
            <a:extLst>
              <a:ext uri="{FF2B5EF4-FFF2-40B4-BE49-F238E27FC236}">
                <a16:creationId xmlns:a16="http://schemas.microsoft.com/office/drawing/2014/main" id="{C7337C72-2373-B44F-8CD9-9E8FE037EB2B}"/>
              </a:ext>
            </a:extLst>
          </p:cNvPr>
          <p:cNvSpPr>
            <a:spLocks noGrp="1"/>
          </p:cNvSpPr>
          <p:nvPr>
            <p:ph type="pic" sz="quarter" idx="17" hasCustomPrompt="1"/>
          </p:nvPr>
        </p:nvSpPr>
        <p:spPr>
          <a:xfrm>
            <a:off x="76203" y="3543301"/>
            <a:ext cx="2857500" cy="3086099"/>
          </a:xfrm>
          <a:custGeom>
            <a:avLst/>
            <a:gdLst>
              <a:gd name="connsiteX0" fmla="*/ 2832036 w 5638800"/>
              <a:gd name="connsiteY0" fmla="*/ 902 h 6794507"/>
              <a:gd name="connsiteX1" fmla="*/ 2883172 w 5638800"/>
              <a:gd name="connsiteY1" fmla="*/ 28518 h 6794507"/>
              <a:gd name="connsiteX2" fmla="*/ 5617530 w 5638800"/>
              <a:gd name="connsiteY2" fmla="*/ 3338520 h 6794507"/>
              <a:gd name="connsiteX3" fmla="*/ 5616438 w 5638800"/>
              <a:gd name="connsiteY3" fmla="*/ 3457328 h 6794507"/>
              <a:gd name="connsiteX4" fmla="*/ 2883172 w 5638800"/>
              <a:gd name="connsiteY4" fmla="*/ 6765996 h 6794507"/>
              <a:gd name="connsiteX5" fmla="*/ 2819364 w 5638800"/>
              <a:gd name="connsiteY5" fmla="*/ 6794507 h 6794507"/>
              <a:gd name="connsiteX6" fmla="*/ 2755556 w 5638800"/>
              <a:gd name="connsiteY6" fmla="*/ 6765996 h 6794507"/>
              <a:gd name="connsiteX7" fmla="*/ 22363 w 5638800"/>
              <a:gd name="connsiteY7" fmla="*/ 3457328 h 6794507"/>
              <a:gd name="connsiteX8" fmla="*/ 21271 w 5638800"/>
              <a:gd name="connsiteY8" fmla="*/ 3338520 h 6794507"/>
              <a:gd name="connsiteX9" fmla="*/ 2755556 w 5638800"/>
              <a:gd name="connsiteY9" fmla="*/ 28518 h 6794507"/>
              <a:gd name="connsiteX10" fmla="*/ 2773477 w 5638800"/>
              <a:gd name="connsiteY10" fmla="*/ 12896 h 6794507"/>
              <a:gd name="connsiteX11" fmla="*/ 2832036 w 5638800"/>
              <a:gd name="connsiteY11" fmla="*/ 902 h 679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00" h="6794507">
                <a:moveTo>
                  <a:pt x="2832036" y="902"/>
                </a:moveTo>
                <a:cubicBezTo>
                  <a:pt x="2851887" y="3729"/>
                  <a:pt x="2870501" y="13158"/>
                  <a:pt x="2883172" y="28518"/>
                </a:cubicBezTo>
                <a:cubicBezTo>
                  <a:pt x="2883172" y="28518"/>
                  <a:pt x="5601870" y="3319470"/>
                  <a:pt x="5617530" y="3338520"/>
                </a:cubicBezTo>
                <a:cubicBezTo>
                  <a:pt x="5646287" y="3374268"/>
                  <a:pt x="5645849" y="3421987"/>
                  <a:pt x="5616438" y="3457328"/>
                </a:cubicBezTo>
                <a:cubicBezTo>
                  <a:pt x="5268916" y="3888556"/>
                  <a:pt x="2883172" y="6765996"/>
                  <a:pt x="2883172" y="6765996"/>
                </a:cubicBezTo>
                <a:cubicBezTo>
                  <a:pt x="2868372" y="6783864"/>
                  <a:pt x="2844645" y="6794466"/>
                  <a:pt x="2819364" y="6794507"/>
                </a:cubicBezTo>
                <a:cubicBezTo>
                  <a:pt x="2794083" y="6794466"/>
                  <a:pt x="2770356" y="6783864"/>
                  <a:pt x="2755556" y="6765996"/>
                </a:cubicBezTo>
                <a:cubicBezTo>
                  <a:pt x="2755556" y="6765996"/>
                  <a:pt x="369813" y="3888556"/>
                  <a:pt x="22363" y="3457328"/>
                </a:cubicBezTo>
                <a:cubicBezTo>
                  <a:pt x="-7047" y="3421987"/>
                  <a:pt x="-7487" y="3374267"/>
                  <a:pt x="21271" y="3338520"/>
                </a:cubicBezTo>
                <a:cubicBezTo>
                  <a:pt x="36859" y="3319470"/>
                  <a:pt x="2755556" y="28518"/>
                  <a:pt x="2755556" y="28518"/>
                </a:cubicBezTo>
                <a:cubicBezTo>
                  <a:pt x="2760520" y="22500"/>
                  <a:pt x="2766572" y="17224"/>
                  <a:pt x="2773477" y="12896"/>
                </a:cubicBezTo>
                <a:cubicBezTo>
                  <a:pt x="2791097" y="1849"/>
                  <a:pt x="2812185" y="-1926"/>
                  <a:pt x="2832036" y="902"/>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1" name="Picture Placeholder 17">
            <a:extLst>
              <a:ext uri="{FF2B5EF4-FFF2-40B4-BE49-F238E27FC236}">
                <a16:creationId xmlns:a16="http://schemas.microsoft.com/office/drawing/2014/main" id="{0F1A94C2-B8DC-264B-94FE-72A848763156}"/>
              </a:ext>
            </a:extLst>
          </p:cNvPr>
          <p:cNvSpPr>
            <a:spLocks noGrp="1"/>
          </p:cNvSpPr>
          <p:nvPr>
            <p:ph type="pic" sz="quarter" idx="18" hasCustomPrompt="1"/>
          </p:nvPr>
        </p:nvSpPr>
        <p:spPr>
          <a:xfrm>
            <a:off x="3162300" y="3543302"/>
            <a:ext cx="2819400" cy="3086100"/>
          </a:xfrm>
          <a:custGeom>
            <a:avLst/>
            <a:gdLst>
              <a:gd name="connsiteX0" fmla="*/ 2819401 w 5638800"/>
              <a:gd name="connsiteY0" fmla="*/ 0 h 6400800"/>
              <a:gd name="connsiteX1" fmla="*/ 5638800 w 5638800"/>
              <a:gd name="connsiteY1" fmla="*/ 3200400 h 6400800"/>
              <a:gd name="connsiteX2" fmla="*/ 2819401 w 5638800"/>
              <a:gd name="connsiteY2" fmla="*/ 6400800 h 6400800"/>
              <a:gd name="connsiteX3" fmla="*/ 0 w 5638800"/>
              <a:gd name="connsiteY3" fmla="*/ 3200400 h 6400800"/>
              <a:gd name="connsiteX4" fmla="*/ 2819401 w 5638800"/>
              <a:gd name="connsiteY4" fmla="*/ 0 h 640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8800" h="6400800">
                <a:moveTo>
                  <a:pt x="2819401" y="0"/>
                </a:moveTo>
                <a:cubicBezTo>
                  <a:pt x="4376511" y="0"/>
                  <a:pt x="5638800" y="1432868"/>
                  <a:pt x="5638800" y="3200400"/>
                </a:cubicBezTo>
                <a:cubicBezTo>
                  <a:pt x="5638800" y="4967933"/>
                  <a:pt x="4376511" y="6400800"/>
                  <a:pt x="2819401" y="6400800"/>
                </a:cubicBezTo>
                <a:cubicBezTo>
                  <a:pt x="1262289" y="6400800"/>
                  <a:pt x="0" y="4967933"/>
                  <a:pt x="0" y="3200400"/>
                </a:cubicBezTo>
                <a:cubicBezTo>
                  <a:pt x="0" y="1432868"/>
                  <a:pt x="1262289" y="0"/>
                  <a:pt x="281940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2" name="Picture Placeholder 14">
            <a:extLst>
              <a:ext uri="{FF2B5EF4-FFF2-40B4-BE49-F238E27FC236}">
                <a16:creationId xmlns:a16="http://schemas.microsoft.com/office/drawing/2014/main" id="{6B71FCB4-0E98-7649-A872-5FE71B97A4A6}"/>
              </a:ext>
            </a:extLst>
          </p:cNvPr>
          <p:cNvSpPr>
            <a:spLocks noGrp="1"/>
          </p:cNvSpPr>
          <p:nvPr>
            <p:ph type="pic" sz="quarter" idx="19" hasCustomPrompt="1"/>
          </p:nvPr>
        </p:nvSpPr>
        <p:spPr>
          <a:xfrm>
            <a:off x="3162301" y="352716"/>
            <a:ext cx="2819400" cy="2973561"/>
          </a:xfrm>
          <a:custGeom>
            <a:avLst/>
            <a:gdLst>
              <a:gd name="connsiteX0" fmla="*/ 155707 w 5639553"/>
              <a:gd name="connsiteY0" fmla="*/ 0 h 6381173"/>
              <a:gd name="connsiteX1" fmla="*/ 5483846 w 5639553"/>
              <a:gd name="connsiteY1" fmla="*/ 0 h 6381173"/>
              <a:gd name="connsiteX2" fmla="*/ 5483912 w 5639553"/>
              <a:gd name="connsiteY2" fmla="*/ 0 h 6381173"/>
              <a:gd name="connsiteX3" fmla="*/ 5639553 w 5639553"/>
              <a:gd name="connsiteY3" fmla="*/ 155772 h 6381173"/>
              <a:gd name="connsiteX4" fmla="*/ 5639553 w 5639553"/>
              <a:gd name="connsiteY4" fmla="*/ 2531122 h 6381173"/>
              <a:gd name="connsiteX5" fmla="*/ 5639553 w 5639553"/>
              <a:gd name="connsiteY5" fmla="*/ 3163130 h 6381173"/>
              <a:gd name="connsiteX6" fmla="*/ 5639553 w 5639553"/>
              <a:gd name="connsiteY6" fmla="*/ 4301332 h 6381173"/>
              <a:gd name="connsiteX7" fmla="*/ 5575005 w 5639553"/>
              <a:gd name="connsiteY7" fmla="*/ 4427597 h 6381173"/>
              <a:gd name="connsiteX8" fmla="*/ 2910935 w 5639553"/>
              <a:gd name="connsiteY8" fmla="*/ 6351731 h 6381173"/>
              <a:gd name="connsiteX9" fmla="*/ 2819777 w 5639553"/>
              <a:gd name="connsiteY9" fmla="*/ 6381173 h 6381173"/>
              <a:gd name="connsiteX10" fmla="*/ 2728619 w 5639553"/>
              <a:gd name="connsiteY10" fmla="*/ 6351731 h 6381173"/>
              <a:gd name="connsiteX11" fmla="*/ 64549 w 5639553"/>
              <a:gd name="connsiteY11" fmla="*/ 4427597 h 6381173"/>
              <a:gd name="connsiteX12" fmla="*/ 1 w 5639553"/>
              <a:gd name="connsiteY12" fmla="*/ 4301332 h 6381173"/>
              <a:gd name="connsiteX13" fmla="*/ 1 w 5639553"/>
              <a:gd name="connsiteY13" fmla="*/ 3163130 h 6381173"/>
              <a:gd name="connsiteX14" fmla="*/ 1 w 5639553"/>
              <a:gd name="connsiteY14" fmla="*/ 2531122 h 6381173"/>
              <a:gd name="connsiteX15" fmla="*/ 1 w 5639553"/>
              <a:gd name="connsiteY15" fmla="*/ 155772 h 6381173"/>
              <a:gd name="connsiteX16" fmla="*/ 1 w 5639553"/>
              <a:gd name="connsiteY16" fmla="*/ 155706 h 6381173"/>
              <a:gd name="connsiteX17" fmla="*/ 155707 w 5639553"/>
              <a:gd name="connsiteY17" fmla="*/ 0 h 638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39553" h="6381173">
                <a:moveTo>
                  <a:pt x="155707" y="0"/>
                </a:moveTo>
                <a:lnTo>
                  <a:pt x="5483846" y="0"/>
                </a:lnTo>
                <a:cubicBezTo>
                  <a:pt x="5483866" y="0"/>
                  <a:pt x="5483893" y="0"/>
                  <a:pt x="5483912" y="0"/>
                </a:cubicBezTo>
                <a:cubicBezTo>
                  <a:pt x="5569907" y="36"/>
                  <a:pt x="5639586" y="69778"/>
                  <a:pt x="5639553" y="155772"/>
                </a:cubicBezTo>
                <a:lnTo>
                  <a:pt x="5639553" y="2531122"/>
                </a:lnTo>
                <a:lnTo>
                  <a:pt x="5639553" y="3163130"/>
                </a:lnTo>
                <a:lnTo>
                  <a:pt x="5639553" y="4301332"/>
                </a:lnTo>
                <a:cubicBezTo>
                  <a:pt x="5639566" y="4351344"/>
                  <a:pt x="5615552" y="4398319"/>
                  <a:pt x="5575005" y="4427597"/>
                </a:cubicBezTo>
                <a:lnTo>
                  <a:pt x="2910935" y="6351731"/>
                </a:lnTo>
                <a:cubicBezTo>
                  <a:pt x="2883719" y="6371359"/>
                  <a:pt x="2851748" y="6381173"/>
                  <a:pt x="2819777" y="6381173"/>
                </a:cubicBezTo>
                <a:cubicBezTo>
                  <a:pt x="2787806" y="6381173"/>
                  <a:pt x="2755834" y="6371359"/>
                  <a:pt x="2728619" y="6351731"/>
                </a:cubicBezTo>
                <a:lnTo>
                  <a:pt x="64549" y="4427597"/>
                </a:lnTo>
                <a:cubicBezTo>
                  <a:pt x="24002" y="4398319"/>
                  <a:pt x="-12" y="4351344"/>
                  <a:pt x="1" y="4301332"/>
                </a:cubicBezTo>
                <a:lnTo>
                  <a:pt x="1" y="3163130"/>
                </a:lnTo>
                <a:lnTo>
                  <a:pt x="1" y="2531122"/>
                </a:lnTo>
                <a:lnTo>
                  <a:pt x="1" y="155772"/>
                </a:lnTo>
                <a:cubicBezTo>
                  <a:pt x="1" y="155751"/>
                  <a:pt x="1" y="155728"/>
                  <a:pt x="1" y="155706"/>
                </a:cubicBezTo>
                <a:cubicBezTo>
                  <a:pt x="1" y="69712"/>
                  <a:pt x="69713" y="0"/>
                  <a:pt x="155707"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6" name="Picture Placeholder 15">
            <a:extLst>
              <a:ext uri="{FF2B5EF4-FFF2-40B4-BE49-F238E27FC236}">
                <a16:creationId xmlns:a16="http://schemas.microsoft.com/office/drawing/2014/main" id="{0E4941D4-190D-4D42-BF30-50F549DB9E06}"/>
              </a:ext>
            </a:extLst>
          </p:cNvPr>
          <p:cNvSpPr>
            <a:spLocks noGrp="1"/>
          </p:cNvSpPr>
          <p:nvPr>
            <p:ph type="pic" sz="quarter" idx="20" hasCustomPrompt="1"/>
          </p:nvPr>
        </p:nvSpPr>
        <p:spPr>
          <a:xfrm>
            <a:off x="6210303" y="3543300"/>
            <a:ext cx="2819399" cy="3087768"/>
          </a:xfrm>
          <a:custGeom>
            <a:avLst/>
            <a:gdLst>
              <a:gd name="connsiteX0" fmla="*/ 1035561 w 5608890"/>
              <a:gd name="connsiteY0" fmla="*/ 0 h 6393283"/>
              <a:gd name="connsiteX1" fmla="*/ 1291301 w 5608890"/>
              <a:gd name="connsiteY1" fmla="*/ 0 h 6393283"/>
              <a:gd name="connsiteX2" fmla="*/ 1553873 w 5608890"/>
              <a:gd name="connsiteY2" fmla="*/ 0 h 6393283"/>
              <a:gd name="connsiteX3" fmla="*/ 4055018 w 5608890"/>
              <a:gd name="connsiteY3" fmla="*/ 0 h 6393283"/>
              <a:gd name="connsiteX4" fmla="*/ 4573390 w 5608890"/>
              <a:gd name="connsiteY4" fmla="*/ 0 h 6393283"/>
              <a:gd name="connsiteX5" fmla="*/ 4704691 w 5608890"/>
              <a:gd name="connsiteY5" fmla="*/ 77089 h 6393283"/>
              <a:gd name="connsiteX6" fmla="*/ 5608890 w 5608890"/>
              <a:gd name="connsiteY6" fmla="*/ 3196672 h 6393283"/>
              <a:gd name="connsiteX7" fmla="*/ 4704691 w 5608890"/>
              <a:gd name="connsiteY7" fmla="*/ 6316255 h 6393283"/>
              <a:gd name="connsiteX8" fmla="*/ 4573390 w 5608890"/>
              <a:gd name="connsiteY8" fmla="*/ 6393283 h 6393283"/>
              <a:gd name="connsiteX9" fmla="*/ 4304144 w 5608890"/>
              <a:gd name="connsiteY9" fmla="*/ 6393283 h 6393283"/>
              <a:gd name="connsiteX10" fmla="*/ 4055018 w 5608890"/>
              <a:gd name="connsiteY10" fmla="*/ 6393283 h 6393283"/>
              <a:gd name="connsiteX11" fmla="*/ 1553873 w 5608890"/>
              <a:gd name="connsiteY11" fmla="*/ 6393283 h 6393283"/>
              <a:gd name="connsiteX12" fmla="*/ 1291301 w 5608890"/>
              <a:gd name="connsiteY12" fmla="*/ 6393283 h 6393283"/>
              <a:gd name="connsiteX13" fmla="*/ 1035561 w 5608890"/>
              <a:gd name="connsiteY13" fmla="*/ 6393283 h 6393283"/>
              <a:gd name="connsiteX14" fmla="*/ 904199 w 5608890"/>
              <a:gd name="connsiteY14" fmla="*/ 6316255 h 6393283"/>
              <a:gd name="connsiteX15" fmla="*/ 0 w 5608890"/>
              <a:gd name="connsiteY15" fmla="*/ 3196672 h 6393283"/>
              <a:gd name="connsiteX16" fmla="*/ 904199 w 5608890"/>
              <a:gd name="connsiteY16" fmla="*/ 77089 h 6393283"/>
              <a:gd name="connsiteX17" fmla="*/ 1035561 w 5608890"/>
              <a:gd name="connsiteY17" fmla="*/ 0 h 639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08890" h="6393283">
                <a:moveTo>
                  <a:pt x="1035561" y="0"/>
                </a:moveTo>
                <a:lnTo>
                  <a:pt x="1291301" y="0"/>
                </a:lnTo>
                <a:lnTo>
                  <a:pt x="1553873" y="0"/>
                </a:lnTo>
                <a:lnTo>
                  <a:pt x="4055018" y="0"/>
                </a:lnTo>
                <a:lnTo>
                  <a:pt x="4573390" y="0"/>
                </a:lnTo>
                <a:cubicBezTo>
                  <a:pt x="4613912" y="0"/>
                  <a:pt x="4661187" y="9187"/>
                  <a:pt x="4704691" y="77089"/>
                </a:cubicBezTo>
                <a:cubicBezTo>
                  <a:pt x="5304671" y="1013049"/>
                  <a:pt x="5608890" y="2062665"/>
                  <a:pt x="5608890" y="3196672"/>
                </a:cubicBezTo>
                <a:cubicBezTo>
                  <a:pt x="5608890" y="4330679"/>
                  <a:pt x="5304671" y="5380294"/>
                  <a:pt x="4704691" y="6316255"/>
                </a:cubicBezTo>
                <a:cubicBezTo>
                  <a:pt x="4661187" y="6384156"/>
                  <a:pt x="4613912" y="6393283"/>
                  <a:pt x="4573390" y="6393283"/>
                </a:cubicBezTo>
                <a:lnTo>
                  <a:pt x="4304144" y="6393283"/>
                </a:lnTo>
                <a:lnTo>
                  <a:pt x="4055018" y="6393283"/>
                </a:lnTo>
                <a:lnTo>
                  <a:pt x="1553873" y="6393283"/>
                </a:lnTo>
                <a:lnTo>
                  <a:pt x="1291301" y="6393283"/>
                </a:lnTo>
                <a:lnTo>
                  <a:pt x="1035561" y="6393283"/>
                </a:lnTo>
                <a:cubicBezTo>
                  <a:pt x="995039" y="6393283"/>
                  <a:pt x="947703" y="6384156"/>
                  <a:pt x="904199" y="6316255"/>
                </a:cubicBezTo>
                <a:cubicBezTo>
                  <a:pt x="304219" y="5380294"/>
                  <a:pt x="0" y="4330679"/>
                  <a:pt x="0" y="3196672"/>
                </a:cubicBezTo>
                <a:cubicBezTo>
                  <a:pt x="0" y="2062665"/>
                  <a:pt x="304219" y="1013049"/>
                  <a:pt x="904199" y="77089"/>
                </a:cubicBezTo>
                <a:cubicBezTo>
                  <a:pt x="947703" y="9187"/>
                  <a:pt x="995039" y="0"/>
                  <a:pt x="1035561"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7" name="Picture Placeholder 32">
            <a:extLst>
              <a:ext uri="{FF2B5EF4-FFF2-40B4-BE49-F238E27FC236}">
                <a16:creationId xmlns:a16="http://schemas.microsoft.com/office/drawing/2014/main" id="{75C98F41-3139-184D-9EE4-2355C7E41A59}"/>
              </a:ext>
            </a:extLst>
          </p:cNvPr>
          <p:cNvSpPr>
            <a:spLocks noGrp="1"/>
          </p:cNvSpPr>
          <p:nvPr>
            <p:ph type="pic" sz="quarter" idx="21" hasCustomPrompt="1"/>
          </p:nvPr>
        </p:nvSpPr>
        <p:spPr>
          <a:xfrm>
            <a:off x="9258301" y="342901"/>
            <a:ext cx="2819399" cy="2971800"/>
          </a:xfrm>
          <a:custGeom>
            <a:avLst/>
            <a:gdLst>
              <a:gd name="connsiteX0" fmla="*/ 1995725 w 5628685"/>
              <a:gd name="connsiteY0" fmla="*/ 0 h 6408488"/>
              <a:gd name="connsiteX1" fmla="*/ 2215963 w 5628685"/>
              <a:gd name="connsiteY1" fmla="*/ 0 h 6408488"/>
              <a:gd name="connsiteX2" fmla="*/ 3358963 w 5628685"/>
              <a:gd name="connsiteY2" fmla="*/ 0 h 6408488"/>
              <a:gd name="connsiteX3" fmla="*/ 3632779 w 5628685"/>
              <a:gd name="connsiteY3" fmla="*/ 0 h 6408488"/>
              <a:gd name="connsiteX4" fmla="*/ 3835653 w 5628685"/>
              <a:gd name="connsiteY4" fmla="*/ 84044 h 6408488"/>
              <a:gd name="connsiteX5" fmla="*/ 5544519 w 5628685"/>
              <a:gd name="connsiteY5" fmla="*/ 1792910 h 6408488"/>
              <a:gd name="connsiteX6" fmla="*/ 5628685 w 5628685"/>
              <a:gd name="connsiteY6" fmla="*/ 1995784 h 6408488"/>
              <a:gd name="connsiteX7" fmla="*/ 5628685 w 5628685"/>
              <a:gd name="connsiteY7" fmla="*/ 4412704 h 6408488"/>
              <a:gd name="connsiteX8" fmla="*/ 5544640 w 5628685"/>
              <a:gd name="connsiteY8" fmla="*/ 4615578 h 6408488"/>
              <a:gd name="connsiteX9" fmla="*/ 3835775 w 5628685"/>
              <a:gd name="connsiteY9" fmla="*/ 6324443 h 6408488"/>
              <a:gd name="connsiteX10" fmla="*/ 3632901 w 5628685"/>
              <a:gd name="connsiteY10" fmla="*/ 6408488 h 6408488"/>
              <a:gd name="connsiteX11" fmla="*/ 3358963 w 5628685"/>
              <a:gd name="connsiteY11" fmla="*/ 6408488 h 6408488"/>
              <a:gd name="connsiteX12" fmla="*/ 2995892 w 5628685"/>
              <a:gd name="connsiteY12" fmla="*/ 6408488 h 6408488"/>
              <a:gd name="connsiteX13" fmla="*/ 2632818 w 5628685"/>
              <a:gd name="connsiteY13" fmla="*/ 6408488 h 6408488"/>
              <a:gd name="connsiteX14" fmla="*/ 2215963 w 5628685"/>
              <a:gd name="connsiteY14" fmla="*/ 6408488 h 6408488"/>
              <a:gd name="connsiteX15" fmla="*/ 1995725 w 5628685"/>
              <a:gd name="connsiteY15" fmla="*/ 6408488 h 6408488"/>
              <a:gd name="connsiteX16" fmla="*/ 1792850 w 5628685"/>
              <a:gd name="connsiteY16" fmla="*/ 6324443 h 6408488"/>
              <a:gd name="connsiteX17" fmla="*/ 83985 w 5628685"/>
              <a:gd name="connsiteY17" fmla="*/ 4615578 h 6408488"/>
              <a:gd name="connsiteX18" fmla="*/ 1 w 5628685"/>
              <a:gd name="connsiteY18" fmla="*/ 4412704 h 6408488"/>
              <a:gd name="connsiteX19" fmla="*/ 1 w 5628685"/>
              <a:gd name="connsiteY19" fmla="*/ 1995784 h 6408488"/>
              <a:gd name="connsiteX20" fmla="*/ 83985 w 5628685"/>
              <a:gd name="connsiteY20" fmla="*/ 1792910 h 6408488"/>
              <a:gd name="connsiteX21" fmla="*/ 1792850 w 5628685"/>
              <a:gd name="connsiteY21" fmla="*/ 84044 h 6408488"/>
              <a:gd name="connsiteX22" fmla="*/ 1995725 w 5628685"/>
              <a:gd name="connsiteY22" fmla="*/ 0 h 64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28685" h="6408488">
                <a:moveTo>
                  <a:pt x="1995725" y="0"/>
                </a:moveTo>
                <a:lnTo>
                  <a:pt x="2215963" y="0"/>
                </a:lnTo>
                <a:lnTo>
                  <a:pt x="3358963" y="0"/>
                </a:lnTo>
                <a:lnTo>
                  <a:pt x="3632779" y="0"/>
                </a:lnTo>
                <a:cubicBezTo>
                  <a:pt x="3708875" y="4"/>
                  <a:pt x="3781852" y="30236"/>
                  <a:pt x="3835653" y="84044"/>
                </a:cubicBezTo>
                <a:lnTo>
                  <a:pt x="5544519" y="1792910"/>
                </a:lnTo>
                <a:cubicBezTo>
                  <a:pt x="5598399" y="1846681"/>
                  <a:pt x="5628685" y="1919670"/>
                  <a:pt x="5628685" y="1995784"/>
                </a:cubicBezTo>
                <a:lnTo>
                  <a:pt x="5628685" y="4412704"/>
                </a:lnTo>
                <a:cubicBezTo>
                  <a:pt x="5628685" y="4488800"/>
                  <a:pt x="5598460" y="4561776"/>
                  <a:pt x="5544640" y="4615578"/>
                </a:cubicBezTo>
                <a:lnTo>
                  <a:pt x="3835775" y="6324443"/>
                </a:lnTo>
                <a:cubicBezTo>
                  <a:pt x="3781973" y="6378263"/>
                  <a:pt x="3708997" y="6408488"/>
                  <a:pt x="3632901" y="6408488"/>
                </a:cubicBezTo>
                <a:lnTo>
                  <a:pt x="3358963" y="6408488"/>
                </a:lnTo>
                <a:lnTo>
                  <a:pt x="2995892" y="6408488"/>
                </a:lnTo>
                <a:lnTo>
                  <a:pt x="2632818" y="6408488"/>
                </a:lnTo>
                <a:lnTo>
                  <a:pt x="2215963" y="6408488"/>
                </a:lnTo>
                <a:lnTo>
                  <a:pt x="1995725" y="6408488"/>
                </a:lnTo>
                <a:cubicBezTo>
                  <a:pt x="1919628" y="6408488"/>
                  <a:pt x="1846652" y="6378263"/>
                  <a:pt x="1792850" y="6324443"/>
                </a:cubicBezTo>
                <a:lnTo>
                  <a:pt x="83985" y="4615578"/>
                </a:lnTo>
                <a:cubicBezTo>
                  <a:pt x="30215" y="4561752"/>
                  <a:pt x="9" y="4488788"/>
                  <a:pt x="1" y="4412704"/>
                </a:cubicBezTo>
                <a:lnTo>
                  <a:pt x="1" y="1995784"/>
                </a:lnTo>
                <a:cubicBezTo>
                  <a:pt x="-11" y="1919700"/>
                  <a:pt x="30198" y="1846724"/>
                  <a:pt x="83985" y="1792910"/>
                </a:cubicBezTo>
                <a:lnTo>
                  <a:pt x="1792850" y="84044"/>
                </a:lnTo>
                <a:cubicBezTo>
                  <a:pt x="1846652" y="30236"/>
                  <a:pt x="1919628" y="4"/>
                  <a:pt x="1995725"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8" name="Picture Placeholder 8">
            <a:extLst>
              <a:ext uri="{FF2B5EF4-FFF2-40B4-BE49-F238E27FC236}">
                <a16:creationId xmlns:a16="http://schemas.microsoft.com/office/drawing/2014/main" id="{368DBD51-CED9-3C40-B4DE-6779406148A6}"/>
              </a:ext>
            </a:extLst>
          </p:cNvPr>
          <p:cNvSpPr>
            <a:spLocks noGrp="1"/>
          </p:cNvSpPr>
          <p:nvPr>
            <p:ph type="pic" sz="quarter" idx="22" hasCustomPrompt="1"/>
          </p:nvPr>
        </p:nvSpPr>
        <p:spPr>
          <a:xfrm>
            <a:off x="114304" y="360508"/>
            <a:ext cx="2819397" cy="2954195"/>
          </a:xfrm>
          <a:custGeom>
            <a:avLst/>
            <a:gdLst>
              <a:gd name="connsiteX0" fmla="*/ 1931972 w 5634081"/>
              <a:gd name="connsiteY0" fmla="*/ 1 h 6390473"/>
              <a:gd name="connsiteX1" fmla="*/ 1955878 w 5634081"/>
              <a:gd name="connsiteY1" fmla="*/ 1 h 6390473"/>
              <a:gd name="connsiteX2" fmla="*/ 3636753 w 5634081"/>
              <a:gd name="connsiteY2" fmla="*/ 1 h 6390473"/>
              <a:gd name="connsiteX3" fmla="*/ 3702040 w 5634081"/>
              <a:gd name="connsiteY3" fmla="*/ 1 h 6390473"/>
              <a:gd name="connsiteX4" fmla="*/ 3880952 w 5634081"/>
              <a:gd name="connsiteY4" fmla="*/ 103220 h 6390473"/>
              <a:gd name="connsiteX5" fmla="*/ 5606424 w 5634081"/>
              <a:gd name="connsiteY5" fmla="*/ 3091812 h 6390473"/>
              <a:gd name="connsiteX6" fmla="*/ 5606424 w 5634081"/>
              <a:gd name="connsiteY6" fmla="*/ 3298249 h 6390473"/>
              <a:gd name="connsiteX7" fmla="*/ 3881159 w 5634081"/>
              <a:gd name="connsiteY7" fmla="*/ 6287116 h 6390473"/>
              <a:gd name="connsiteX8" fmla="*/ 3702178 w 5634081"/>
              <a:gd name="connsiteY8" fmla="*/ 6390473 h 6390473"/>
              <a:gd name="connsiteX9" fmla="*/ 3636753 w 5634081"/>
              <a:gd name="connsiteY9" fmla="*/ 6390473 h 6390473"/>
              <a:gd name="connsiteX10" fmla="*/ 1955878 w 5634081"/>
              <a:gd name="connsiteY10" fmla="*/ 6390473 h 6390473"/>
              <a:gd name="connsiteX11" fmla="*/ 1931972 w 5634081"/>
              <a:gd name="connsiteY11" fmla="*/ 6390473 h 6390473"/>
              <a:gd name="connsiteX12" fmla="*/ 1753060 w 5634081"/>
              <a:gd name="connsiteY12" fmla="*/ 6287254 h 6390473"/>
              <a:gd name="connsiteX13" fmla="*/ 27657 w 5634081"/>
              <a:gd name="connsiteY13" fmla="*/ 3298524 h 6390473"/>
              <a:gd name="connsiteX14" fmla="*/ 27657 w 5634081"/>
              <a:gd name="connsiteY14" fmla="*/ 3092087 h 6390473"/>
              <a:gd name="connsiteX15" fmla="*/ 1753060 w 5634081"/>
              <a:gd name="connsiteY15" fmla="*/ 103220 h 6390473"/>
              <a:gd name="connsiteX16" fmla="*/ 1931972 w 5634081"/>
              <a:gd name="connsiteY16" fmla="*/ 1 h 639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34081" h="6390473">
                <a:moveTo>
                  <a:pt x="1931972" y="1"/>
                </a:moveTo>
                <a:lnTo>
                  <a:pt x="1955878" y="1"/>
                </a:lnTo>
                <a:lnTo>
                  <a:pt x="3636753" y="1"/>
                </a:lnTo>
                <a:lnTo>
                  <a:pt x="3702040" y="1"/>
                </a:lnTo>
                <a:cubicBezTo>
                  <a:pt x="3775840" y="-46"/>
                  <a:pt x="3844052" y="39307"/>
                  <a:pt x="3880952" y="103220"/>
                </a:cubicBezTo>
                <a:lnTo>
                  <a:pt x="5606424" y="3091812"/>
                </a:lnTo>
                <a:cubicBezTo>
                  <a:pt x="5643300" y="3155684"/>
                  <a:pt x="5643300" y="3234377"/>
                  <a:pt x="5606424" y="3298249"/>
                </a:cubicBezTo>
                <a:lnTo>
                  <a:pt x="3881159" y="6287116"/>
                </a:lnTo>
                <a:cubicBezTo>
                  <a:pt x="3844282" y="6351103"/>
                  <a:pt x="3776031" y="6390516"/>
                  <a:pt x="3702178" y="6390473"/>
                </a:cubicBezTo>
                <a:lnTo>
                  <a:pt x="3636753" y="6390473"/>
                </a:lnTo>
                <a:lnTo>
                  <a:pt x="1955878" y="6390473"/>
                </a:lnTo>
                <a:lnTo>
                  <a:pt x="1931972" y="6390473"/>
                </a:lnTo>
                <a:cubicBezTo>
                  <a:pt x="1858172" y="6390520"/>
                  <a:pt x="1789960" y="6351167"/>
                  <a:pt x="1753060" y="6287254"/>
                </a:cubicBezTo>
                <a:lnTo>
                  <a:pt x="27657" y="3298524"/>
                </a:lnTo>
                <a:cubicBezTo>
                  <a:pt x="-9219" y="3234652"/>
                  <a:pt x="-9219" y="3155959"/>
                  <a:pt x="27657" y="3092087"/>
                </a:cubicBezTo>
                <a:lnTo>
                  <a:pt x="1753060" y="103220"/>
                </a:lnTo>
                <a:cubicBezTo>
                  <a:pt x="1790022" y="39369"/>
                  <a:pt x="1858195" y="39"/>
                  <a:pt x="1931972" y="1"/>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9" name="Picture Placeholder 31">
            <a:extLst>
              <a:ext uri="{FF2B5EF4-FFF2-40B4-BE49-F238E27FC236}">
                <a16:creationId xmlns:a16="http://schemas.microsoft.com/office/drawing/2014/main" id="{E368EB98-05F9-C64D-9D72-DF694E1830E4}"/>
              </a:ext>
            </a:extLst>
          </p:cNvPr>
          <p:cNvSpPr>
            <a:spLocks noGrp="1"/>
          </p:cNvSpPr>
          <p:nvPr>
            <p:ph type="pic" sz="quarter" idx="23" hasCustomPrompt="1"/>
          </p:nvPr>
        </p:nvSpPr>
        <p:spPr>
          <a:xfrm>
            <a:off x="9258300" y="3543302"/>
            <a:ext cx="2819397" cy="3086100"/>
          </a:xfrm>
          <a:custGeom>
            <a:avLst/>
            <a:gdLst>
              <a:gd name="connsiteX0" fmla="*/ 531103 w 5616391"/>
              <a:gd name="connsiteY0" fmla="*/ 0 h 6369424"/>
              <a:gd name="connsiteX1" fmla="*/ 1799667 w 5616391"/>
              <a:gd name="connsiteY1" fmla="*/ 0 h 6369424"/>
              <a:gd name="connsiteX2" fmla="*/ 2176183 w 5616391"/>
              <a:gd name="connsiteY2" fmla="*/ 0 h 6369424"/>
              <a:gd name="connsiteX3" fmla="*/ 3440209 w 5616391"/>
              <a:gd name="connsiteY3" fmla="*/ 0 h 6369424"/>
              <a:gd name="connsiteX4" fmla="*/ 5085288 w 5616391"/>
              <a:gd name="connsiteY4" fmla="*/ 0 h 6369424"/>
              <a:gd name="connsiteX5" fmla="*/ 5113207 w 5616391"/>
              <a:gd name="connsiteY5" fmla="*/ 27978 h 6369424"/>
              <a:gd name="connsiteX6" fmla="*/ 5588414 w 5616391"/>
              <a:gd name="connsiteY6" fmla="*/ 503185 h 6369424"/>
              <a:gd name="connsiteX7" fmla="*/ 5616391 w 5616391"/>
              <a:gd name="connsiteY7" fmla="*/ 531103 h 6369424"/>
              <a:gd name="connsiteX8" fmla="*/ 5616391 w 5616391"/>
              <a:gd name="connsiteY8" fmla="*/ 5838321 h 6369424"/>
              <a:gd name="connsiteX9" fmla="*/ 5588414 w 5616391"/>
              <a:gd name="connsiteY9" fmla="*/ 5866240 h 6369424"/>
              <a:gd name="connsiteX10" fmla="*/ 5113207 w 5616391"/>
              <a:gd name="connsiteY10" fmla="*/ 6341447 h 6369424"/>
              <a:gd name="connsiteX11" fmla="*/ 5085288 w 5616391"/>
              <a:gd name="connsiteY11" fmla="*/ 6369424 h 6369424"/>
              <a:gd name="connsiteX12" fmla="*/ 3816726 w 5616391"/>
              <a:gd name="connsiteY12" fmla="*/ 6369424 h 6369424"/>
              <a:gd name="connsiteX13" fmla="*/ 3440209 w 5616391"/>
              <a:gd name="connsiteY13" fmla="*/ 6369424 h 6369424"/>
              <a:gd name="connsiteX14" fmla="*/ 2176183 w 5616391"/>
              <a:gd name="connsiteY14" fmla="*/ 6369424 h 6369424"/>
              <a:gd name="connsiteX15" fmla="*/ 1799667 w 5616391"/>
              <a:gd name="connsiteY15" fmla="*/ 6369424 h 6369424"/>
              <a:gd name="connsiteX16" fmla="*/ 531103 w 5616391"/>
              <a:gd name="connsiteY16" fmla="*/ 6369424 h 6369424"/>
              <a:gd name="connsiteX17" fmla="*/ 503185 w 5616391"/>
              <a:gd name="connsiteY17" fmla="*/ 6341447 h 6369424"/>
              <a:gd name="connsiteX18" fmla="*/ 27978 w 5616391"/>
              <a:gd name="connsiteY18" fmla="*/ 5866240 h 6369424"/>
              <a:gd name="connsiteX19" fmla="*/ 0 w 5616391"/>
              <a:gd name="connsiteY19" fmla="*/ 5838321 h 6369424"/>
              <a:gd name="connsiteX20" fmla="*/ 0 w 5616391"/>
              <a:gd name="connsiteY20" fmla="*/ 531103 h 6369424"/>
              <a:gd name="connsiteX21" fmla="*/ 27978 w 5616391"/>
              <a:gd name="connsiteY21" fmla="*/ 503185 h 6369424"/>
              <a:gd name="connsiteX22" fmla="*/ 503185 w 5616391"/>
              <a:gd name="connsiteY22" fmla="*/ 27978 h 6369424"/>
              <a:gd name="connsiteX23" fmla="*/ 531103 w 5616391"/>
              <a:gd name="connsiteY23" fmla="*/ 0 h 63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16391" h="6369424">
                <a:moveTo>
                  <a:pt x="531103" y="0"/>
                </a:moveTo>
                <a:lnTo>
                  <a:pt x="1799667" y="0"/>
                </a:lnTo>
                <a:lnTo>
                  <a:pt x="2176183" y="0"/>
                </a:lnTo>
                <a:lnTo>
                  <a:pt x="3440209" y="0"/>
                </a:lnTo>
                <a:lnTo>
                  <a:pt x="5085288" y="0"/>
                </a:lnTo>
                <a:cubicBezTo>
                  <a:pt x="5100634" y="225"/>
                  <a:pt x="5113015" y="12629"/>
                  <a:pt x="5113207" y="27978"/>
                </a:cubicBezTo>
                <a:cubicBezTo>
                  <a:pt x="5127773" y="284151"/>
                  <a:pt x="5332267" y="488617"/>
                  <a:pt x="5588414" y="503185"/>
                </a:cubicBezTo>
                <a:cubicBezTo>
                  <a:pt x="5603712" y="503530"/>
                  <a:pt x="5616034" y="515820"/>
                  <a:pt x="5616391" y="531103"/>
                </a:cubicBezTo>
                <a:lnTo>
                  <a:pt x="5616391" y="5838321"/>
                </a:lnTo>
                <a:cubicBezTo>
                  <a:pt x="5616153" y="5853667"/>
                  <a:pt x="5603771" y="5866049"/>
                  <a:pt x="5588414" y="5866240"/>
                </a:cubicBezTo>
                <a:cubicBezTo>
                  <a:pt x="5332267" y="5880806"/>
                  <a:pt x="5127773" y="6085301"/>
                  <a:pt x="5113207" y="6341447"/>
                </a:cubicBezTo>
                <a:cubicBezTo>
                  <a:pt x="5112861" y="6356745"/>
                  <a:pt x="5100569" y="6369067"/>
                  <a:pt x="5085288" y="6369424"/>
                </a:cubicBezTo>
                <a:lnTo>
                  <a:pt x="3816726" y="6369424"/>
                </a:lnTo>
                <a:lnTo>
                  <a:pt x="3440209" y="6369424"/>
                </a:lnTo>
                <a:lnTo>
                  <a:pt x="2176183" y="6369424"/>
                </a:lnTo>
                <a:lnTo>
                  <a:pt x="1799667" y="6369424"/>
                </a:lnTo>
                <a:lnTo>
                  <a:pt x="531103" y="6369424"/>
                </a:lnTo>
                <a:cubicBezTo>
                  <a:pt x="515755" y="6369186"/>
                  <a:pt x="503376" y="6356804"/>
                  <a:pt x="503185" y="6341447"/>
                </a:cubicBezTo>
                <a:cubicBezTo>
                  <a:pt x="488617" y="6085301"/>
                  <a:pt x="284151" y="5880806"/>
                  <a:pt x="27978" y="5866240"/>
                </a:cubicBezTo>
                <a:cubicBezTo>
                  <a:pt x="12694" y="5865894"/>
                  <a:pt x="378" y="5853603"/>
                  <a:pt x="0" y="5838321"/>
                </a:cubicBezTo>
                <a:lnTo>
                  <a:pt x="0" y="531103"/>
                </a:lnTo>
                <a:cubicBezTo>
                  <a:pt x="225" y="515755"/>
                  <a:pt x="12629" y="503376"/>
                  <a:pt x="27978" y="503185"/>
                </a:cubicBezTo>
                <a:cubicBezTo>
                  <a:pt x="284151" y="488617"/>
                  <a:pt x="488617" y="284151"/>
                  <a:pt x="503185" y="27978"/>
                </a:cubicBezTo>
                <a:cubicBezTo>
                  <a:pt x="503530" y="12694"/>
                  <a:pt x="515820" y="378"/>
                  <a:pt x="531103"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sp>
        <p:nvSpPr>
          <p:cNvPr id="13" name="TextBox 12">
            <a:extLst>
              <a:ext uri="{FF2B5EF4-FFF2-40B4-BE49-F238E27FC236}">
                <a16:creationId xmlns:a16="http://schemas.microsoft.com/office/drawing/2014/main" id="{0EE4A278-FE1E-C249-8856-73493E53A0D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Slide Elements:</a:t>
            </a: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Image Holders</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Delete any unused holders.</a:t>
            </a:r>
          </a:p>
        </p:txBody>
      </p:sp>
      <p:sp>
        <p:nvSpPr>
          <p:cNvPr id="14" name="Footer Placeholder 4">
            <a:extLst>
              <a:ext uri="{FF2B5EF4-FFF2-40B4-BE49-F238E27FC236}">
                <a16:creationId xmlns:a16="http://schemas.microsoft.com/office/drawing/2014/main" id="{24B9A026-C97A-EF47-8B02-2F20F1166136}"/>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35735119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6" grpId="0" animBg="1"/>
      <p:bldP spid="17" grpId="0" animBg="1"/>
      <p:bldP spid="18" grpId="0" animBg="1"/>
      <p:bldP spid="19" grpId="0" animBg="1"/>
    </p:bldLst>
  </p:timing>
  <p:extLst mod="1">
    <p:ext uri="{DCECCB84-F9BA-43D5-87BE-67443E8EF086}">
      <p15:sldGuideLst xmlns:p15="http://schemas.microsoft.com/office/powerpoint/2012/main">
        <p15:guide id="1" pos="2826">
          <p15:clr>
            <a:srgbClr val="FBAE40"/>
          </p15:clr>
        </p15:guide>
        <p15:guide id="2" pos="54">
          <p15:clr>
            <a:srgbClr val="FBAE40"/>
          </p15:clr>
        </p15:guide>
        <p15:guide id="3" pos="2934">
          <p15:clr>
            <a:srgbClr val="FBAE40"/>
          </p15:clr>
        </p15:guide>
        <p15:guide id="4" pos="5706">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Cover Slide | Split | Notched Frame | Hexagon Shape">
    <p:bg>
      <p:bgPr>
        <a:solidFill>
          <a:schemeClr val="accent1"/>
        </a:solidFill>
        <a:effectLst/>
      </p:bgPr>
    </p:bg>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4D264B45-88CE-DF4A-A3B3-E966517F6BFE}"/>
              </a:ext>
            </a:extLst>
          </p:cNvPr>
          <p:cNvSpPr/>
          <p:nvPr userDrawn="1"/>
        </p:nvSpPr>
        <p:spPr>
          <a:xfrm>
            <a:off x="238802" y="228299"/>
            <a:ext cx="5618657" cy="6378877"/>
          </a:xfrm>
          <a:custGeom>
            <a:avLst/>
            <a:gdLst>
              <a:gd name="connsiteX0" fmla="*/ 1928462 w 5618657"/>
              <a:gd name="connsiteY0" fmla="*/ 1 h 6378877"/>
              <a:gd name="connsiteX1" fmla="*/ 2941265 w 5618657"/>
              <a:gd name="connsiteY1" fmla="*/ 1 h 6378877"/>
              <a:gd name="connsiteX2" fmla="*/ 2941265 w 5618657"/>
              <a:gd name="connsiteY2" fmla="*/ 1 h 6378877"/>
              <a:gd name="connsiteX3" fmla="*/ 3512272 w 5618657"/>
              <a:gd name="connsiteY3" fmla="*/ 1 h 6378877"/>
              <a:gd name="connsiteX4" fmla="*/ 3512272 w 5618657"/>
              <a:gd name="connsiteY4" fmla="*/ 1 h 6378877"/>
              <a:gd name="connsiteX5" fmla="*/ 3690119 w 5618657"/>
              <a:gd name="connsiteY5" fmla="*/ 1 h 6378877"/>
              <a:gd name="connsiteX6" fmla="*/ 3868706 w 5618657"/>
              <a:gd name="connsiteY6" fmla="*/ 103033 h 6378877"/>
              <a:gd name="connsiteX7" fmla="*/ 5591045 w 5618657"/>
              <a:gd name="connsiteY7" fmla="*/ 3086202 h 6378877"/>
              <a:gd name="connsiteX8" fmla="*/ 5591045 w 5618657"/>
              <a:gd name="connsiteY8" fmla="*/ 3292265 h 6378877"/>
              <a:gd name="connsiteX9" fmla="*/ 3868913 w 5618657"/>
              <a:gd name="connsiteY9" fmla="*/ 6275709 h 6378877"/>
              <a:gd name="connsiteX10" fmla="*/ 3690258 w 5618657"/>
              <a:gd name="connsiteY10" fmla="*/ 6378877 h 6378877"/>
              <a:gd name="connsiteX11" fmla="*/ 3512272 w 5618657"/>
              <a:gd name="connsiteY11" fmla="*/ 6378877 h 6378877"/>
              <a:gd name="connsiteX12" fmla="*/ 2941265 w 5618657"/>
              <a:gd name="connsiteY12" fmla="*/ 6378877 h 6378877"/>
              <a:gd name="connsiteX13" fmla="*/ 2677389 w 5618657"/>
              <a:gd name="connsiteY13" fmla="*/ 6378877 h 6378877"/>
              <a:gd name="connsiteX14" fmla="*/ 2093129 w 5618657"/>
              <a:gd name="connsiteY14" fmla="*/ 6378877 h 6378877"/>
              <a:gd name="connsiteX15" fmla="*/ 1928462 w 5618657"/>
              <a:gd name="connsiteY15" fmla="*/ 6378877 h 6378877"/>
              <a:gd name="connsiteX16" fmla="*/ 1749875 w 5618657"/>
              <a:gd name="connsiteY16" fmla="*/ 6275846 h 6378877"/>
              <a:gd name="connsiteX17" fmla="*/ 27606 w 5618657"/>
              <a:gd name="connsiteY17" fmla="*/ 3292540 h 6378877"/>
              <a:gd name="connsiteX18" fmla="*/ 27606 w 5618657"/>
              <a:gd name="connsiteY18" fmla="*/ 3086477 h 6378877"/>
              <a:gd name="connsiteX19" fmla="*/ 1749875 w 5618657"/>
              <a:gd name="connsiteY19" fmla="*/ 103032 h 6378877"/>
              <a:gd name="connsiteX20" fmla="*/ 1928462 w 5618657"/>
              <a:gd name="connsiteY20" fmla="*/ 1 h 637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8657" h="6378877">
                <a:moveTo>
                  <a:pt x="1928462" y="1"/>
                </a:moveTo>
                <a:lnTo>
                  <a:pt x="2941265" y="1"/>
                </a:lnTo>
                <a:lnTo>
                  <a:pt x="2941265" y="1"/>
                </a:lnTo>
                <a:lnTo>
                  <a:pt x="3512272" y="1"/>
                </a:lnTo>
                <a:lnTo>
                  <a:pt x="3512272" y="1"/>
                </a:lnTo>
                <a:lnTo>
                  <a:pt x="3690119" y="1"/>
                </a:lnTo>
                <a:cubicBezTo>
                  <a:pt x="3763787" y="-46"/>
                  <a:pt x="3831877" y="39235"/>
                  <a:pt x="3868706" y="103033"/>
                </a:cubicBezTo>
                <a:lnTo>
                  <a:pt x="5591045" y="3086202"/>
                </a:lnTo>
                <a:cubicBezTo>
                  <a:pt x="5627861" y="3149957"/>
                  <a:pt x="5627861" y="3228509"/>
                  <a:pt x="5591045" y="3292265"/>
                </a:cubicBezTo>
                <a:lnTo>
                  <a:pt x="3868913" y="6275709"/>
                </a:lnTo>
                <a:cubicBezTo>
                  <a:pt x="3832103" y="6339581"/>
                  <a:pt x="3763979" y="6378946"/>
                  <a:pt x="3690258" y="6378877"/>
                </a:cubicBezTo>
                <a:lnTo>
                  <a:pt x="3512272" y="6378877"/>
                </a:lnTo>
                <a:lnTo>
                  <a:pt x="2941265" y="6378877"/>
                </a:lnTo>
                <a:lnTo>
                  <a:pt x="2677389" y="6378877"/>
                </a:lnTo>
                <a:lnTo>
                  <a:pt x="2093129" y="6378877"/>
                </a:lnTo>
                <a:lnTo>
                  <a:pt x="1928462" y="6378877"/>
                </a:lnTo>
                <a:cubicBezTo>
                  <a:pt x="1854795" y="6378946"/>
                  <a:pt x="1786706" y="6339643"/>
                  <a:pt x="1749875" y="6275846"/>
                </a:cubicBezTo>
                <a:lnTo>
                  <a:pt x="27606" y="3292540"/>
                </a:lnTo>
                <a:cubicBezTo>
                  <a:pt x="-9203" y="3228784"/>
                  <a:pt x="-9203" y="3150233"/>
                  <a:pt x="27606" y="3086477"/>
                </a:cubicBezTo>
                <a:lnTo>
                  <a:pt x="1749875" y="103032"/>
                </a:lnTo>
                <a:cubicBezTo>
                  <a:pt x="1786767" y="39298"/>
                  <a:pt x="1854817" y="39"/>
                  <a:pt x="1928462" y="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dirty="0">
              <a:latin typeface="Girl Scout Display Light" panose="02020003000000000000" pitchFamily="18" charset="0"/>
            </a:endParaRPr>
          </a:p>
        </p:txBody>
      </p:sp>
      <p:sp>
        <p:nvSpPr>
          <p:cNvPr id="11" name="Rectangle 10">
            <a:extLst>
              <a:ext uri="{FF2B5EF4-FFF2-40B4-BE49-F238E27FC236}">
                <a16:creationId xmlns:a16="http://schemas.microsoft.com/office/drawing/2014/main" id="{EC39843A-7891-BD45-BED3-367560121394}"/>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©2022 Girl Scouts of the USA. All Rights Reserved.  Not for public distribution.</a:t>
            </a:r>
            <a:endParaRPr lang="en-US" dirty="0"/>
          </a:p>
        </p:txBody>
      </p:sp>
      <p:sp>
        <p:nvSpPr>
          <p:cNvPr id="9" name="Title 5">
            <a:extLst>
              <a:ext uri="{FF2B5EF4-FFF2-40B4-BE49-F238E27FC236}">
                <a16:creationId xmlns:a16="http://schemas.microsoft.com/office/drawing/2014/main" id="{23D23C55-4BF5-1043-B588-07745DC7ACA2}"/>
              </a:ext>
            </a:extLst>
          </p:cNvPr>
          <p:cNvSpPr>
            <a:spLocks noGrp="1"/>
          </p:cNvSpPr>
          <p:nvPr>
            <p:ph type="title" hasCustomPrompt="1"/>
          </p:nvPr>
        </p:nvSpPr>
        <p:spPr>
          <a:xfrm>
            <a:off x="342900" y="914403"/>
            <a:ext cx="5410200"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0" name="Text Placeholder 46">
            <a:extLst>
              <a:ext uri="{FF2B5EF4-FFF2-40B4-BE49-F238E27FC236}">
                <a16:creationId xmlns:a16="http://schemas.microsoft.com/office/drawing/2014/main" id="{8F35C77C-FDB4-794B-8B19-6549DC6719A0}"/>
              </a:ext>
            </a:extLst>
          </p:cNvPr>
          <p:cNvSpPr>
            <a:spLocks noGrp="1"/>
          </p:cNvSpPr>
          <p:nvPr>
            <p:ph type="body" sz="quarter" idx="15" hasCustomPrompt="1"/>
          </p:nvPr>
        </p:nvSpPr>
        <p:spPr>
          <a:xfrm>
            <a:off x="342644" y="3425696"/>
            <a:ext cx="5399117" cy="3089405"/>
          </a:xfrm>
        </p:spPr>
        <p:txBody>
          <a:bodyPr lIns="182880" rIns="182880" anchor="t">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3" name="TextBox 12">
            <a:extLst>
              <a:ext uri="{FF2B5EF4-FFF2-40B4-BE49-F238E27FC236}">
                <a16:creationId xmlns:a16="http://schemas.microsoft.com/office/drawing/2014/main" id="{D51F322A-1F5A-C34D-945A-8A3B4D889B12}"/>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Display Light" panose="02020003000000000000" pitchFamily="18" charset="0"/>
              </a:rPr>
              <a:t>Slide Type:</a:t>
            </a:r>
          </a:p>
          <a:p>
            <a:pPr algn="ctr"/>
            <a:r>
              <a:rPr lang="en-US" sz="2133" b="0" i="0" dirty="0">
                <a:solidFill>
                  <a:srgbClr val="808080"/>
                </a:solidFill>
                <a:latin typeface="Girl Scout Display Light" panose="02020003000000000000" pitchFamily="18" charset="0"/>
              </a:rPr>
              <a:t>Transition Slide w/ Subtitle – Split Color – Notched Frame | Hexagon Shape</a:t>
            </a:r>
          </a:p>
        </p:txBody>
      </p:sp>
      <p:sp>
        <p:nvSpPr>
          <p:cNvPr id="12" name="Picture Placeholder 11">
            <a:extLst>
              <a:ext uri="{FF2B5EF4-FFF2-40B4-BE49-F238E27FC236}">
                <a16:creationId xmlns:a16="http://schemas.microsoft.com/office/drawing/2014/main" id="{CF25FA6B-6FCF-5C48-89D9-84C5866E00D8}"/>
              </a:ext>
            </a:extLst>
          </p:cNvPr>
          <p:cNvSpPr>
            <a:spLocks noGrp="1"/>
          </p:cNvSpPr>
          <p:nvPr>
            <p:ph type="pic" sz="quarter" idx="21" hasCustomPrompt="1"/>
          </p:nvPr>
        </p:nvSpPr>
        <p:spPr>
          <a:xfrm>
            <a:off x="6307666" y="228599"/>
            <a:ext cx="5630333" cy="6417371"/>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an image</a:t>
            </a:r>
          </a:p>
        </p:txBody>
      </p:sp>
      <p:pic>
        <p:nvPicPr>
          <p:cNvPr id="15" name="Graphic 14">
            <a:extLst>
              <a:ext uri="{FF2B5EF4-FFF2-40B4-BE49-F238E27FC236}">
                <a16:creationId xmlns:a16="http://schemas.microsoft.com/office/drawing/2014/main" id="{CB19EE46-524D-1D47-87BC-8361931A701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4001" y="228600"/>
            <a:ext cx="520340" cy="487680"/>
          </a:xfrm>
          <a:prstGeom prst="rect">
            <a:avLst/>
          </a:prstGeom>
        </p:spPr>
      </p:pic>
      <p:sp>
        <p:nvSpPr>
          <p:cNvPr id="14" name="TextBox 13">
            <a:extLst>
              <a:ext uri="{FF2B5EF4-FFF2-40B4-BE49-F238E27FC236}">
                <a16:creationId xmlns:a16="http://schemas.microsoft.com/office/drawing/2014/main" id="{EAA7A540-72D3-E244-8587-64ACEF59F28B}"/>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Display Light" panose="02020003000000000000" pitchFamily="18" charset="0"/>
              </a:rPr>
              <a:t>Editable Slide Elements:</a:t>
            </a:r>
          </a:p>
          <a:p>
            <a:pPr algn="l"/>
            <a:r>
              <a:rPr lang="en-US" sz="1067" b="0" i="0" dirty="0">
                <a:solidFill>
                  <a:srgbClr val="808080"/>
                </a:solidFill>
                <a:latin typeface="Girl Scout Display Light" panose="02020003000000000000"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Octagon image holder.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dirty="0">
                <a:solidFill>
                  <a:srgbClr val="808080"/>
                </a:solidFill>
                <a:latin typeface="Girl Scout Display Light" panose="02020003000000000000" pitchFamily="18" charset="0"/>
              </a:rPr>
              <a:t>Use crop tool to fit image to shape.</a:t>
            </a:r>
          </a:p>
          <a:p>
            <a:pPr marL="121917" indent="0" algn="l">
              <a:buFont typeface="Arial" panose="020B0604020202020204" pitchFamily="34" charset="0"/>
              <a:buNone/>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Display Light </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24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a:p>
            <a:pPr algn="l"/>
            <a:r>
              <a:rPr lang="en-US" sz="1067" b="0" i="0" dirty="0">
                <a:solidFill>
                  <a:srgbClr val="808080"/>
                </a:solidFill>
                <a:latin typeface="Girl Scout Display Light"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Font: Girl Scout</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Display Light" panose="02020003000000000000" pitchFamily="18" charset="0"/>
              </a:rPr>
              <a:t>Horiz</a:t>
            </a:r>
            <a:r>
              <a:rPr lang="en-US" sz="1067" b="0" i="0" dirty="0">
                <a:solidFill>
                  <a:srgbClr val="808080"/>
                </a:solidFill>
                <a:latin typeface="Girl Scout Display Light" panose="02020003000000000000" pitchFamily="18" charset="0"/>
              </a:rPr>
              <a:t>.: Centered</a:t>
            </a:r>
          </a:p>
          <a:p>
            <a:pPr marL="716251" lvl="1" indent="-137157" algn="l">
              <a:buFont typeface="Arial" panose="020B0604020202020204" pitchFamily="34" charset="0"/>
              <a:buChar char="•"/>
            </a:pPr>
            <a:r>
              <a:rPr lang="en-US" sz="1067" b="0" i="0" dirty="0">
                <a:solidFill>
                  <a:srgbClr val="808080"/>
                </a:solidFill>
                <a:latin typeface="Girl Scout Display Light"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Display Light" panose="02020003000000000000" pitchFamily="18" charset="0"/>
            </a:endParaRPr>
          </a:p>
        </p:txBody>
      </p:sp>
      <p:sp>
        <p:nvSpPr>
          <p:cNvPr id="17" name="Slide Number Placeholder 6">
            <a:extLst>
              <a:ext uri="{FF2B5EF4-FFF2-40B4-BE49-F238E27FC236}">
                <a16:creationId xmlns:a16="http://schemas.microsoft.com/office/drawing/2014/main" id="{F6F425C2-0FBB-294D-BEFF-6918448A941E}"/>
              </a:ext>
            </a:extLst>
          </p:cNvPr>
          <p:cNvSpPr>
            <a:spLocks noGrp="1"/>
          </p:cNvSpPr>
          <p:nvPr>
            <p:ph type="sldNum" sz="quarter" idx="12"/>
          </p:nvPr>
        </p:nvSpPr>
        <p:spPr>
          <a:xfrm>
            <a:off x="11313945" y="6629402"/>
            <a:ext cx="734123" cy="243652"/>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7155044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extLst mod="1">
    <p:ext uri="{DCECCB84-F9BA-43D5-87BE-67443E8EF086}">
      <p15:sldGuideLst xmlns:p15="http://schemas.microsoft.com/office/powerpoint/2012/main">
        <p15:guide id="1" pos="4320">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_Text - Two Line Title | no Sub | 1 Col">
    <p:bg>
      <p:bgPr>
        <a:solidFill>
          <a:schemeClr val="accent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6" name="Title 5">
            <a:extLst>
              <a:ext uri="{FF2B5EF4-FFF2-40B4-BE49-F238E27FC236}">
                <a16:creationId xmlns:a16="http://schemas.microsoft.com/office/drawing/2014/main" id="{E9FA72DD-D9A3-484B-8C61-C7B8ED048A4C}"/>
              </a:ext>
            </a:extLst>
          </p:cNvPr>
          <p:cNvSpPr>
            <a:spLocks noGrp="1"/>
          </p:cNvSpPr>
          <p:nvPr>
            <p:ph type="title" hasCustomPrompt="1"/>
          </p:nvPr>
        </p:nvSpPr>
        <p:spPr>
          <a:xfrm>
            <a:off x="240175" y="342901"/>
            <a:ext cx="11734800" cy="766823"/>
          </a:xfrm>
        </p:spPr>
        <p:txBody>
          <a:bodyPr/>
          <a:lstStyle>
            <a:lvl1pPr>
              <a:defRPr sz="24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228600" y="-577515"/>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Slide - Two Line Title – No Sub – 1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228602" y="2411139"/>
            <a:ext cx="11746375"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228602" y="1171077"/>
            <a:ext cx="11746375" cy="1235241"/>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3" name="Footer Placeholder 2">
            <a:extLst>
              <a:ext uri="{FF2B5EF4-FFF2-40B4-BE49-F238E27FC236}">
                <a16:creationId xmlns:a16="http://schemas.microsoft.com/office/drawing/2014/main" id="{CF854965-E2FF-1C44-8908-AECC464B414A}"/>
              </a:ext>
            </a:extLst>
          </p:cNvPr>
          <p:cNvSpPr>
            <a:spLocks noGrp="1"/>
          </p:cNvSpPr>
          <p:nvPr>
            <p:ph type="ftr" sz="quarter" idx="16"/>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0" name="Text Placeholder 46">
            <a:extLst>
              <a:ext uri="{FF2B5EF4-FFF2-40B4-BE49-F238E27FC236}">
                <a16:creationId xmlns:a16="http://schemas.microsoft.com/office/drawing/2014/main" id="{E5D1BDA0-4BC7-314C-B715-8F6309B926D7}"/>
              </a:ext>
            </a:extLst>
          </p:cNvPr>
          <p:cNvSpPr>
            <a:spLocks noGrp="1"/>
          </p:cNvSpPr>
          <p:nvPr>
            <p:ph type="body" sz="quarter" idx="17"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1" name="TextBox 10">
            <a:extLst>
              <a:ext uri="{FF2B5EF4-FFF2-40B4-BE49-F238E27FC236}">
                <a16:creationId xmlns:a16="http://schemas.microsoft.com/office/drawing/2014/main" id="{3C2001ED-E140-CE4F-88AC-312D939A7BC2}"/>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985985629"/>
      </p:ext>
    </p:extLst>
  </p:cSld>
  <p:clrMapOvr>
    <a:masterClrMapping/>
  </p:clrMapOvr>
  <p:transition>
    <p:fade/>
  </p:transition>
  <p:extLst mod="1">
    <p:ext uri="{DCECCB84-F9BA-43D5-87BE-67443E8EF086}">
      <p15:sldGuideLst xmlns:p15="http://schemas.microsoft.com/office/powerpoint/2012/main">
        <p15:guide id="1" pos="2880">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_Text - Two Line Title | no Sub | 2 Col">
    <p:bg>
      <p:bgPr>
        <a:solidFill>
          <a:schemeClr val="accent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240175"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Slide - Two Line Title – No Sub – 2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228600" y="2379547"/>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228600" y="1139485"/>
            <a:ext cx="5638800" cy="1235241"/>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0" name="Text Placeholder 65">
            <a:extLst>
              <a:ext uri="{FF2B5EF4-FFF2-40B4-BE49-F238E27FC236}">
                <a16:creationId xmlns:a16="http://schemas.microsoft.com/office/drawing/2014/main" id="{C6B62553-D9FB-494E-AA6D-E407A7DAB2A3}"/>
              </a:ext>
            </a:extLst>
          </p:cNvPr>
          <p:cNvSpPr>
            <a:spLocks noGrp="1"/>
          </p:cNvSpPr>
          <p:nvPr>
            <p:ph type="body" sz="quarter" idx="16" hasCustomPrompt="1"/>
          </p:nvPr>
        </p:nvSpPr>
        <p:spPr>
          <a:xfrm>
            <a:off x="6324600" y="2379547"/>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169D66DF-15E3-304C-8008-B22FA84B8BB5}"/>
              </a:ext>
            </a:extLst>
          </p:cNvPr>
          <p:cNvSpPr>
            <a:spLocks noGrp="1"/>
          </p:cNvSpPr>
          <p:nvPr>
            <p:ph type="body" sz="quarter" idx="17" hasCustomPrompt="1"/>
          </p:nvPr>
        </p:nvSpPr>
        <p:spPr>
          <a:xfrm>
            <a:off x="6324600" y="1139485"/>
            <a:ext cx="5638800" cy="1235241"/>
          </a:xfrm>
        </p:spPr>
        <p:txBody>
          <a:bodyPr anchor="b">
            <a:normAutofit/>
          </a:bodyPr>
          <a:lstStyle>
            <a:lvl1pPr marL="0" marR="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3" name="Footer Placeholder 2">
            <a:extLst>
              <a:ext uri="{FF2B5EF4-FFF2-40B4-BE49-F238E27FC236}">
                <a16:creationId xmlns:a16="http://schemas.microsoft.com/office/drawing/2014/main" id="{013505F0-4477-9C4F-BD95-F652BF09290A}"/>
              </a:ext>
            </a:extLst>
          </p:cNvPr>
          <p:cNvSpPr>
            <a:spLocks noGrp="1"/>
          </p:cNvSpPr>
          <p:nvPr>
            <p:ph type="ftr" sz="quarter" idx="18"/>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2" name="Title 5">
            <a:extLst>
              <a:ext uri="{FF2B5EF4-FFF2-40B4-BE49-F238E27FC236}">
                <a16:creationId xmlns:a16="http://schemas.microsoft.com/office/drawing/2014/main" id="{990E713D-8434-CB43-8BDE-A2F3F75038DD}"/>
              </a:ext>
            </a:extLst>
          </p:cNvPr>
          <p:cNvSpPr>
            <a:spLocks noGrp="1"/>
          </p:cNvSpPr>
          <p:nvPr>
            <p:ph type="title" hasCustomPrompt="1"/>
          </p:nvPr>
        </p:nvSpPr>
        <p:spPr>
          <a:xfrm>
            <a:off x="240175" y="342901"/>
            <a:ext cx="11734800" cy="766823"/>
          </a:xfrm>
        </p:spPr>
        <p:txBody>
          <a:bodyPr/>
          <a:lstStyle>
            <a:lvl1pPr>
              <a:defRPr sz="24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C929446-E77B-D14C-9234-E26121184EED}"/>
              </a:ext>
            </a:extLst>
          </p:cNvPr>
          <p:cNvSpPr>
            <a:spLocks noGrp="1"/>
          </p:cNvSpPr>
          <p:nvPr>
            <p:ph type="body" sz="quarter" idx="19"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4" name="TextBox 13">
            <a:extLst>
              <a:ext uri="{FF2B5EF4-FFF2-40B4-BE49-F238E27FC236}">
                <a16:creationId xmlns:a16="http://schemas.microsoft.com/office/drawing/2014/main" id="{378BEF9D-5D05-EF49-B5B0-1BF6E06D7910}"/>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2298454645"/>
      </p:ext>
    </p:extLst>
  </p:cSld>
  <p:clrMapOvr>
    <a:masterClrMapping/>
  </p:clrMapOvr>
  <p:transition>
    <p:fade/>
  </p:transition>
  <p:extLst mod="1">
    <p:ext uri="{DCECCB84-F9BA-43D5-87BE-67443E8EF086}">
      <p15:sldGuideLst xmlns:p15="http://schemas.microsoft.com/office/powerpoint/2012/main">
        <p15:guide id="1" pos="2880">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_Text - Two Line Title | w/ Sub | 1 Col">
    <p:bg>
      <p:bgPr>
        <a:solidFill>
          <a:schemeClr val="accent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240175"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Slide - Two Line Title – w/ Sub – 1 Col</a:t>
            </a:r>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228600" y="2961253"/>
            <a:ext cx="11734800" cy="2550264"/>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228600" y="2030813"/>
            <a:ext cx="11734800" cy="925619"/>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240177" y="1156214"/>
            <a:ext cx="11734801" cy="645831"/>
          </a:xfrm>
        </p:spPr>
        <p:txBody>
          <a:bodyPr>
            <a:normAutofit/>
          </a:bodyPr>
          <a:lstStyle>
            <a:lvl1pPr marL="0" indent="0">
              <a:buNone/>
              <a:defRPr sz="1800" b="0" i="0">
                <a:solidFill>
                  <a:schemeClr val="tx1"/>
                </a:solidFill>
                <a:latin typeface="Girl Scout Text Book" panose="02020003000000000000" pitchFamily="18" charset="0"/>
              </a:defRPr>
            </a:lvl1pPr>
            <a:lvl2pPr>
              <a:defRPr sz="1800"/>
            </a:lvl2pPr>
            <a:lvl3pPr>
              <a:defRPr sz="1800"/>
            </a:lvl3pPr>
            <a:lvl4pPr>
              <a:defRPr sz="1800"/>
            </a:lvl4pPr>
            <a:lvl5pPr>
              <a:defRPr sz="180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240175" y="342901"/>
            <a:ext cx="11734800" cy="766823"/>
          </a:xfrm>
        </p:spPr>
        <p:txBody>
          <a:bodyPr/>
          <a:lstStyle>
            <a:lvl1pPr>
              <a:defRPr sz="24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extBox 14">
            <a:extLst>
              <a:ext uri="{FF2B5EF4-FFF2-40B4-BE49-F238E27FC236}">
                <a16:creationId xmlns:a16="http://schemas.microsoft.com/office/drawing/2014/main" id="{DBA0FF24-CC03-2548-B9CD-E5CD39444B3A}"/>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3340465149"/>
      </p:ext>
    </p:extLst>
  </p:cSld>
  <p:clrMapOvr>
    <a:masterClrMapping/>
  </p:clrMapOvr>
  <p:transition>
    <p:fade/>
  </p:transition>
  <p:extLst mod="1">
    <p:ext uri="{DCECCB84-F9BA-43D5-87BE-67443E8EF086}">
      <p15:sldGuideLst xmlns:p15="http://schemas.microsoft.com/office/powerpoint/2012/main">
        <p15:guide id="1" pos="2880">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_Text - Two Line Title | w/ Sub | 2 Col">
    <p:bg>
      <p:bgPr>
        <a:solidFill>
          <a:schemeClr val="accent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240175"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Text Slide - Two Line Title – w/  Sub – 2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228600" y="2949359"/>
            <a:ext cx="5638800" cy="2550264"/>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228600" y="1923044"/>
            <a:ext cx="5638800" cy="1021493"/>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0" name="Text Placeholder 65">
            <a:extLst>
              <a:ext uri="{FF2B5EF4-FFF2-40B4-BE49-F238E27FC236}">
                <a16:creationId xmlns:a16="http://schemas.microsoft.com/office/drawing/2014/main" id="{C6B62553-D9FB-494E-AA6D-E407A7DAB2A3}"/>
              </a:ext>
            </a:extLst>
          </p:cNvPr>
          <p:cNvSpPr>
            <a:spLocks noGrp="1"/>
          </p:cNvSpPr>
          <p:nvPr>
            <p:ph type="body" sz="quarter" idx="16" hasCustomPrompt="1"/>
          </p:nvPr>
        </p:nvSpPr>
        <p:spPr>
          <a:xfrm>
            <a:off x="6324600" y="2949359"/>
            <a:ext cx="5638800" cy="2550264"/>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169D66DF-15E3-304C-8008-B22FA84B8BB5}"/>
              </a:ext>
            </a:extLst>
          </p:cNvPr>
          <p:cNvSpPr>
            <a:spLocks noGrp="1"/>
          </p:cNvSpPr>
          <p:nvPr>
            <p:ph type="body" sz="quarter" idx="17" hasCustomPrompt="1"/>
          </p:nvPr>
        </p:nvSpPr>
        <p:spPr>
          <a:xfrm>
            <a:off x="6324600" y="1923044"/>
            <a:ext cx="5638800" cy="1021493"/>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3" name="Footer Placeholder 2">
            <a:extLst>
              <a:ext uri="{FF2B5EF4-FFF2-40B4-BE49-F238E27FC236}">
                <a16:creationId xmlns:a16="http://schemas.microsoft.com/office/drawing/2014/main" id="{1817129F-FACA-1C40-B478-B0DDD2F2150A}"/>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3" name="Text Placeholder 65">
            <a:extLst>
              <a:ext uri="{FF2B5EF4-FFF2-40B4-BE49-F238E27FC236}">
                <a16:creationId xmlns:a16="http://schemas.microsoft.com/office/drawing/2014/main" id="{525E6B6F-30AB-C04C-8938-13AD7AE7B5D3}"/>
              </a:ext>
            </a:extLst>
          </p:cNvPr>
          <p:cNvSpPr>
            <a:spLocks noGrp="1"/>
          </p:cNvSpPr>
          <p:nvPr>
            <p:ph type="body" sz="quarter" idx="18" hasCustomPrompt="1"/>
          </p:nvPr>
        </p:nvSpPr>
        <p:spPr>
          <a:xfrm>
            <a:off x="240177" y="1156214"/>
            <a:ext cx="11734801" cy="645831"/>
          </a:xfrm>
        </p:spPr>
        <p:txBody>
          <a:bodyPr>
            <a:normAutofit/>
          </a:bodyPr>
          <a:lstStyle>
            <a:lvl1pPr marL="0" indent="0">
              <a:buNone/>
              <a:defRPr sz="1800" b="0" i="0">
                <a:solidFill>
                  <a:schemeClr val="tx1"/>
                </a:solidFill>
                <a:latin typeface="Girl Scout Text Book" panose="02020003000000000000" pitchFamily="18" charset="0"/>
              </a:defRPr>
            </a:lvl1pPr>
            <a:lvl2pPr>
              <a:defRPr sz="1800"/>
            </a:lvl2pPr>
            <a:lvl3pPr>
              <a:defRPr sz="1800"/>
            </a:lvl3pPr>
            <a:lvl4pPr>
              <a:defRPr sz="1800"/>
            </a:lvl4pPr>
            <a:lvl5pPr>
              <a:defRPr sz="180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4" name="Title 5">
            <a:extLst>
              <a:ext uri="{FF2B5EF4-FFF2-40B4-BE49-F238E27FC236}">
                <a16:creationId xmlns:a16="http://schemas.microsoft.com/office/drawing/2014/main" id="{AC8D78B5-2063-6F48-97D9-A08770338D85}"/>
              </a:ext>
            </a:extLst>
          </p:cNvPr>
          <p:cNvSpPr>
            <a:spLocks noGrp="1"/>
          </p:cNvSpPr>
          <p:nvPr>
            <p:ph type="title" hasCustomPrompt="1"/>
          </p:nvPr>
        </p:nvSpPr>
        <p:spPr>
          <a:xfrm>
            <a:off x="240175" y="342901"/>
            <a:ext cx="11734800" cy="766823"/>
          </a:xfrm>
        </p:spPr>
        <p:txBody>
          <a:bodyPr/>
          <a:lstStyle>
            <a:lvl1pPr>
              <a:defRPr sz="24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5" name="Text Placeholder 46">
            <a:extLst>
              <a:ext uri="{FF2B5EF4-FFF2-40B4-BE49-F238E27FC236}">
                <a16:creationId xmlns:a16="http://schemas.microsoft.com/office/drawing/2014/main" id="{78409E93-D3DC-744B-9F99-5D75E928BA53}"/>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2" name="TextBox 11">
            <a:extLst>
              <a:ext uri="{FF2B5EF4-FFF2-40B4-BE49-F238E27FC236}">
                <a16:creationId xmlns:a16="http://schemas.microsoft.com/office/drawing/2014/main" id="{CEA5DE11-F6F5-9040-8F9C-3653AC2BF564}"/>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989366354"/>
      </p:ext>
    </p:extLst>
  </p:cSld>
  <p:clrMapOvr>
    <a:masterClrMapping/>
  </p:clrMapOvr>
  <p:transition>
    <p:fade/>
  </p:transition>
  <p:extLst mod="1">
    <p:ext uri="{DCECCB84-F9BA-43D5-87BE-67443E8EF086}">
      <p15:sldGuideLst xmlns:p15="http://schemas.microsoft.com/office/powerpoint/2012/main">
        <p15:guide id="1" pos="2880">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White Text - Two Line Title | no Sub | 1 Col">
    <p:bg>
      <p:bgPr>
        <a:solidFill>
          <a:schemeClr val="bg1"/>
        </a:solidFill>
        <a:effectLst/>
      </p:bgPr>
    </p:bg>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669D23CD-ECB6-4E4E-80F3-343BB5F4B148}"/>
              </a:ext>
            </a:extLst>
          </p:cNvPr>
          <p:cNvGrpSpPr/>
          <p:nvPr userDrawn="1"/>
        </p:nvGrpSpPr>
        <p:grpSpPr>
          <a:xfrm>
            <a:off x="0" y="6608354"/>
            <a:ext cx="12192000" cy="254857"/>
            <a:chOff x="0" y="4956265"/>
            <a:chExt cx="9144000" cy="191143"/>
          </a:xfrm>
        </p:grpSpPr>
        <p:sp>
          <p:nvSpPr>
            <p:cNvPr id="41" name="Rectangle 40">
              <a:extLst>
                <a:ext uri="{FF2B5EF4-FFF2-40B4-BE49-F238E27FC236}">
                  <a16:creationId xmlns:a16="http://schemas.microsoft.com/office/drawing/2014/main" id="{D215E1D2-F1CC-A94E-B3C2-77EB27215706}"/>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2" name="Rectangle 41">
              <a:extLst>
                <a:ext uri="{FF2B5EF4-FFF2-40B4-BE49-F238E27FC236}">
                  <a16:creationId xmlns:a16="http://schemas.microsoft.com/office/drawing/2014/main" id="{AB4FB3FE-99E0-CF4B-AFA7-E4C9A561BCF7}"/>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3" name="Rectangle 42">
              <a:extLst>
                <a:ext uri="{FF2B5EF4-FFF2-40B4-BE49-F238E27FC236}">
                  <a16:creationId xmlns:a16="http://schemas.microsoft.com/office/drawing/2014/main" id="{415C4CF3-CDDF-6C46-885E-C82F07734509}"/>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4" name="Rectangle 43">
              <a:extLst>
                <a:ext uri="{FF2B5EF4-FFF2-40B4-BE49-F238E27FC236}">
                  <a16:creationId xmlns:a16="http://schemas.microsoft.com/office/drawing/2014/main" id="{8D470C35-2CA1-4E4C-97B6-928E5C3DE896}"/>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5B077314-F4FF-E245-A9D2-5A501493AB1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pic>
          <p:nvPicPr>
            <p:cNvPr id="46" name="Graphic 45">
              <a:extLst>
                <a:ext uri="{FF2B5EF4-FFF2-40B4-BE49-F238E27FC236}">
                  <a16:creationId xmlns:a16="http://schemas.microsoft.com/office/drawing/2014/main" id="{0894501E-AEA0-0945-B5C7-84182123ABDF}"/>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47" name="Graphic 46">
              <a:extLst>
                <a:ext uri="{FF2B5EF4-FFF2-40B4-BE49-F238E27FC236}">
                  <a16:creationId xmlns:a16="http://schemas.microsoft.com/office/drawing/2014/main" id="{3E8DC3CE-027A-4F43-AB78-97EACB3D7E88}"/>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48" name="Graphic 47">
              <a:extLst>
                <a:ext uri="{FF2B5EF4-FFF2-40B4-BE49-F238E27FC236}">
                  <a16:creationId xmlns:a16="http://schemas.microsoft.com/office/drawing/2014/main" id="{B36A41D2-3DCD-814F-9656-ABD9AD7F8CAB}"/>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6" name="Title 5">
            <a:extLst>
              <a:ext uri="{FF2B5EF4-FFF2-40B4-BE49-F238E27FC236}">
                <a16:creationId xmlns:a16="http://schemas.microsoft.com/office/drawing/2014/main" id="{E9FA72DD-D9A3-484B-8C61-C7B8ED048A4C}"/>
              </a:ext>
            </a:extLst>
          </p:cNvPr>
          <p:cNvSpPr>
            <a:spLocks noGrp="1"/>
          </p:cNvSpPr>
          <p:nvPr>
            <p:ph type="title" hasCustomPrompt="1"/>
          </p:nvPr>
        </p:nvSpPr>
        <p:spPr>
          <a:xfrm>
            <a:off x="240175" y="342901"/>
            <a:ext cx="11734800" cy="766823"/>
          </a:xfrm>
        </p:spPr>
        <p:txBody>
          <a:bodyPr/>
          <a:lstStyle>
            <a:lvl1pPr>
              <a:defRPr sz="24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228600" y="-577515"/>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White Text Slide - Two Line Title – No Sub – 1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228602" y="2411139"/>
            <a:ext cx="11746375"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228602" y="1171077"/>
            <a:ext cx="11746375" cy="1235241"/>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3" name="Footer Placeholder 2">
            <a:extLst>
              <a:ext uri="{FF2B5EF4-FFF2-40B4-BE49-F238E27FC236}">
                <a16:creationId xmlns:a16="http://schemas.microsoft.com/office/drawing/2014/main" id="{CF854965-E2FF-1C44-8908-AECC464B414A}"/>
              </a:ext>
            </a:extLst>
          </p:cNvPr>
          <p:cNvSpPr>
            <a:spLocks noGrp="1"/>
          </p:cNvSpPr>
          <p:nvPr>
            <p:ph type="ftr" sz="quarter" idx="16"/>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0" name="Text Placeholder 46">
            <a:extLst>
              <a:ext uri="{FF2B5EF4-FFF2-40B4-BE49-F238E27FC236}">
                <a16:creationId xmlns:a16="http://schemas.microsoft.com/office/drawing/2014/main" id="{E5D1BDA0-4BC7-314C-B715-8F6309B926D7}"/>
              </a:ext>
            </a:extLst>
          </p:cNvPr>
          <p:cNvSpPr>
            <a:spLocks noGrp="1"/>
          </p:cNvSpPr>
          <p:nvPr>
            <p:ph type="body" sz="quarter" idx="17"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9" name="TextBox 38">
            <a:extLst>
              <a:ext uri="{FF2B5EF4-FFF2-40B4-BE49-F238E27FC236}">
                <a16:creationId xmlns:a16="http://schemas.microsoft.com/office/drawing/2014/main" id="{35F9236B-A882-8D42-AB74-23DA276A42B6}"/>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51817217"/>
      </p:ext>
    </p:extLst>
  </p:cSld>
  <p:clrMapOvr>
    <a:masterClrMapping/>
  </p:clrMapOvr>
  <p:transition>
    <p:fade/>
  </p:transition>
  <p:extLst mod="1">
    <p:ext uri="{DCECCB84-F9BA-43D5-87BE-67443E8EF086}">
      <p15:sldGuideLst xmlns:p15="http://schemas.microsoft.com/office/powerpoint/2012/main">
        <p15:guide id="1" pos="2880">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_White Text - Two Line Title | no Sub | 2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DDEB836F-1D9C-9743-A7B0-D44C7E152973}"/>
              </a:ext>
            </a:extLst>
          </p:cNvPr>
          <p:cNvGrpSpPr/>
          <p:nvPr userDrawn="1"/>
        </p:nvGrpSpPr>
        <p:grpSpPr>
          <a:xfrm>
            <a:off x="0" y="6608354"/>
            <a:ext cx="12192000" cy="254857"/>
            <a:chOff x="0" y="4956265"/>
            <a:chExt cx="9144000" cy="191143"/>
          </a:xfrm>
        </p:grpSpPr>
        <p:sp>
          <p:nvSpPr>
            <p:cNvPr id="44" name="Rectangle 43">
              <a:extLst>
                <a:ext uri="{FF2B5EF4-FFF2-40B4-BE49-F238E27FC236}">
                  <a16:creationId xmlns:a16="http://schemas.microsoft.com/office/drawing/2014/main" id="{66AB4771-432F-2749-B613-9DE342B45279}"/>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6E357648-1818-F440-9C19-5FB9BAE2F44D}"/>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0B63FE36-8700-E743-A8B4-72210C4931B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D8825233-5B26-F244-9ACF-85B1831253BA}"/>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4D8E650F-51C4-6944-8AF2-83837A5005F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B6EE6D33-E6EF-8C47-ACC2-F77EB3F020F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9F71B5B4-BCBA-E449-84A5-CC5CB74771C5}"/>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6371C824-7944-D743-88C8-168BD5DA74E3}"/>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240175"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White Text Slide - Two Line Title – No Sub – 2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228600" y="2379547"/>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228600" y="1139485"/>
            <a:ext cx="5638800" cy="1235241"/>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0" name="Text Placeholder 65">
            <a:extLst>
              <a:ext uri="{FF2B5EF4-FFF2-40B4-BE49-F238E27FC236}">
                <a16:creationId xmlns:a16="http://schemas.microsoft.com/office/drawing/2014/main" id="{C6B62553-D9FB-494E-AA6D-E407A7DAB2A3}"/>
              </a:ext>
            </a:extLst>
          </p:cNvPr>
          <p:cNvSpPr>
            <a:spLocks noGrp="1"/>
          </p:cNvSpPr>
          <p:nvPr>
            <p:ph type="body" sz="quarter" idx="16" hasCustomPrompt="1"/>
          </p:nvPr>
        </p:nvSpPr>
        <p:spPr>
          <a:xfrm>
            <a:off x="6324600" y="2379547"/>
            <a:ext cx="5638800" cy="3532463"/>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169D66DF-15E3-304C-8008-B22FA84B8BB5}"/>
              </a:ext>
            </a:extLst>
          </p:cNvPr>
          <p:cNvSpPr>
            <a:spLocks noGrp="1"/>
          </p:cNvSpPr>
          <p:nvPr>
            <p:ph type="body" sz="quarter" idx="17" hasCustomPrompt="1"/>
          </p:nvPr>
        </p:nvSpPr>
        <p:spPr>
          <a:xfrm>
            <a:off x="6324600" y="1139485"/>
            <a:ext cx="5638800" cy="1235241"/>
          </a:xfrm>
        </p:spPr>
        <p:txBody>
          <a:bodyPr anchor="b">
            <a:normAutofit/>
          </a:bodyPr>
          <a:lstStyle>
            <a:lvl1pPr marL="0" marR="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3" name="Footer Placeholder 2">
            <a:extLst>
              <a:ext uri="{FF2B5EF4-FFF2-40B4-BE49-F238E27FC236}">
                <a16:creationId xmlns:a16="http://schemas.microsoft.com/office/drawing/2014/main" id="{013505F0-4477-9C4F-BD95-F652BF09290A}"/>
              </a:ext>
            </a:extLst>
          </p:cNvPr>
          <p:cNvSpPr>
            <a:spLocks noGrp="1"/>
          </p:cNvSpPr>
          <p:nvPr>
            <p:ph type="ftr" sz="quarter" idx="18"/>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2" name="Title 5">
            <a:extLst>
              <a:ext uri="{FF2B5EF4-FFF2-40B4-BE49-F238E27FC236}">
                <a16:creationId xmlns:a16="http://schemas.microsoft.com/office/drawing/2014/main" id="{990E713D-8434-CB43-8BDE-A2F3F75038DD}"/>
              </a:ext>
            </a:extLst>
          </p:cNvPr>
          <p:cNvSpPr>
            <a:spLocks noGrp="1"/>
          </p:cNvSpPr>
          <p:nvPr>
            <p:ph type="title" hasCustomPrompt="1"/>
          </p:nvPr>
        </p:nvSpPr>
        <p:spPr>
          <a:xfrm>
            <a:off x="240175" y="342901"/>
            <a:ext cx="11734800" cy="766823"/>
          </a:xfrm>
        </p:spPr>
        <p:txBody>
          <a:bodyPr/>
          <a:lstStyle>
            <a:lvl1pPr>
              <a:defRPr sz="24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C929446-E77B-D14C-9234-E26121184EED}"/>
              </a:ext>
            </a:extLst>
          </p:cNvPr>
          <p:cNvSpPr>
            <a:spLocks noGrp="1"/>
          </p:cNvSpPr>
          <p:nvPr>
            <p:ph type="body" sz="quarter" idx="19"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42" name="TextBox 41">
            <a:extLst>
              <a:ext uri="{FF2B5EF4-FFF2-40B4-BE49-F238E27FC236}">
                <a16:creationId xmlns:a16="http://schemas.microsoft.com/office/drawing/2014/main" id="{77557586-C1C7-EE4F-A63A-3B8C6285D1B1}"/>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487095358"/>
      </p:ext>
    </p:extLst>
  </p:cSld>
  <p:clrMapOvr>
    <a:masterClrMapping/>
  </p:clrMapOvr>
  <p:transition>
    <p:fade/>
  </p:transition>
  <p:extLst mod="1">
    <p:ext uri="{DCECCB84-F9BA-43D5-87BE-67443E8EF086}">
      <p15:sldGuideLst xmlns:p15="http://schemas.microsoft.com/office/powerpoint/2012/main">
        <p15:guide id="1" pos="2880">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_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6608354"/>
            <a:ext cx="12192000" cy="254857"/>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240175"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White Text Slide - Two Line Title – w/ Sub – 1 Col</a:t>
            </a:r>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228600" y="2961253"/>
            <a:ext cx="11734800" cy="2550264"/>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228600" y="2030813"/>
            <a:ext cx="11734800" cy="925619"/>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240177" y="1156214"/>
            <a:ext cx="11734801" cy="645831"/>
          </a:xfrm>
        </p:spPr>
        <p:txBody>
          <a:bodyPr>
            <a:normAutofit/>
          </a:bodyPr>
          <a:lstStyle>
            <a:lvl1pPr marL="0" indent="0">
              <a:buNone/>
              <a:defRPr sz="1800" b="0" i="0">
                <a:solidFill>
                  <a:schemeClr val="tx1"/>
                </a:solidFill>
                <a:latin typeface="Girl Scout Text Book" panose="02020003000000000000" pitchFamily="18" charset="0"/>
              </a:defRPr>
            </a:lvl1pPr>
            <a:lvl2pPr>
              <a:defRPr sz="1800"/>
            </a:lvl2pPr>
            <a:lvl3pPr>
              <a:defRPr sz="1800"/>
            </a:lvl3pPr>
            <a:lvl4pPr>
              <a:defRPr sz="1800"/>
            </a:lvl4pPr>
            <a:lvl5pPr>
              <a:defRPr sz="180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240175" y="342901"/>
            <a:ext cx="11734800" cy="766823"/>
          </a:xfrm>
        </p:spPr>
        <p:txBody>
          <a:bodyPr/>
          <a:lstStyle>
            <a:lvl1pPr>
              <a:defRPr sz="24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42" name="TextBox 41">
            <a:extLst>
              <a:ext uri="{FF2B5EF4-FFF2-40B4-BE49-F238E27FC236}">
                <a16:creationId xmlns:a16="http://schemas.microsoft.com/office/drawing/2014/main" id="{2BA59910-E550-9C4F-96E0-544DDEE9E224}"/>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3341750822"/>
      </p:ext>
    </p:extLst>
  </p:cSld>
  <p:clrMapOvr>
    <a:masterClrMapping/>
  </p:clrMapOvr>
  <p:transition>
    <p:fade/>
  </p:transition>
  <p:extLst mod="1">
    <p:ext uri="{DCECCB84-F9BA-43D5-87BE-67443E8EF086}">
      <p15:sldGuideLst xmlns:p15="http://schemas.microsoft.com/office/powerpoint/2012/main">
        <p15:guide id="1" pos="2880">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_White Text - Two Line Title | w/ Sub | 2 Col">
    <p:bg>
      <p:bgPr>
        <a:solidFill>
          <a:schemeClr val="bg1"/>
        </a:solidFill>
        <a:effectLst/>
      </p:bgPr>
    </p:bg>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B43B84A1-76D2-7F47-A06C-C588BDBA065E}"/>
              </a:ext>
            </a:extLst>
          </p:cNvPr>
          <p:cNvGrpSpPr/>
          <p:nvPr userDrawn="1"/>
        </p:nvGrpSpPr>
        <p:grpSpPr>
          <a:xfrm>
            <a:off x="0" y="6608354"/>
            <a:ext cx="12192000" cy="254857"/>
            <a:chOff x="0" y="4956265"/>
            <a:chExt cx="9144000" cy="191143"/>
          </a:xfrm>
        </p:grpSpPr>
        <p:sp>
          <p:nvSpPr>
            <p:cNvPr id="45" name="Rectangle 44">
              <a:extLst>
                <a:ext uri="{FF2B5EF4-FFF2-40B4-BE49-F238E27FC236}">
                  <a16:creationId xmlns:a16="http://schemas.microsoft.com/office/drawing/2014/main" id="{C59D7609-37D8-6B41-B825-3D8DD8459AEC}"/>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C220141-DD9D-C24C-AC0D-F13119DDF71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B8EB52E8-D3C3-B947-97ED-3391CD208E08}"/>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8DC8107-EDFB-294A-8FDC-69B758C2C304}"/>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sp>
          <p:nvSpPr>
            <p:cNvPr id="49" name="Rectangle 48">
              <a:extLst>
                <a:ext uri="{FF2B5EF4-FFF2-40B4-BE49-F238E27FC236}">
                  <a16:creationId xmlns:a16="http://schemas.microsoft.com/office/drawing/2014/main" id="{FA09B338-0ED5-E443-A476-1E56DAC39DD6}"/>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dirty="0">
                <a:solidFill>
                  <a:schemeClr val="bg1"/>
                </a:solidFill>
                <a:latin typeface="Girl Scout Text Book" panose="02020003000000000000" pitchFamily="18" charset="0"/>
              </a:endParaRPr>
            </a:p>
          </p:txBody>
        </p:sp>
        <p:pic>
          <p:nvPicPr>
            <p:cNvPr id="50" name="Graphic 49">
              <a:extLst>
                <a:ext uri="{FF2B5EF4-FFF2-40B4-BE49-F238E27FC236}">
                  <a16:creationId xmlns:a16="http://schemas.microsoft.com/office/drawing/2014/main" id="{7A346323-473B-F446-A5C1-68CFD7AE414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1" name="Graphic 50">
              <a:extLst>
                <a:ext uri="{FF2B5EF4-FFF2-40B4-BE49-F238E27FC236}">
                  <a16:creationId xmlns:a16="http://schemas.microsoft.com/office/drawing/2014/main" id="{615B4D4B-2AA2-5F42-A45C-F449FBE1477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2" name="Graphic 51">
              <a:extLst>
                <a:ext uri="{FF2B5EF4-FFF2-40B4-BE49-F238E27FC236}">
                  <a16:creationId xmlns:a16="http://schemas.microsoft.com/office/drawing/2014/main" id="{EE809DD0-CAAA-FF4F-A300-5C4EC770696C}"/>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240175" y="-577514"/>
            <a:ext cx="11734800" cy="577516"/>
          </a:xfrm>
          <a:prstGeom prst="rect">
            <a:avLst/>
          </a:prstGeom>
          <a:noFill/>
          <a:ln>
            <a:noFill/>
          </a:ln>
        </p:spPr>
        <p:txBody>
          <a:bodyPr vert="horz" wrap="square" lIns="91440" tIns="45720" rIns="91440" bIns="45720" rtlCol="0" anchor="ctr">
            <a:noAutofit/>
          </a:bodyPr>
          <a:lstStyle/>
          <a:p>
            <a:pPr algn="ctr"/>
            <a:r>
              <a:rPr lang="en-US" sz="2400" b="0" i="0" dirty="0">
                <a:solidFill>
                  <a:srgbClr val="808080"/>
                </a:solidFill>
                <a:latin typeface="Girl Scout Text Book" panose="02020003000000000000" pitchFamily="18" charset="0"/>
              </a:rPr>
              <a:t>White Text Slide - Two Line Title – w/  Sub – 2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228600" y="2949359"/>
            <a:ext cx="5638800" cy="2550264"/>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228600" y="1923044"/>
            <a:ext cx="5638800" cy="1021493"/>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0" name="Text Placeholder 65">
            <a:extLst>
              <a:ext uri="{FF2B5EF4-FFF2-40B4-BE49-F238E27FC236}">
                <a16:creationId xmlns:a16="http://schemas.microsoft.com/office/drawing/2014/main" id="{C6B62553-D9FB-494E-AA6D-E407A7DAB2A3}"/>
              </a:ext>
            </a:extLst>
          </p:cNvPr>
          <p:cNvSpPr>
            <a:spLocks noGrp="1"/>
          </p:cNvSpPr>
          <p:nvPr>
            <p:ph type="body" sz="quarter" idx="16" hasCustomPrompt="1"/>
          </p:nvPr>
        </p:nvSpPr>
        <p:spPr>
          <a:xfrm>
            <a:off x="6324600" y="2949359"/>
            <a:ext cx="5638800" cy="2550264"/>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169D66DF-15E3-304C-8008-B22FA84B8BB5}"/>
              </a:ext>
            </a:extLst>
          </p:cNvPr>
          <p:cNvSpPr>
            <a:spLocks noGrp="1"/>
          </p:cNvSpPr>
          <p:nvPr>
            <p:ph type="body" sz="quarter" idx="17" hasCustomPrompt="1"/>
          </p:nvPr>
        </p:nvSpPr>
        <p:spPr>
          <a:xfrm>
            <a:off x="6324600" y="1923044"/>
            <a:ext cx="5638800" cy="1021493"/>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3" name="Footer Placeholder 2">
            <a:extLst>
              <a:ext uri="{FF2B5EF4-FFF2-40B4-BE49-F238E27FC236}">
                <a16:creationId xmlns:a16="http://schemas.microsoft.com/office/drawing/2014/main" id="{1817129F-FACA-1C40-B478-B0DDD2F2150A}"/>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©2022 Girl Scouts of the USA. All Rights Reserved.  Not for public distribution.</a:t>
            </a:r>
          </a:p>
        </p:txBody>
      </p:sp>
      <p:sp>
        <p:nvSpPr>
          <p:cNvPr id="13" name="Text Placeholder 65">
            <a:extLst>
              <a:ext uri="{FF2B5EF4-FFF2-40B4-BE49-F238E27FC236}">
                <a16:creationId xmlns:a16="http://schemas.microsoft.com/office/drawing/2014/main" id="{525E6B6F-30AB-C04C-8938-13AD7AE7B5D3}"/>
              </a:ext>
            </a:extLst>
          </p:cNvPr>
          <p:cNvSpPr>
            <a:spLocks noGrp="1"/>
          </p:cNvSpPr>
          <p:nvPr>
            <p:ph type="body" sz="quarter" idx="18" hasCustomPrompt="1"/>
          </p:nvPr>
        </p:nvSpPr>
        <p:spPr>
          <a:xfrm>
            <a:off x="240177" y="1156214"/>
            <a:ext cx="11734801" cy="645831"/>
          </a:xfrm>
        </p:spPr>
        <p:txBody>
          <a:bodyPr>
            <a:normAutofit/>
          </a:bodyPr>
          <a:lstStyle>
            <a:lvl1pPr marL="0" indent="0">
              <a:buNone/>
              <a:defRPr sz="1800" b="0" i="0">
                <a:solidFill>
                  <a:schemeClr val="tx1"/>
                </a:solidFill>
                <a:latin typeface="Girl Scout Text Book" panose="02020003000000000000" pitchFamily="18" charset="0"/>
              </a:defRPr>
            </a:lvl1pPr>
            <a:lvl2pPr>
              <a:defRPr sz="1800"/>
            </a:lvl2pPr>
            <a:lvl3pPr>
              <a:defRPr sz="1800"/>
            </a:lvl3pPr>
            <a:lvl4pPr>
              <a:defRPr sz="1800"/>
            </a:lvl4pPr>
            <a:lvl5pPr>
              <a:defRPr sz="180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4" name="Title 5">
            <a:extLst>
              <a:ext uri="{FF2B5EF4-FFF2-40B4-BE49-F238E27FC236}">
                <a16:creationId xmlns:a16="http://schemas.microsoft.com/office/drawing/2014/main" id="{AC8D78B5-2063-6F48-97D9-A08770338D85}"/>
              </a:ext>
            </a:extLst>
          </p:cNvPr>
          <p:cNvSpPr>
            <a:spLocks noGrp="1"/>
          </p:cNvSpPr>
          <p:nvPr>
            <p:ph type="title" hasCustomPrompt="1"/>
          </p:nvPr>
        </p:nvSpPr>
        <p:spPr>
          <a:xfrm>
            <a:off x="240175" y="342901"/>
            <a:ext cx="11734800" cy="766823"/>
          </a:xfrm>
        </p:spPr>
        <p:txBody>
          <a:bodyPr/>
          <a:lstStyle>
            <a:lvl1pPr>
              <a:defRPr sz="24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5" name="Text Placeholder 46">
            <a:extLst>
              <a:ext uri="{FF2B5EF4-FFF2-40B4-BE49-F238E27FC236}">
                <a16:creationId xmlns:a16="http://schemas.microsoft.com/office/drawing/2014/main" id="{78409E93-D3DC-744B-9F99-5D75E928BA53}"/>
              </a:ext>
            </a:extLst>
          </p:cNvPr>
          <p:cNvSpPr>
            <a:spLocks noGrp="1"/>
          </p:cNvSpPr>
          <p:nvPr>
            <p:ph type="body" sz="quarter" idx="20"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43" name="TextBox 42">
            <a:extLst>
              <a:ext uri="{FF2B5EF4-FFF2-40B4-BE49-F238E27FC236}">
                <a16:creationId xmlns:a16="http://schemas.microsoft.com/office/drawing/2014/main" id="{A6EFBBC0-493B-7E44-AB86-16C8733820ED}"/>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dirty="0">
                <a:solidFill>
                  <a:srgbClr val="808080"/>
                </a:solidFill>
                <a:latin typeface="Girl Scout Text Book" panose="02020003000000000000" pitchFamily="18" charset="0"/>
              </a:rPr>
              <a:t>Editable Slide Elements:</a:t>
            </a: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Presentation Section Name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10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algn="l"/>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18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Bottom</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Slide Subtitle</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 (within shape holder): </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Paragraph Header</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Bold</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a:p>
            <a:pPr algn="l"/>
            <a:r>
              <a:rPr lang="en-US" sz="1067" b="0" i="0" dirty="0">
                <a:solidFill>
                  <a:srgbClr val="808080"/>
                </a:solidFill>
                <a:latin typeface="Girl Scout Text Book" panose="02020003000000000000" pitchFamily="18" charset="0"/>
              </a:rPr>
              <a:t>Body Copy</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Font: Girl Scout </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Weight: Text Book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Color: Black</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Size: 13.5 pts</a:t>
            </a:r>
          </a:p>
          <a:p>
            <a:pPr marL="259074"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Alignment:</a:t>
            </a:r>
          </a:p>
          <a:p>
            <a:pPr marL="716251" lvl="1" indent="-137157" algn="l">
              <a:buFont typeface="Arial" panose="020B0604020202020204" pitchFamily="34" charset="0"/>
              <a:buChar char="•"/>
            </a:pPr>
            <a:r>
              <a:rPr lang="en-US" sz="1067" b="0" i="0" dirty="0" err="1">
                <a:solidFill>
                  <a:srgbClr val="808080"/>
                </a:solidFill>
                <a:latin typeface="Girl Scout Text Book" panose="02020003000000000000" pitchFamily="18" charset="0"/>
              </a:rPr>
              <a:t>Horiz</a:t>
            </a:r>
            <a:r>
              <a:rPr lang="en-US" sz="1067" b="0" i="0" dirty="0">
                <a:solidFill>
                  <a:srgbClr val="808080"/>
                </a:solidFill>
                <a:latin typeface="Girl Scout Text Book" panose="02020003000000000000" pitchFamily="18" charset="0"/>
              </a:rPr>
              <a:t>.: Left</a:t>
            </a:r>
          </a:p>
          <a:p>
            <a:pPr marL="716251" lvl="1" indent="-137157" algn="l">
              <a:buFont typeface="Arial" panose="020B0604020202020204" pitchFamily="34" charset="0"/>
              <a:buChar char="•"/>
            </a:pPr>
            <a:r>
              <a:rPr lang="en-US" sz="1067" b="0" i="0" dirty="0">
                <a:solidFill>
                  <a:srgbClr val="808080"/>
                </a:solidFill>
                <a:latin typeface="Girl Scout Text Book" panose="02020003000000000000" pitchFamily="18" charset="0"/>
              </a:rPr>
              <a:t>Vert.: Top</a:t>
            </a:r>
          </a:p>
          <a:p>
            <a:pPr marL="579095" lvl="1" indent="0" algn="l">
              <a:buFont typeface="Arial" panose="020B0604020202020204" pitchFamily="34" charset="0"/>
              <a:buNone/>
            </a:pPr>
            <a:endParaRPr lang="en-US" sz="1067" b="0" i="0" dirty="0">
              <a:solidFill>
                <a:srgbClr val="808080"/>
              </a:solidFill>
              <a:latin typeface="Girl Scout Text Book" panose="02020003000000000000" pitchFamily="18" charset="0"/>
            </a:endParaRPr>
          </a:p>
          <a:p>
            <a:pPr marL="716251" lvl="1" indent="-137157" algn="l">
              <a:buFont typeface="Arial" panose="020B0604020202020204" pitchFamily="34" charset="0"/>
              <a:buChar char="•"/>
            </a:pPr>
            <a:endParaRPr lang="en-US" sz="1067" b="0" i="0" dirty="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1083897847"/>
      </p:ext>
    </p:extLst>
  </p:cSld>
  <p:clrMapOvr>
    <a:masterClrMapping/>
  </p:clrMapOvr>
  <p:transition>
    <p:fade/>
  </p:transition>
  <p:extLst mod="1">
    <p:ext uri="{DCECCB84-F9BA-43D5-87BE-67443E8EF086}">
      <p15:sldGuideLst xmlns:p15="http://schemas.microsoft.com/office/powerpoint/2012/main">
        <p15:guide id="1" pos="2880">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6096000" y="0"/>
            <a:ext cx="6096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20878" y="619339"/>
            <a:ext cx="5679007" cy="5679007"/>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2116" y="558803"/>
            <a:ext cx="5740400" cy="57404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6320879" y="914405"/>
            <a:ext cx="5650375" cy="2501151"/>
          </a:xfrm>
        </p:spPr>
        <p:txBody>
          <a:bodyPr lIns="182880" rIns="182880" anchor="b"/>
          <a:lstStyle>
            <a:lvl1pPr algn="ctr">
              <a:defRPr sz="32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6320877" y="3425696"/>
            <a:ext cx="5638800" cy="3089405"/>
          </a:xfrm>
        </p:spPr>
        <p:txBody>
          <a:bodyPr lIns="182880" rIns="182880" anchor="t">
            <a:noAutofit/>
          </a:bodyPr>
          <a:lstStyle>
            <a:lvl1pPr marL="0" marR="0" indent="0" algn="ctr" defTabSz="914332"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Tree>
    <p:extLst>
      <p:ext uri="{BB962C8B-B14F-4D97-AF65-F5344CB8AC3E}">
        <p14:creationId xmlns:p14="http://schemas.microsoft.com/office/powerpoint/2010/main" val="1209214730"/>
      </p:ext>
    </p:extLst>
  </p:cSld>
  <p:clrMapOvr>
    <a:masterClrMapping/>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15055"/>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2019" y="1737969"/>
            <a:ext cx="5620783" cy="3382065"/>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6324600" y="914400"/>
            <a:ext cx="5638800" cy="5029200"/>
          </a:xfrm>
        </p:spPr>
        <p:txBody>
          <a:bodyPr lIns="0" anchor="ctr">
            <a:noAutofit/>
          </a:bodyPr>
          <a:lstStyle>
            <a:lvl1pPr marL="457178" marR="0" indent="-457178" algn="l" defTabSz="914332" rtl="0" eaLnBrk="1" fontAlgn="auto" latinLnBrk="0" hangingPunct="1">
              <a:lnSpc>
                <a:spcPct val="100000"/>
              </a:lnSpc>
              <a:spcBef>
                <a:spcPts val="1000"/>
              </a:spcBef>
              <a:spcAft>
                <a:spcPts val="0"/>
              </a:spcAft>
              <a:buClrTx/>
              <a:buSzTx/>
              <a:buFont typeface="+mj-lt"/>
              <a:buAutoNum type="arabicPeriod"/>
              <a:tabLst/>
              <a:defRPr sz="2133" b="0" i="0">
                <a:solidFill>
                  <a:schemeClr val="tx1"/>
                </a:solidFill>
                <a:latin typeface="Girl Scout Text Book" panose="02020003000000000000" pitchFamily="18" charset="0"/>
              </a:defRPr>
            </a:lvl1pPr>
          </a:lstStyle>
          <a:p>
            <a:r>
              <a:rPr lang="en-US"/>
              <a:t>Ut </a:t>
            </a:r>
            <a:r>
              <a:rPr lang="en-US" err="1"/>
              <a:t>enim</a:t>
            </a:r>
            <a:r>
              <a:rPr lang="en-US"/>
              <a:t> ad minima </a:t>
            </a:r>
            <a:r>
              <a:rPr lang="en-US" err="1"/>
              <a:t>veniam</a:t>
            </a:r>
            <a:r>
              <a:rPr lang="en-US"/>
              <a:t>.</a:t>
            </a:r>
          </a:p>
          <a:p>
            <a:r>
              <a:rPr lang="en-US" err="1"/>
              <a:t>Quis</a:t>
            </a:r>
            <a:r>
              <a:rPr lang="en-US"/>
              <a:t> nostrum </a:t>
            </a:r>
            <a:r>
              <a:rPr lang="en-US" err="1"/>
              <a:t>exercitationem</a:t>
            </a:r>
            <a:r>
              <a:rPr lang="en-US"/>
              <a:t>.</a:t>
            </a:r>
          </a:p>
          <a:p>
            <a:r>
              <a:rPr lang="en-US" err="1"/>
              <a:t>Ullam</a:t>
            </a:r>
            <a:r>
              <a:rPr lang="en-US"/>
              <a:t> corporis </a:t>
            </a:r>
            <a:r>
              <a:rPr lang="en-US" err="1"/>
              <a:t>suscipit</a:t>
            </a:r>
            <a:r>
              <a:rPr lang="en-US"/>
              <a:t> </a:t>
            </a:r>
            <a:r>
              <a:rPr lang="en-US" err="1"/>
              <a:t>laboriosam</a:t>
            </a:r>
            <a:r>
              <a:rPr lang="en-US"/>
              <a:t>.</a:t>
            </a:r>
          </a:p>
          <a:p>
            <a:r>
              <a:rPr lang="en-US"/>
              <a:t>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11313945" y="6629403"/>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1038577" y="-3160889"/>
            <a:ext cx="0" cy="0"/>
          </a:xfrm>
          <a:prstGeom prst="rect">
            <a:avLst/>
          </a:prstGeom>
          <a:noFill/>
          <a:ln>
            <a:noFill/>
          </a:ln>
        </p:spPr>
        <p:txBody>
          <a:bodyPr vert="horz" wrap="none" lIns="121920" tIns="60960" rIns="121920" bIns="60960" rtlCol="0" anchor="ctr">
            <a:noAutofit/>
          </a:bodyPr>
          <a:lstStyle/>
          <a:p>
            <a:pPr algn="l"/>
            <a:endParaRPr lang="en-US" sz="2400" b="0" i="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355600" y="2970461"/>
            <a:ext cx="5435600" cy="917985"/>
          </a:xfrm>
          <a:prstGeom prst="rect">
            <a:avLst/>
          </a:prstGeom>
          <a:noFill/>
          <a:ln>
            <a:noFill/>
          </a:ln>
        </p:spPr>
        <p:txBody>
          <a:bodyPr vert="horz" wrap="square" lIns="121920" tIns="60960" rIns="121920" bIns="60960" rtlCol="0" anchor="ctr">
            <a:noAutofit/>
          </a:bodyPr>
          <a:lstStyle/>
          <a:p>
            <a:pPr marL="0" marR="0" indent="0" algn="ctr" defTabSz="914332" rtl="0" eaLnBrk="1" fontAlgn="auto" latinLnBrk="0" hangingPunct="1">
              <a:lnSpc>
                <a:spcPct val="100000"/>
              </a:lnSpc>
              <a:spcBef>
                <a:spcPts val="0"/>
              </a:spcBef>
              <a:spcAft>
                <a:spcPts val="0"/>
              </a:spcAft>
              <a:buClrTx/>
              <a:buSzTx/>
              <a:buFontTx/>
              <a:buNone/>
              <a:tabLst/>
              <a:defRPr/>
            </a:pPr>
            <a:r>
              <a:rPr kumimoji="0" lang="en-US" sz="5867" b="0" i="0" u="none" strike="noStrike" kern="1200" cap="none" spc="0" normalizeH="0" baseline="0" noProof="0">
                <a:ln>
                  <a:noFill/>
                </a:ln>
                <a:solidFill>
                  <a:schemeClr val="bg1"/>
                </a:solidFill>
                <a:effectLst/>
                <a:uLnTx/>
                <a:uFillTx/>
                <a:latin typeface="Girl Scout Display Light" panose="02020003000000000000" pitchFamily="18" charset="0"/>
                <a:ea typeface="+mj-ea"/>
                <a:cs typeface="+mj-cs"/>
              </a:rPr>
              <a:t>Agenda</a:t>
            </a:r>
            <a:endParaRPr lang="en-US" sz="5867" b="0" i="0">
              <a:solidFill>
                <a:schemeClr val="bg1"/>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Tree>
    <p:extLst>
      <p:ext uri="{BB962C8B-B14F-4D97-AF65-F5344CB8AC3E}">
        <p14:creationId xmlns:p14="http://schemas.microsoft.com/office/powerpoint/2010/main" val="1434076269"/>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Agenda Slide-2">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2099" y="0"/>
            <a:ext cx="6096000" cy="685800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2019" y="1737969"/>
            <a:ext cx="5620783" cy="3382065"/>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6324600" y="914400"/>
            <a:ext cx="5638800" cy="5029200"/>
          </a:xfrm>
        </p:spPr>
        <p:txBody>
          <a:bodyPr lIns="0" anchor="ctr">
            <a:noAutofit/>
          </a:bodyPr>
          <a:lstStyle>
            <a:lvl1pPr marL="457178" marR="0" indent="-457178" algn="l" defTabSz="914332" rtl="0" eaLnBrk="1" fontAlgn="auto" latinLnBrk="0" hangingPunct="1">
              <a:lnSpc>
                <a:spcPct val="100000"/>
              </a:lnSpc>
              <a:spcBef>
                <a:spcPts val="1000"/>
              </a:spcBef>
              <a:spcAft>
                <a:spcPts val="0"/>
              </a:spcAft>
              <a:buClrTx/>
              <a:buSzTx/>
              <a:buFont typeface="+mj-lt"/>
              <a:buAutoNum type="arabicPeriod"/>
              <a:tabLst/>
              <a:defRPr sz="2133" b="0" i="0">
                <a:solidFill>
                  <a:schemeClr val="tx1"/>
                </a:solidFill>
                <a:latin typeface="Girl Scout Text Book" panose="02020003000000000000" pitchFamily="18" charset="0"/>
              </a:defRPr>
            </a:lvl1pPr>
          </a:lstStyle>
          <a:p>
            <a:r>
              <a:rPr lang="en-US"/>
              <a:t>Ut </a:t>
            </a:r>
            <a:r>
              <a:rPr lang="en-US" err="1"/>
              <a:t>enim</a:t>
            </a:r>
            <a:r>
              <a:rPr lang="en-US"/>
              <a:t> ad minima </a:t>
            </a:r>
            <a:r>
              <a:rPr lang="en-US" err="1"/>
              <a:t>veniam</a:t>
            </a:r>
            <a:r>
              <a:rPr lang="en-US"/>
              <a:t>.</a:t>
            </a:r>
          </a:p>
          <a:p>
            <a:r>
              <a:rPr lang="en-US" err="1"/>
              <a:t>Quis</a:t>
            </a:r>
            <a:r>
              <a:rPr lang="en-US"/>
              <a:t> nostrum </a:t>
            </a:r>
            <a:r>
              <a:rPr lang="en-US" err="1"/>
              <a:t>exercitationem</a:t>
            </a:r>
            <a:r>
              <a:rPr lang="en-US"/>
              <a:t>.</a:t>
            </a:r>
          </a:p>
          <a:p>
            <a:r>
              <a:rPr lang="en-US" err="1"/>
              <a:t>Ullam</a:t>
            </a:r>
            <a:r>
              <a:rPr lang="en-US"/>
              <a:t> corporis </a:t>
            </a:r>
            <a:r>
              <a:rPr lang="en-US" err="1"/>
              <a:t>suscipit</a:t>
            </a:r>
            <a:r>
              <a:rPr lang="en-US"/>
              <a:t> </a:t>
            </a:r>
            <a:r>
              <a:rPr lang="en-US" err="1"/>
              <a:t>laboriosam</a:t>
            </a:r>
            <a:r>
              <a:rPr lang="en-US"/>
              <a:t>.</a:t>
            </a:r>
          </a:p>
          <a:p>
            <a:r>
              <a:rPr lang="en-US"/>
              <a:t>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11313945" y="6629403"/>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1038577" y="-3160889"/>
            <a:ext cx="0" cy="0"/>
          </a:xfrm>
          <a:prstGeom prst="rect">
            <a:avLst/>
          </a:prstGeom>
          <a:noFill/>
          <a:ln>
            <a:noFill/>
          </a:ln>
        </p:spPr>
        <p:txBody>
          <a:bodyPr vert="horz" wrap="none" lIns="121920" tIns="60960" rIns="121920" bIns="60960" rtlCol="0" anchor="ctr">
            <a:noAutofit/>
          </a:bodyPr>
          <a:lstStyle/>
          <a:p>
            <a:pPr algn="l"/>
            <a:endParaRPr lang="en-US" sz="2400" b="0" i="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355600" y="2970461"/>
            <a:ext cx="5435600" cy="917985"/>
          </a:xfrm>
          <a:prstGeom prst="rect">
            <a:avLst/>
          </a:prstGeom>
          <a:noFill/>
          <a:ln>
            <a:noFill/>
          </a:ln>
        </p:spPr>
        <p:txBody>
          <a:bodyPr vert="horz" wrap="square" lIns="121920" tIns="60960" rIns="121920" bIns="60960" rtlCol="0" anchor="ctr">
            <a:noAutofit/>
          </a:bodyPr>
          <a:lstStyle/>
          <a:p>
            <a:pPr marL="0" marR="0" indent="0" algn="ctr" defTabSz="914332" rtl="0" eaLnBrk="1" fontAlgn="auto" latinLnBrk="0" hangingPunct="1">
              <a:lnSpc>
                <a:spcPct val="100000"/>
              </a:lnSpc>
              <a:spcBef>
                <a:spcPts val="0"/>
              </a:spcBef>
              <a:spcAft>
                <a:spcPts val="0"/>
              </a:spcAft>
              <a:buClrTx/>
              <a:buSzTx/>
              <a:buFontTx/>
              <a:buNone/>
              <a:tabLst/>
              <a:defRPr/>
            </a:pPr>
            <a:r>
              <a:rPr kumimoji="0" lang="en-US" sz="5867" b="0" i="0" u="none" strike="noStrike" kern="1200" cap="none" spc="0" normalizeH="0" baseline="0" noProof="0">
                <a:ln>
                  <a:noFill/>
                </a:ln>
                <a:solidFill>
                  <a:srgbClr val="000000"/>
                </a:solidFill>
                <a:effectLst/>
                <a:uLnTx/>
                <a:uFillTx/>
                <a:latin typeface="Girl Scout Display Light" panose="02020003000000000000" pitchFamily="18" charset="0"/>
                <a:ea typeface="+mj-ea"/>
                <a:cs typeface="+mj-cs"/>
              </a:rPr>
              <a:t>Agenda</a:t>
            </a:r>
            <a:endParaRPr lang="en-US" sz="5867" b="0" i="0">
              <a:latin typeface="Girl Scout Display Light" panose="02020003000000000000" pitchFamily="18" charset="0"/>
            </a:endParaRPr>
          </a:p>
        </p:txBody>
      </p:sp>
    </p:spTree>
    <p:extLst>
      <p:ext uri="{BB962C8B-B14F-4D97-AF65-F5344CB8AC3E}">
        <p14:creationId xmlns:p14="http://schemas.microsoft.com/office/powerpoint/2010/main" val="229481983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6096000"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6324600" y="3425696"/>
            <a:ext cx="5638800" cy="3089405"/>
          </a:xfrm>
        </p:spPr>
        <p:txBody>
          <a:bodyPr lIns="0" anchor="t">
            <a:noAutofit/>
          </a:bodyPr>
          <a:lstStyle>
            <a:lvl1pPr marL="0" marR="0" indent="0" algn="l" defTabSz="914332" rtl="0" eaLnBrk="1" fontAlgn="auto" latinLnBrk="0" hangingPunct="1">
              <a:lnSpc>
                <a:spcPct val="100000"/>
              </a:lnSpc>
              <a:spcBef>
                <a:spcPts val="0"/>
              </a:spcBef>
              <a:spcAft>
                <a:spcPts val="0"/>
              </a:spcAft>
              <a:buClrTx/>
              <a:buSzTx/>
              <a:buFont typeface="Arial" panose="020B0604020202020204" pitchFamily="34" charset="0"/>
              <a:buNone/>
              <a:tabLst/>
              <a:defRPr sz="180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6324603" y="914405"/>
            <a:ext cx="5650375" cy="2501151"/>
          </a:xfrm>
        </p:spPr>
        <p:txBody>
          <a:bodyPr lIns="0" anchor="b"/>
          <a:lstStyle>
            <a:lvl1pPr>
              <a:defRPr sz="3200" b="0" i="0">
                <a:solidFill>
                  <a:schemeClr val="tx1"/>
                </a:solidFill>
                <a:latin typeface="Girl Scout Display Light" panose="02020003000000000000" pitchFamily="18" charset="0"/>
              </a:defRPr>
            </a:lvl1pPr>
          </a:lstStyle>
          <a:p>
            <a:r>
              <a:rPr lang="en-US"/>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2116" y="558803"/>
            <a:ext cx="5740400" cy="5740400"/>
          </a:xfrm>
          <a:prstGeom prst="rect">
            <a:avLst/>
          </a:prstGeom>
        </p:spPr>
      </p:pic>
    </p:spTree>
    <p:extLst>
      <p:ext uri="{BB962C8B-B14F-4D97-AF65-F5344CB8AC3E}">
        <p14:creationId xmlns:p14="http://schemas.microsoft.com/office/powerpoint/2010/main" val="91419547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Ref idx="1001">
        <a:schemeClr val="bg1"/>
      </p:bgRef>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6608356"/>
            <a:ext cx="12192000" cy="254857"/>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email">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228600" y="2961253"/>
            <a:ext cx="11734800" cy="2550264"/>
          </a:xfrm>
        </p:spPr>
        <p:txBody>
          <a:bodyPr>
            <a:normAutofit/>
          </a:bodyPr>
          <a:lstStyle>
            <a:lvl1pPr marL="0" indent="0">
              <a:buNone/>
              <a:defRPr sz="1800" b="0" i="0">
                <a:solidFill>
                  <a:schemeClr val="tx1"/>
                </a:solidFill>
                <a:latin typeface="Girl Scout Text Book" panose="02020003000000000000" pitchFamily="18" charset="0"/>
              </a:defRPr>
            </a:lvl1pPr>
            <a:lvl2pPr>
              <a:defRPr sz="1600" b="0" i="0">
                <a:solidFill>
                  <a:schemeClr val="tx1"/>
                </a:solidFill>
                <a:latin typeface="Girl Scout Text Book" panose="02020003000000000000" pitchFamily="18" charset="0"/>
              </a:defRPr>
            </a:lvl2pPr>
            <a:lvl3pPr>
              <a:defRPr sz="1400" b="0" i="0">
                <a:solidFill>
                  <a:schemeClr val="tx1"/>
                </a:solidFill>
                <a:latin typeface="Girl Scout Text Book" panose="02020003000000000000" pitchFamily="18" charset="0"/>
              </a:defRPr>
            </a:lvl3pPr>
            <a:lvl4pPr>
              <a:defRPr sz="1200" b="0" i="0">
                <a:solidFill>
                  <a:schemeClr val="tx1"/>
                </a:solidFill>
                <a:latin typeface="Girl Scout Text Book" panose="02020003000000000000" pitchFamily="18" charset="0"/>
              </a:defRPr>
            </a:lvl4pPr>
            <a:lvl5pPr>
              <a:defRPr sz="12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228600" y="2030813"/>
            <a:ext cx="11734800" cy="925619"/>
          </a:xfrm>
        </p:spPr>
        <p:txBody>
          <a:bodyPr anchor="b">
            <a:normAutofit/>
          </a:bodyPr>
          <a:lstStyle>
            <a:lvl1pPr marL="0" indent="0">
              <a:lnSpc>
                <a:spcPct val="100000"/>
              </a:lnSpc>
              <a:buNone/>
              <a:defRPr sz="180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240178" y="1156215"/>
            <a:ext cx="11734801" cy="645831"/>
          </a:xfrm>
        </p:spPr>
        <p:txBody>
          <a:bodyPr>
            <a:normAutofit/>
          </a:bodyPr>
          <a:lstStyle>
            <a:lvl1pPr marL="0" indent="0">
              <a:buNone/>
              <a:defRPr sz="1800" b="0" i="0">
                <a:solidFill>
                  <a:schemeClr val="tx1"/>
                </a:solidFill>
                <a:latin typeface="Girl Scout Text Book" panose="02020003000000000000" pitchFamily="18" charset="0"/>
              </a:defRPr>
            </a:lvl1pPr>
            <a:lvl2pPr>
              <a:defRPr sz="1800"/>
            </a:lvl2pPr>
            <a:lvl3pPr>
              <a:defRPr sz="1800"/>
            </a:lvl3pPr>
            <a:lvl4pPr>
              <a:defRPr sz="1800"/>
            </a:lvl4pPr>
            <a:lvl5pPr>
              <a:defRPr sz="1800"/>
            </a:lvl5pPr>
          </a:lstStyle>
          <a:p>
            <a:pPr lvl="0"/>
            <a:r>
              <a:rPr lang="en-US"/>
              <a:t>Type here to enter a multi-line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©2023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240175" y="342902"/>
            <a:ext cx="11734800" cy="766823"/>
          </a:xfrm>
        </p:spPr>
        <p:txBody>
          <a:bodyPr/>
          <a:lstStyle>
            <a:lvl1pPr>
              <a:defRPr sz="2400" b="0" i="0">
                <a:solidFill>
                  <a:schemeClr val="tx1"/>
                </a:solidFill>
                <a:latin typeface="Girl Scout Text Book" panose="02020003000000000000" pitchFamily="18" charset="0"/>
              </a:defRPr>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a:t>
            </a:r>
            <a:r>
              <a:rPr lang="en-US" err="1"/>
              <a:t>Natus</a:t>
            </a:r>
            <a:r>
              <a:rPr lang="en-US"/>
              <a:t> Error Sit </a:t>
            </a:r>
            <a:r>
              <a:rPr lang="en-US" err="1"/>
              <a:t>Voluptatem</a:t>
            </a:r>
            <a:r>
              <a:rPr lang="en-US"/>
              <a:t> </a:t>
            </a:r>
            <a:r>
              <a:rPr lang="en-US" err="1"/>
              <a:t>Accusantium</a:t>
            </a:r>
            <a:r>
              <a:rPr lang="en-US"/>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205077782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Ref idx="1001">
        <a:schemeClr val="bg1"/>
      </p:bgRef>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6608356"/>
            <a:ext cx="12192000" cy="254857"/>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email">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Tree>
    <p:extLst>
      <p:ext uri="{BB962C8B-B14F-4D97-AF65-F5344CB8AC3E}">
        <p14:creationId xmlns:p14="http://schemas.microsoft.com/office/powerpoint/2010/main" val="97402246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Ref idx="1001">
        <a:schemeClr val="bg2"/>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6608356"/>
            <a:ext cx="12192000" cy="254857"/>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email">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158547827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6608356"/>
            <a:ext cx="12192000" cy="254857"/>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email">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bg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330189455"/>
      </p:ext>
    </p:extLst>
  </p:cSld>
  <p:clrMapOvr>
    <a:masterClrMapping/>
  </p:clrMapOvr>
  <p:transition>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2_Blank Slide | Faded Mosaic">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Tree>
    <p:extLst>
      <p:ext uri="{BB962C8B-B14F-4D97-AF65-F5344CB8AC3E}">
        <p14:creationId xmlns:p14="http://schemas.microsoft.com/office/powerpoint/2010/main" val="2683945435"/>
      </p:ext>
    </p:extLst>
  </p:cSld>
  <p:clrMapOvr>
    <a:masterClrMapping/>
  </p:clrMapOvr>
  <p:transition>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Ref idx="1001">
        <a:schemeClr val="bg1"/>
      </p:bgRef>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1" y="-1"/>
            <a:ext cx="12386931" cy="6892516"/>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val="0"/>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email">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val="0"/>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email">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email">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val="0"/>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val="0"/>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351" b="0" i="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val="0"/>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email">
              <a:extLst>
                <a:ext uri="{28A0092B-C50C-407E-A947-70E740481C1C}">
                  <a14:useLocalDpi xmlns:a14="http://schemas.microsoft.com/office/drawing/2010/main" val="0"/>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email">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email">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val="0"/>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email">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email">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Tree>
    <p:extLst>
      <p:ext uri="{BB962C8B-B14F-4D97-AF65-F5344CB8AC3E}">
        <p14:creationId xmlns:p14="http://schemas.microsoft.com/office/powerpoint/2010/main" val="372801886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1B830-0FB9-A143-A052-25DB9F60EBF1}"/>
              </a:ext>
            </a:extLst>
          </p:cNvPr>
          <p:cNvSpPr/>
          <p:nvPr userDrawn="1"/>
        </p:nvSpPr>
        <p:spPr>
          <a:xfrm>
            <a:off x="2" y="-6150"/>
            <a:ext cx="4051271" cy="68792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222812" y="2044163"/>
            <a:ext cx="3660565"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2133" b="0" i="0" smtClean="0">
                <a:effectLst/>
                <a:latin typeface="Girl Scout Text Book" panose="02020003000000000000" pitchFamily="18" charset="0"/>
              </a:defRPr>
            </a:lvl1pPr>
          </a:lstStyle>
          <a:p>
            <a:r>
              <a:rPr lang="en-US"/>
              <a:t>Type here to enter text. 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error sit </a:t>
            </a:r>
            <a:r>
              <a:rPr lang="en-US" err="1"/>
              <a:t>voluptatem</a:t>
            </a:r>
            <a:r>
              <a:rPr lang="en-US"/>
              <a:t> </a:t>
            </a:r>
            <a:r>
              <a:rPr lang="en-US" err="1"/>
              <a:t>accusa</a:t>
            </a:r>
            <a:r>
              <a:rPr lang="en-US"/>
              <a:t> </a:t>
            </a:r>
            <a:r>
              <a:rPr lang="en-US" err="1"/>
              <a:t>utium</a:t>
            </a:r>
            <a:r>
              <a:rPr lang="en-US"/>
              <a:t> </a:t>
            </a:r>
            <a:r>
              <a:rPr lang="en-US" err="1"/>
              <a:t>doloremque</a:t>
            </a:r>
            <a:r>
              <a:rPr lang="en-US"/>
              <a:t>.</a:t>
            </a:r>
          </a:p>
        </p:txBody>
      </p:sp>
    </p:spTree>
    <p:extLst>
      <p:ext uri="{BB962C8B-B14F-4D97-AF65-F5344CB8AC3E}">
        <p14:creationId xmlns:p14="http://schemas.microsoft.com/office/powerpoint/2010/main" val="208244970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2" y="-6150"/>
            <a:ext cx="4051271" cy="6879203"/>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222812" y="2044163"/>
            <a:ext cx="3660565"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2133" b="0" i="0" smtClean="0">
                <a:effectLst/>
                <a:latin typeface="Girl Scout Text Book" panose="02020003000000000000" pitchFamily="18" charset="0"/>
              </a:defRPr>
            </a:lvl1pPr>
          </a:lstStyle>
          <a:p>
            <a:r>
              <a:rPr lang="en-US"/>
              <a:t>Type here to enter text. 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error sit </a:t>
            </a:r>
            <a:r>
              <a:rPr lang="en-US" err="1"/>
              <a:t>voluptatem</a:t>
            </a:r>
            <a:r>
              <a:rPr lang="en-US"/>
              <a:t> </a:t>
            </a:r>
            <a:r>
              <a:rPr lang="en-US" err="1"/>
              <a:t>accusa</a:t>
            </a:r>
            <a:r>
              <a:rPr lang="en-US"/>
              <a:t> </a:t>
            </a:r>
            <a:r>
              <a:rPr lang="en-US" err="1"/>
              <a:t>utium</a:t>
            </a:r>
            <a:r>
              <a:rPr lang="en-US"/>
              <a:t> </a:t>
            </a:r>
            <a:r>
              <a:rPr lang="en-US" err="1"/>
              <a:t>doloremque</a:t>
            </a:r>
            <a:r>
              <a:rPr lang="en-US"/>
              <a:t>.</a:t>
            </a:r>
          </a:p>
        </p:txBody>
      </p:sp>
    </p:spTree>
    <p:extLst>
      <p:ext uri="{BB962C8B-B14F-4D97-AF65-F5344CB8AC3E}">
        <p14:creationId xmlns:p14="http://schemas.microsoft.com/office/powerpoint/2010/main" val="152996845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2" y="-6150"/>
            <a:ext cx="4051271" cy="687920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bg1"/>
                </a:solidFill>
                <a:latin typeface="Girl Scout Text Book" panose="02020003000000000000" pitchFamily="18" charset="0"/>
              </a:defRPr>
            </a:lvl1pPr>
          </a:lstStyle>
          <a:p>
            <a:r>
              <a:rPr lang="en-US"/>
              <a:t>©2023 Girl Scouts of the USA. All Rights Reserved.  Not for public distribution.</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222812" y="2044163"/>
            <a:ext cx="3660565"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2133" b="0" i="0" smtClean="0">
                <a:solidFill>
                  <a:schemeClr val="bg1"/>
                </a:solidFill>
                <a:effectLst/>
                <a:latin typeface="Girl Scout Text Book" panose="02020003000000000000" pitchFamily="18" charset="0"/>
              </a:defRPr>
            </a:lvl1pPr>
          </a:lstStyle>
          <a:p>
            <a:r>
              <a:rPr lang="en-US"/>
              <a:t>Type here to enter text. 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error sit </a:t>
            </a:r>
            <a:r>
              <a:rPr lang="en-US" err="1"/>
              <a:t>voluptatem</a:t>
            </a:r>
            <a:r>
              <a:rPr lang="en-US"/>
              <a:t> </a:t>
            </a:r>
            <a:r>
              <a:rPr lang="en-US" err="1"/>
              <a:t>accusa</a:t>
            </a:r>
            <a:r>
              <a:rPr lang="en-US"/>
              <a:t> </a:t>
            </a:r>
            <a:r>
              <a:rPr lang="en-US" err="1"/>
              <a:t>utium</a:t>
            </a:r>
            <a:r>
              <a:rPr lang="en-US"/>
              <a:t> </a:t>
            </a:r>
            <a:r>
              <a:rPr lang="en-US" err="1"/>
              <a:t>doloremque</a:t>
            </a:r>
            <a:r>
              <a:rPr lang="en-US"/>
              <a:t>.</a:t>
            </a:r>
          </a:p>
        </p:txBody>
      </p:sp>
    </p:spTree>
    <p:extLst>
      <p:ext uri="{BB962C8B-B14F-4D97-AF65-F5344CB8AC3E}">
        <p14:creationId xmlns:p14="http://schemas.microsoft.com/office/powerpoint/2010/main" val="226916654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4168"/>
            <a:ext cx="6096000"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6302637" y="612648"/>
            <a:ext cx="5635363" cy="5632704"/>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262468" y="612648"/>
            <a:ext cx="5630333" cy="5632704"/>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6337074" y="2044163"/>
            <a:ext cx="5650375"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2157590298"/>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6302637" y="612648"/>
            <a:ext cx="5635363" cy="5632704"/>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6337074" y="2044163"/>
            <a:ext cx="5650375"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2667" b="0" i="0" smtClean="0">
                <a:solidFill>
                  <a:schemeClr val="bg1"/>
                </a:solidFill>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348597" y="612648"/>
            <a:ext cx="5450840" cy="5632704"/>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Tree>
    <p:extLst>
      <p:ext uri="{BB962C8B-B14F-4D97-AF65-F5344CB8AC3E}">
        <p14:creationId xmlns:p14="http://schemas.microsoft.com/office/powerpoint/2010/main" val="7755046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6111435"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6302637" y="612648"/>
            <a:ext cx="5635363" cy="5632704"/>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6337074" y="2044163"/>
            <a:ext cx="5650375"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247903" y="624972"/>
            <a:ext cx="5629464" cy="5632704"/>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Tree>
    <p:extLst>
      <p:ext uri="{BB962C8B-B14F-4D97-AF65-F5344CB8AC3E}">
        <p14:creationId xmlns:p14="http://schemas.microsoft.com/office/powerpoint/2010/main" val="3442966137"/>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6096000"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253468" y="612648"/>
            <a:ext cx="5635363" cy="5632704"/>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6347092" y="612648"/>
            <a:ext cx="5630333" cy="5632704"/>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254002" y="2044163"/>
            <a:ext cx="5650375"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1887433082"/>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253468" y="612648"/>
            <a:ext cx="5635363" cy="5632704"/>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254002" y="2044163"/>
            <a:ext cx="5650375"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2667" b="0" i="0" smtClean="0">
                <a:solidFill>
                  <a:schemeClr val="bg1"/>
                </a:solidFill>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6429127" y="612648"/>
            <a:ext cx="5450840" cy="5632704"/>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Tree>
    <p:extLst>
      <p:ext uri="{BB962C8B-B14F-4D97-AF65-F5344CB8AC3E}">
        <p14:creationId xmlns:p14="http://schemas.microsoft.com/office/powerpoint/2010/main" val="7943506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6097588" y="0"/>
            <a:ext cx="6096000"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251005" y="612648"/>
            <a:ext cx="5635363" cy="5632704"/>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222814" y="2044163"/>
            <a:ext cx="5650375"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2667"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6337469" y="624972"/>
            <a:ext cx="5629464" cy="5632704"/>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Tree>
    <p:extLst>
      <p:ext uri="{BB962C8B-B14F-4D97-AF65-F5344CB8AC3E}">
        <p14:creationId xmlns:p14="http://schemas.microsoft.com/office/powerpoint/2010/main" val="2205659368"/>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525460" y="482600"/>
            <a:ext cx="11141083" cy="6096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342900" y="2044163"/>
            <a:ext cx="11506200"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3200" b="0" i="0" smtClean="0">
                <a:solidFill>
                  <a:schemeClr val="bg1"/>
                </a:solidFill>
                <a:effectLst/>
                <a:latin typeface="Girl Scout Display Light"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a:t>
            </a:r>
            <a:br>
              <a:rPr lang="en-US"/>
            </a:br>
            <a:r>
              <a:rPr lang="en-US"/>
              <a:t>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3197745918"/>
      </p:ext>
    </p:extLst>
  </p:cSld>
  <p:clrMapOvr>
    <a:masterClrMapping/>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525460" y="482600"/>
            <a:ext cx="11141083" cy="6096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342900" y="2044163"/>
            <a:ext cx="11506200"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3200" b="0" i="0" smtClean="0">
                <a:effectLst/>
                <a:latin typeface="Girl Scout Display Light"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a:t>
            </a:r>
            <a:br>
              <a:rPr lang="en-US"/>
            </a:br>
            <a:r>
              <a:rPr lang="en-US"/>
              <a:t>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2591369845"/>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Ref idx="1001">
        <a:schemeClr val="bg1"/>
      </p:bgRef>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525460" y="482600"/>
            <a:ext cx="11141083" cy="6096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342900" y="2044163"/>
            <a:ext cx="11506200"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3200" b="0" i="0" smtClean="0">
                <a:effectLst/>
                <a:latin typeface="Girl Scout Display Light"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a:t>
            </a:r>
            <a:br>
              <a:rPr lang="en-US"/>
            </a:br>
            <a:r>
              <a:rPr lang="en-US"/>
              <a:t>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281171151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511796" y="482600"/>
            <a:ext cx="11168408" cy="6096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342900" y="2044163"/>
            <a:ext cx="11506200"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3200" b="0" i="0" smtClean="0">
                <a:solidFill>
                  <a:schemeClr val="bg1"/>
                </a:solidFill>
                <a:effectLst/>
                <a:latin typeface="Girl Scout Display Light"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a:t>
            </a:r>
            <a:br>
              <a:rPr lang="en-US"/>
            </a:br>
            <a:r>
              <a:rPr lang="en-US"/>
              <a:t>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4002316104"/>
      </p:ext>
    </p:extLst>
  </p:cSld>
  <p:clrMapOvr>
    <a:masterClrMapping/>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511796" y="482600"/>
            <a:ext cx="11168408" cy="6096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342900" y="2044163"/>
            <a:ext cx="11506200"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3200" b="0" i="0" smtClean="0">
                <a:solidFill>
                  <a:schemeClr val="tx1"/>
                </a:solidFill>
                <a:effectLst/>
                <a:latin typeface="Girl Scout Display Light"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a:t>
            </a:r>
            <a:br>
              <a:rPr lang="en-US"/>
            </a:br>
            <a:r>
              <a:rPr lang="en-US"/>
              <a:t>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2339267309"/>
      </p:ext>
    </p:extLst>
  </p:cSld>
  <p:clrMapOvr>
    <a:masterClrMapping/>
  </p:clrMapOvr>
  <p:transition>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511796" y="482600"/>
            <a:ext cx="11168408" cy="6096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342900" y="2044163"/>
            <a:ext cx="11506200"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3200" b="0" i="0" smtClean="0">
                <a:solidFill>
                  <a:schemeClr val="tx1"/>
                </a:solidFill>
                <a:effectLst/>
                <a:latin typeface="Girl Scout Display Light"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a:t>
            </a:r>
            <a:br>
              <a:rPr lang="en-US"/>
            </a:br>
            <a:r>
              <a:rPr lang="en-US"/>
              <a:t>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353372613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3070709" y="-2085491"/>
            <a:ext cx="6096000" cy="11232181"/>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342900" y="2044163"/>
            <a:ext cx="11506200"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3200" b="0" i="0" smtClean="0">
                <a:solidFill>
                  <a:schemeClr val="bg1"/>
                </a:solidFill>
                <a:effectLst/>
                <a:latin typeface="Girl Scout Display Light"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a:t>
            </a:r>
            <a:br>
              <a:rPr lang="en-US"/>
            </a:br>
            <a:r>
              <a:rPr lang="en-US"/>
              <a:t>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159671005"/>
      </p:ext>
    </p:extLst>
  </p:cSld>
  <p:clrMapOvr>
    <a:masterClrMapping/>
  </p:clrMapOvr>
  <p:transition>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3070709" y="-2085491"/>
            <a:ext cx="6096000" cy="11232181"/>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342900" y="2044163"/>
            <a:ext cx="11506200"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3200" b="0" i="0" smtClean="0">
                <a:effectLst/>
                <a:latin typeface="Girl Scout Display Light"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a:t>
            </a:r>
            <a:br>
              <a:rPr lang="en-US"/>
            </a:br>
            <a:r>
              <a:rPr lang="en-US"/>
              <a:t>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3374221434"/>
      </p:ext>
    </p:extLst>
  </p:cSld>
  <p:clrMapOvr>
    <a:masterClrMapping/>
  </p:clrMapOvr>
  <p:transition>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Ref idx="1001">
        <a:schemeClr val="bg1"/>
      </p:bgRef>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3070709" y="-2085491"/>
            <a:ext cx="6096000" cy="11232181"/>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b="0" i="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342900" y="2044163"/>
            <a:ext cx="11506200" cy="2769681"/>
          </a:xfrm>
        </p:spPr>
        <p:txBody>
          <a:bodyPr lIns="182880" rIns="182880" anchor="ctr"/>
          <a:lstStyle>
            <a:lvl1pPr marL="0" marR="0" indent="0" algn="ctr" defTabSz="914332" rtl="0" eaLnBrk="1" fontAlgn="auto" latinLnBrk="0" hangingPunct="1">
              <a:lnSpc>
                <a:spcPct val="90000"/>
              </a:lnSpc>
              <a:spcBef>
                <a:spcPct val="0"/>
              </a:spcBef>
              <a:spcAft>
                <a:spcPts val="0"/>
              </a:spcAft>
              <a:buClrTx/>
              <a:buSzTx/>
              <a:buFontTx/>
              <a:buNone/>
              <a:tabLst/>
              <a:defRPr lang="en-US" sz="3200" b="0" i="0" smtClean="0">
                <a:effectLst/>
                <a:latin typeface="Girl Scout Display Light"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a:t>
            </a:r>
            <a:br>
              <a:rPr lang="en-US"/>
            </a:br>
            <a:r>
              <a:rPr lang="en-US"/>
              <a:t>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91101450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©2023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7" y="914400"/>
            <a:ext cx="5652625" cy="5029200"/>
          </a:xfrm>
        </p:spPr>
        <p:txBody>
          <a:bodyPr anchor="ctr"/>
          <a:lstStyle>
            <a:lvl1pPr algn="ctr">
              <a:defRPr sz="3200" b="0" i="0">
                <a:solidFill>
                  <a:schemeClr val="tx1"/>
                </a:solidFill>
                <a:latin typeface="Girl Scout Display Light" panose="02020003000000000000" pitchFamily="18" charset="0"/>
              </a:defRPr>
            </a:lvl1pPr>
          </a:lstStyle>
          <a:p>
            <a:r>
              <a:rPr lang="en-US"/>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6324600" y="914400"/>
            <a:ext cx="5613400" cy="5029200"/>
          </a:xfrm>
        </p:spPr>
        <p:txBody>
          <a:bodyPr anchor="ctr">
            <a:normAutofit/>
          </a:bodyPr>
          <a:lstStyle>
            <a:lvl1pPr marL="0" indent="0" algn="ctr">
              <a:lnSpc>
                <a:spcPct val="100000"/>
              </a:lnSpc>
              <a:buNone/>
              <a:defRPr sz="2400" b="0" i="0">
                <a:solidFill>
                  <a:schemeClr val="tx1"/>
                </a:solidFill>
                <a:latin typeface="Girl Scout Text Book" panose="02020003000000000000" pitchFamily="18" charset="0"/>
              </a:defRPr>
            </a:lvl1pPr>
            <a:lvl2pPr algn="ctr">
              <a:lnSpc>
                <a:spcPct val="100000"/>
              </a:lnSpc>
              <a:defRPr sz="2400" b="0" i="0">
                <a:solidFill>
                  <a:schemeClr val="tx1"/>
                </a:solidFill>
                <a:latin typeface="Girl Scout Text Book" panose="02020003000000000000" pitchFamily="18" charset="0"/>
              </a:defRPr>
            </a:lvl2pPr>
            <a:lvl3pPr algn="ctr">
              <a:lnSpc>
                <a:spcPct val="100000"/>
              </a:lnSpc>
              <a:defRPr sz="2400" b="0" i="0">
                <a:solidFill>
                  <a:schemeClr val="tx1"/>
                </a:solidFill>
                <a:latin typeface="Girl Scout Text Book" panose="02020003000000000000" pitchFamily="18" charset="0"/>
              </a:defRPr>
            </a:lvl3pPr>
            <a:lvl4pPr algn="ctr">
              <a:lnSpc>
                <a:spcPct val="100000"/>
              </a:lnSpc>
              <a:defRPr sz="2400" b="0" i="0">
                <a:solidFill>
                  <a:schemeClr val="tx1"/>
                </a:solidFill>
                <a:latin typeface="Girl Scout Text Book" panose="02020003000000000000" pitchFamily="18" charset="0"/>
              </a:defRPr>
            </a:lvl4pPr>
            <a:lvl5pPr algn="ctr">
              <a:lnSpc>
                <a:spcPct val="100000"/>
              </a:lnSpc>
              <a:defRPr sz="24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475885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6096000" y="12228"/>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6324600" y="914400"/>
            <a:ext cx="5613400" cy="5029200"/>
          </a:xfrm>
        </p:spPr>
        <p:txBody>
          <a:bodyPr anchor="ctr">
            <a:normAutofit/>
          </a:bodyPr>
          <a:lstStyle>
            <a:lvl1pPr marL="0" indent="0" algn="ctr">
              <a:lnSpc>
                <a:spcPct val="100000"/>
              </a:lnSpc>
              <a:buNone/>
              <a:defRPr sz="2400" b="0" i="0">
                <a:solidFill>
                  <a:schemeClr val="tx1"/>
                </a:solidFill>
                <a:latin typeface="Girl Scout Text Book" panose="02020003000000000000" pitchFamily="18" charset="0"/>
              </a:defRPr>
            </a:lvl1pPr>
            <a:lvl2pPr algn="ctr">
              <a:lnSpc>
                <a:spcPct val="100000"/>
              </a:lnSpc>
              <a:defRPr sz="2400" b="0" i="0">
                <a:solidFill>
                  <a:schemeClr val="tx1"/>
                </a:solidFill>
                <a:latin typeface="Girl Scout Text Book" panose="02020003000000000000" pitchFamily="18" charset="0"/>
              </a:defRPr>
            </a:lvl2pPr>
            <a:lvl3pPr algn="ctr">
              <a:lnSpc>
                <a:spcPct val="100000"/>
              </a:lnSpc>
              <a:defRPr sz="2400" b="0" i="0">
                <a:solidFill>
                  <a:schemeClr val="tx1"/>
                </a:solidFill>
                <a:latin typeface="Girl Scout Text Book" panose="02020003000000000000" pitchFamily="18" charset="0"/>
              </a:defRPr>
            </a:lvl3pPr>
            <a:lvl4pPr algn="ctr">
              <a:lnSpc>
                <a:spcPct val="100000"/>
              </a:lnSpc>
              <a:defRPr sz="2400" b="0" i="0">
                <a:solidFill>
                  <a:schemeClr val="tx1"/>
                </a:solidFill>
                <a:latin typeface="Girl Scout Text Book" panose="02020003000000000000" pitchFamily="18" charset="0"/>
              </a:defRPr>
            </a:lvl4pPr>
            <a:lvl5pPr algn="ctr">
              <a:lnSpc>
                <a:spcPct val="100000"/>
              </a:lnSpc>
              <a:defRPr sz="24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©2023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7" y="914400"/>
            <a:ext cx="5652625" cy="5029200"/>
          </a:xfrm>
        </p:spPr>
        <p:txBody>
          <a:bodyPr anchor="ctr"/>
          <a:lstStyle>
            <a:lvl1pPr algn="ctr">
              <a:defRPr sz="3200" b="0" i="0">
                <a:solidFill>
                  <a:schemeClr val="tx1"/>
                </a:solidFill>
                <a:latin typeface="Girl Scout Display Light" panose="02020003000000000000" pitchFamily="18" charset="0"/>
              </a:defRPr>
            </a:lvl1pPr>
          </a:lstStyle>
          <a:p>
            <a:r>
              <a:rPr lang="en-US"/>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254001" y="0"/>
            <a:ext cx="5638800" cy="342901"/>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1114212236"/>
      </p:ext>
    </p:extLst>
  </p:cSld>
  <p:clrMapOvr>
    <a:masterClrMapping/>
  </p:clrMapOvr>
  <p:transition>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254000" y="3553749"/>
            <a:ext cx="11684000" cy="3075651"/>
          </a:xfrm>
        </p:spPr>
        <p:txBody>
          <a:bodyPr anchor="ctr">
            <a:normAutofit/>
          </a:bodyPr>
          <a:lstStyle>
            <a:lvl1pPr marL="0" indent="0" algn="ctr">
              <a:buNone/>
              <a:defRPr sz="2400" b="0" i="0">
                <a:solidFill>
                  <a:schemeClr val="tx1"/>
                </a:solidFill>
                <a:latin typeface="Girl Scout Text Book" panose="02020003000000000000" pitchFamily="18" charset="0"/>
              </a:defRPr>
            </a:lvl1pPr>
            <a:lvl2pPr algn="ctr">
              <a:defRPr sz="2400" b="0" i="0">
                <a:solidFill>
                  <a:schemeClr val="tx1"/>
                </a:solidFill>
                <a:latin typeface="Girl Scout Text Book" panose="02020003000000000000" pitchFamily="18" charset="0"/>
              </a:defRPr>
            </a:lvl2pPr>
            <a:lvl3pPr algn="ctr">
              <a:defRPr sz="2400" b="0" i="0">
                <a:solidFill>
                  <a:schemeClr val="tx1"/>
                </a:solidFill>
                <a:latin typeface="Girl Scout Text Book" panose="02020003000000000000" pitchFamily="18" charset="0"/>
              </a:defRPr>
            </a:lvl3pPr>
            <a:lvl4pPr algn="ctr">
              <a:defRPr sz="2400" b="0" i="0">
                <a:solidFill>
                  <a:schemeClr val="tx1"/>
                </a:solidFill>
                <a:latin typeface="Girl Scout Text Book" panose="02020003000000000000" pitchFamily="18" charset="0"/>
              </a:defRPr>
            </a:lvl4pPr>
            <a:lvl5pPr algn="ctr">
              <a:defRPr sz="24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©2023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7" y="482601"/>
            <a:ext cx="11697825" cy="2820043"/>
          </a:xfrm>
        </p:spPr>
        <p:txBody>
          <a:bodyPr anchor="ctr"/>
          <a:lstStyle>
            <a:lvl1pPr algn="ctr">
              <a:defRPr sz="3200" b="0" i="0">
                <a:solidFill>
                  <a:schemeClr val="tx1"/>
                </a:solidFill>
                <a:latin typeface="Girl Scout Display Light" panose="02020003000000000000" pitchFamily="18" charset="0"/>
              </a:defRPr>
            </a:lvl1pPr>
          </a:lstStyle>
          <a:p>
            <a:r>
              <a:rPr lang="en-US"/>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343016519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342900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254000" y="3553749"/>
            <a:ext cx="11684000" cy="3075651"/>
          </a:xfrm>
        </p:spPr>
        <p:txBody>
          <a:bodyPr anchor="ctr">
            <a:normAutofit/>
          </a:bodyPr>
          <a:lstStyle>
            <a:lvl1pPr marL="0" indent="0" algn="ctr">
              <a:buNone/>
              <a:defRPr sz="2400" b="0" i="0">
                <a:solidFill>
                  <a:schemeClr val="tx1"/>
                </a:solidFill>
                <a:latin typeface="Girl Scout Text Book" panose="02020003000000000000" pitchFamily="18" charset="0"/>
              </a:defRPr>
            </a:lvl1pPr>
            <a:lvl2pPr algn="ctr">
              <a:defRPr sz="2400" b="0" i="0">
                <a:solidFill>
                  <a:schemeClr val="tx1"/>
                </a:solidFill>
                <a:latin typeface="Girl Scout Text Book" panose="02020003000000000000" pitchFamily="18" charset="0"/>
              </a:defRPr>
            </a:lvl2pPr>
            <a:lvl3pPr algn="ctr">
              <a:defRPr sz="2400" b="0" i="0">
                <a:solidFill>
                  <a:schemeClr val="tx1"/>
                </a:solidFill>
                <a:latin typeface="Girl Scout Text Book" panose="02020003000000000000" pitchFamily="18" charset="0"/>
              </a:defRPr>
            </a:lvl3pPr>
            <a:lvl4pPr algn="ctr">
              <a:defRPr sz="2400" b="0" i="0">
                <a:solidFill>
                  <a:schemeClr val="tx1"/>
                </a:solidFill>
                <a:latin typeface="Girl Scout Text Book" panose="02020003000000000000" pitchFamily="18" charset="0"/>
              </a:defRPr>
            </a:lvl4pPr>
            <a:lvl5pPr algn="ctr">
              <a:defRPr sz="24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©2023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240177" y="482601"/>
            <a:ext cx="11697825" cy="2820043"/>
          </a:xfrm>
        </p:spPr>
        <p:txBody>
          <a:bodyPr anchor="ctr"/>
          <a:lstStyle>
            <a:lvl1pPr algn="ctr">
              <a:defRPr sz="3200" b="0" i="0">
                <a:solidFill>
                  <a:schemeClr val="tx1"/>
                </a:solidFill>
                <a:latin typeface="Girl Scout Display Light" panose="02020003000000000000" pitchFamily="18" charset="0"/>
              </a:defRPr>
            </a:lvl1pPr>
          </a:lstStyle>
          <a:p>
            <a:r>
              <a:rPr lang="en-US"/>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2111802309"/>
      </p:ext>
    </p:extLst>
  </p:cSld>
  <p:clrMapOvr>
    <a:masterClrMapping/>
  </p:clrMapOvr>
  <p:transition>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2431" y="619339"/>
            <a:ext cx="5679007" cy="5679007"/>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71060" y="3439143"/>
            <a:ext cx="5638800" cy="1123952"/>
          </a:xfrm>
        </p:spPr>
        <p:txBody>
          <a:bodyPr lIns="0" anchor="t">
            <a:noAutofit/>
          </a:bodyPr>
          <a:lstStyle>
            <a:lvl1pPr marL="0" marR="0" indent="0" algn="ctr" defTabSz="914332" rtl="0" eaLnBrk="1" fontAlgn="auto" latinLnBrk="0" hangingPunct="1">
              <a:lnSpc>
                <a:spcPct val="150000"/>
              </a:lnSpc>
              <a:spcBef>
                <a:spcPts val="0"/>
              </a:spcBef>
              <a:spcAft>
                <a:spcPts val="0"/>
              </a:spcAft>
              <a:buClrTx/>
              <a:buSzTx/>
              <a:buFont typeface="Arial" panose="020B0604020202020204" pitchFamily="34" charset="0"/>
              <a:buNone/>
              <a:tabLst/>
              <a:defRPr sz="1400" b="0" i="0">
                <a:solidFill>
                  <a:schemeClr val="tx1"/>
                </a:solidFill>
                <a:latin typeface="Girl Scout Text Book" panose="02020003000000000000" pitchFamily="18" charset="0"/>
              </a:defRPr>
            </a:lvl1pPr>
          </a:lstStyle>
          <a:p>
            <a:r>
              <a:rPr lang="en-US"/>
              <a:t>Presenter Name:</a:t>
            </a:r>
            <a:br>
              <a:rPr lang="en-US"/>
            </a:br>
            <a:r>
              <a:rPr lang="en-US"/>
              <a:t>Presenter Title:</a:t>
            </a:r>
            <a:br>
              <a:rPr lang="en-US"/>
            </a:br>
            <a:r>
              <a:rPr lang="en-US"/>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71063" y="2508997"/>
            <a:ext cx="5650375" cy="920003"/>
          </a:xfrm>
        </p:spPr>
        <p:txBody>
          <a:bodyPr lIns="0" anchor="b"/>
          <a:lstStyle>
            <a:lvl1pPr algn="ctr">
              <a:defRPr sz="4267" b="0" i="0">
                <a:solidFill>
                  <a:schemeClr val="tx1"/>
                </a:solidFill>
                <a:latin typeface="Girl Scout Display Light" panose="02020003000000000000" pitchFamily="18" charset="0"/>
              </a:defRPr>
            </a:lvl1pPr>
          </a:lstStyle>
          <a:p>
            <a:r>
              <a:rPr lang="en-US"/>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76568" y="558803"/>
            <a:ext cx="5740400" cy="5740400"/>
          </a:xfrm>
          <a:prstGeom prst="rect">
            <a:avLst/>
          </a:prstGeom>
        </p:spPr>
      </p:pic>
    </p:spTree>
    <p:extLst>
      <p:ext uri="{BB962C8B-B14F-4D97-AF65-F5344CB8AC3E}">
        <p14:creationId xmlns:p14="http://schemas.microsoft.com/office/powerpoint/2010/main" val="2322654765"/>
      </p:ext>
    </p:extLst>
  </p:cSld>
  <p:clrMapOvr>
    <a:masterClrMapping/>
  </p:clrMapOvr>
  <p:transition>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Ref idx="1001">
        <a:schemeClr val="bg1"/>
      </p:bgRef>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2431" y="619339"/>
            <a:ext cx="5679007" cy="5679007"/>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Girl Scout Text Book" panose="02020003000000000000" pitchFamily="18" charset="0"/>
              </a:defRPr>
            </a:lvl1pPr>
          </a:lstStyle>
          <a:p>
            <a:r>
              <a:rPr lang="en-US"/>
              <a:t>©2023 Girl Scouts of the USA. All Rights Reserved.  Not for public distribution.</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71060" y="3439143"/>
            <a:ext cx="5638800" cy="1123952"/>
          </a:xfrm>
        </p:spPr>
        <p:txBody>
          <a:bodyPr lIns="0" anchor="t">
            <a:noAutofit/>
          </a:bodyPr>
          <a:lstStyle>
            <a:lvl1pPr marL="0" marR="0" indent="0" algn="ctr" defTabSz="914332" rtl="0" eaLnBrk="1" fontAlgn="auto" latinLnBrk="0" hangingPunct="1">
              <a:lnSpc>
                <a:spcPct val="150000"/>
              </a:lnSpc>
              <a:spcBef>
                <a:spcPts val="0"/>
              </a:spcBef>
              <a:spcAft>
                <a:spcPts val="0"/>
              </a:spcAft>
              <a:buClrTx/>
              <a:buSzTx/>
              <a:buFont typeface="Arial" panose="020B0604020202020204" pitchFamily="34" charset="0"/>
              <a:buNone/>
              <a:tabLst/>
              <a:defRPr sz="1400" b="0" i="0">
                <a:solidFill>
                  <a:schemeClr val="tx1"/>
                </a:solidFill>
                <a:latin typeface="Girl Scout Text Book" panose="02020003000000000000" pitchFamily="18" charset="0"/>
              </a:defRPr>
            </a:lvl1pPr>
          </a:lstStyle>
          <a:p>
            <a:r>
              <a:rPr lang="en-US"/>
              <a:t>Presenter Name:</a:t>
            </a:r>
            <a:br>
              <a:rPr lang="en-US"/>
            </a:br>
            <a:r>
              <a:rPr lang="en-US"/>
              <a:t>Presenter Title:</a:t>
            </a:r>
            <a:br>
              <a:rPr lang="en-US"/>
            </a:br>
            <a:r>
              <a:rPr lang="en-US"/>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71063" y="2508997"/>
            <a:ext cx="5650375" cy="920003"/>
          </a:xfrm>
        </p:spPr>
        <p:txBody>
          <a:bodyPr lIns="0" anchor="b"/>
          <a:lstStyle>
            <a:lvl1pPr algn="ctr">
              <a:defRPr sz="4267" b="0" i="0">
                <a:solidFill>
                  <a:schemeClr val="tx1"/>
                </a:solidFill>
                <a:latin typeface="Girl Scout Display Light" panose="02020003000000000000" pitchFamily="18" charset="0"/>
              </a:defRPr>
            </a:lvl1pPr>
          </a:lstStyle>
          <a:p>
            <a:r>
              <a:rPr lang="en-US"/>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76568" y="558803"/>
            <a:ext cx="5740400" cy="5740400"/>
          </a:xfrm>
          <a:prstGeom prst="rect">
            <a:avLst/>
          </a:prstGeom>
        </p:spPr>
      </p:pic>
    </p:spTree>
    <p:extLst>
      <p:ext uri="{BB962C8B-B14F-4D97-AF65-F5344CB8AC3E}">
        <p14:creationId xmlns:p14="http://schemas.microsoft.com/office/powerpoint/2010/main" val="224648848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userDrawn="1">
  <p:cSld name="Extra vertical space">
    <p:spTree>
      <p:nvGrpSpPr>
        <p:cNvPr id="1" name=""/>
        <p:cNvGrpSpPr/>
        <p:nvPr/>
      </p:nvGrpSpPr>
      <p:grpSpPr>
        <a:xfrm>
          <a:off x="0" y="0"/>
          <a:ext cx="0" cy="0"/>
          <a:chOff x="0" y="0"/>
          <a:chExt cx="0" cy="0"/>
        </a:xfrm>
      </p:grpSpPr>
      <p:sp>
        <p:nvSpPr>
          <p:cNvPr id="14" name="Rectangle 13"/>
          <p:cNvSpPr/>
          <p:nvPr userDrawn="1"/>
        </p:nvSpPr>
        <p:spPr>
          <a:xfrm>
            <a:off x="-110065" y="-8373"/>
            <a:ext cx="12557760" cy="207264"/>
          </a:xfrm>
          <a:prstGeom prst="rect">
            <a:avLst/>
          </a:prstGeom>
          <a:gradFill flip="none" rotWithShape="1">
            <a:gsLst>
              <a:gs pos="26000">
                <a:schemeClr val="tx2"/>
              </a:gs>
              <a:gs pos="100000">
                <a:srgbClr val="008745"/>
              </a:gs>
              <a:gs pos="0">
                <a:srgbClr val="008745"/>
              </a:gs>
              <a:gs pos="71000">
                <a:schemeClr val="tx2"/>
              </a:gs>
            </a:gsLst>
            <a:lin ang="0" scaled="1"/>
            <a:tileRect/>
          </a:gra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endParaRPr lang="en-US" sz="2400">
              <a:latin typeface="Arial"/>
            </a:endParaRPr>
          </a:p>
        </p:txBody>
      </p:sp>
      <p:sp>
        <p:nvSpPr>
          <p:cNvPr id="2" name="Title 1"/>
          <p:cNvSpPr>
            <a:spLocks noGrp="1"/>
          </p:cNvSpPr>
          <p:nvPr>
            <p:ph type="title"/>
          </p:nvPr>
        </p:nvSpPr>
        <p:spPr>
          <a:xfrm>
            <a:off x="463296" y="256034"/>
            <a:ext cx="7777013" cy="954793"/>
          </a:xfrm>
        </p:spPr>
        <p:txBody>
          <a:bodyPr/>
          <a:lstStyle>
            <a:lvl1pPr>
              <a:defRPr>
                <a:solidFill>
                  <a:srgbClr val="000000"/>
                </a:solidFill>
              </a:defRPr>
            </a:lvl1pPr>
          </a:lstStyle>
          <a:p>
            <a:r>
              <a:rPr lang="en-US"/>
              <a:t>Click to edit Master title style</a:t>
            </a:r>
          </a:p>
        </p:txBody>
      </p:sp>
      <p:sp>
        <p:nvSpPr>
          <p:cNvPr id="3" name="Slide Number Placeholder 2"/>
          <p:cNvSpPr>
            <a:spLocks noGrp="1"/>
          </p:cNvSpPr>
          <p:nvPr>
            <p:ph type="sldNum" sz="quarter" idx="11"/>
          </p:nvPr>
        </p:nvSpPr>
        <p:spPr/>
        <p:txBody>
          <a:bodyPr/>
          <a:lstStyle/>
          <a:p>
            <a:fld id="{990CBC6E-F1C2-1F47-ABA1-B1BBE767C3DA}" type="slidenum">
              <a:rPr lang="en-US" smtClean="0"/>
              <a:pPr/>
              <a:t>‹#›</a:t>
            </a:fld>
            <a:endParaRPr lang="en-US"/>
          </a:p>
        </p:txBody>
      </p:sp>
      <p:sp>
        <p:nvSpPr>
          <p:cNvPr id="4" name="Footer Placeholder 3"/>
          <p:cNvSpPr>
            <a:spLocks noGrp="1"/>
          </p:cNvSpPr>
          <p:nvPr>
            <p:ph type="ftr" sz="quarter" idx="12"/>
          </p:nvPr>
        </p:nvSpPr>
        <p:spPr>
          <a:xfrm>
            <a:off x="938785" y="6360028"/>
            <a:ext cx="7083947" cy="209549"/>
          </a:xfrm>
        </p:spPr>
        <p:txBody>
          <a:bodyPr/>
          <a:lstStyle/>
          <a:p>
            <a:r>
              <a:rPr lang="en-US"/>
              <a:t>©2023 Girl Scouts of the USA. All Rights Reserved.  Not for public distribution.</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7397" y="6189216"/>
            <a:ext cx="548640" cy="548640"/>
          </a:xfrm>
          <a:prstGeom prst="rect">
            <a:avLst/>
          </a:prstGeom>
        </p:spPr>
      </p:pic>
      <p:sp>
        <p:nvSpPr>
          <p:cNvPr id="9" name="Rectangle 8"/>
          <p:cNvSpPr/>
          <p:nvPr userDrawn="1"/>
        </p:nvSpPr>
        <p:spPr>
          <a:xfrm>
            <a:off x="1648176" y="-745068"/>
            <a:ext cx="9144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2400">
                <a:latin typeface="Arial"/>
              </a:rPr>
              <a:t>EXTRA VERTICAL SPACE</a:t>
            </a:r>
          </a:p>
        </p:txBody>
      </p:sp>
      <p:sp>
        <p:nvSpPr>
          <p:cNvPr id="6" name="Content Placeholder 5"/>
          <p:cNvSpPr>
            <a:spLocks noGrp="1"/>
          </p:cNvSpPr>
          <p:nvPr>
            <p:ph sz="quarter" idx="13"/>
          </p:nvPr>
        </p:nvSpPr>
        <p:spPr>
          <a:xfrm>
            <a:off x="338668" y="1210733"/>
            <a:ext cx="11563349" cy="4851400"/>
          </a:xfrm>
        </p:spPr>
        <p:txBody>
          <a:bodyPr>
            <a:normAutofit/>
          </a:bodyPr>
          <a:lstStyle>
            <a:lvl1pPr>
              <a:defRPr sz="2667"/>
            </a:lvl1pPr>
            <a:lvl2pPr marL="761962" indent="-313251">
              <a:defRPr sz="2667"/>
            </a:lvl2pPr>
            <a:lvl3pPr>
              <a:defRPr sz="2667"/>
            </a:lvl3pPr>
            <a:lvl4pPr>
              <a:defRPr sz="2667"/>
            </a:lvl4pPr>
            <a:lvl5pP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587879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userDrawn="1">
  <p:cSld name="Picture-OneLineTitle-Sub-Green">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AA8AFFC-7D4B-E144-943A-A1B2B9D7413F}"/>
              </a:ext>
            </a:extLst>
          </p:cNvPr>
          <p:cNvSpPr/>
          <p:nvPr userDrawn="1"/>
        </p:nvSpPr>
        <p:spPr>
          <a:xfrm>
            <a:off x="2" y="0"/>
            <a:ext cx="7026175" cy="6858000"/>
          </a:xfrm>
          <a:prstGeom prst="rect">
            <a:avLst/>
          </a:prstGeom>
          <a:solidFill>
            <a:srgbClr val="00AE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latin typeface="+mj-lt"/>
            </a:endParaRPr>
          </a:p>
        </p:txBody>
      </p:sp>
      <p:sp>
        <p:nvSpPr>
          <p:cNvPr id="6" name="Content Placeholder 5">
            <a:extLst>
              <a:ext uri="{FF2B5EF4-FFF2-40B4-BE49-F238E27FC236}">
                <a16:creationId xmlns:a16="http://schemas.microsoft.com/office/drawing/2014/main" id="{90EE200F-F9D8-4303-8251-9E37EC67CB0F}"/>
              </a:ext>
            </a:extLst>
          </p:cNvPr>
          <p:cNvSpPr>
            <a:spLocks noGrp="1"/>
          </p:cNvSpPr>
          <p:nvPr>
            <p:ph sz="quarter" idx="13"/>
          </p:nvPr>
        </p:nvSpPr>
        <p:spPr>
          <a:xfrm>
            <a:off x="224853" y="1580322"/>
            <a:ext cx="6633151" cy="4305039"/>
          </a:xfrm>
        </p:spPr>
        <p:txBody>
          <a:bodyPr>
            <a:noAutofit/>
          </a:bodyPr>
          <a:lstStyle>
            <a:lvl1pPr marL="0" indent="0">
              <a:buNone/>
              <a:defRPr sz="2000" b="1">
                <a:solidFill>
                  <a:schemeClr val="bg1"/>
                </a:solidFill>
                <a:latin typeface="+mj-lt"/>
              </a:defRPr>
            </a:lvl1pPr>
            <a:lvl2pPr marL="228594">
              <a:defRPr sz="1800">
                <a:solidFill>
                  <a:schemeClr val="bg1"/>
                </a:solidFill>
                <a:latin typeface="+mj-lt"/>
              </a:defRPr>
            </a:lvl2pPr>
            <a:lvl3pPr marL="685783" indent="-228594">
              <a:buSzPct val="80000"/>
              <a:buFont typeface="Courier New" panose="02070309020205020404" pitchFamily="49" charset="0"/>
              <a:buChar char="o"/>
              <a:defRPr sz="1600" i="1">
                <a:solidFill>
                  <a:schemeClr val="bg1"/>
                </a:solidFill>
                <a:latin typeface="+mj-lt"/>
              </a:defRPr>
            </a:lvl3pPr>
            <a:lvl4pPr marL="1142971">
              <a:defRPr sz="1400">
                <a:solidFill>
                  <a:schemeClr val="bg1"/>
                </a:solidFill>
                <a:latin typeface="+mj-lt"/>
              </a:defRPr>
            </a:lvl4pPr>
            <a:lvl5pPr marL="1600160">
              <a:defRPr sz="1400">
                <a:solidFill>
                  <a:schemeClr val="bg1"/>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BBFC4A2B-29FF-413B-8D0A-FF122428C43B}"/>
              </a:ext>
            </a:extLst>
          </p:cNvPr>
          <p:cNvSpPr>
            <a:spLocks noGrp="1"/>
          </p:cNvSpPr>
          <p:nvPr>
            <p:ph type="title"/>
          </p:nvPr>
        </p:nvSpPr>
        <p:spPr>
          <a:xfrm>
            <a:off x="217097" y="537165"/>
            <a:ext cx="6640904" cy="370775"/>
          </a:xfrm>
        </p:spPr>
        <p:txBody>
          <a:bodyPr anchor="t">
            <a:noAutofit/>
          </a:bodyPr>
          <a:lstStyle>
            <a:lvl1pPr>
              <a:defRPr sz="2400" b="1">
                <a:solidFill>
                  <a:schemeClr val="bg1"/>
                </a:solidFill>
                <a:latin typeface="+mj-lt"/>
              </a:defRPr>
            </a:lvl1pPr>
          </a:lstStyle>
          <a:p>
            <a:r>
              <a:rPr lang="en-US"/>
              <a:t>Click to edit Master title style</a:t>
            </a:r>
          </a:p>
        </p:txBody>
      </p:sp>
      <p:sp>
        <p:nvSpPr>
          <p:cNvPr id="12" name="Rectangle 11">
            <a:extLst>
              <a:ext uri="{FF2B5EF4-FFF2-40B4-BE49-F238E27FC236}">
                <a16:creationId xmlns:a16="http://schemas.microsoft.com/office/drawing/2014/main" id="{8E7B21FC-DE8A-8C44-A4E6-721CDCEEF8DB}"/>
              </a:ext>
            </a:extLst>
          </p:cNvPr>
          <p:cNvSpPr/>
          <p:nvPr userDrawn="1"/>
        </p:nvSpPr>
        <p:spPr>
          <a:xfrm>
            <a:off x="226580" y="6396337"/>
            <a:ext cx="6631421" cy="338554"/>
          </a:xfrm>
          <a:prstGeom prst="rect">
            <a:avLst/>
          </a:prstGeom>
        </p:spPr>
        <p:txBody>
          <a:bodyPr wrap="square">
            <a:spAutoFit/>
          </a:bodyPr>
          <a:lstStyle/>
          <a:p>
            <a:pPr marL="0" marR="0" indent="0" defTabSz="914377" rtl="0" eaLnBrk="1" fontAlgn="auto" latinLnBrk="0" hangingPunct="1">
              <a:lnSpc>
                <a:spcPct val="100000"/>
              </a:lnSpc>
              <a:spcBef>
                <a:spcPts val="0"/>
              </a:spcBef>
              <a:spcAft>
                <a:spcPts val="0"/>
              </a:spcAft>
              <a:buClrTx/>
              <a:buSzTx/>
              <a:buFontTx/>
              <a:buNone/>
              <a:tabLst/>
              <a:defRPr/>
            </a:pPr>
            <a:r>
              <a:rPr lang="en-US" sz="800">
                <a:solidFill>
                  <a:schemeClr val="bg1"/>
                </a:solidFill>
                <a:latin typeface="+mj-lt"/>
                <a:cs typeface="Arial" panose="020B0604020202020204" pitchFamily="34" charset="0"/>
              </a:rPr>
              <a:t>©2021 Girl Scouts of the USA. All Rights Reserved. </a:t>
            </a:r>
          </a:p>
          <a:p>
            <a:pPr marL="0" marR="0" indent="0" defTabSz="914377" rtl="0" eaLnBrk="1" fontAlgn="auto" latinLnBrk="0" hangingPunct="1">
              <a:lnSpc>
                <a:spcPct val="100000"/>
              </a:lnSpc>
              <a:spcBef>
                <a:spcPts val="0"/>
              </a:spcBef>
              <a:spcAft>
                <a:spcPts val="0"/>
              </a:spcAft>
              <a:buClrTx/>
              <a:buSzTx/>
              <a:buFontTx/>
              <a:buNone/>
              <a:tabLst/>
              <a:defRPr/>
            </a:pPr>
            <a:r>
              <a:rPr lang="en-US" sz="800">
                <a:solidFill>
                  <a:schemeClr val="bg1"/>
                </a:solidFill>
                <a:latin typeface="+mj-lt"/>
                <a:cs typeface="Arial" panose="020B0604020202020204" pitchFamily="34" charset="0"/>
              </a:rPr>
              <a:t>Confidential and proprietary/ Not for public distribution / Do Not Copy / For discussion purposes only</a:t>
            </a:r>
          </a:p>
        </p:txBody>
      </p:sp>
      <p:sp>
        <p:nvSpPr>
          <p:cNvPr id="10" name="Text Placeholder 6">
            <a:extLst>
              <a:ext uri="{FF2B5EF4-FFF2-40B4-BE49-F238E27FC236}">
                <a16:creationId xmlns:a16="http://schemas.microsoft.com/office/drawing/2014/main" id="{45E4F781-321E-0747-AF21-ECCFFDEBC7E3}"/>
              </a:ext>
            </a:extLst>
          </p:cNvPr>
          <p:cNvSpPr>
            <a:spLocks noGrp="1"/>
          </p:cNvSpPr>
          <p:nvPr>
            <p:ph type="body" sz="quarter" idx="15" hasCustomPrompt="1"/>
          </p:nvPr>
        </p:nvSpPr>
        <p:spPr>
          <a:xfrm>
            <a:off x="217097" y="98683"/>
            <a:ext cx="5966456" cy="359363"/>
          </a:xfrm>
        </p:spPr>
        <p:txBody>
          <a:bodyPr>
            <a:noAutofit/>
          </a:bodyPr>
          <a:lstStyle>
            <a:lvl1pPr marL="0" indent="0">
              <a:buFont typeface="Arial" panose="020B0604020202020204" pitchFamily="34" charset="0"/>
              <a:buNone/>
              <a:defRPr sz="1200" b="0" i="0">
                <a:solidFill>
                  <a:schemeClr val="bg1"/>
                </a:solidFill>
                <a:latin typeface="Arial" panose="020B0604020202020204" pitchFamily="34" charset="0"/>
                <a:cs typeface="Arial" panose="020B0604020202020204"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US"/>
              <a:t>Presentation Title Area</a:t>
            </a:r>
          </a:p>
        </p:txBody>
      </p:sp>
      <p:sp>
        <p:nvSpPr>
          <p:cNvPr id="5" name="Text Placeholder 4">
            <a:extLst>
              <a:ext uri="{FF2B5EF4-FFF2-40B4-BE49-F238E27FC236}">
                <a16:creationId xmlns:a16="http://schemas.microsoft.com/office/drawing/2014/main" id="{D9CF5251-A868-284E-86C2-26000DEA6C4F}"/>
              </a:ext>
            </a:extLst>
          </p:cNvPr>
          <p:cNvSpPr>
            <a:spLocks noGrp="1"/>
          </p:cNvSpPr>
          <p:nvPr>
            <p:ph type="body" sz="quarter" idx="16"/>
          </p:nvPr>
        </p:nvSpPr>
        <p:spPr>
          <a:xfrm>
            <a:off x="224853" y="941744"/>
            <a:ext cx="6633151" cy="312739"/>
          </a:xfrm>
        </p:spPr>
        <p:txBody>
          <a:bodyPr>
            <a:noAutofit/>
          </a:bodyPr>
          <a:lstStyle>
            <a:lvl1pPr marL="0" indent="0">
              <a:buNone/>
              <a:defRPr sz="16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13" name="Picture Placeholder 4">
            <a:extLst>
              <a:ext uri="{FF2B5EF4-FFF2-40B4-BE49-F238E27FC236}">
                <a16:creationId xmlns:a16="http://schemas.microsoft.com/office/drawing/2014/main" id="{326266C8-E3F5-9349-8FFF-801A6CB8BC16}"/>
              </a:ext>
            </a:extLst>
          </p:cNvPr>
          <p:cNvSpPr>
            <a:spLocks noGrp="1"/>
          </p:cNvSpPr>
          <p:nvPr>
            <p:ph type="pic" sz="quarter" idx="17"/>
          </p:nvPr>
        </p:nvSpPr>
        <p:spPr>
          <a:xfrm>
            <a:off x="7026442" y="0"/>
            <a:ext cx="5167351" cy="6858000"/>
          </a:xfrm>
        </p:spPr>
        <p:txBody>
          <a:bodyPr anchor="ctr"/>
          <a:lstStyle>
            <a:lvl1pPr marL="0" indent="0" algn="ctr">
              <a:buNone/>
              <a:defRPr>
                <a:solidFill>
                  <a:schemeClr val="tx1"/>
                </a:solidFill>
              </a:defRPr>
            </a:lvl1pPr>
          </a:lstStyle>
          <a:p>
            <a:endParaRPr lang="en-US"/>
          </a:p>
        </p:txBody>
      </p:sp>
      <p:sp>
        <p:nvSpPr>
          <p:cNvPr id="4" name="Slide Number Placeholder 3">
            <a:extLst>
              <a:ext uri="{FF2B5EF4-FFF2-40B4-BE49-F238E27FC236}">
                <a16:creationId xmlns:a16="http://schemas.microsoft.com/office/drawing/2014/main" id="{71BD297A-1416-1A4B-AEE3-CDAD10A621A5}"/>
              </a:ext>
            </a:extLst>
          </p:cNvPr>
          <p:cNvSpPr>
            <a:spLocks noGrp="1"/>
          </p:cNvSpPr>
          <p:nvPr>
            <p:ph type="sldNum" sz="quarter" idx="12"/>
          </p:nvPr>
        </p:nvSpPr>
        <p:spPr>
          <a:xfrm>
            <a:off x="11806300" y="6493104"/>
            <a:ext cx="387227" cy="365125"/>
          </a:xfrm>
        </p:spPr>
        <p:txBody>
          <a:bodyPr/>
          <a:lstStyle>
            <a:lvl1pPr algn="ctr">
              <a:defRPr sz="900" b="0" i="0">
                <a:solidFill>
                  <a:schemeClr val="tx1"/>
                </a:solidFill>
                <a:latin typeface="+mj-lt"/>
              </a:defRPr>
            </a:lvl1pPr>
          </a:lstStyle>
          <a:p>
            <a:fld id="{B313FE93-4A89-BF45-9FF6-203250506450}" type="slidenum">
              <a:rPr lang="en-US" smtClean="0"/>
              <a:pPr/>
              <a:t>‹#›</a:t>
            </a:fld>
            <a:endParaRPr lang="en-US"/>
          </a:p>
        </p:txBody>
      </p:sp>
    </p:spTree>
    <p:custDataLst>
      <p:tags r:id="rId1"/>
    </p:custDataLst>
    <p:extLst>
      <p:ext uri="{BB962C8B-B14F-4D97-AF65-F5344CB8AC3E}">
        <p14:creationId xmlns:p14="http://schemas.microsoft.com/office/powerpoint/2010/main" val="243421700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76">
          <p15:clr>
            <a:srgbClr val="FBAE40"/>
          </p15:clr>
        </p15:guide>
        <p15:guide id="4" pos="192">
          <p15:clr>
            <a:srgbClr val="FBAE40"/>
          </p15:clr>
        </p15:guide>
      </p15:sldGuideLst>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p:cSld name="Extra Content page w/trefoil">
    <p:spTree>
      <p:nvGrpSpPr>
        <p:cNvPr id="1" name=""/>
        <p:cNvGrpSpPr/>
        <p:nvPr/>
      </p:nvGrpSpPr>
      <p:grpSpPr>
        <a:xfrm>
          <a:off x="0" y="0"/>
          <a:ext cx="0" cy="0"/>
          <a:chOff x="0" y="0"/>
          <a:chExt cx="0" cy="0"/>
        </a:xfrm>
      </p:grpSpPr>
      <p:sp>
        <p:nvSpPr>
          <p:cNvPr id="14" name="Rectangle 13"/>
          <p:cNvSpPr/>
          <p:nvPr/>
        </p:nvSpPr>
        <p:spPr>
          <a:xfrm>
            <a:off x="1" y="-8373"/>
            <a:ext cx="12447695" cy="207264"/>
          </a:xfrm>
          <a:prstGeom prst="rect">
            <a:avLst/>
          </a:prstGeom>
          <a:gradFill flip="none" rotWithShape="1">
            <a:gsLst>
              <a:gs pos="26000">
                <a:schemeClr val="tx2"/>
              </a:gs>
              <a:gs pos="100000">
                <a:srgbClr val="008745"/>
              </a:gs>
              <a:gs pos="0">
                <a:srgbClr val="008745"/>
              </a:gs>
              <a:gs pos="71000">
                <a:schemeClr val="tx2"/>
              </a:gs>
            </a:gsLst>
            <a:lin ang="0" scaled="1"/>
            <a:tileRect/>
          </a:gra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2400">
              <a:solidFill>
                <a:prstClr val="white"/>
              </a:solidFill>
              <a:latin typeface="Trefoil Sans"/>
            </a:endParaRPr>
          </a:p>
        </p:txBody>
      </p:sp>
      <p:sp>
        <p:nvSpPr>
          <p:cNvPr id="2" name="Title 1"/>
          <p:cNvSpPr>
            <a:spLocks noGrp="1"/>
          </p:cNvSpPr>
          <p:nvPr>
            <p:ph type="title"/>
          </p:nvPr>
        </p:nvSpPr>
        <p:spPr>
          <a:xfrm>
            <a:off x="463296" y="256034"/>
            <a:ext cx="7777013" cy="954793"/>
          </a:xfrm>
        </p:spPr>
        <p:txBody>
          <a:bodyPr/>
          <a:lstStyle>
            <a:lvl1pPr>
              <a:defRPr>
                <a:solidFill>
                  <a:srgbClr val="000000"/>
                </a:solidFill>
              </a:defRPr>
            </a:lvl1pPr>
          </a:lstStyle>
          <a:p>
            <a:r>
              <a:rPr lang="en-US"/>
              <a:t>Click to edit Master title style</a:t>
            </a:r>
          </a:p>
        </p:txBody>
      </p:sp>
      <p:sp>
        <p:nvSpPr>
          <p:cNvPr id="3" name="Slide Number Placeholder 2"/>
          <p:cNvSpPr>
            <a:spLocks noGrp="1"/>
          </p:cNvSpPr>
          <p:nvPr>
            <p:ph type="sldNum" sz="quarter" idx="11"/>
          </p:nvPr>
        </p:nvSpPr>
        <p:spPr/>
        <p:txBody>
          <a:bodyPr/>
          <a:lstStyle/>
          <a:p>
            <a:fld id="{F452B0EF-0420-4C05-B041-ADCFF0278EE9}" type="slidenum">
              <a:rPr lang="en-US" smtClean="0">
                <a:solidFill>
                  <a:srgbClr val="C7C8CA"/>
                </a:solidFill>
              </a:rPr>
              <a:pPr/>
              <a:t>‹#›</a:t>
            </a:fld>
            <a:endParaRPr lang="en-US">
              <a:solidFill>
                <a:srgbClr val="C7C8CA"/>
              </a:solidFill>
            </a:endParaRPr>
          </a:p>
        </p:txBody>
      </p:sp>
      <p:sp>
        <p:nvSpPr>
          <p:cNvPr id="4" name="Footer Placeholder 3"/>
          <p:cNvSpPr>
            <a:spLocks noGrp="1"/>
          </p:cNvSpPr>
          <p:nvPr>
            <p:ph type="ftr" sz="quarter" idx="12"/>
          </p:nvPr>
        </p:nvSpPr>
        <p:spPr>
          <a:xfrm>
            <a:off x="938785" y="6360027"/>
            <a:ext cx="7083947" cy="241940"/>
          </a:xfrm>
        </p:spPr>
        <p:txBody>
          <a:bodyPr/>
          <a:lstStyle>
            <a:lvl1pPr>
              <a:defRPr lang="en-US" sz="800" smtClean="0">
                <a:solidFill>
                  <a:schemeClr val="tx1">
                    <a:lumMod val="75000"/>
                    <a:lumOff val="25000"/>
                    <a:alpha val="50000"/>
                  </a:schemeClr>
                </a:solidFill>
                <a:cs typeface="Arial" panose="020B0604020202020204" pitchFamily="34" charset="0"/>
              </a:defRPr>
            </a:lvl1pPr>
          </a:lstStyle>
          <a:p>
            <a:pPr>
              <a:defRPr/>
            </a:pPr>
            <a:r>
              <a:rPr lang="en-US"/>
              <a:t>©2023 Girl Scouts of the USA. All Rights Reserved.  Not for public distribution.</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7397" y="6189216"/>
            <a:ext cx="548640" cy="548640"/>
          </a:xfrm>
          <a:prstGeom prst="rect">
            <a:avLst/>
          </a:prstGeom>
        </p:spPr>
      </p:pic>
      <p:sp>
        <p:nvSpPr>
          <p:cNvPr id="9" name="Rectangle 8"/>
          <p:cNvSpPr/>
          <p:nvPr/>
        </p:nvSpPr>
        <p:spPr>
          <a:xfrm>
            <a:off x="1648176" y="-745068"/>
            <a:ext cx="9144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a:solidFill>
                  <a:prstClr val="white"/>
                </a:solidFill>
                <a:latin typeface="Trefoil Sans"/>
              </a:rPr>
              <a:t>EXTRA VERTICAL SPACE</a:t>
            </a:r>
          </a:p>
        </p:txBody>
      </p:sp>
      <p:sp>
        <p:nvSpPr>
          <p:cNvPr id="6" name="Content Placeholder 5"/>
          <p:cNvSpPr>
            <a:spLocks noGrp="1"/>
          </p:cNvSpPr>
          <p:nvPr>
            <p:ph sz="quarter" idx="13"/>
          </p:nvPr>
        </p:nvSpPr>
        <p:spPr>
          <a:xfrm>
            <a:off x="338668" y="1210733"/>
            <a:ext cx="11563349" cy="4851400"/>
          </a:xfrm>
        </p:spPr>
        <p:txBody>
          <a:bodyPr>
            <a:normAutofit/>
          </a:bodyPr>
          <a:lstStyle>
            <a:lvl1pPr>
              <a:defRPr sz="2667"/>
            </a:lvl1pPr>
            <a:lvl2pPr marL="761962" indent="-313251">
              <a:defRPr sz="2667"/>
            </a:lvl2pPr>
            <a:lvl3pPr>
              <a:defRPr sz="2667"/>
            </a:lvl3pPr>
            <a:lvl4pPr>
              <a:defRPr sz="2667"/>
            </a:lvl4pPr>
            <a:lvl5pPr>
              <a:defRPr sz="26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9815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Blank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9A1D4BC-772F-BB43-AC96-DFA1D0C4908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11172826" y="4914900"/>
            <a:ext cx="1019175" cy="1950216"/>
          </a:xfrm>
          <a:prstGeom prst="rect">
            <a:avLst/>
          </a:prstGeom>
        </p:spPr>
      </p:pic>
      <p:sp>
        <p:nvSpPr>
          <p:cNvPr id="4" name="Slide Number Placeholder 3">
            <a:extLst>
              <a:ext uri="{FF2B5EF4-FFF2-40B4-BE49-F238E27FC236}">
                <a16:creationId xmlns:a16="http://schemas.microsoft.com/office/drawing/2014/main" id="{71BD297A-1416-1A4B-AEE3-CDAD10A621A5}"/>
              </a:ext>
            </a:extLst>
          </p:cNvPr>
          <p:cNvSpPr>
            <a:spLocks noGrp="1"/>
          </p:cNvSpPr>
          <p:nvPr>
            <p:ph type="sldNum" sz="quarter" idx="12"/>
          </p:nvPr>
        </p:nvSpPr>
        <p:spPr>
          <a:xfrm>
            <a:off x="11609408" y="6217943"/>
            <a:ext cx="387227" cy="365125"/>
          </a:xfrm>
        </p:spPr>
        <p:txBody>
          <a:bodyPr/>
          <a:lstStyle>
            <a:lvl1pPr algn="ctr">
              <a:defRPr b="0" i="0">
                <a:solidFill>
                  <a:schemeClr val="bg1">
                    <a:lumMod val="50000"/>
                  </a:schemeClr>
                </a:solidFill>
                <a:latin typeface="Trefoil Sans" panose="020B0000000000000000" pitchFamily="34" charset="0"/>
              </a:defRPr>
            </a:lvl1pPr>
          </a:lstStyle>
          <a:p>
            <a:fld id="{B313FE93-4A89-BF45-9FF6-203250506450}" type="slidenum">
              <a:rPr lang="en-US" smtClean="0"/>
              <a:pPr/>
              <a:t>‹#›</a:t>
            </a:fld>
            <a:endParaRPr lang="en-US"/>
          </a:p>
        </p:txBody>
      </p:sp>
      <p:sp>
        <p:nvSpPr>
          <p:cNvPr id="6" name="Content Placeholder 5">
            <a:extLst>
              <a:ext uri="{FF2B5EF4-FFF2-40B4-BE49-F238E27FC236}">
                <a16:creationId xmlns:a16="http://schemas.microsoft.com/office/drawing/2014/main" id="{90EE200F-F9D8-4303-8251-9E37EC67CB0F}"/>
              </a:ext>
            </a:extLst>
          </p:cNvPr>
          <p:cNvSpPr>
            <a:spLocks noGrp="1"/>
          </p:cNvSpPr>
          <p:nvPr>
            <p:ph sz="quarter" idx="13"/>
          </p:nvPr>
        </p:nvSpPr>
        <p:spPr>
          <a:xfrm>
            <a:off x="846575" y="1580322"/>
            <a:ext cx="10835837" cy="4305039"/>
          </a:xfrm>
        </p:spPr>
        <p:txBody>
          <a:bodyPr/>
          <a:lstStyle>
            <a:lvl1pPr marL="0" indent="0">
              <a:buNone/>
              <a:defRPr sz="2400" b="1">
                <a:solidFill>
                  <a:srgbClr val="00AE58"/>
                </a:solidFill>
                <a:latin typeface="Trefoil Slab" panose="02040100000000000000" pitchFamily="18" charset="0"/>
              </a:defRPr>
            </a:lvl1pPr>
            <a:lvl2pPr>
              <a:defRPr sz="2000">
                <a:latin typeface="Trefoil Sans" panose="020B0000000000000000" pitchFamily="34" charset="0"/>
              </a:defRPr>
            </a:lvl2pPr>
            <a:lvl3pPr>
              <a:defRPr sz="1800">
                <a:latin typeface="Trefoil Sans" panose="020B0000000000000000" pitchFamily="34" charset="0"/>
              </a:defRPr>
            </a:lvl3pPr>
            <a:lvl4pPr>
              <a:defRPr sz="1600">
                <a:latin typeface="Trefoil Sans" panose="020B0000000000000000" pitchFamily="34" charset="0"/>
              </a:defRPr>
            </a:lvl4pPr>
            <a:lvl5pPr>
              <a:defRPr sz="1600">
                <a:latin typeface="Trefoil Sans" panose="020B0000000000000000"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BBFC4A2B-29FF-413B-8D0A-FF122428C43B}"/>
              </a:ext>
            </a:extLst>
          </p:cNvPr>
          <p:cNvSpPr>
            <a:spLocks noGrp="1"/>
          </p:cNvSpPr>
          <p:nvPr>
            <p:ph type="title"/>
          </p:nvPr>
        </p:nvSpPr>
        <p:spPr>
          <a:xfrm>
            <a:off x="217098" y="123041"/>
            <a:ext cx="2859567" cy="631492"/>
          </a:xfrm>
        </p:spPr>
        <p:txBody>
          <a:bodyPr>
            <a:normAutofit/>
          </a:bodyPr>
          <a:lstStyle>
            <a:lvl1pPr>
              <a:defRPr sz="2400" b="1">
                <a:latin typeface="Trefoil Slab" panose="02040100000000000000" pitchFamily="18" charset="0"/>
              </a:defRPr>
            </a:lvl1pPr>
          </a:lstStyle>
          <a:p>
            <a:r>
              <a:rPr lang="en-US"/>
              <a:t>Click to edit Master title style</a:t>
            </a:r>
          </a:p>
        </p:txBody>
      </p:sp>
      <p:sp>
        <p:nvSpPr>
          <p:cNvPr id="12" name="Rectangle 11">
            <a:extLst>
              <a:ext uri="{FF2B5EF4-FFF2-40B4-BE49-F238E27FC236}">
                <a16:creationId xmlns:a16="http://schemas.microsoft.com/office/drawing/2014/main" id="{8E7B21FC-DE8A-8C44-A4E6-721CDCEEF8DB}"/>
              </a:ext>
            </a:extLst>
          </p:cNvPr>
          <p:cNvSpPr/>
          <p:nvPr userDrawn="1"/>
        </p:nvSpPr>
        <p:spPr>
          <a:xfrm>
            <a:off x="87682" y="6439484"/>
            <a:ext cx="7661651" cy="338554"/>
          </a:xfrm>
          <a:prstGeom prst="rect">
            <a:avLst/>
          </a:prstGeom>
        </p:spPr>
        <p:txBody>
          <a:bodyPr wrap="square">
            <a:spAutoFit/>
          </a:bodyPr>
          <a:lstStyle/>
          <a:p>
            <a:pPr marL="0" marR="0" indent="0" defTabSz="914377" rtl="0" eaLnBrk="1" fontAlgn="auto" latinLnBrk="0" hangingPunct="1">
              <a:lnSpc>
                <a:spcPct val="100000"/>
              </a:lnSpc>
              <a:spcBef>
                <a:spcPts val="0"/>
              </a:spcBef>
              <a:spcAft>
                <a:spcPts val="0"/>
              </a:spcAft>
              <a:buClrTx/>
              <a:buSzTx/>
              <a:buFontTx/>
              <a:buNone/>
              <a:tabLst/>
              <a:defRPr/>
            </a:pPr>
            <a:r>
              <a:rPr lang="en-US" sz="800">
                <a:solidFill>
                  <a:schemeClr val="tx1">
                    <a:lumMod val="75000"/>
                    <a:lumOff val="25000"/>
                    <a:alpha val="50000"/>
                  </a:schemeClr>
                </a:solidFill>
                <a:latin typeface="Arial" panose="020B0604020202020204" pitchFamily="34" charset="0"/>
                <a:cs typeface="Arial" panose="020B0604020202020204" pitchFamily="34" charset="0"/>
              </a:rPr>
              <a:t>©2020 Girl Scouts of the USA. All Rights Reserved. </a:t>
            </a:r>
          </a:p>
          <a:p>
            <a:pPr marL="0" marR="0" indent="0" defTabSz="914377" rtl="0" eaLnBrk="1" fontAlgn="auto" latinLnBrk="0" hangingPunct="1">
              <a:lnSpc>
                <a:spcPct val="100000"/>
              </a:lnSpc>
              <a:spcBef>
                <a:spcPts val="0"/>
              </a:spcBef>
              <a:spcAft>
                <a:spcPts val="0"/>
              </a:spcAft>
              <a:buClrTx/>
              <a:buSzTx/>
              <a:buFontTx/>
              <a:buNone/>
              <a:tabLst/>
              <a:defRPr/>
            </a:pPr>
            <a:r>
              <a:rPr lang="en-US" sz="800">
                <a:solidFill>
                  <a:schemeClr val="tx1">
                    <a:lumMod val="75000"/>
                    <a:lumOff val="25000"/>
                    <a:alpha val="50000"/>
                  </a:schemeClr>
                </a:solidFill>
                <a:latin typeface="Arial" panose="020B0604020202020204" pitchFamily="34" charset="0"/>
                <a:cs typeface="Arial" panose="020B0604020202020204" pitchFamily="34" charset="0"/>
              </a:rPr>
              <a:t>Confidential and proprietary/ Not for public distribution / Do Not Copy / For discussion purposes only​</a:t>
            </a:r>
          </a:p>
        </p:txBody>
      </p:sp>
    </p:spTree>
    <p:custDataLst>
      <p:tags r:id="rId1"/>
    </p:custDataLst>
    <p:extLst>
      <p:ext uri="{BB962C8B-B14F-4D97-AF65-F5344CB8AC3E}">
        <p14:creationId xmlns:p14="http://schemas.microsoft.com/office/powerpoint/2010/main" val="2653027518"/>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Text-TwoLineTitle-NoSub">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BD297A-1416-1A4B-AEE3-CDAD10A621A5}"/>
              </a:ext>
            </a:extLst>
          </p:cNvPr>
          <p:cNvSpPr>
            <a:spLocks noGrp="1"/>
          </p:cNvSpPr>
          <p:nvPr>
            <p:ph type="sldNum" sz="quarter" idx="12"/>
          </p:nvPr>
        </p:nvSpPr>
        <p:spPr>
          <a:xfrm>
            <a:off x="11806300" y="6493104"/>
            <a:ext cx="387227" cy="365125"/>
          </a:xfrm>
        </p:spPr>
        <p:txBody>
          <a:bodyPr/>
          <a:lstStyle>
            <a:lvl1pPr algn="ctr">
              <a:defRPr sz="900" b="0" i="0">
                <a:solidFill>
                  <a:schemeClr val="bg1">
                    <a:lumMod val="50000"/>
                  </a:schemeClr>
                </a:solidFill>
                <a:latin typeface="+mj-lt"/>
              </a:defRPr>
            </a:lvl1pPr>
          </a:lstStyle>
          <a:p>
            <a:fld id="{B313FE93-4A89-BF45-9FF6-203250506450}" type="slidenum">
              <a:rPr lang="en-US" smtClean="0"/>
              <a:pPr/>
              <a:t>‹#›</a:t>
            </a:fld>
            <a:endParaRPr lang="en-US"/>
          </a:p>
        </p:txBody>
      </p:sp>
      <p:sp>
        <p:nvSpPr>
          <p:cNvPr id="6" name="Content Placeholder 5">
            <a:extLst>
              <a:ext uri="{FF2B5EF4-FFF2-40B4-BE49-F238E27FC236}">
                <a16:creationId xmlns:a16="http://schemas.microsoft.com/office/drawing/2014/main" id="{90EE200F-F9D8-4303-8251-9E37EC67CB0F}"/>
              </a:ext>
            </a:extLst>
          </p:cNvPr>
          <p:cNvSpPr>
            <a:spLocks noGrp="1"/>
          </p:cNvSpPr>
          <p:nvPr>
            <p:ph sz="quarter" idx="13"/>
          </p:nvPr>
        </p:nvSpPr>
        <p:spPr>
          <a:xfrm>
            <a:off x="805136" y="1580322"/>
            <a:ext cx="10835837" cy="4305039"/>
          </a:xfrm>
        </p:spPr>
        <p:txBody>
          <a:bodyPr>
            <a:noAutofit/>
          </a:bodyPr>
          <a:lstStyle>
            <a:lvl1pPr marL="0" indent="0">
              <a:buNone/>
              <a:defRPr sz="2000" b="1">
                <a:solidFill>
                  <a:srgbClr val="00AE58"/>
                </a:solidFill>
                <a:latin typeface="+mj-lt"/>
              </a:defRPr>
            </a:lvl1pPr>
            <a:lvl2pPr marL="0">
              <a:defRPr sz="1800">
                <a:latin typeface="+mj-lt"/>
              </a:defRPr>
            </a:lvl2pPr>
            <a:lvl3pPr marL="685783" indent="-228594">
              <a:buSzPct val="80000"/>
              <a:buFont typeface="Courier New" panose="02070309020205020404" pitchFamily="49" charset="0"/>
              <a:buChar char="o"/>
              <a:defRPr sz="1600" i="1">
                <a:latin typeface="+mj-lt"/>
              </a:defRPr>
            </a:lvl3pPr>
            <a:lvl4pPr marL="1142971">
              <a:defRPr sz="1400">
                <a:latin typeface="+mj-lt"/>
              </a:defRPr>
            </a:lvl4pPr>
            <a:lvl5pPr marL="1600160">
              <a:defRPr sz="1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BBFC4A2B-29FF-413B-8D0A-FF122428C43B}"/>
              </a:ext>
            </a:extLst>
          </p:cNvPr>
          <p:cNvSpPr>
            <a:spLocks noGrp="1"/>
          </p:cNvSpPr>
          <p:nvPr>
            <p:ph type="title"/>
          </p:nvPr>
        </p:nvSpPr>
        <p:spPr>
          <a:xfrm>
            <a:off x="217097" y="537163"/>
            <a:ext cx="11465315" cy="759203"/>
          </a:xfrm>
        </p:spPr>
        <p:txBody>
          <a:bodyPr anchor="t">
            <a:noAutofit/>
          </a:bodyPr>
          <a:lstStyle>
            <a:lvl1pPr>
              <a:defRPr sz="2400" b="1">
                <a:latin typeface="+mj-lt"/>
              </a:defRPr>
            </a:lvl1pPr>
          </a:lstStyle>
          <a:p>
            <a:r>
              <a:rPr lang="en-US"/>
              <a:t>Click to edit Master title style</a:t>
            </a:r>
          </a:p>
        </p:txBody>
      </p:sp>
      <p:sp>
        <p:nvSpPr>
          <p:cNvPr id="12" name="Rectangle 11">
            <a:extLst>
              <a:ext uri="{FF2B5EF4-FFF2-40B4-BE49-F238E27FC236}">
                <a16:creationId xmlns:a16="http://schemas.microsoft.com/office/drawing/2014/main" id="{8E7B21FC-DE8A-8C44-A4E6-721CDCEEF8DB}"/>
              </a:ext>
            </a:extLst>
          </p:cNvPr>
          <p:cNvSpPr/>
          <p:nvPr userDrawn="1"/>
        </p:nvSpPr>
        <p:spPr>
          <a:xfrm>
            <a:off x="226581" y="6439484"/>
            <a:ext cx="7661651" cy="338554"/>
          </a:xfrm>
          <a:prstGeom prst="rect">
            <a:avLst/>
          </a:prstGeom>
        </p:spPr>
        <p:txBody>
          <a:bodyPr wrap="square">
            <a:spAutoFit/>
          </a:bodyPr>
          <a:lstStyle/>
          <a:p>
            <a:pPr marL="0" marR="0" indent="0" defTabSz="914377" rtl="0" eaLnBrk="1" fontAlgn="auto" latinLnBrk="0" hangingPunct="1">
              <a:lnSpc>
                <a:spcPct val="100000"/>
              </a:lnSpc>
              <a:spcBef>
                <a:spcPts val="0"/>
              </a:spcBef>
              <a:spcAft>
                <a:spcPts val="0"/>
              </a:spcAft>
              <a:buClrTx/>
              <a:buSzTx/>
              <a:buFontTx/>
              <a:buNone/>
              <a:tabLst/>
              <a:defRPr/>
            </a:pPr>
            <a:r>
              <a:rPr lang="en-US" sz="800" kern="1200">
                <a:solidFill>
                  <a:schemeClr val="tx1">
                    <a:lumMod val="75000"/>
                    <a:lumOff val="25000"/>
                    <a:alpha val="50000"/>
                  </a:schemeClr>
                </a:solidFill>
                <a:latin typeface="+mn-lt"/>
                <a:ea typeface="+mn-ea"/>
                <a:cs typeface="Arial" panose="020B0604020202020204" pitchFamily="34" charset="0"/>
              </a:rPr>
              <a:t>©2021 Girl Scouts of the USA. All Rights Reserved. </a:t>
            </a:r>
          </a:p>
          <a:p>
            <a:pPr marL="0" marR="0" indent="0" defTabSz="914377" rtl="0" eaLnBrk="1" fontAlgn="auto" latinLnBrk="0" hangingPunct="1">
              <a:lnSpc>
                <a:spcPct val="100000"/>
              </a:lnSpc>
              <a:spcBef>
                <a:spcPts val="0"/>
              </a:spcBef>
              <a:spcAft>
                <a:spcPts val="0"/>
              </a:spcAft>
              <a:buClrTx/>
              <a:buSzTx/>
              <a:buFontTx/>
              <a:buNone/>
              <a:tabLst/>
              <a:defRPr/>
            </a:pPr>
            <a:r>
              <a:rPr lang="en-US" sz="800" kern="1200">
                <a:solidFill>
                  <a:schemeClr val="tx1">
                    <a:lumMod val="75000"/>
                    <a:lumOff val="25000"/>
                    <a:alpha val="50000"/>
                  </a:schemeClr>
                </a:solidFill>
                <a:latin typeface="+mn-lt"/>
                <a:ea typeface="+mn-ea"/>
                <a:cs typeface="Arial" panose="020B0604020202020204" pitchFamily="34" charset="0"/>
              </a:rPr>
              <a:t>Confidential and proprietary/ Not for public distribution / Do Not Copy / For discussion purposes only​</a:t>
            </a:r>
          </a:p>
        </p:txBody>
      </p:sp>
      <p:sp>
        <p:nvSpPr>
          <p:cNvPr id="8" name="TextBox 7">
            <a:extLst>
              <a:ext uri="{FF2B5EF4-FFF2-40B4-BE49-F238E27FC236}">
                <a16:creationId xmlns:a16="http://schemas.microsoft.com/office/drawing/2014/main" id="{0C44D0D7-08B8-354B-ADFC-E453333CDFDD}"/>
              </a:ext>
            </a:extLst>
          </p:cNvPr>
          <p:cNvSpPr txBox="1"/>
          <p:nvPr userDrawn="1"/>
        </p:nvSpPr>
        <p:spPr>
          <a:xfrm>
            <a:off x="224853" y="76818"/>
            <a:ext cx="816964" cy="276999"/>
          </a:xfrm>
          <a:prstGeom prst="rect">
            <a:avLst/>
          </a:prstGeom>
          <a:noFill/>
        </p:spPr>
        <p:txBody>
          <a:bodyPr wrap="square" rtlCol="0">
            <a:no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b="1">
                <a:solidFill>
                  <a:srgbClr val="00AE58"/>
                </a:solidFill>
              </a:rPr>
              <a:t>GSUSA | </a:t>
            </a:r>
          </a:p>
        </p:txBody>
      </p:sp>
      <p:sp>
        <p:nvSpPr>
          <p:cNvPr id="10" name="Text Placeholder 6">
            <a:extLst>
              <a:ext uri="{FF2B5EF4-FFF2-40B4-BE49-F238E27FC236}">
                <a16:creationId xmlns:a16="http://schemas.microsoft.com/office/drawing/2014/main" id="{45E4F781-321E-0747-AF21-ECCFFDEBC7E3}"/>
              </a:ext>
            </a:extLst>
          </p:cNvPr>
          <p:cNvSpPr>
            <a:spLocks noGrp="1"/>
          </p:cNvSpPr>
          <p:nvPr>
            <p:ph type="body" sz="quarter" idx="15" hasCustomPrompt="1"/>
          </p:nvPr>
        </p:nvSpPr>
        <p:spPr>
          <a:xfrm>
            <a:off x="891545" y="98683"/>
            <a:ext cx="6727073" cy="359363"/>
          </a:xfrm>
        </p:spPr>
        <p:txBody>
          <a:bodyPr>
            <a:noAutofit/>
          </a:bodyPr>
          <a:lstStyle>
            <a:lvl1pPr marL="0" indent="0">
              <a:buFont typeface="Arial" panose="020B0604020202020204" pitchFamily="34" charset="0"/>
              <a:buNone/>
              <a:defRPr sz="1200" b="0" i="0">
                <a:solidFill>
                  <a:srgbClr val="00AE58"/>
                </a:solidFill>
                <a:latin typeface="Arial" panose="020B0604020202020204" pitchFamily="34" charset="0"/>
                <a:cs typeface="Arial" panose="020B0604020202020204"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US"/>
              <a:t>Presentation Title Area</a:t>
            </a:r>
          </a:p>
        </p:txBody>
      </p:sp>
      <p:pic>
        <p:nvPicPr>
          <p:cNvPr id="15" name="Picture 14">
            <a:extLst>
              <a:ext uri="{FF2B5EF4-FFF2-40B4-BE49-F238E27FC236}">
                <a16:creationId xmlns:a16="http://schemas.microsoft.com/office/drawing/2014/main" id="{9DFC9F55-2A83-9545-9EC8-1A8118A6E42C}"/>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b="-37572"/>
          <a:stretch/>
        </p:blipFill>
        <p:spPr>
          <a:xfrm>
            <a:off x="11612642" y="0"/>
            <a:ext cx="579359" cy="782995"/>
          </a:xfrm>
          <a:prstGeom prst="rect">
            <a:avLst/>
          </a:prstGeom>
        </p:spPr>
      </p:pic>
    </p:spTree>
    <p:custDataLst>
      <p:tags r:id="rId1"/>
    </p:custDataLst>
    <p:extLst>
      <p:ext uri="{BB962C8B-B14F-4D97-AF65-F5344CB8AC3E}">
        <p14:creationId xmlns:p14="http://schemas.microsoft.com/office/powerpoint/2010/main" val="28043324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76">
          <p15:clr>
            <a:srgbClr val="FBAE40"/>
          </p15:clr>
        </p15:guide>
        <p15:guide id="4" pos="192">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Title &amp; Full-width image">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0" y="1517955"/>
            <a:ext cx="12192000" cy="5352143"/>
          </a:xfrm>
          <a:prstGeom prst="rect">
            <a:avLst/>
          </a:prstGeom>
        </p:spPr>
        <p:txBody>
          <a:bodyPr/>
          <a:lstStyle>
            <a:lvl1pPr marL="0" indent="0">
              <a:buNone/>
              <a:defRPr/>
            </a:lvl1pPr>
          </a:lstStyle>
          <a:p>
            <a:r>
              <a:rPr lang="en-US"/>
              <a:t>   </a:t>
            </a:r>
          </a:p>
        </p:txBody>
      </p:sp>
      <p:sp>
        <p:nvSpPr>
          <p:cNvPr id="4" name="Slide Number Placeholder 3"/>
          <p:cNvSpPr>
            <a:spLocks noGrp="1"/>
          </p:cNvSpPr>
          <p:nvPr>
            <p:ph type="sldNum" sz="quarter" idx="12"/>
          </p:nvPr>
        </p:nvSpPr>
        <p:spPr>
          <a:ln>
            <a:noFill/>
          </a:ln>
        </p:spPr>
        <p:txBody>
          <a:bodyPr/>
          <a:lstStyle/>
          <a:p>
            <a:fld id="{F8C12AA3-6E81-C746-8BB2-6661939CBDDC}" type="slidenum">
              <a:rPr lang="en-US" smtClean="0">
                <a:solidFill>
                  <a:srgbClr val="C7C8CA"/>
                </a:solidFill>
              </a:rPr>
              <a:pPr/>
              <a:t>‹#›</a:t>
            </a:fld>
            <a:endParaRPr lang="en-US">
              <a:solidFill>
                <a:srgbClr val="C7C8CA"/>
              </a:solidFill>
            </a:endParaRPr>
          </a:p>
        </p:txBody>
      </p:sp>
      <p:sp>
        <p:nvSpPr>
          <p:cNvPr id="3" name="Title 2"/>
          <p:cNvSpPr>
            <a:spLocks noGrp="1"/>
          </p:cNvSpPr>
          <p:nvPr>
            <p:ph type="title"/>
          </p:nvPr>
        </p:nvSpPr>
        <p:spPr/>
        <p:txBody>
          <a:bodyPr/>
          <a:lstStyle/>
          <a:p>
            <a:r>
              <a:rPr lang="en-US"/>
              <a:t>Click to edit Master title style</a:t>
            </a:r>
          </a:p>
        </p:txBody>
      </p:sp>
      <p:sp>
        <p:nvSpPr>
          <p:cNvPr id="9" name="Text Placeholder 8"/>
          <p:cNvSpPr>
            <a:spLocks noGrp="1"/>
          </p:cNvSpPr>
          <p:nvPr>
            <p:ph type="body" sz="quarter" idx="13"/>
          </p:nvPr>
        </p:nvSpPr>
        <p:spPr>
          <a:xfrm>
            <a:off x="703931" y="2122315"/>
            <a:ext cx="10721576" cy="4095383"/>
          </a:xfrm>
          <a:solidFill>
            <a:srgbClr val="FFFFFF">
              <a:alpha val="90000"/>
            </a:srgbClr>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p:nvPr userDrawn="1"/>
        </p:nvSpPr>
        <p:spPr>
          <a:xfrm>
            <a:off x="1648176" y="-745068"/>
            <a:ext cx="9144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70"/>
            <a:r>
              <a:rPr lang="en-US" sz="2400">
                <a:solidFill>
                  <a:prstClr val="white"/>
                </a:solidFill>
                <a:latin typeface="Arial"/>
              </a:rPr>
              <a:t>TITLE &amp; FULL-WIDTH IMAGE</a:t>
            </a:r>
          </a:p>
        </p:txBody>
      </p:sp>
    </p:spTree>
    <p:extLst>
      <p:ext uri="{BB962C8B-B14F-4D97-AF65-F5344CB8AC3E}">
        <p14:creationId xmlns:p14="http://schemas.microsoft.com/office/powerpoint/2010/main" val="51488535"/>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
        <p:cNvGrpSpPr/>
        <p:nvPr/>
      </p:nvGrpSpPr>
      <p:grpSpPr>
        <a:xfrm>
          <a:off x="0" y="0"/>
          <a:ext cx="0" cy="0"/>
          <a:chOff x="0" y="0"/>
          <a:chExt cx="0" cy="0"/>
        </a:xfrm>
      </p:grpSpPr>
    </p:spTree>
    <p:extLst>
      <p:ext uri="{BB962C8B-B14F-4D97-AF65-F5344CB8AC3E}">
        <p14:creationId xmlns:p14="http://schemas.microsoft.com/office/powerpoint/2010/main" val="1089221696"/>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Full Bleed Background - No Text">
    <p:bg>
      <p:bgPr>
        <a:solidFill>
          <a:schemeClr val="tx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2B2DCF6-94A0-BD4C-B180-A9975356D591}"/>
              </a:ext>
            </a:extLst>
          </p:cNvPr>
          <p:cNvSpPr>
            <a:spLocks noGrp="1"/>
          </p:cNvSpPr>
          <p:nvPr>
            <p:ph type="pic" sz="quarter" idx="10" hasCustomPrompt="1"/>
          </p:nvPr>
        </p:nvSpPr>
        <p:spPr>
          <a:xfrm>
            <a:off x="0" y="0"/>
            <a:ext cx="12192000" cy="6615485"/>
          </a:xfrm>
        </p:spPr>
        <p:txBody>
          <a:bodyPr anchor="ctr"/>
          <a:lstStyle>
            <a:lvl1pPr marL="0" indent="0" algn="ctr">
              <a:buNone/>
              <a:defRPr>
                <a:solidFill>
                  <a:schemeClr val="tx1"/>
                </a:solidFill>
              </a:defRPr>
            </a:lvl1pPr>
          </a:lstStyle>
          <a:p>
            <a:r>
              <a:rPr lang="en-US"/>
              <a:t>Click icon to add image</a:t>
            </a:r>
          </a:p>
        </p:txBody>
      </p:sp>
      <p:grpSp>
        <p:nvGrpSpPr>
          <p:cNvPr id="11" name="Group 10">
            <a:extLst>
              <a:ext uri="{FF2B5EF4-FFF2-40B4-BE49-F238E27FC236}">
                <a16:creationId xmlns:a16="http://schemas.microsoft.com/office/drawing/2014/main" id="{D51BCFCE-BB6A-7943-ABDA-7961ADEBF4EB}"/>
              </a:ext>
            </a:extLst>
          </p:cNvPr>
          <p:cNvGrpSpPr/>
          <p:nvPr userDrawn="1"/>
        </p:nvGrpSpPr>
        <p:grpSpPr>
          <a:xfrm>
            <a:off x="0" y="6608356"/>
            <a:ext cx="12192000" cy="254857"/>
            <a:chOff x="0" y="4956265"/>
            <a:chExt cx="9144000" cy="191143"/>
          </a:xfrm>
        </p:grpSpPr>
        <p:sp>
          <p:nvSpPr>
            <p:cNvPr id="12" name="Rectangle 11">
              <a:extLst>
                <a:ext uri="{FF2B5EF4-FFF2-40B4-BE49-F238E27FC236}">
                  <a16:creationId xmlns:a16="http://schemas.microsoft.com/office/drawing/2014/main" id="{E6BF83E7-0C40-A147-9C15-A725BA6AFCEE}"/>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Palatino Linotype" panose="02040502050505030304" pitchFamily="18" charset="0"/>
              </a:endParaRPr>
            </a:p>
          </p:txBody>
        </p:sp>
        <p:sp>
          <p:nvSpPr>
            <p:cNvPr id="13" name="Rectangle 12">
              <a:extLst>
                <a:ext uri="{FF2B5EF4-FFF2-40B4-BE49-F238E27FC236}">
                  <a16:creationId xmlns:a16="http://schemas.microsoft.com/office/drawing/2014/main" id="{0E1DC8FC-B35E-6F4C-8442-07EFDE380BA3}"/>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Palatino Linotype" panose="02040502050505030304" pitchFamily="18" charset="0"/>
              </a:endParaRPr>
            </a:p>
          </p:txBody>
        </p:sp>
        <p:sp>
          <p:nvSpPr>
            <p:cNvPr id="14" name="Rectangle 13">
              <a:extLst>
                <a:ext uri="{FF2B5EF4-FFF2-40B4-BE49-F238E27FC236}">
                  <a16:creationId xmlns:a16="http://schemas.microsoft.com/office/drawing/2014/main" id="{F665445E-1A5A-9C44-B5C0-3B09BD21A5FD}"/>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Palatino Linotype" panose="02040502050505030304" pitchFamily="18" charset="0"/>
              </a:endParaRPr>
            </a:p>
          </p:txBody>
        </p:sp>
        <p:sp>
          <p:nvSpPr>
            <p:cNvPr id="15" name="Rectangle 14">
              <a:extLst>
                <a:ext uri="{FF2B5EF4-FFF2-40B4-BE49-F238E27FC236}">
                  <a16:creationId xmlns:a16="http://schemas.microsoft.com/office/drawing/2014/main" id="{78A57BB7-F02C-D240-A722-60A42E756FB6}"/>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Palatino Linotype" panose="02040502050505030304" pitchFamily="18" charset="0"/>
              </a:endParaRPr>
            </a:p>
          </p:txBody>
        </p:sp>
        <p:sp>
          <p:nvSpPr>
            <p:cNvPr id="16" name="Rectangle 15">
              <a:extLst>
                <a:ext uri="{FF2B5EF4-FFF2-40B4-BE49-F238E27FC236}">
                  <a16:creationId xmlns:a16="http://schemas.microsoft.com/office/drawing/2014/main" id="{650CDA56-AA0E-0B4F-9B2B-E90AD8AC929B}"/>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Palatino Linotype" panose="02040502050505030304" pitchFamily="18" charset="0"/>
              </a:endParaRPr>
            </a:p>
          </p:txBody>
        </p:sp>
        <p:pic>
          <p:nvPicPr>
            <p:cNvPr id="17" name="Graphic 16">
              <a:extLst>
                <a:ext uri="{FF2B5EF4-FFF2-40B4-BE49-F238E27FC236}">
                  <a16:creationId xmlns:a16="http://schemas.microsoft.com/office/drawing/2014/main" id="{05DF621C-6817-F147-8359-1CDDD9E90BA3}"/>
                </a:ext>
              </a:extLst>
            </p:cNvPr>
            <p:cNvPicPr>
              <a:picLocks noChangeAspect="1"/>
            </p:cNvPicPr>
            <p:nvPr userDrawn="1"/>
          </p:nvPicPr>
          <p:blipFill>
            <a:blip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8" name="Graphic 17">
              <a:extLst>
                <a:ext uri="{FF2B5EF4-FFF2-40B4-BE49-F238E27FC236}">
                  <a16:creationId xmlns:a16="http://schemas.microsoft.com/office/drawing/2014/main" id="{732BA06F-81F7-8D49-BF09-FE728D2C5D0B}"/>
                </a:ext>
              </a:extLst>
            </p:cNvPr>
            <p:cNvPicPr>
              <a:picLocks noChangeAspect="1"/>
            </p:cNvPicPr>
            <p:nvPr userDrawn="1"/>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19" name="Graphic 18">
              <a:extLst>
                <a:ext uri="{FF2B5EF4-FFF2-40B4-BE49-F238E27FC236}">
                  <a16:creationId xmlns:a16="http://schemas.microsoft.com/office/drawing/2014/main" id="{5770B60B-A566-6748-9EA0-87FDA8E6C76D}"/>
                </a:ext>
              </a:extLst>
            </p:cNvPr>
            <p:cNvPicPr>
              <a:picLocks noChangeAspect="1"/>
            </p:cNvPicPr>
            <p:nvPr userDrawn="1"/>
          </p:nvPicPr>
          <p:blipFill>
            <a:blip r:embed="rId6" cstate="email">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37" name="TextBox 36">
            <a:extLst>
              <a:ext uri="{FF2B5EF4-FFF2-40B4-BE49-F238E27FC236}">
                <a16:creationId xmlns:a16="http://schemas.microsoft.com/office/drawing/2014/main" id="{3912D466-75DF-5045-8027-60B5404FC8B5}"/>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a:solidFill>
                  <a:srgbClr val="808080"/>
                </a:solidFill>
                <a:latin typeface="Palatino Linotype" panose="02040502050505030304" pitchFamily="18" charset="0"/>
              </a:rPr>
              <a:t>Slide Type:</a:t>
            </a:r>
          </a:p>
          <a:p>
            <a:pPr algn="ctr"/>
            <a:r>
              <a:rPr lang="en-US" sz="2133" b="0" i="0">
                <a:solidFill>
                  <a:srgbClr val="808080"/>
                </a:solidFill>
                <a:latin typeface="Palatino Linotype" panose="02040502050505030304" pitchFamily="18" charset="0"/>
              </a:rPr>
              <a:t>Full Bleed Background Image – No Text</a:t>
            </a:r>
          </a:p>
        </p:txBody>
      </p:sp>
      <p:sp>
        <p:nvSpPr>
          <p:cNvPr id="10" name="TextBox 9">
            <a:extLst>
              <a:ext uri="{FF2B5EF4-FFF2-40B4-BE49-F238E27FC236}">
                <a16:creationId xmlns:a16="http://schemas.microsoft.com/office/drawing/2014/main" id="{0DFCB572-6CF0-7248-8DA7-980A1E1637D1}"/>
              </a:ext>
            </a:extLst>
          </p:cNvPr>
          <p:cNvSpPr txBox="1"/>
          <p:nvPr userDrawn="1"/>
        </p:nvSpPr>
        <p:spPr>
          <a:xfrm>
            <a:off x="12192002" y="-2"/>
            <a:ext cx="3326969" cy="7616859"/>
          </a:xfrm>
          <a:prstGeom prst="rect">
            <a:avLst/>
          </a:prstGeom>
          <a:noFill/>
          <a:ln>
            <a:noFill/>
          </a:ln>
        </p:spPr>
        <p:txBody>
          <a:bodyPr vert="horz" wrap="square" lIns="91440" tIns="45720" rIns="91440" bIns="45720" rtlCol="0" anchor="t">
            <a:noAutofit/>
          </a:bodyPr>
          <a:lstStyle/>
          <a:p>
            <a:pPr algn="l"/>
            <a:r>
              <a:rPr lang="en-US" sz="1333" b="0" i="0">
                <a:solidFill>
                  <a:srgbClr val="808080"/>
                </a:solidFill>
                <a:latin typeface="Palatino Linotype" panose="02040502050505030304" pitchFamily="18" charset="0"/>
              </a:rPr>
              <a:t>Slide Elements:</a:t>
            </a:r>
          </a:p>
          <a:p>
            <a:pPr algn="l"/>
            <a:r>
              <a:rPr lang="en-US" sz="1067" b="0" i="0">
                <a:solidFill>
                  <a:srgbClr val="808080"/>
                </a:solidFill>
                <a:latin typeface="Palatino Linotype" panose="02040502050505030304" pitchFamily="18" charset="0"/>
              </a:rPr>
              <a:t>Background Image Holder</a:t>
            </a:r>
          </a:p>
          <a:p>
            <a:pPr marL="259068" marR="0" lvl="0" indent="-137154" algn="l" defTabSz="91433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a:solidFill>
                  <a:srgbClr val="808080"/>
                </a:solidFill>
                <a:latin typeface="Palatino Linotype" panose="02040502050505030304" pitchFamily="18" charset="0"/>
              </a:rPr>
              <a:t>Full “bleed” image</a:t>
            </a:r>
          </a:p>
          <a:p>
            <a:pPr marL="259068" marR="0" lvl="0" indent="-137154" algn="l" defTabSz="91433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a:solidFill>
                  <a:srgbClr val="808080"/>
                </a:solidFill>
                <a:latin typeface="Palatino Linotype" panose="02040502050505030304" pitchFamily="18" charset="0"/>
              </a:rPr>
              <a:t>Click icon in the middle of holder to add image or drag-and-drop an image. </a:t>
            </a:r>
          </a:p>
          <a:p>
            <a:pPr marL="259068" marR="0" lvl="0" indent="-137154" algn="l" defTabSz="91433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a:solidFill>
                  <a:srgbClr val="808080"/>
                </a:solidFill>
                <a:latin typeface="Palatino Linotype" panose="02040502050505030304" pitchFamily="18" charset="0"/>
              </a:rPr>
              <a:t>Use crop tool to fit image to shape.</a:t>
            </a:r>
          </a:p>
          <a:p>
            <a:pPr marL="121914" indent="0" algn="l">
              <a:buFont typeface="Arial" panose="020B0604020202020204" pitchFamily="34" charset="0"/>
              <a:buNone/>
            </a:pPr>
            <a:endParaRPr lang="en-US" sz="1067" b="0" i="0">
              <a:solidFill>
                <a:srgbClr val="808080"/>
              </a:solidFill>
              <a:latin typeface="Palatino Linotype" panose="02040502050505030304" pitchFamily="18" charset="0"/>
            </a:endParaRPr>
          </a:p>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FF0000"/>
                </a:solidFill>
                <a:effectLst/>
                <a:uLnTx/>
                <a:uFillTx/>
                <a:latin typeface="Palatino Linotype" panose="02040502050505030304" pitchFamily="18" charset="0"/>
                <a:ea typeface="+mn-ea"/>
                <a:cs typeface="+mn-cs"/>
              </a:rPr>
              <a:t>*** IMPORTANT: Make sure the arrangement of the  “Background Image Holder” is behind all of the text elements on the slide. (Slide Section Name, Slide Number, and Legal copy) ***</a:t>
            </a:r>
            <a:endParaRPr lang="en-US" sz="1067" b="0" i="0">
              <a:solidFill>
                <a:srgbClr val="FF0000"/>
              </a:solidFill>
              <a:latin typeface="Palatino Linotype" panose="02040502050505030304" pitchFamily="18" charset="0"/>
            </a:endParaRPr>
          </a:p>
          <a:p>
            <a:pPr algn="l"/>
            <a:endParaRPr lang="en-US" sz="1067" b="0" i="0">
              <a:solidFill>
                <a:srgbClr val="808080"/>
              </a:solidFill>
              <a:latin typeface="Palatino Linotype" panose="02040502050505030304" pitchFamily="18" charset="0"/>
            </a:endParaRPr>
          </a:p>
          <a:p>
            <a:pPr algn="l"/>
            <a:r>
              <a:rPr lang="en-US" sz="1067" b="0" i="0">
                <a:solidFill>
                  <a:srgbClr val="808080"/>
                </a:solidFill>
                <a:latin typeface="Palatino Linotype" panose="02040502050505030304" pitchFamily="18" charset="0"/>
              </a:rPr>
              <a:t>Slide Section Name</a:t>
            </a:r>
          </a:p>
          <a:p>
            <a:pPr marL="259068" indent="-137154" algn="l">
              <a:buFont typeface="Arial" panose="020B0604020202020204" pitchFamily="34" charset="0"/>
              <a:buChar char="•"/>
            </a:pPr>
            <a:r>
              <a:rPr lang="en-US" sz="1067" b="0" i="0">
                <a:solidFill>
                  <a:srgbClr val="808080"/>
                </a:solidFill>
                <a:latin typeface="Palatino Linotype" panose="02040502050505030304" pitchFamily="18" charset="0"/>
              </a:rPr>
              <a:t>Font: Palatino </a:t>
            </a:r>
          </a:p>
          <a:p>
            <a:pPr marL="259068" indent="-137154" algn="l">
              <a:buFont typeface="Arial" panose="020B0604020202020204" pitchFamily="34" charset="0"/>
              <a:buChar char="•"/>
            </a:pPr>
            <a:r>
              <a:rPr lang="en-US" sz="1067" b="0" i="0">
                <a:solidFill>
                  <a:srgbClr val="808080"/>
                </a:solidFill>
                <a:latin typeface="Palatino Linotype" panose="02040502050505030304" pitchFamily="18" charset="0"/>
              </a:rPr>
              <a:t>Weight: Regular</a:t>
            </a:r>
          </a:p>
          <a:p>
            <a:pPr marL="259068" marR="0" lvl="0" indent="-137154" algn="l" defTabSz="91433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a:solidFill>
                  <a:srgbClr val="808080"/>
                </a:solidFill>
                <a:latin typeface="Palatino Linotype" panose="02040502050505030304" pitchFamily="18" charset="0"/>
              </a:rPr>
              <a:t>Color: Change the text color to either black or white so the  slide section name is visible over the image in the upper left corner.</a:t>
            </a:r>
          </a:p>
          <a:p>
            <a:pPr marL="259068" indent="-137154" algn="l">
              <a:buFont typeface="Arial" panose="020B0604020202020204" pitchFamily="34" charset="0"/>
              <a:buChar char="•"/>
            </a:pPr>
            <a:r>
              <a:rPr lang="en-US" sz="1067" b="0" i="0">
                <a:solidFill>
                  <a:srgbClr val="808080"/>
                </a:solidFill>
                <a:latin typeface="Palatino Linotype" panose="02040502050505030304" pitchFamily="18" charset="0"/>
              </a:rPr>
              <a:t>Size: 10 pts</a:t>
            </a:r>
          </a:p>
          <a:p>
            <a:pPr marL="259068" indent="-137154" algn="l">
              <a:buFont typeface="Arial" panose="020B0604020202020204" pitchFamily="34" charset="0"/>
              <a:buChar char="•"/>
            </a:pPr>
            <a:r>
              <a:rPr lang="en-US" sz="1067" b="0" i="0">
                <a:solidFill>
                  <a:srgbClr val="808080"/>
                </a:solidFill>
                <a:latin typeface="Palatino Linotype" panose="02040502050505030304" pitchFamily="18" charset="0"/>
              </a:rPr>
              <a:t>Alignment (within shape holder): </a:t>
            </a:r>
          </a:p>
          <a:p>
            <a:pPr marL="716233" lvl="1" indent="-137154" algn="l">
              <a:buFont typeface="Arial" panose="020B0604020202020204" pitchFamily="34" charset="0"/>
              <a:buChar char="•"/>
            </a:pPr>
            <a:r>
              <a:rPr lang="en-US" sz="1067" b="0" i="0" err="1">
                <a:solidFill>
                  <a:srgbClr val="808080"/>
                </a:solidFill>
                <a:latin typeface="Palatino Linotype" panose="02040502050505030304" pitchFamily="18" charset="0"/>
              </a:rPr>
              <a:t>Horiz</a:t>
            </a:r>
            <a:r>
              <a:rPr lang="en-US" sz="1067" b="0" i="0">
                <a:solidFill>
                  <a:srgbClr val="808080"/>
                </a:solidFill>
                <a:latin typeface="Palatino Linotype" panose="02040502050505030304" pitchFamily="18" charset="0"/>
              </a:rPr>
              <a:t>.: Left</a:t>
            </a:r>
          </a:p>
          <a:p>
            <a:pPr marL="716233" lvl="1" indent="-137154" algn="l">
              <a:buFont typeface="Arial" panose="020B0604020202020204" pitchFamily="34" charset="0"/>
              <a:buChar char="•"/>
            </a:pPr>
            <a:r>
              <a:rPr lang="en-US" sz="1067" b="0" i="0">
                <a:solidFill>
                  <a:srgbClr val="808080"/>
                </a:solidFill>
                <a:latin typeface="Palatino Linotype" panose="02040502050505030304" pitchFamily="18" charset="0"/>
              </a:rPr>
              <a:t>Vert.: Bottom</a:t>
            </a:r>
          </a:p>
        </p:txBody>
      </p:sp>
      <p:sp>
        <p:nvSpPr>
          <p:cNvPr id="7" name="Text Placeholder 46">
            <a:extLst>
              <a:ext uri="{FF2B5EF4-FFF2-40B4-BE49-F238E27FC236}">
                <a16:creationId xmlns:a16="http://schemas.microsoft.com/office/drawing/2014/main" id="{74D54A67-ADE7-4848-B4B1-EF9D93A86D25}"/>
              </a:ext>
            </a:extLst>
          </p:cNvPr>
          <p:cNvSpPr>
            <a:spLocks noGrp="1"/>
          </p:cNvSpPr>
          <p:nvPr>
            <p:ph type="body" sz="quarter" idx="20" hasCustomPrompt="1"/>
          </p:nvPr>
        </p:nvSpPr>
        <p:spPr>
          <a:xfrm>
            <a:off x="254002" y="-1"/>
            <a:ext cx="11746375" cy="342900"/>
          </a:xfrm>
        </p:spPr>
        <p:txBody>
          <a:bodyPr anchor="b">
            <a:noAutofit/>
          </a:bodyPr>
          <a:lstStyle>
            <a:lvl1pPr marL="0" indent="0">
              <a:lnSpc>
                <a:spcPct val="100000"/>
              </a:lnSpc>
              <a:buNone/>
              <a:defRPr sz="1333" b="0" i="0">
                <a:solidFill>
                  <a:schemeClr val="tx1"/>
                </a:solidFill>
                <a:latin typeface="Palatino Linotype" panose="02040502050505030304" pitchFamily="18" charset="0"/>
              </a:defRPr>
            </a:lvl1pPr>
          </a:lstStyle>
          <a:p>
            <a:pPr lvl="0"/>
            <a:r>
              <a:rPr lang="en-US"/>
              <a:t>Type here to enter the presentation section name.</a:t>
            </a:r>
          </a:p>
        </p:txBody>
      </p:sp>
      <p:sp>
        <p:nvSpPr>
          <p:cNvPr id="8" name="Slide Number Placeholder 6">
            <a:extLst>
              <a:ext uri="{FF2B5EF4-FFF2-40B4-BE49-F238E27FC236}">
                <a16:creationId xmlns:a16="http://schemas.microsoft.com/office/drawing/2014/main" id="{D80744D2-3C7A-B74C-B2A7-D26DCB358FC9}"/>
              </a:ext>
            </a:extLst>
          </p:cNvPr>
          <p:cNvSpPr>
            <a:spLocks noGrp="1"/>
          </p:cNvSpPr>
          <p:nvPr>
            <p:ph type="sldNum" sz="quarter" idx="12"/>
          </p:nvPr>
        </p:nvSpPr>
        <p:spPr>
          <a:xfrm>
            <a:off x="11313945" y="6629403"/>
            <a:ext cx="734123" cy="243652"/>
          </a:xfrm>
        </p:spPr>
        <p:txBody>
          <a:bodyPr/>
          <a:lstStyle>
            <a:lvl1pPr>
              <a:defRPr>
                <a:solidFill>
                  <a:schemeClr val="tx1"/>
                </a:solidFill>
              </a:defRPr>
            </a:lvl1pPr>
          </a:lstStyle>
          <a:p>
            <a:fld id="{7691CCDB-B024-8747-B233-CAD1CBC7A901}" type="slidenum">
              <a:rPr lang="en-US" smtClean="0"/>
              <a:pPr/>
              <a:t>‹#›</a:t>
            </a:fld>
            <a:endParaRPr lang="en-US"/>
          </a:p>
        </p:txBody>
      </p:sp>
      <p:sp>
        <p:nvSpPr>
          <p:cNvPr id="20" name="Footer Placeholder 4">
            <a:extLst>
              <a:ext uri="{FF2B5EF4-FFF2-40B4-BE49-F238E27FC236}">
                <a16:creationId xmlns:a16="http://schemas.microsoft.com/office/drawing/2014/main" id="{B2417497-8043-3146-8BCD-455C38DD39B8}"/>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sz="600" b="0" i="0">
                <a:solidFill>
                  <a:schemeClr val="tx1"/>
                </a:solidFill>
                <a:latin typeface="Palatino Linotype" panose="02040502050505030304" pitchFamily="18" charset="0"/>
              </a:defRPr>
            </a:lvl1pPr>
          </a:lstStyle>
          <a:p>
            <a:r>
              <a:rPr lang="en-US"/>
              <a:t>©2023 Girl Scouts of the USA. All Rights Reserved.  Not for public distribution.</a:t>
            </a:r>
          </a:p>
        </p:txBody>
      </p:sp>
    </p:spTree>
    <p:extLst>
      <p:ext uri="{BB962C8B-B14F-4D97-AF65-F5344CB8AC3E}">
        <p14:creationId xmlns:p14="http://schemas.microsoft.com/office/powerpoint/2010/main" val="2154192877"/>
      </p:ext>
    </p:extLst>
  </p:cSld>
  <p:clrMapOvr>
    <a:masterClrMapping/>
  </p:clrMapOvr>
  <p:transition>
    <p:fade/>
  </p:transition>
  <p:extLst>
    <p:ext uri="{DCECCB84-F9BA-43D5-87BE-67443E8EF086}">
      <p15:sldGuideLst xmlns:p15="http://schemas.microsoft.com/office/powerpoint/2012/main"/>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p:cSld name="Do-si-dos Orange Cookie Background">
    <p:spTree>
      <p:nvGrpSpPr>
        <p:cNvPr id="1" name=""/>
        <p:cNvGrpSpPr/>
        <p:nvPr/>
      </p:nvGrpSpPr>
      <p:grpSpPr>
        <a:xfrm>
          <a:off x="0" y="0"/>
          <a:ext cx="0" cy="0"/>
          <a:chOff x="0" y="0"/>
          <a:chExt cx="0" cy="0"/>
        </a:xfrm>
      </p:grpSpPr>
      <p:pic>
        <p:nvPicPr>
          <p:cNvPr id="4" name="Picture 3" descr="A picture containing food&#10;&#10;Description automatically generated">
            <a:extLst>
              <a:ext uri="{FF2B5EF4-FFF2-40B4-BE49-F238E27FC236}">
                <a16:creationId xmlns:a16="http://schemas.microsoft.com/office/drawing/2014/main" id="{7058D14F-2931-086B-DD27-12BC8AD5D2D6}"/>
              </a:ext>
            </a:extLst>
          </p:cNvPr>
          <p:cNvPicPr>
            <a:picLocks noChangeAspect="1"/>
          </p:cNvPicPr>
          <p:nvPr/>
        </p:nvPicPr>
        <p:blipFill rotWithShape="1">
          <a:blip r:embed="rId2">
            <a:extLst>
              <a:ext uri="{28A0092B-C50C-407E-A947-70E740481C1C}">
                <a14:useLocalDpi xmlns:a14="http://schemas.microsoft.com/office/drawing/2010/main" val="0"/>
              </a:ext>
            </a:extLst>
          </a:blip>
          <a:srcRect l="19489" t="13501" r="17097" b="21687"/>
          <a:stretch/>
        </p:blipFill>
        <p:spPr>
          <a:xfrm>
            <a:off x="1" y="0"/>
            <a:ext cx="12191037" cy="5943182"/>
          </a:xfrm>
          <a:prstGeom prst="rect">
            <a:avLst/>
          </a:prstGeom>
        </p:spPr>
      </p:pic>
      <p:sp>
        <p:nvSpPr>
          <p:cNvPr id="3" name="object 4">
            <a:extLst>
              <a:ext uri="{FF2B5EF4-FFF2-40B4-BE49-F238E27FC236}">
                <a16:creationId xmlns:a16="http://schemas.microsoft.com/office/drawing/2014/main" id="{63F913F8-31DE-57C0-FA37-8A96314D4F56}"/>
              </a:ext>
            </a:extLst>
          </p:cNvPr>
          <p:cNvSpPr/>
          <p:nvPr/>
        </p:nvSpPr>
        <p:spPr>
          <a:xfrm>
            <a:off x="0" y="2"/>
            <a:ext cx="6095519" cy="6016630"/>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a:p>
        </p:txBody>
      </p:sp>
      <p:sp>
        <p:nvSpPr>
          <p:cNvPr id="18" name="Title 1">
            <a:extLst>
              <a:ext uri="{FF2B5EF4-FFF2-40B4-BE49-F238E27FC236}">
                <a16:creationId xmlns:a16="http://schemas.microsoft.com/office/drawing/2014/main" id="{B5B0F0DA-4355-1329-9D00-4DC8AED0FF60}"/>
              </a:ext>
            </a:extLst>
          </p:cNvPr>
          <p:cNvSpPr>
            <a:spLocks noGrp="1"/>
          </p:cNvSpPr>
          <p:nvPr>
            <p:ph type="title"/>
          </p:nvPr>
        </p:nvSpPr>
        <p:spPr>
          <a:xfrm>
            <a:off x="838471" y="841367"/>
            <a:ext cx="5257529" cy="410599"/>
          </a:xfrm>
          <a:prstGeom prst="rect">
            <a:avLst/>
          </a:prstGeom>
        </p:spPr>
        <p:txBody>
          <a:bodyPr/>
          <a:lstStyle>
            <a:lvl1pPr>
              <a:defRPr sz="2668"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9" name="Text Placeholder 3">
            <a:extLst>
              <a:ext uri="{FF2B5EF4-FFF2-40B4-BE49-F238E27FC236}">
                <a16:creationId xmlns:a16="http://schemas.microsoft.com/office/drawing/2014/main" id="{E18E0182-7B22-DCB8-FAA9-6917A23C7F43}"/>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4"/>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4"/>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4"/>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object 4">
            <a:extLst>
              <a:ext uri="{FF2B5EF4-FFF2-40B4-BE49-F238E27FC236}">
                <a16:creationId xmlns:a16="http://schemas.microsoft.com/office/drawing/2014/main" id="{149CF4E2-7812-D465-1709-FC5ADE19D698}"/>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a:p>
        </p:txBody>
      </p:sp>
      <p:grpSp>
        <p:nvGrpSpPr>
          <p:cNvPr id="21" name="Group 20">
            <a:extLst>
              <a:ext uri="{FF2B5EF4-FFF2-40B4-BE49-F238E27FC236}">
                <a16:creationId xmlns:a16="http://schemas.microsoft.com/office/drawing/2014/main" id="{CA99FDFD-2011-C6F7-3205-6C142D77A1E8}"/>
              </a:ext>
            </a:extLst>
          </p:cNvPr>
          <p:cNvGrpSpPr/>
          <p:nvPr/>
        </p:nvGrpSpPr>
        <p:grpSpPr>
          <a:xfrm>
            <a:off x="9057414" y="6169398"/>
            <a:ext cx="2219538" cy="416463"/>
            <a:chOff x="14936478" y="10173792"/>
            <a:chExt cx="3660214" cy="686779"/>
          </a:xfrm>
        </p:grpSpPr>
        <p:grpSp>
          <p:nvGrpSpPr>
            <p:cNvPr id="22" name="object 7">
              <a:extLst>
                <a:ext uri="{FF2B5EF4-FFF2-40B4-BE49-F238E27FC236}">
                  <a16:creationId xmlns:a16="http://schemas.microsoft.com/office/drawing/2014/main" id="{47E59F5A-F01C-48E6-35B9-05BB6D2F8666}"/>
                </a:ext>
              </a:extLst>
            </p:cNvPr>
            <p:cNvGrpSpPr/>
            <p:nvPr/>
          </p:nvGrpSpPr>
          <p:grpSpPr>
            <a:xfrm>
              <a:off x="18403017" y="10718966"/>
              <a:ext cx="193675" cy="141605"/>
              <a:chOff x="18403017" y="10718966"/>
              <a:chExt cx="193675" cy="141605"/>
            </a:xfrm>
          </p:grpSpPr>
          <p:pic>
            <p:nvPicPr>
              <p:cNvPr id="30" name="object 8">
                <a:extLst>
                  <a:ext uri="{FF2B5EF4-FFF2-40B4-BE49-F238E27FC236}">
                    <a16:creationId xmlns:a16="http://schemas.microsoft.com/office/drawing/2014/main" id="{56749815-EAC4-282C-57C7-ED87554416C5}"/>
                  </a:ext>
                </a:extLst>
              </p:cNvPr>
              <p:cNvPicPr/>
              <p:nvPr/>
            </p:nvPicPr>
            <p:blipFill>
              <a:blip r:embed="rId3" cstate="print"/>
              <a:stretch>
                <a:fillRect/>
              </a:stretch>
            </p:blipFill>
            <p:spPr>
              <a:xfrm>
                <a:off x="18519512" y="10785157"/>
                <a:ext cx="76783" cy="75201"/>
              </a:xfrm>
              <a:prstGeom prst="rect">
                <a:avLst/>
              </a:prstGeom>
            </p:spPr>
          </p:pic>
          <p:pic>
            <p:nvPicPr>
              <p:cNvPr id="31" name="object 9">
                <a:extLst>
                  <a:ext uri="{FF2B5EF4-FFF2-40B4-BE49-F238E27FC236}">
                    <a16:creationId xmlns:a16="http://schemas.microsoft.com/office/drawing/2014/main" id="{DA46C5CB-72CC-DC6C-E627-B0E5E406EB4C}"/>
                  </a:ext>
                </a:extLst>
              </p:cNvPr>
              <p:cNvPicPr/>
              <p:nvPr/>
            </p:nvPicPr>
            <p:blipFill>
              <a:blip r:embed="rId4" cstate="print"/>
              <a:stretch>
                <a:fillRect/>
              </a:stretch>
            </p:blipFill>
            <p:spPr>
              <a:xfrm>
                <a:off x="18403017" y="10718966"/>
                <a:ext cx="88049" cy="141388"/>
              </a:xfrm>
              <a:prstGeom prst="rect">
                <a:avLst/>
              </a:prstGeom>
            </p:spPr>
          </p:pic>
        </p:grpSp>
        <p:pic>
          <p:nvPicPr>
            <p:cNvPr id="23" name="object 10">
              <a:extLst>
                <a:ext uri="{FF2B5EF4-FFF2-40B4-BE49-F238E27FC236}">
                  <a16:creationId xmlns:a16="http://schemas.microsoft.com/office/drawing/2014/main" id="{8676A9E7-C903-13A4-BF42-BD2F998CA77A}"/>
                </a:ext>
              </a:extLst>
            </p:cNvPr>
            <p:cNvPicPr/>
            <p:nvPr/>
          </p:nvPicPr>
          <p:blipFill>
            <a:blip r:embed="rId5" cstate="print"/>
            <a:stretch>
              <a:fillRect/>
            </a:stretch>
          </p:blipFill>
          <p:spPr>
            <a:xfrm>
              <a:off x="17610720" y="10720942"/>
              <a:ext cx="98593" cy="137535"/>
            </a:xfrm>
            <a:prstGeom prst="rect">
              <a:avLst/>
            </a:prstGeom>
          </p:spPr>
        </p:pic>
        <p:pic>
          <p:nvPicPr>
            <p:cNvPr id="24" name="object 11">
              <a:extLst>
                <a:ext uri="{FF2B5EF4-FFF2-40B4-BE49-F238E27FC236}">
                  <a16:creationId xmlns:a16="http://schemas.microsoft.com/office/drawing/2014/main" id="{B0928163-1C8B-DFC7-FA1B-4460CBFD2A8F}"/>
                </a:ext>
              </a:extLst>
            </p:cNvPr>
            <p:cNvPicPr/>
            <p:nvPr/>
          </p:nvPicPr>
          <p:blipFill>
            <a:blip r:embed="rId6" cstate="print"/>
            <a:stretch>
              <a:fillRect/>
            </a:stretch>
          </p:blipFill>
          <p:spPr>
            <a:xfrm>
              <a:off x="17758285" y="10720378"/>
              <a:ext cx="127378" cy="138100"/>
            </a:xfrm>
            <a:prstGeom prst="rect">
              <a:avLst/>
            </a:prstGeom>
          </p:spPr>
        </p:pic>
        <p:pic>
          <p:nvPicPr>
            <p:cNvPr id="25" name="object 12">
              <a:extLst>
                <a:ext uri="{FF2B5EF4-FFF2-40B4-BE49-F238E27FC236}">
                  <a16:creationId xmlns:a16="http://schemas.microsoft.com/office/drawing/2014/main" id="{78FB6E91-DF8B-30E1-853A-179BA314856A}"/>
                </a:ext>
              </a:extLst>
            </p:cNvPr>
            <p:cNvPicPr/>
            <p:nvPr/>
          </p:nvPicPr>
          <p:blipFill>
            <a:blip r:embed="rId7" cstate="print"/>
            <a:stretch>
              <a:fillRect/>
            </a:stretch>
          </p:blipFill>
          <p:spPr>
            <a:xfrm>
              <a:off x="17942359" y="10720944"/>
              <a:ext cx="104981" cy="137535"/>
            </a:xfrm>
            <a:prstGeom prst="rect">
              <a:avLst/>
            </a:prstGeom>
          </p:spPr>
        </p:pic>
        <p:sp>
          <p:nvSpPr>
            <p:cNvPr id="26" name="object 13">
              <a:extLst>
                <a:ext uri="{FF2B5EF4-FFF2-40B4-BE49-F238E27FC236}">
                  <a16:creationId xmlns:a16="http://schemas.microsoft.com/office/drawing/2014/main" id="{06D63285-CDF9-0ADF-DFD2-A2335238E9F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a:p>
          </p:txBody>
        </p:sp>
        <p:pic>
          <p:nvPicPr>
            <p:cNvPr id="27" name="object 14">
              <a:extLst>
                <a:ext uri="{FF2B5EF4-FFF2-40B4-BE49-F238E27FC236}">
                  <a16:creationId xmlns:a16="http://schemas.microsoft.com/office/drawing/2014/main" id="{00D0480D-ED9F-584C-4E1B-9201D3955BD9}"/>
                </a:ext>
              </a:extLst>
            </p:cNvPr>
            <p:cNvPicPr/>
            <p:nvPr/>
          </p:nvPicPr>
          <p:blipFill>
            <a:blip r:embed="rId8" cstate="print"/>
            <a:stretch>
              <a:fillRect/>
            </a:stretch>
          </p:blipFill>
          <p:spPr>
            <a:xfrm>
              <a:off x="18250089" y="10720945"/>
              <a:ext cx="103201" cy="137535"/>
            </a:xfrm>
            <a:prstGeom prst="rect">
              <a:avLst/>
            </a:prstGeom>
          </p:spPr>
        </p:pic>
        <p:pic>
          <p:nvPicPr>
            <p:cNvPr id="28" name="object 15">
              <a:extLst>
                <a:ext uri="{FF2B5EF4-FFF2-40B4-BE49-F238E27FC236}">
                  <a16:creationId xmlns:a16="http://schemas.microsoft.com/office/drawing/2014/main" id="{C6158F34-60A9-48FA-626C-844DF3AE15BA}"/>
                </a:ext>
              </a:extLst>
            </p:cNvPr>
            <p:cNvPicPr/>
            <p:nvPr/>
          </p:nvPicPr>
          <p:blipFill>
            <a:blip r:embed="rId9" cstate="print"/>
            <a:stretch>
              <a:fillRect/>
            </a:stretch>
          </p:blipFill>
          <p:spPr>
            <a:xfrm>
              <a:off x="16293188" y="10190702"/>
              <a:ext cx="2214001" cy="442412"/>
            </a:xfrm>
            <a:prstGeom prst="rect">
              <a:avLst/>
            </a:prstGeom>
          </p:spPr>
        </p:pic>
        <p:pic>
          <p:nvPicPr>
            <p:cNvPr id="29" name="object 16">
              <a:extLst>
                <a:ext uri="{FF2B5EF4-FFF2-40B4-BE49-F238E27FC236}">
                  <a16:creationId xmlns:a16="http://schemas.microsoft.com/office/drawing/2014/main" id="{975DF12A-A3BE-9B0B-7907-46EBE1F49B2D}"/>
                </a:ext>
              </a:extLst>
            </p:cNvPr>
            <p:cNvPicPr/>
            <p:nvPr/>
          </p:nvPicPr>
          <p:blipFill>
            <a:blip r:embed="rId10" cstate="print"/>
            <a:stretch>
              <a:fillRect/>
            </a:stretch>
          </p:blipFill>
          <p:spPr>
            <a:xfrm>
              <a:off x="14936478" y="10173792"/>
              <a:ext cx="1284986" cy="444322"/>
            </a:xfrm>
            <a:prstGeom prst="rect">
              <a:avLst/>
            </a:prstGeom>
          </p:spPr>
        </p:pic>
      </p:grpSp>
      <p:pic>
        <p:nvPicPr>
          <p:cNvPr id="2" name="Picture 1" descr="A picture containing food&#10;&#10;Description automatically generated">
            <a:extLst>
              <a:ext uri="{FF2B5EF4-FFF2-40B4-BE49-F238E27FC236}">
                <a16:creationId xmlns:a16="http://schemas.microsoft.com/office/drawing/2014/main" id="{3E44A33D-F3B8-5B59-1D56-A641BFE384F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489" t="13501" r="17097" b="21687"/>
          <a:stretch/>
        </p:blipFill>
        <p:spPr>
          <a:xfrm>
            <a:off x="1" y="0"/>
            <a:ext cx="12191037" cy="5943182"/>
          </a:xfrm>
          <a:prstGeom prst="rect">
            <a:avLst/>
          </a:prstGeom>
        </p:spPr>
      </p:pic>
      <p:sp>
        <p:nvSpPr>
          <p:cNvPr id="5" name="object 4">
            <a:extLst>
              <a:ext uri="{FF2B5EF4-FFF2-40B4-BE49-F238E27FC236}">
                <a16:creationId xmlns:a16="http://schemas.microsoft.com/office/drawing/2014/main" id="{CFCC0554-B023-CD35-5840-DB83400C3165}"/>
              </a:ext>
            </a:extLst>
          </p:cNvPr>
          <p:cNvSpPr/>
          <p:nvPr userDrawn="1"/>
        </p:nvSpPr>
        <p:spPr>
          <a:xfrm>
            <a:off x="0" y="0"/>
            <a:ext cx="6095519" cy="6016630"/>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a:p>
        </p:txBody>
      </p:sp>
      <p:sp>
        <p:nvSpPr>
          <p:cNvPr id="6" name="object 4">
            <a:extLst>
              <a:ext uri="{FF2B5EF4-FFF2-40B4-BE49-F238E27FC236}">
                <a16:creationId xmlns:a16="http://schemas.microsoft.com/office/drawing/2014/main" id="{822AC51B-9567-2E8F-B0C2-5957F114C89D}"/>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a:p>
        </p:txBody>
      </p:sp>
      <p:grpSp>
        <p:nvGrpSpPr>
          <p:cNvPr id="7" name="Group 6">
            <a:extLst>
              <a:ext uri="{FF2B5EF4-FFF2-40B4-BE49-F238E27FC236}">
                <a16:creationId xmlns:a16="http://schemas.microsoft.com/office/drawing/2014/main" id="{F38E5AD0-B464-6EDC-E6A4-E202FD662A4B}"/>
              </a:ext>
            </a:extLst>
          </p:cNvPr>
          <p:cNvGrpSpPr/>
          <p:nvPr userDrawn="1"/>
        </p:nvGrpSpPr>
        <p:grpSpPr>
          <a:xfrm>
            <a:off x="9057414" y="6169397"/>
            <a:ext cx="2219538" cy="416463"/>
            <a:chOff x="14936478" y="10173792"/>
            <a:chExt cx="3660214" cy="686779"/>
          </a:xfrm>
        </p:grpSpPr>
        <p:grpSp>
          <p:nvGrpSpPr>
            <p:cNvPr id="8" name="object 7">
              <a:extLst>
                <a:ext uri="{FF2B5EF4-FFF2-40B4-BE49-F238E27FC236}">
                  <a16:creationId xmlns:a16="http://schemas.microsoft.com/office/drawing/2014/main" id="{5F74F773-DCAF-4597-E819-473F2F080C3D}"/>
                </a:ext>
              </a:extLst>
            </p:cNvPr>
            <p:cNvGrpSpPr/>
            <p:nvPr/>
          </p:nvGrpSpPr>
          <p:grpSpPr>
            <a:xfrm>
              <a:off x="18403017" y="10718966"/>
              <a:ext cx="193675" cy="141605"/>
              <a:chOff x="18403017" y="10718966"/>
              <a:chExt cx="193675" cy="141605"/>
            </a:xfrm>
          </p:grpSpPr>
          <p:pic>
            <p:nvPicPr>
              <p:cNvPr id="16" name="object 8">
                <a:extLst>
                  <a:ext uri="{FF2B5EF4-FFF2-40B4-BE49-F238E27FC236}">
                    <a16:creationId xmlns:a16="http://schemas.microsoft.com/office/drawing/2014/main" id="{8E6146B2-2E5C-826F-71DC-95F38B039A7B}"/>
                  </a:ext>
                </a:extLst>
              </p:cNvPr>
              <p:cNvPicPr/>
              <p:nvPr/>
            </p:nvPicPr>
            <p:blipFill>
              <a:blip r:embed="rId3" cstate="print"/>
              <a:stretch>
                <a:fillRect/>
              </a:stretch>
            </p:blipFill>
            <p:spPr>
              <a:xfrm>
                <a:off x="18519512" y="10785157"/>
                <a:ext cx="76783" cy="75201"/>
              </a:xfrm>
              <a:prstGeom prst="rect">
                <a:avLst/>
              </a:prstGeom>
            </p:spPr>
          </p:pic>
          <p:pic>
            <p:nvPicPr>
              <p:cNvPr id="17" name="object 9">
                <a:extLst>
                  <a:ext uri="{FF2B5EF4-FFF2-40B4-BE49-F238E27FC236}">
                    <a16:creationId xmlns:a16="http://schemas.microsoft.com/office/drawing/2014/main" id="{BFC627AD-8B35-F29A-D478-470908F0485C}"/>
                  </a:ext>
                </a:extLst>
              </p:cNvPr>
              <p:cNvPicPr/>
              <p:nvPr/>
            </p:nvPicPr>
            <p:blipFill>
              <a:blip r:embed="rId4" cstate="print"/>
              <a:stretch>
                <a:fillRect/>
              </a:stretch>
            </p:blipFill>
            <p:spPr>
              <a:xfrm>
                <a:off x="18403017" y="10718966"/>
                <a:ext cx="88049" cy="141388"/>
              </a:xfrm>
              <a:prstGeom prst="rect">
                <a:avLst/>
              </a:prstGeom>
            </p:spPr>
          </p:pic>
        </p:grpSp>
        <p:pic>
          <p:nvPicPr>
            <p:cNvPr id="9" name="object 10">
              <a:extLst>
                <a:ext uri="{FF2B5EF4-FFF2-40B4-BE49-F238E27FC236}">
                  <a16:creationId xmlns:a16="http://schemas.microsoft.com/office/drawing/2014/main" id="{7DD08875-14B4-9D6D-CBF6-9B14014EC83C}"/>
                </a:ext>
              </a:extLst>
            </p:cNvPr>
            <p:cNvPicPr/>
            <p:nvPr/>
          </p:nvPicPr>
          <p:blipFill>
            <a:blip r:embed="rId5" cstate="print"/>
            <a:stretch>
              <a:fillRect/>
            </a:stretch>
          </p:blipFill>
          <p:spPr>
            <a:xfrm>
              <a:off x="17610720" y="10720942"/>
              <a:ext cx="98593" cy="137535"/>
            </a:xfrm>
            <a:prstGeom prst="rect">
              <a:avLst/>
            </a:prstGeom>
          </p:spPr>
        </p:pic>
        <p:pic>
          <p:nvPicPr>
            <p:cNvPr id="10" name="object 11">
              <a:extLst>
                <a:ext uri="{FF2B5EF4-FFF2-40B4-BE49-F238E27FC236}">
                  <a16:creationId xmlns:a16="http://schemas.microsoft.com/office/drawing/2014/main" id="{EF2191BF-AE54-D950-730F-1BAB82F5E6DD}"/>
                </a:ext>
              </a:extLst>
            </p:cNvPr>
            <p:cNvPicPr/>
            <p:nvPr/>
          </p:nvPicPr>
          <p:blipFill>
            <a:blip r:embed="rId6" cstate="print"/>
            <a:stretch>
              <a:fillRect/>
            </a:stretch>
          </p:blipFill>
          <p:spPr>
            <a:xfrm>
              <a:off x="17758285" y="10720378"/>
              <a:ext cx="127378" cy="138100"/>
            </a:xfrm>
            <a:prstGeom prst="rect">
              <a:avLst/>
            </a:prstGeom>
          </p:spPr>
        </p:pic>
        <p:pic>
          <p:nvPicPr>
            <p:cNvPr id="11" name="object 12">
              <a:extLst>
                <a:ext uri="{FF2B5EF4-FFF2-40B4-BE49-F238E27FC236}">
                  <a16:creationId xmlns:a16="http://schemas.microsoft.com/office/drawing/2014/main" id="{4F56BEDF-AD86-8022-4A7A-D6D4518FFAF6}"/>
                </a:ext>
              </a:extLst>
            </p:cNvPr>
            <p:cNvPicPr/>
            <p:nvPr/>
          </p:nvPicPr>
          <p:blipFill>
            <a:blip r:embed="rId7" cstate="print"/>
            <a:stretch>
              <a:fillRect/>
            </a:stretch>
          </p:blipFill>
          <p:spPr>
            <a:xfrm>
              <a:off x="17942359" y="10720944"/>
              <a:ext cx="104981" cy="137535"/>
            </a:xfrm>
            <a:prstGeom prst="rect">
              <a:avLst/>
            </a:prstGeom>
          </p:spPr>
        </p:pic>
        <p:sp>
          <p:nvSpPr>
            <p:cNvPr id="12" name="object 13">
              <a:extLst>
                <a:ext uri="{FF2B5EF4-FFF2-40B4-BE49-F238E27FC236}">
                  <a16:creationId xmlns:a16="http://schemas.microsoft.com/office/drawing/2014/main" id="{67932979-FB81-ADCB-8FFD-865D0057124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a:p>
          </p:txBody>
        </p:sp>
        <p:pic>
          <p:nvPicPr>
            <p:cNvPr id="13" name="object 14">
              <a:extLst>
                <a:ext uri="{FF2B5EF4-FFF2-40B4-BE49-F238E27FC236}">
                  <a16:creationId xmlns:a16="http://schemas.microsoft.com/office/drawing/2014/main" id="{2EB2868D-8474-C662-9B19-722F758B292E}"/>
                </a:ext>
              </a:extLst>
            </p:cNvPr>
            <p:cNvPicPr/>
            <p:nvPr/>
          </p:nvPicPr>
          <p:blipFill>
            <a:blip r:embed="rId8" cstate="print"/>
            <a:stretch>
              <a:fillRect/>
            </a:stretch>
          </p:blipFill>
          <p:spPr>
            <a:xfrm>
              <a:off x="18250089" y="10720945"/>
              <a:ext cx="103201" cy="137535"/>
            </a:xfrm>
            <a:prstGeom prst="rect">
              <a:avLst/>
            </a:prstGeom>
          </p:spPr>
        </p:pic>
        <p:pic>
          <p:nvPicPr>
            <p:cNvPr id="14" name="object 15">
              <a:extLst>
                <a:ext uri="{FF2B5EF4-FFF2-40B4-BE49-F238E27FC236}">
                  <a16:creationId xmlns:a16="http://schemas.microsoft.com/office/drawing/2014/main" id="{F692B4D2-CB31-27D2-7E11-4E4602BE4B52}"/>
                </a:ext>
              </a:extLst>
            </p:cNvPr>
            <p:cNvPicPr/>
            <p:nvPr/>
          </p:nvPicPr>
          <p:blipFill>
            <a:blip r:embed="rId9" cstate="print"/>
            <a:stretch>
              <a:fillRect/>
            </a:stretch>
          </p:blipFill>
          <p:spPr>
            <a:xfrm>
              <a:off x="16293188" y="10190702"/>
              <a:ext cx="2214001" cy="442412"/>
            </a:xfrm>
            <a:prstGeom prst="rect">
              <a:avLst/>
            </a:prstGeom>
          </p:spPr>
        </p:pic>
        <p:pic>
          <p:nvPicPr>
            <p:cNvPr id="15" name="object 16">
              <a:extLst>
                <a:ext uri="{FF2B5EF4-FFF2-40B4-BE49-F238E27FC236}">
                  <a16:creationId xmlns:a16="http://schemas.microsoft.com/office/drawing/2014/main" id="{BD310665-131B-BE59-57C8-2818CE6EAB62}"/>
                </a:ext>
              </a:extLst>
            </p:cNvPr>
            <p:cNvPicPr/>
            <p:nvPr/>
          </p:nvPicPr>
          <p:blipFill>
            <a:blip r:embed="rId10" cstate="print"/>
            <a:stretch>
              <a:fillRect/>
            </a:stretch>
          </p:blipFill>
          <p:spPr>
            <a:xfrm>
              <a:off x="14936478" y="10173792"/>
              <a:ext cx="1284986" cy="444322"/>
            </a:xfrm>
            <a:prstGeom prst="rect">
              <a:avLst/>
            </a:prstGeom>
          </p:spPr>
        </p:pic>
      </p:grpSp>
    </p:spTree>
    <p:extLst>
      <p:ext uri="{BB962C8B-B14F-4D97-AF65-F5344CB8AC3E}">
        <p14:creationId xmlns:p14="http://schemas.microsoft.com/office/powerpoint/2010/main" val="225755504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p:cSld name="Do-si-dos Orange Lef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0" y="1523894"/>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4">
              <a:alpha val="90000"/>
            </a:schemeClr>
          </a:solidFill>
        </p:spPr>
        <p:txBody>
          <a:bodyPr wrap="square" lIns="0" tIns="0" rIns="0" bIns="0" rtlCol="0"/>
          <a:lstStyle/>
          <a:p>
            <a:endParaRPr/>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566642" y="553156"/>
            <a:ext cx="5257529" cy="410599"/>
          </a:xfrm>
          <a:prstGeom prst="rect">
            <a:avLst/>
          </a:prstGeom>
        </p:spPr>
        <p:txBody>
          <a:bodyPr/>
          <a:lstStyle>
            <a:lvl1pPr>
              <a:defRPr sz="2668"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0C296CA1-C6F5-6BB0-E66C-84F3B6F3F1DB}"/>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a:p>
        </p:txBody>
      </p:sp>
      <p:sp>
        <p:nvSpPr>
          <p:cNvPr id="4" name="object 2">
            <a:extLst>
              <a:ext uri="{FF2B5EF4-FFF2-40B4-BE49-F238E27FC236}">
                <a16:creationId xmlns:a16="http://schemas.microsoft.com/office/drawing/2014/main" id="{9CD605A2-2A8A-2221-4ED1-0E45AD71E595}"/>
              </a:ext>
            </a:extLst>
          </p:cNvPr>
          <p:cNvSpPr/>
          <p:nvPr userDrawn="1"/>
        </p:nvSpPr>
        <p:spPr>
          <a:xfrm>
            <a:off x="0"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4">
              <a:alpha val="90000"/>
            </a:schemeClr>
          </a:solidFill>
        </p:spPr>
        <p:txBody>
          <a:bodyPr wrap="square" lIns="0" tIns="0" rIns="0" bIns="0" rtlCol="0"/>
          <a:lstStyle/>
          <a:p>
            <a:endParaRPr/>
          </a:p>
        </p:txBody>
      </p:sp>
      <p:grpSp>
        <p:nvGrpSpPr>
          <p:cNvPr id="5" name="Group 4">
            <a:extLst>
              <a:ext uri="{FF2B5EF4-FFF2-40B4-BE49-F238E27FC236}">
                <a16:creationId xmlns:a16="http://schemas.microsoft.com/office/drawing/2014/main" id="{DDEAC107-B8AC-69DC-64E8-739B7CC03798}"/>
              </a:ext>
            </a:extLst>
          </p:cNvPr>
          <p:cNvGrpSpPr/>
          <p:nvPr userDrawn="1"/>
        </p:nvGrpSpPr>
        <p:grpSpPr>
          <a:xfrm>
            <a:off x="9057414" y="6169397"/>
            <a:ext cx="2219538" cy="416463"/>
            <a:chOff x="14936478" y="10173792"/>
            <a:chExt cx="3660214" cy="686779"/>
          </a:xfrm>
        </p:grpSpPr>
        <p:grpSp>
          <p:nvGrpSpPr>
            <p:cNvPr id="17" name="object 7">
              <a:extLst>
                <a:ext uri="{FF2B5EF4-FFF2-40B4-BE49-F238E27FC236}">
                  <a16:creationId xmlns:a16="http://schemas.microsoft.com/office/drawing/2014/main" id="{1080586F-0D58-5143-ADE1-406FD334533A}"/>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37DC13DC-190C-63E4-E17A-E29FFC9431E4}"/>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EFACC323-D9EB-87CB-17E4-9AE3E316B65D}"/>
                  </a:ext>
                </a:extLst>
              </p:cNvPr>
              <p:cNvPicPr/>
              <p:nvPr/>
            </p:nvPicPr>
            <p:blipFill>
              <a:blip r:embed="rId3" cstate="print"/>
              <a:stretch>
                <a:fillRect/>
              </a:stretch>
            </p:blipFill>
            <p:spPr>
              <a:xfrm>
                <a:off x="18403017" y="10718966"/>
                <a:ext cx="88049" cy="141388"/>
              </a:xfrm>
              <a:prstGeom prst="rect">
                <a:avLst/>
              </a:prstGeom>
            </p:spPr>
          </p:pic>
        </p:grpSp>
        <p:pic>
          <p:nvPicPr>
            <p:cNvPr id="20" name="object 10">
              <a:extLst>
                <a:ext uri="{FF2B5EF4-FFF2-40B4-BE49-F238E27FC236}">
                  <a16:creationId xmlns:a16="http://schemas.microsoft.com/office/drawing/2014/main" id="{5305BBEF-3889-C819-7719-A6B82FFB3AAD}"/>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3FB5401B-22AF-A93A-F500-21A59A4582C7}"/>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3EE760AC-D9A5-3406-47B3-6F2F12309B7A}"/>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68813DFD-EE11-D37C-131A-365F37114789}"/>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a:p>
          </p:txBody>
        </p:sp>
        <p:pic>
          <p:nvPicPr>
            <p:cNvPr id="24" name="object 14">
              <a:extLst>
                <a:ext uri="{FF2B5EF4-FFF2-40B4-BE49-F238E27FC236}">
                  <a16:creationId xmlns:a16="http://schemas.microsoft.com/office/drawing/2014/main" id="{13F74B8A-26F5-BF37-76C0-A4222689143E}"/>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E9BD8381-1A5D-3832-3259-7FFAE67D386C}"/>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93C5EC10-F460-0963-483F-CA3AC9776DCE}"/>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8DFFB938-718C-EE0E-508B-0A27DDC48BFE}"/>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a:p>
        </p:txBody>
      </p:sp>
    </p:spTree>
    <p:extLst>
      <p:ext uri="{BB962C8B-B14F-4D97-AF65-F5344CB8AC3E}">
        <p14:creationId xmlns:p14="http://schemas.microsoft.com/office/powerpoint/2010/main" val="307061975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p:cSld name="Do-si-dos Orange Image Banner">
    <p:bg>
      <p:bgRef idx="1001">
        <a:schemeClr val="bg1"/>
      </p:bgRef>
    </p:bg>
    <p:spTree>
      <p:nvGrpSpPr>
        <p:cNvPr id="1" name=""/>
        <p:cNvGrpSpPr/>
        <p:nvPr/>
      </p:nvGrpSpPr>
      <p:grpSpPr>
        <a:xfrm>
          <a:off x="0" y="0"/>
          <a:ext cx="0" cy="0"/>
          <a:chOff x="0" y="0"/>
          <a:chExt cx="0" cy="0"/>
        </a:xfrm>
      </p:grpSpPr>
      <p:pic>
        <p:nvPicPr>
          <p:cNvPr id="2" name="Picture 1" descr="A picture containing food, fruit, pastry, displayed&#10;&#10;Description automatically generated">
            <a:extLst>
              <a:ext uri="{FF2B5EF4-FFF2-40B4-BE49-F238E27FC236}">
                <a16:creationId xmlns:a16="http://schemas.microsoft.com/office/drawing/2014/main" id="{1C6C708C-9DED-D347-11E4-B133AAA23AC2}"/>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1587390"/>
            <a:ext cx="12191037" cy="4355794"/>
          </a:xfrm>
          <a:prstGeom prst="rect">
            <a:avLst/>
          </a:prstGeom>
        </p:spPr>
      </p:pic>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3"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4"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5"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6"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7"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a:p>
          </p:txBody>
        </p:sp>
        <p:pic>
          <p:nvPicPr>
            <p:cNvPr id="12" name="object 14">
              <a:extLst>
                <a:ext uri="{FF2B5EF4-FFF2-40B4-BE49-F238E27FC236}">
                  <a16:creationId xmlns:a16="http://schemas.microsoft.com/office/drawing/2014/main" id="{35C357B7-846C-7B20-04F6-BDB98886E454}"/>
                </a:ext>
              </a:extLst>
            </p:cNvPr>
            <p:cNvPicPr/>
            <p:nvPr/>
          </p:nvPicPr>
          <p:blipFill>
            <a:blip r:embed="rId8"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9"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10"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99"/>
          </a:xfrm>
          <a:prstGeom prst="rect">
            <a:avLst/>
          </a:prstGeom>
        </p:spPr>
        <p:txBody>
          <a:bodyPr/>
          <a:lstStyle>
            <a:lvl1pPr algn="ctr">
              <a:defRPr sz="2668"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1CD91806-93EE-2F04-F7A8-ACD4E763FE47}"/>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a:p>
        </p:txBody>
      </p:sp>
      <p:sp>
        <p:nvSpPr>
          <p:cNvPr id="31" name="Rectangle 30">
            <a:extLst>
              <a:ext uri="{FF2B5EF4-FFF2-40B4-BE49-F238E27FC236}">
                <a16:creationId xmlns:a16="http://schemas.microsoft.com/office/drawing/2014/main" id="{55729BB6-B42E-BB9C-7307-784C43F09F44}"/>
              </a:ext>
            </a:extLst>
          </p:cNvPr>
          <p:cNvSpPr/>
          <p:nvPr/>
        </p:nvSpPr>
        <p:spPr>
          <a:xfrm>
            <a:off x="914328"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CA845B9A-EE38-FABD-2C8D-3D338BD1D298}"/>
              </a:ext>
            </a:extLst>
          </p:cNvPr>
          <p:cNvSpPr/>
          <p:nvPr/>
        </p:nvSpPr>
        <p:spPr>
          <a:xfrm>
            <a:off x="4402445"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00AB4BB-5F25-4887-935D-26BE05FC56A9}"/>
              </a:ext>
            </a:extLst>
          </p:cNvPr>
          <p:cNvSpPr/>
          <p:nvPr/>
        </p:nvSpPr>
        <p:spPr>
          <a:xfrm>
            <a:off x="7890561"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3">
            <a:extLst>
              <a:ext uri="{FF2B5EF4-FFF2-40B4-BE49-F238E27FC236}">
                <a16:creationId xmlns:a16="http://schemas.microsoft.com/office/drawing/2014/main" id="{EC014642-BFFD-4096-FC82-3ABEC1A57787}"/>
              </a:ext>
            </a:extLst>
          </p:cNvPr>
          <p:cNvSpPr>
            <a:spLocks noGrp="1"/>
          </p:cNvSpPr>
          <p:nvPr>
            <p:ph type="body" sz="quarter" idx="10"/>
          </p:nvPr>
        </p:nvSpPr>
        <p:spPr>
          <a:xfrm>
            <a:off x="1198022" y="2412430"/>
            <a:ext cx="2772441" cy="1437097"/>
          </a:xfrm>
          <a:prstGeom prst="rect">
            <a:avLst/>
          </a:prstGeom>
        </p:spPr>
        <p:txBody>
          <a:bodyPr/>
          <a:lstStyle>
            <a:lvl1pPr>
              <a:defRPr sz="1940"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4"/>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4"/>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4"/>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3">
            <a:extLst>
              <a:ext uri="{FF2B5EF4-FFF2-40B4-BE49-F238E27FC236}">
                <a16:creationId xmlns:a16="http://schemas.microsoft.com/office/drawing/2014/main" id="{A05B87A5-BFED-99D9-4840-369E1F9AC9EA}"/>
              </a:ext>
            </a:extLst>
          </p:cNvPr>
          <p:cNvSpPr>
            <a:spLocks noGrp="1"/>
          </p:cNvSpPr>
          <p:nvPr>
            <p:ph type="body" sz="quarter" idx="11"/>
          </p:nvPr>
        </p:nvSpPr>
        <p:spPr>
          <a:xfrm>
            <a:off x="4705481" y="2412430"/>
            <a:ext cx="2772441" cy="1437097"/>
          </a:xfrm>
          <a:prstGeom prst="rect">
            <a:avLst/>
          </a:prstGeom>
        </p:spPr>
        <p:txBody>
          <a:bodyPr/>
          <a:lstStyle>
            <a:lvl1pPr>
              <a:defRPr sz="1940"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4"/>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4"/>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4"/>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3">
            <a:extLst>
              <a:ext uri="{FF2B5EF4-FFF2-40B4-BE49-F238E27FC236}">
                <a16:creationId xmlns:a16="http://schemas.microsoft.com/office/drawing/2014/main" id="{31177C44-6048-76CB-2DE7-E29C650BADE3}"/>
              </a:ext>
            </a:extLst>
          </p:cNvPr>
          <p:cNvSpPr>
            <a:spLocks noGrp="1"/>
          </p:cNvSpPr>
          <p:nvPr>
            <p:ph type="body" sz="quarter" idx="12"/>
          </p:nvPr>
        </p:nvSpPr>
        <p:spPr>
          <a:xfrm>
            <a:off x="8200047" y="2412430"/>
            <a:ext cx="2772441" cy="1437097"/>
          </a:xfrm>
          <a:prstGeom prst="rect">
            <a:avLst/>
          </a:prstGeom>
        </p:spPr>
        <p:txBody>
          <a:bodyPr/>
          <a:lstStyle>
            <a:lvl1pPr>
              <a:defRPr sz="1940"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4"/>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4"/>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4"/>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food, fruit, pastry, displayed&#10;&#10;Description automatically generated">
            <a:extLst>
              <a:ext uri="{FF2B5EF4-FFF2-40B4-BE49-F238E27FC236}">
                <a16:creationId xmlns:a16="http://schemas.microsoft.com/office/drawing/2014/main" id="{6C2BDD58-B751-A4EA-C3A7-39D43AA96D9C}"/>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1587389"/>
            <a:ext cx="12191037" cy="4355794"/>
          </a:xfrm>
          <a:prstGeom prst="rect">
            <a:avLst/>
          </a:prstGeom>
        </p:spPr>
      </p:pic>
      <p:grpSp>
        <p:nvGrpSpPr>
          <p:cNvPr id="5" name="Group 4">
            <a:extLst>
              <a:ext uri="{FF2B5EF4-FFF2-40B4-BE49-F238E27FC236}">
                <a16:creationId xmlns:a16="http://schemas.microsoft.com/office/drawing/2014/main" id="{8582F3FE-EA11-1C6D-3974-8B4C9C98EEDA}"/>
              </a:ext>
            </a:extLst>
          </p:cNvPr>
          <p:cNvGrpSpPr/>
          <p:nvPr userDrawn="1"/>
        </p:nvGrpSpPr>
        <p:grpSpPr>
          <a:xfrm>
            <a:off x="9057414" y="6169397"/>
            <a:ext cx="2219538" cy="416463"/>
            <a:chOff x="14936478" y="10173792"/>
            <a:chExt cx="3660214" cy="686779"/>
          </a:xfrm>
        </p:grpSpPr>
        <p:grpSp>
          <p:nvGrpSpPr>
            <p:cNvPr id="18" name="object 7">
              <a:extLst>
                <a:ext uri="{FF2B5EF4-FFF2-40B4-BE49-F238E27FC236}">
                  <a16:creationId xmlns:a16="http://schemas.microsoft.com/office/drawing/2014/main" id="{8708C0BF-C97D-791C-177B-29C07A8BD98F}"/>
                </a:ext>
              </a:extLst>
            </p:cNvPr>
            <p:cNvGrpSpPr/>
            <p:nvPr/>
          </p:nvGrpSpPr>
          <p:grpSpPr>
            <a:xfrm>
              <a:off x="18403017" y="10718966"/>
              <a:ext cx="193675" cy="141605"/>
              <a:chOff x="18403017" y="10718966"/>
              <a:chExt cx="193675" cy="141605"/>
            </a:xfrm>
          </p:grpSpPr>
          <p:pic>
            <p:nvPicPr>
              <p:cNvPr id="26" name="object 8">
                <a:extLst>
                  <a:ext uri="{FF2B5EF4-FFF2-40B4-BE49-F238E27FC236}">
                    <a16:creationId xmlns:a16="http://schemas.microsoft.com/office/drawing/2014/main" id="{121F1EF9-4A34-0BD9-F7D0-DC6213FCE24E}"/>
                  </a:ext>
                </a:extLst>
              </p:cNvPr>
              <p:cNvPicPr/>
              <p:nvPr/>
            </p:nvPicPr>
            <p:blipFill>
              <a:blip r:embed="rId3" cstate="print"/>
              <a:stretch>
                <a:fillRect/>
              </a:stretch>
            </p:blipFill>
            <p:spPr>
              <a:xfrm>
                <a:off x="18519512" y="10785157"/>
                <a:ext cx="76783" cy="75201"/>
              </a:xfrm>
              <a:prstGeom prst="rect">
                <a:avLst/>
              </a:prstGeom>
            </p:spPr>
          </p:pic>
          <p:pic>
            <p:nvPicPr>
              <p:cNvPr id="27" name="object 9">
                <a:extLst>
                  <a:ext uri="{FF2B5EF4-FFF2-40B4-BE49-F238E27FC236}">
                    <a16:creationId xmlns:a16="http://schemas.microsoft.com/office/drawing/2014/main" id="{662206BC-3610-5A19-DD2C-9DCD84F5842C}"/>
                  </a:ext>
                </a:extLst>
              </p:cNvPr>
              <p:cNvPicPr/>
              <p:nvPr/>
            </p:nvPicPr>
            <p:blipFill>
              <a:blip r:embed="rId4" cstate="print"/>
              <a:stretch>
                <a:fillRect/>
              </a:stretch>
            </p:blipFill>
            <p:spPr>
              <a:xfrm>
                <a:off x="18403017" y="10718966"/>
                <a:ext cx="88049" cy="141388"/>
              </a:xfrm>
              <a:prstGeom prst="rect">
                <a:avLst/>
              </a:prstGeom>
            </p:spPr>
          </p:pic>
        </p:grpSp>
        <p:pic>
          <p:nvPicPr>
            <p:cNvPr id="19" name="object 10">
              <a:extLst>
                <a:ext uri="{FF2B5EF4-FFF2-40B4-BE49-F238E27FC236}">
                  <a16:creationId xmlns:a16="http://schemas.microsoft.com/office/drawing/2014/main" id="{AD6144E3-D0C9-20D0-C471-627121F2F455}"/>
                </a:ext>
              </a:extLst>
            </p:cNvPr>
            <p:cNvPicPr/>
            <p:nvPr/>
          </p:nvPicPr>
          <p:blipFill>
            <a:blip r:embed="rId5" cstate="print"/>
            <a:stretch>
              <a:fillRect/>
            </a:stretch>
          </p:blipFill>
          <p:spPr>
            <a:xfrm>
              <a:off x="17610720" y="10720942"/>
              <a:ext cx="98593" cy="137535"/>
            </a:xfrm>
            <a:prstGeom prst="rect">
              <a:avLst/>
            </a:prstGeom>
          </p:spPr>
        </p:pic>
        <p:pic>
          <p:nvPicPr>
            <p:cNvPr id="20" name="object 11">
              <a:extLst>
                <a:ext uri="{FF2B5EF4-FFF2-40B4-BE49-F238E27FC236}">
                  <a16:creationId xmlns:a16="http://schemas.microsoft.com/office/drawing/2014/main" id="{1DFFE15A-E08A-2573-F627-2D81E52F9BD3}"/>
                </a:ext>
              </a:extLst>
            </p:cNvPr>
            <p:cNvPicPr/>
            <p:nvPr/>
          </p:nvPicPr>
          <p:blipFill>
            <a:blip r:embed="rId6" cstate="print"/>
            <a:stretch>
              <a:fillRect/>
            </a:stretch>
          </p:blipFill>
          <p:spPr>
            <a:xfrm>
              <a:off x="17758285" y="10720378"/>
              <a:ext cx="127378" cy="138100"/>
            </a:xfrm>
            <a:prstGeom prst="rect">
              <a:avLst/>
            </a:prstGeom>
          </p:spPr>
        </p:pic>
        <p:pic>
          <p:nvPicPr>
            <p:cNvPr id="21" name="object 12">
              <a:extLst>
                <a:ext uri="{FF2B5EF4-FFF2-40B4-BE49-F238E27FC236}">
                  <a16:creationId xmlns:a16="http://schemas.microsoft.com/office/drawing/2014/main" id="{9E5D83A3-0C3D-0CC2-4286-AA4C35BA9493}"/>
                </a:ext>
              </a:extLst>
            </p:cNvPr>
            <p:cNvPicPr/>
            <p:nvPr/>
          </p:nvPicPr>
          <p:blipFill>
            <a:blip r:embed="rId7" cstate="print"/>
            <a:stretch>
              <a:fillRect/>
            </a:stretch>
          </p:blipFill>
          <p:spPr>
            <a:xfrm>
              <a:off x="17942359" y="10720944"/>
              <a:ext cx="104981" cy="137535"/>
            </a:xfrm>
            <a:prstGeom prst="rect">
              <a:avLst/>
            </a:prstGeom>
          </p:spPr>
        </p:pic>
        <p:sp>
          <p:nvSpPr>
            <p:cNvPr id="22" name="object 13">
              <a:extLst>
                <a:ext uri="{FF2B5EF4-FFF2-40B4-BE49-F238E27FC236}">
                  <a16:creationId xmlns:a16="http://schemas.microsoft.com/office/drawing/2014/main" id="{982ED06B-A313-1561-7EED-9916D230E86E}"/>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a:p>
          </p:txBody>
        </p:sp>
        <p:pic>
          <p:nvPicPr>
            <p:cNvPr id="23" name="object 14">
              <a:extLst>
                <a:ext uri="{FF2B5EF4-FFF2-40B4-BE49-F238E27FC236}">
                  <a16:creationId xmlns:a16="http://schemas.microsoft.com/office/drawing/2014/main" id="{22611572-A2A6-CE11-46EA-4E25F13580F9}"/>
                </a:ext>
              </a:extLst>
            </p:cNvPr>
            <p:cNvPicPr/>
            <p:nvPr/>
          </p:nvPicPr>
          <p:blipFill>
            <a:blip r:embed="rId8" cstate="print"/>
            <a:stretch>
              <a:fillRect/>
            </a:stretch>
          </p:blipFill>
          <p:spPr>
            <a:xfrm>
              <a:off x="18250089" y="10720945"/>
              <a:ext cx="103201" cy="137535"/>
            </a:xfrm>
            <a:prstGeom prst="rect">
              <a:avLst/>
            </a:prstGeom>
          </p:spPr>
        </p:pic>
        <p:pic>
          <p:nvPicPr>
            <p:cNvPr id="24" name="object 15">
              <a:extLst>
                <a:ext uri="{FF2B5EF4-FFF2-40B4-BE49-F238E27FC236}">
                  <a16:creationId xmlns:a16="http://schemas.microsoft.com/office/drawing/2014/main" id="{C7B8BB63-278A-7FA8-1D56-6E5102356FC9}"/>
                </a:ext>
              </a:extLst>
            </p:cNvPr>
            <p:cNvPicPr/>
            <p:nvPr/>
          </p:nvPicPr>
          <p:blipFill>
            <a:blip r:embed="rId9" cstate="print"/>
            <a:stretch>
              <a:fillRect/>
            </a:stretch>
          </p:blipFill>
          <p:spPr>
            <a:xfrm>
              <a:off x="16293188" y="10190702"/>
              <a:ext cx="2214001" cy="442412"/>
            </a:xfrm>
            <a:prstGeom prst="rect">
              <a:avLst/>
            </a:prstGeom>
          </p:spPr>
        </p:pic>
        <p:pic>
          <p:nvPicPr>
            <p:cNvPr id="25" name="object 16">
              <a:extLst>
                <a:ext uri="{FF2B5EF4-FFF2-40B4-BE49-F238E27FC236}">
                  <a16:creationId xmlns:a16="http://schemas.microsoft.com/office/drawing/2014/main" id="{DAB18353-D62D-D5C7-C8B1-E00DCFC47344}"/>
                </a:ext>
              </a:extLst>
            </p:cNvPr>
            <p:cNvPicPr/>
            <p:nvPr/>
          </p:nvPicPr>
          <p:blipFill>
            <a:blip r:embed="rId10" cstate="print"/>
            <a:stretch>
              <a:fillRect/>
            </a:stretch>
          </p:blipFill>
          <p:spPr>
            <a:xfrm>
              <a:off x="14936478" y="10173792"/>
              <a:ext cx="1284986" cy="444322"/>
            </a:xfrm>
            <a:prstGeom prst="rect">
              <a:avLst/>
            </a:prstGeom>
          </p:spPr>
        </p:pic>
      </p:grpSp>
      <p:sp>
        <p:nvSpPr>
          <p:cNvPr id="28" name="object 4">
            <a:extLst>
              <a:ext uri="{FF2B5EF4-FFF2-40B4-BE49-F238E27FC236}">
                <a16:creationId xmlns:a16="http://schemas.microsoft.com/office/drawing/2014/main" id="{92C5AE96-9829-FE05-8042-DFCF02DCCA46}"/>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a:p>
        </p:txBody>
      </p:sp>
      <p:sp>
        <p:nvSpPr>
          <p:cNvPr id="29" name="Rectangle 28">
            <a:extLst>
              <a:ext uri="{FF2B5EF4-FFF2-40B4-BE49-F238E27FC236}">
                <a16:creationId xmlns:a16="http://schemas.microsoft.com/office/drawing/2014/main" id="{0089B286-216C-6601-F8E0-DF0405409B22}"/>
              </a:ext>
            </a:extLst>
          </p:cNvPr>
          <p:cNvSpPr/>
          <p:nvPr userDrawn="1"/>
        </p:nvSpPr>
        <p:spPr>
          <a:xfrm>
            <a:off x="914327"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019E12C-7486-9E32-A58A-677A8AC2CF57}"/>
              </a:ext>
            </a:extLst>
          </p:cNvPr>
          <p:cNvSpPr/>
          <p:nvPr userDrawn="1"/>
        </p:nvSpPr>
        <p:spPr>
          <a:xfrm>
            <a:off x="4402444"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7489EBDD-89C2-C97C-7B99-24F3284774F7}"/>
              </a:ext>
            </a:extLst>
          </p:cNvPr>
          <p:cNvSpPr/>
          <p:nvPr userDrawn="1"/>
        </p:nvSpPr>
        <p:spPr>
          <a:xfrm>
            <a:off x="7890561"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1575711"/>
      </p:ext>
    </p:extLst>
  </p:cSld>
  <p:clrMapOvr>
    <a:overrideClrMapping bg1="lt1" tx1="dk1" bg2="lt2" tx2="dk2" accent1="accent1" accent2="accent2" accent3="accent3" accent4="accent4" accent5="accent5" accent6="accent6" hlink="hlink" folHlink="folHlink"/>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p:cSld name="Do-si-dos Orange Righ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6099369" y="1523894"/>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4">
              <a:alpha val="90000"/>
            </a:schemeClr>
          </a:solidFill>
        </p:spPr>
        <p:txBody>
          <a:bodyPr wrap="square" lIns="0" tIns="0" rIns="0" bIns="0" rtlCol="0"/>
          <a:lstStyle/>
          <a:p>
            <a:endParaRPr/>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6373244" y="1857938"/>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6373244" y="841367"/>
            <a:ext cx="5257529" cy="410599"/>
          </a:xfrm>
          <a:prstGeom prst="rect">
            <a:avLst/>
          </a:prstGeom>
        </p:spPr>
        <p:txBody>
          <a:bodyPr/>
          <a:lstStyle>
            <a:lvl1pPr>
              <a:defRPr sz="2668"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4" name="object 4">
            <a:extLst>
              <a:ext uri="{FF2B5EF4-FFF2-40B4-BE49-F238E27FC236}">
                <a16:creationId xmlns:a16="http://schemas.microsoft.com/office/drawing/2014/main" id="{A6468749-DCBE-B5E1-FC0C-C80CE78E2469}"/>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a:p>
        </p:txBody>
      </p:sp>
      <p:sp>
        <p:nvSpPr>
          <p:cNvPr id="3" name="object 2">
            <a:extLst>
              <a:ext uri="{FF2B5EF4-FFF2-40B4-BE49-F238E27FC236}">
                <a16:creationId xmlns:a16="http://schemas.microsoft.com/office/drawing/2014/main" id="{18CA6FC5-88EB-8064-30D0-689BECB0BAB6}"/>
              </a:ext>
            </a:extLst>
          </p:cNvPr>
          <p:cNvSpPr/>
          <p:nvPr userDrawn="1"/>
        </p:nvSpPr>
        <p:spPr>
          <a:xfrm>
            <a:off x="6099369"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4">
              <a:alpha val="90000"/>
            </a:schemeClr>
          </a:solidFill>
        </p:spPr>
        <p:txBody>
          <a:bodyPr wrap="square" lIns="0" tIns="0" rIns="0" bIns="0" rtlCol="0"/>
          <a:lstStyle/>
          <a:p>
            <a:endParaRPr/>
          </a:p>
        </p:txBody>
      </p:sp>
      <p:grpSp>
        <p:nvGrpSpPr>
          <p:cNvPr id="5" name="Group 4">
            <a:extLst>
              <a:ext uri="{FF2B5EF4-FFF2-40B4-BE49-F238E27FC236}">
                <a16:creationId xmlns:a16="http://schemas.microsoft.com/office/drawing/2014/main" id="{B273AB74-B5A9-F413-BEDD-848D2FBFFCC4}"/>
              </a:ext>
            </a:extLst>
          </p:cNvPr>
          <p:cNvGrpSpPr/>
          <p:nvPr userDrawn="1"/>
        </p:nvGrpSpPr>
        <p:grpSpPr>
          <a:xfrm>
            <a:off x="9057414" y="6169397"/>
            <a:ext cx="2219538" cy="416463"/>
            <a:chOff x="14936478" y="10173792"/>
            <a:chExt cx="3660214" cy="686779"/>
          </a:xfrm>
        </p:grpSpPr>
        <p:grpSp>
          <p:nvGrpSpPr>
            <p:cNvPr id="17" name="object 7">
              <a:extLst>
                <a:ext uri="{FF2B5EF4-FFF2-40B4-BE49-F238E27FC236}">
                  <a16:creationId xmlns:a16="http://schemas.microsoft.com/office/drawing/2014/main" id="{9CFAE0CB-46ED-044F-E2EF-E6FD96E4649B}"/>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10053321-A76C-5264-B10B-FEE8058CFDEB}"/>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E2847C05-9C46-46B6-A867-63830B4C3CB7}"/>
                  </a:ext>
                </a:extLst>
              </p:cNvPr>
              <p:cNvPicPr/>
              <p:nvPr/>
            </p:nvPicPr>
            <p:blipFill>
              <a:blip r:embed="rId3" cstate="print"/>
              <a:stretch>
                <a:fillRect/>
              </a:stretch>
            </p:blipFill>
            <p:spPr>
              <a:xfrm>
                <a:off x="18403017" y="10718966"/>
                <a:ext cx="88049" cy="141388"/>
              </a:xfrm>
              <a:prstGeom prst="rect">
                <a:avLst/>
              </a:prstGeom>
            </p:spPr>
          </p:pic>
        </p:grpSp>
        <p:pic>
          <p:nvPicPr>
            <p:cNvPr id="20" name="object 10">
              <a:extLst>
                <a:ext uri="{FF2B5EF4-FFF2-40B4-BE49-F238E27FC236}">
                  <a16:creationId xmlns:a16="http://schemas.microsoft.com/office/drawing/2014/main" id="{F300C74F-396F-3DFE-B9DE-F5C8EA6B1858}"/>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9381DFBF-87C7-7BB6-D2EE-13617DBEA647}"/>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0E58FA73-B3BD-7D42-4032-788277720625}"/>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273EBC31-FC75-6AF6-82AD-AF052239509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a:p>
          </p:txBody>
        </p:sp>
        <p:pic>
          <p:nvPicPr>
            <p:cNvPr id="24" name="object 14">
              <a:extLst>
                <a:ext uri="{FF2B5EF4-FFF2-40B4-BE49-F238E27FC236}">
                  <a16:creationId xmlns:a16="http://schemas.microsoft.com/office/drawing/2014/main" id="{C7A10BE1-030D-9206-1D44-927AB3DF0128}"/>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F7BF9367-914D-073F-D8AE-7D4E097FC63F}"/>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BA4DA750-A0A4-A363-515F-3A1ABFB1EEAB}"/>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18E87B66-587A-1CB1-9439-94EB5ABC6FCC}"/>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a:p>
        </p:txBody>
      </p:sp>
    </p:spTree>
    <p:extLst>
      <p:ext uri="{BB962C8B-B14F-4D97-AF65-F5344CB8AC3E}">
        <p14:creationId xmlns:p14="http://schemas.microsoft.com/office/powerpoint/2010/main" val="1585543904"/>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p:cSld name="1_Trefoils Blue Divider">
    <p:spTree>
      <p:nvGrpSpPr>
        <p:cNvPr id="1" name=""/>
        <p:cNvGrpSpPr/>
        <p:nvPr/>
      </p:nvGrpSpPr>
      <p:grpSpPr>
        <a:xfrm>
          <a:off x="0" y="0"/>
          <a:ext cx="0" cy="0"/>
          <a:chOff x="0" y="0"/>
          <a:chExt cx="0" cy="0"/>
        </a:xfrm>
      </p:grpSpPr>
      <p:grpSp>
        <p:nvGrpSpPr>
          <p:cNvPr id="4" name="object 2">
            <a:extLst>
              <a:ext uri="{FF2B5EF4-FFF2-40B4-BE49-F238E27FC236}">
                <a16:creationId xmlns:a16="http://schemas.microsoft.com/office/drawing/2014/main" id="{A4F7811C-362B-7C34-77B9-E2641CF7978A}"/>
              </a:ext>
            </a:extLst>
          </p:cNvPr>
          <p:cNvGrpSpPr/>
          <p:nvPr/>
        </p:nvGrpSpPr>
        <p:grpSpPr>
          <a:xfrm>
            <a:off x="0" y="0"/>
            <a:ext cx="12192000" cy="5943182"/>
            <a:chOff x="0" y="0"/>
            <a:chExt cx="20104100" cy="9800748"/>
          </a:xfrm>
        </p:grpSpPr>
        <p:sp>
          <p:nvSpPr>
            <p:cNvPr id="5" name="object 3">
              <a:extLst>
                <a:ext uri="{FF2B5EF4-FFF2-40B4-BE49-F238E27FC236}">
                  <a16:creationId xmlns:a16="http://schemas.microsoft.com/office/drawing/2014/main" id="{18CC7514-A1BF-C575-448C-8AA7291360B7}"/>
                </a:ext>
              </a:extLst>
            </p:cNvPr>
            <p:cNvSpPr/>
            <p:nvPr userDrawn="1"/>
          </p:nvSpPr>
          <p:spPr>
            <a:xfrm>
              <a:off x="0" y="0"/>
              <a:ext cx="20104100" cy="7974330"/>
            </a:xfrm>
            <a:custGeom>
              <a:avLst/>
              <a:gdLst/>
              <a:ahLst/>
              <a:cxnLst/>
              <a:rect l="l" t="t" r="r" b="b"/>
              <a:pathLst>
                <a:path w="20104100" h="7974330">
                  <a:moveTo>
                    <a:pt x="0" y="7974280"/>
                  </a:moveTo>
                  <a:lnTo>
                    <a:pt x="20104099" y="7974280"/>
                  </a:lnTo>
                  <a:lnTo>
                    <a:pt x="20104099" y="0"/>
                  </a:lnTo>
                  <a:lnTo>
                    <a:pt x="0" y="0"/>
                  </a:lnTo>
                  <a:lnTo>
                    <a:pt x="0" y="7974280"/>
                  </a:lnTo>
                  <a:close/>
                </a:path>
              </a:pathLst>
            </a:custGeom>
            <a:solidFill>
              <a:srgbClr val="339AD1"/>
            </a:solidFill>
          </p:spPr>
          <p:txBody>
            <a:bodyPr wrap="square" lIns="0" tIns="0" rIns="0" bIns="0" rtlCol="0"/>
            <a:lstStyle/>
            <a:p>
              <a:endParaRPr sz="1092"/>
            </a:p>
          </p:txBody>
        </p:sp>
        <p:pic>
          <p:nvPicPr>
            <p:cNvPr id="6" name="object 4">
              <a:extLst>
                <a:ext uri="{FF2B5EF4-FFF2-40B4-BE49-F238E27FC236}">
                  <a16:creationId xmlns:a16="http://schemas.microsoft.com/office/drawing/2014/main" id="{E4F63D31-7579-794D-6E47-0FA88B0A16F7}"/>
                </a:ext>
              </a:extLst>
            </p:cNvPr>
            <p:cNvPicPr/>
            <p:nvPr/>
          </p:nvPicPr>
          <p:blipFill>
            <a:blip r:embed="rId2" cstate="print"/>
            <a:stretch>
              <a:fillRect/>
            </a:stretch>
          </p:blipFill>
          <p:spPr>
            <a:xfrm>
              <a:off x="3308800" y="0"/>
              <a:ext cx="16795299" cy="9800748"/>
            </a:xfrm>
            <a:prstGeom prst="rect">
              <a:avLst/>
            </a:prstGeom>
          </p:spPr>
        </p:pic>
      </p:grpSp>
      <p:sp>
        <p:nvSpPr>
          <p:cNvPr id="7" name="object 5">
            <a:extLst>
              <a:ext uri="{FF2B5EF4-FFF2-40B4-BE49-F238E27FC236}">
                <a16:creationId xmlns:a16="http://schemas.microsoft.com/office/drawing/2014/main" id="{DDC7A657-EA01-3593-79B3-B554C35F4FBF}"/>
              </a:ext>
            </a:extLst>
          </p:cNvPr>
          <p:cNvSpPr/>
          <p:nvPr/>
        </p:nvSpPr>
        <p:spPr>
          <a:xfrm>
            <a:off x="-1" y="4825341"/>
            <a:ext cx="12192000" cy="1117842"/>
          </a:xfrm>
          <a:custGeom>
            <a:avLst/>
            <a:gdLst/>
            <a:ahLst/>
            <a:cxnLst/>
            <a:rect l="l" t="t" r="r" b="b"/>
            <a:pathLst>
              <a:path w="20104100" h="1843404">
                <a:moveTo>
                  <a:pt x="20104099" y="0"/>
                </a:moveTo>
                <a:lnTo>
                  <a:pt x="0" y="0"/>
                </a:lnTo>
                <a:lnTo>
                  <a:pt x="0" y="1842875"/>
                </a:lnTo>
                <a:lnTo>
                  <a:pt x="20104099" y="1842875"/>
                </a:lnTo>
                <a:lnTo>
                  <a:pt x="20104099" y="0"/>
                </a:lnTo>
                <a:close/>
              </a:path>
            </a:pathLst>
          </a:custGeom>
          <a:solidFill>
            <a:srgbClr val="0081C5">
              <a:alpha val="84999"/>
            </a:srgbClr>
          </a:solidFill>
        </p:spPr>
        <p:txBody>
          <a:bodyPr wrap="square" lIns="0" tIns="0" rIns="0" bIns="0" rtlCol="0"/>
          <a:lstStyle/>
          <a:p>
            <a:endParaRPr sz="1092"/>
          </a:p>
        </p:txBody>
      </p:sp>
      <p:pic>
        <p:nvPicPr>
          <p:cNvPr id="8" name="object 6">
            <a:extLst>
              <a:ext uri="{FF2B5EF4-FFF2-40B4-BE49-F238E27FC236}">
                <a16:creationId xmlns:a16="http://schemas.microsoft.com/office/drawing/2014/main" id="{7863D08E-6A21-A5FD-F66C-798D8F8EFF99}"/>
              </a:ext>
            </a:extLst>
          </p:cNvPr>
          <p:cNvPicPr/>
          <p:nvPr/>
        </p:nvPicPr>
        <p:blipFill>
          <a:blip r:embed="rId3" cstate="print">
            <a:extLst>
              <a:ext uri="{28A0092B-C50C-407E-A947-70E740481C1C}">
                <a14:useLocalDpi xmlns:a14="http://schemas.microsoft.com/office/drawing/2010/main"/>
              </a:ext>
            </a:extLst>
          </a:blip>
          <a:stretch>
            <a:fillRect/>
          </a:stretch>
        </p:blipFill>
        <p:spPr>
          <a:xfrm>
            <a:off x="9982567" y="4249143"/>
            <a:ext cx="1835200" cy="2290779"/>
          </a:xfrm>
          <a:prstGeom prst="rect">
            <a:avLst/>
          </a:prstGeom>
        </p:spPr>
      </p:pic>
      <p:sp>
        <p:nvSpPr>
          <p:cNvPr id="11" name="Title 10">
            <a:extLst>
              <a:ext uri="{FF2B5EF4-FFF2-40B4-BE49-F238E27FC236}">
                <a16:creationId xmlns:a16="http://schemas.microsoft.com/office/drawing/2014/main" id="{741EC63C-A1AD-D5A2-3D51-778767886EED}"/>
              </a:ext>
            </a:extLst>
          </p:cNvPr>
          <p:cNvSpPr>
            <a:spLocks noGrp="1"/>
          </p:cNvSpPr>
          <p:nvPr>
            <p:ph type="title"/>
          </p:nvPr>
        </p:nvSpPr>
        <p:spPr>
          <a:xfrm>
            <a:off x="521563" y="5114577"/>
            <a:ext cx="10378604" cy="559908"/>
          </a:xfrm>
        </p:spPr>
        <p:txBody>
          <a:bodyPr/>
          <a:lstStyle>
            <a:lvl1pPr>
              <a:defRPr sz="3638"/>
            </a:lvl1pPr>
          </a:lstStyle>
          <a:p>
            <a:r>
              <a:rPr lang="en-US"/>
              <a:t>Click to edit Master title style</a:t>
            </a:r>
          </a:p>
        </p:txBody>
      </p:sp>
    </p:spTree>
    <p:extLst>
      <p:ext uri="{BB962C8B-B14F-4D97-AF65-F5344CB8AC3E}">
        <p14:creationId xmlns:p14="http://schemas.microsoft.com/office/powerpoint/2010/main" val="1559488204"/>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p:cSld name="Samoas Purple Divi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13310D-502D-C8C5-4BD7-5D65085E1EE1}"/>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963" y="-24741"/>
            <a:ext cx="12191037" cy="5953454"/>
          </a:xfrm>
          <a:prstGeom prst="rect">
            <a:avLst/>
          </a:prstGeom>
        </p:spPr>
      </p:pic>
      <p:sp>
        <p:nvSpPr>
          <p:cNvPr id="7" name="object 5">
            <a:extLst>
              <a:ext uri="{FF2B5EF4-FFF2-40B4-BE49-F238E27FC236}">
                <a16:creationId xmlns:a16="http://schemas.microsoft.com/office/drawing/2014/main" id="{DDC7A657-EA01-3593-79B3-B554C35F4FBF}"/>
              </a:ext>
            </a:extLst>
          </p:cNvPr>
          <p:cNvSpPr/>
          <p:nvPr/>
        </p:nvSpPr>
        <p:spPr>
          <a:xfrm>
            <a:off x="0" y="4835613"/>
            <a:ext cx="12192000" cy="1117842"/>
          </a:xfrm>
          <a:custGeom>
            <a:avLst/>
            <a:gdLst/>
            <a:ahLst/>
            <a:cxnLst/>
            <a:rect l="l" t="t" r="r" b="b"/>
            <a:pathLst>
              <a:path w="20104100" h="1843404">
                <a:moveTo>
                  <a:pt x="20104099" y="0"/>
                </a:moveTo>
                <a:lnTo>
                  <a:pt x="0" y="0"/>
                </a:lnTo>
                <a:lnTo>
                  <a:pt x="0" y="1842875"/>
                </a:lnTo>
                <a:lnTo>
                  <a:pt x="20104099" y="1842875"/>
                </a:lnTo>
                <a:lnTo>
                  <a:pt x="20104099" y="0"/>
                </a:lnTo>
                <a:close/>
              </a:path>
            </a:pathLst>
          </a:custGeom>
          <a:solidFill>
            <a:srgbClr val="0081C5">
              <a:alpha val="84999"/>
            </a:srgbClr>
          </a:solidFill>
        </p:spPr>
        <p:txBody>
          <a:bodyPr wrap="square" lIns="0" tIns="0" rIns="0" bIns="0" rtlCol="0"/>
          <a:lstStyle/>
          <a:p>
            <a:endParaRPr sz="1092"/>
          </a:p>
        </p:txBody>
      </p:sp>
      <p:pic>
        <p:nvPicPr>
          <p:cNvPr id="8" name="object 6">
            <a:extLst>
              <a:ext uri="{FF2B5EF4-FFF2-40B4-BE49-F238E27FC236}">
                <a16:creationId xmlns:a16="http://schemas.microsoft.com/office/drawing/2014/main" id="{7863D08E-6A21-A5FD-F66C-798D8F8EFF99}"/>
              </a:ext>
            </a:extLst>
          </p:cNvPr>
          <p:cNvPicPr/>
          <p:nvPr/>
        </p:nvPicPr>
        <p:blipFill>
          <a:blip r:embed="rId3" cstate="print">
            <a:extLst>
              <a:ext uri="{28A0092B-C50C-407E-A947-70E740481C1C}">
                <a14:useLocalDpi xmlns:a14="http://schemas.microsoft.com/office/drawing/2010/main"/>
              </a:ext>
            </a:extLst>
          </a:blip>
          <a:stretch>
            <a:fillRect/>
          </a:stretch>
        </p:blipFill>
        <p:spPr>
          <a:xfrm>
            <a:off x="9837132" y="4249144"/>
            <a:ext cx="1835200" cy="2290779"/>
          </a:xfrm>
          <a:prstGeom prst="rect">
            <a:avLst/>
          </a:prstGeom>
        </p:spPr>
      </p:pic>
      <p:sp>
        <p:nvSpPr>
          <p:cNvPr id="4" name="Title 3">
            <a:extLst>
              <a:ext uri="{FF2B5EF4-FFF2-40B4-BE49-F238E27FC236}">
                <a16:creationId xmlns:a16="http://schemas.microsoft.com/office/drawing/2014/main" id="{8D8A5450-0A9F-86C7-A847-D19C13D75E06}"/>
              </a:ext>
            </a:extLst>
          </p:cNvPr>
          <p:cNvSpPr>
            <a:spLocks noGrp="1"/>
          </p:cNvSpPr>
          <p:nvPr>
            <p:ph type="title"/>
          </p:nvPr>
        </p:nvSpPr>
        <p:spPr>
          <a:xfrm>
            <a:off x="519668" y="5124713"/>
            <a:ext cx="10378604" cy="559908"/>
          </a:xfrm>
        </p:spPr>
        <p:txBody>
          <a:bodyPr/>
          <a:lstStyle>
            <a:lvl1pPr>
              <a:defRPr sz="3638"/>
            </a:lvl1pPr>
          </a:lstStyle>
          <a:p>
            <a:r>
              <a:rPr lang="en-US"/>
              <a:t>Click to edit Master title style</a:t>
            </a:r>
          </a:p>
        </p:txBody>
      </p:sp>
    </p:spTree>
    <p:extLst>
      <p:ext uri="{BB962C8B-B14F-4D97-AF65-F5344CB8AC3E}">
        <p14:creationId xmlns:p14="http://schemas.microsoft.com/office/powerpoint/2010/main" val="2393675291"/>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p:cSld name="Thin Mints Green Divider">
    <p:spTree>
      <p:nvGrpSpPr>
        <p:cNvPr id="1" name=""/>
        <p:cNvGrpSpPr/>
        <p:nvPr/>
      </p:nvGrpSpPr>
      <p:grpSpPr>
        <a:xfrm>
          <a:off x="0" y="0"/>
          <a:ext cx="0" cy="0"/>
          <a:chOff x="0" y="0"/>
          <a:chExt cx="0" cy="0"/>
        </a:xfrm>
      </p:grpSpPr>
      <p:pic>
        <p:nvPicPr>
          <p:cNvPr id="4" name="Picture 3" descr="A brown snake on a green surface&#10;&#10;Description automatically generated with medium confidence">
            <a:extLst>
              <a:ext uri="{FF2B5EF4-FFF2-40B4-BE49-F238E27FC236}">
                <a16:creationId xmlns:a16="http://schemas.microsoft.com/office/drawing/2014/main" id="{74A0A659-D689-F816-AF96-A0377BF86B81}"/>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29285"/>
            <a:ext cx="12191037" cy="5953453"/>
          </a:xfrm>
          <a:prstGeom prst="rect">
            <a:avLst/>
          </a:prstGeom>
        </p:spPr>
      </p:pic>
      <p:sp>
        <p:nvSpPr>
          <p:cNvPr id="7" name="object 5">
            <a:extLst>
              <a:ext uri="{FF2B5EF4-FFF2-40B4-BE49-F238E27FC236}">
                <a16:creationId xmlns:a16="http://schemas.microsoft.com/office/drawing/2014/main" id="{DDC7A657-EA01-3593-79B3-B554C35F4FBF}"/>
              </a:ext>
            </a:extLst>
          </p:cNvPr>
          <p:cNvSpPr/>
          <p:nvPr/>
        </p:nvSpPr>
        <p:spPr>
          <a:xfrm>
            <a:off x="0" y="4835613"/>
            <a:ext cx="12192000" cy="1117842"/>
          </a:xfrm>
          <a:custGeom>
            <a:avLst/>
            <a:gdLst/>
            <a:ahLst/>
            <a:cxnLst/>
            <a:rect l="l" t="t" r="r" b="b"/>
            <a:pathLst>
              <a:path w="20104100" h="1843404">
                <a:moveTo>
                  <a:pt x="20104099" y="0"/>
                </a:moveTo>
                <a:lnTo>
                  <a:pt x="0" y="0"/>
                </a:lnTo>
                <a:lnTo>
                  <a:pt x="0" y="1842875"/>
                </a:lnTo>
                <a:lnTo>
                  <a:pt x="20104099" y="1842875"/>
                </a:lnTo>
                <a:lnTo>
                  <a:pt x="20104099" y="0"/>
                </a:lnTo>
                <a:close/>
              </a:path>
            </a:pathLst>
          </a:custGeom>
          <a:solidFill>
            <a:srgbClr val="0081C5">
              <a:alpha val="84999"/>
            </a:srgbClr>
          </a:solidFill>
        </p:spPr>
        <p:txBody>
          <a:bodyPr wrap="square" lIns="0" tIns="0" rIns="0" bIns="0" rtlCol="0"/>
          <a:lstStyle/>
          <a:p>
            <a:endParaRPr sz="1092"/>
          </a:p>
        </p:txBody>
      </p:sp>
      <p:pic>
        <p:nvPicPr>
          <p:cNvPr id="8" name="object 6">
            <a:extLst>
              <a:ext uri="{FF2B5EF4-FFF2-40B4-BE49-F238E27FC236}">
                <a16:creationId xmlns:a16="http://schemas.microsoft.com/office/drawing/2014/main" id="{7863D08E-6A21-A5FD-F66C-798D8F8EFF99}"/>
              </a:ext>
            </a:extLst>
          </p:cNvPr>
          <p:cNvPicPr/>
          <p:nvPr/>
        </p:nvPicPr>
        <p:blipFill>
          <a:blip r:embed="rId3" cstate="print">
            <a:extLst>
              <a:ext uri="{28A0092B-C50C-407E-A947-70E740481C1C}">
                <a14:useLocalDpi xmlns:a14="http://schemas.microsoft.com/office/drawing/2010/main"/>
              </a:ext>
            </a:extLst>
          </a:blip>
          <a:stretch>
            <a:fillRect/>
          </a:stretch>
        </p:blipFill>
        <p:spPr>
          <a:xfrm>
            <a:off x="9807948" y="4249144"/>
            <a:ext cx="1835200" cy="2290779"/>
          </a:xfrm>
          <a:prstGeom prst="rect">
            <a:avLst/>
          </a:prstGeom>
        </p:spPr>
      </p:pic>
      <p:sp>
        <p:nvSpPr>
          <p:cNvPr id="3" name="Title 2">
            <a:extLst>
              <a:ext uri="{FF2B5EF4-FFF2-40B4-BE49-F238E27FC236}">
                <a16:creationId xmlns:a16="http://schemas.microsoft.com/office/drawing/2014/main" id="{30017D56-5A9E-3B56-9446-32007D3B4450}"/>
              </a:ext>
            </a:extLst>
          </p:cNvPr>
          <p:cNvSpPr>
            <a:spLocks noGrp="1"/>
          </p:cNvSpPr>
          <p:nvPr>
            <p:ph type="title"/>
          </p:nvPr>
        </p:nvSpPr>
        <p:spPr>
          <a:xfrm>
            <a:off x="548852" y="5130174"/>
            <a:ext cx="10378604" cy="559908"/>
          </a:xfrm>
        </p:spPr>
        <p:txBody>
          <a:bodyPr/>
          <a:lstStyle>
            <a:lvl1pPr>
              <a:defRPr sz="3638"/>
            </a:lvl1pPr>
          </a:lstStyle>
          <a:p>
            <a:r>
              <a:rPr lang="en-US"/>
              <a:t>Click to edit Master title style</a:t>
            </a:r>
          </a:p>
        </p:txBody>
      </p:sp>
    </p:spTree>
    <p:extLst>
      <p:ext uri="{BB962C8B-B14F-4D97-AF65-F5344CB8AC3E}">
        <p14:creationId xmlns:p14="http://schemas.microsoft.com/office/powerpoint/2010/main" val="2388267631"/>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p:cSld name="Do-si-dos Orange Divider">
    <p:spTree>
      <p:nvGrpSpPr>
        <p:cNvPr id="1" name=""/>
        <p:cNvGrpSpPr/>
        <p:nvPr/>
      </p:nvGrpSpPr>
      <p:grpSpPr>
        <a:xfrm>
          <a:off x="0" y="0"/>
          <a:ext cx="0" cy="0"/>
          <a:chOff x="0" y="0"/>
          <a:chExt cx="0" cy="0"/>
        </a:xfrm>
      </p:grpSpPr>
      <p:pic>
        <p:nvPicPr>
          <p:cNvPr id="3" name="Picture 2" descr="A picture containing food&#10;&#10;Description automatically generated">
            <a:extLst>
              <a:ext uri="{FF2B5EF4-FFF2-40B4-BE49-F238E27FC236}">
                <a16:creationId xmlns:a16="http://schemas.microsoft.com/office/drawing/2014/main" id="{1A00C7BB-91FB-1FBB-6DB6-585C0DD8D014}"/>
              </a:ext>
            </a:extLst>
          </p:cNvPr>
          <p:cNvPicPr>
            <a:picLocks noChangeAspect="1"/>
          </p:cNvPicPr>
          <p:nvPr/>
        </p:nvPicPr>
        <p:blipFill rotWithShape="1">
          <a:blip r:embed="rId2">
            <a:extLst>
              <a:ext uri="{28A0092B-C50C-407E-A947-70E740481C1C}">
                <a14:useLocalDpi xmlns:a14="http://schemas.microsoft.com/office/drawing/2010/main" val="0"/>
              </a:ext>
            </a:extLst>
          </a:blip>
          <a:srcRect l="34907" t="23023" r="13664" b="30140"/>
          <a:stretch/>
        </p:blipFill>
        <p:spPr>
          <a:xfrm>
            <a:off x="963" y="0"/>
            <a:ext cx="12191037" cy="5953454"/>
          </a:xfrm>
          <a:prstGeom prst="rect">
            <a:avLst/>
          </a:prstGeom>
        </p:spPr>
      </p:pic>
      <p:sp>
        <p:nvSpPr>
          <p:cNvPr id="7" name="object 5">
            <a:extLst>
              <a:ext uri="{FF2B5EF4-FFF2-40B4-BE49-F238E27FC236}">
                <a16:creationId xmlns:a16="http://schemas.microsoft.com/office/drawing/2014/main" id="{DDC7A657-EA01-3593-79B3-B554C35F4FBF}"/>
              </a:ext>
            </a:extLst>
          </p:cNvPr>
          <p:cNvSpPr/>
          <p:nvPr/>
        </p:nvSpPr>
        <p:spPr>
          <a:xfrm>
            <a:off x="0" y="4835613"/>
            <a:ext cx="12192000" cy="1117842"/>
          </a:xfrm>
          <a:custGeom>
            <a:avLst/>
            <a:gdLst/>
            <a:ahLst/>
            <a:cxnLst/>
            <a:rect l="l" t="t" r="r" b="b"/>
            <a:pathLst>
              <a:path w="20104100" h="1843404">
                <a:moveTo>
                  <a:pt x="20104099" y="0"/>
                </a:moveTo>
                <a:lnTo>
                  <a:pt x="0" y="0"/>
                </a:lnTo>
                <a:lnTo>
                  <a:pt x="0" y="1842875"/>
                </a:lnTo>
                <a:lnTo>
                  <a:pt x="20104099" y="1842875"/>
                </a:lnTo>
                <a:lnTo>
                  <a:pt x="20104099" y="0"/>
                </a:lnTo>
                <a:close/>
              </a:path>
            </a:pathLst>
          </a:custGeom>
          <a:solidFill>
            <a:srgbClr val="0081C5">
              <a:alpha val="84999"/>
            </a:srgbClr>
          </a:solidFill>
        </p:spPr>
        <p:txBody>
          <a:bodyPr wrap="square" lIns="0" tIns="0" rIns="0" bIns="0" rtlCol="0"/>
          <a:lstStyle/>
          <a:p>
            <a:endParaRPr sz="1092"/>
          </a:p>
        </p:txBody>
      </p:sp>
      <p:pic>
        <p:nvPicPr>
          <p:cNvPr id="8" name="object 6">
            <a:extLst>
              <a:ext uri="{FF2B5EF4-FFF2-40B4-BE49-F238E27FC236}">
                <a16:creationId xmlns:a16="http://schemas.microsoft.com/office/drawing/2014/main" id="{7863D08E-6A21-A5FD-F66C-798D8F8EFF99}"/>
              </a:ext>
            </a:extLst>
          </p:cNvPr>
          <p:cNvPicPr/>
          <p:nvPr/>
        </p:nvPicPr>
        <p:blipFill>
          <a:blip r:embed="rId3" cstate="print">
            <a:extLst>
              <a:ext uri="{28A0092B-C50C-407E-A947-70E740481C1C}">
                <a14:useLocalDpi xmlns:a14="http://schemas.microsoft.com/office/drawing/2010/main"/>
              </a:ext>
            </a:extLst>
          </a:blip>
          <a:stretch>
            <a:fillRect/>
          </a:stretch>
        </p:blipFill>
        <p:spPr>
          <a:xfrm>
            <a:off x="10002505" y="4326821"/>
            <a:ext cx="1835200" cy="2290779"/>
          </a:xfrm>
          <a:prstGeom prst="rect">
            <a:avLst/>
          </a:prstGeom>
        </p:spPr>
      </p:pic>
      <p:sp>
        <p:nvSpPr>
          <p:cNvPr id="4" name="Title 3">
            <a:extLst>
              <a:ext uri="{FF2B5EF4-FFF2-40B4-BE49-F238E27FC236}">
                <a16:creationId xmlns:a16="http://schemas.microsoft.com/office/drawing/2014/main" id="{81D723E7-E020-53F5-2ADB-534835B7BF78}"/>
              </a:ext>
            </a:extLst>
          </p:cNvPr>
          <p:cNvSpPr>
            <a:spLocks noGrp="1"/>
          </p:cNvSpPr>
          <p:nvPr>
            <p:ph type="title"/>
          </p:nvPr>
        </p:nvSpPr>
        <p:spPr>
          <a:xfrm>
            <a:off x="713052" y="5107111"/>
            <a:ext cx="10378604" cy="559908"/>
          </a:xfrm>
        </p:spPr>
        <p:txBody>
          <a:bodyPr/>
          <a:lstStyle>
            <a:lvl1pPr>
              <a:defRPr sz="3638"/>
            </a:lvl1pPr>
          </a:lstStyle>
          <a:p>
            <a:r>
              <a:rPr lang="en-US"/>
              <a:t>Click to edit Master title style</a:t>
            </a:r>
          </a:p>
        </p:txBody>
      </p:sp>
    </p:spTree>
    <p:extLst>
      <p:ext uri="{BB962C8B-B14F-4D97-AF65-F5344CB8AC3E}">
        <p14:creationId xmlns:p14="http://schemas.microsoft.com/office/powerpoint/2010/main" val="3510943342"/>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p:cSld name="Tagalongs Red Divider">
    <p:spTree>
      <p:nvGrpSpPr>
        <p:cNvPr id="1" name=""/>
        <p:cNvGrpSpPr/>
        <p:nvPr/>
      </p:nvGrpSpPr>
      <p:grpSpPr>
        <a:xfrm>
          <a:off x="0" y="0"/>
          <a:ext cx="0" cy="0"/>
          <a:chOff x="0" y="0"/>
          <a:chExt cx="0" cy="0"/>
        </a:xfrm>
      </p:grpSpPr>
      <p:grpSp>
        <p:nvGrpSpPr>
          <p:cNvPr id="2" name="object 2">
            <a:extLst>
              <a:ext uri="{FF2B5EF4-FFF2-40B4-BE49-F238E27FC236}">
                <a16:creationId xmlns:a16="http://schemas.microsoft.com/office/drawing/2014/main" id="{640E3AC0-2D12-5B56-F0D6-2C7E69F41769}"/>
              </a:ext>
            </a:extLst>
          </p:cNvPr>
          <p:cNvGrpSpPr/>
          <p:nvPr/>
        </p:nvGrpSpPr>
        <p:grpSpPr>
          <a:xfrm>
            <a:off x="0" y="10273"/>
            <a:ext cx="12192000" cy="5943182"/>
            <a:chOff x="0" y="0"/>
            <a:chExt cx="20104100" cy="9800748"/>
          </a:xfrm>
        </p:grpSpPr>
        <p:sp>
          <p:nvSpPr>
            <p:cNvPr id="5" name="object 3">
              <a:extLst>
                <a:ext uri="{FF2B5EF4-FFF2-40B4-BE49-F238E27FC236}">
                  <a16:creationId xmlns:a16="http://schemas.microsoft.com/office/drawing/2014/main" id="{D0199561-8CF7-EA77-82EF-9E403D388010}"/>
                </a:ext>
              </a:extLst>
            </p:cNvPr>
            <p:cNvSpPr/>
            <p:nvPr/>
          </p:nvSpPr>
          <p:spPr>
            <a:xfrm>
              <a:off x="0" y="0"/>
              <a:ext cx="20104100" cy="7974330"/>
            </a:xfrm>
            <a:custGeom>
              <a:avLst/>
              <a:gdLst/>
              <a:ahLst/>
              <a:cxnLst/>
              <a:rect l="l" t="t" r="r" b="b"/>
              <a:pathLst>
                <a:path w="20104100" h="7974330">
                  <a:moveTo>
                    <a:pt x="0" y="7974280"/>
                  </a:moveTo>
                  <a:lnTo>
                    <a:pt x="20104099" y="7974280"/>
                  </a:lnTo>
                  <a:lnTo>
                    <a:pt x="20104099" y="0"/>
                  </a:lnTo>
                  <a:lnTo>
                    <a:pt x="0" y="0"/>
                  </a:lnTo>
                  <a:lnTo>
                    <a:pt x="0" y="7974280"/>
                  </a:lnTo>
                  <a:close/>
                </a:path>
              </a:pathLst>
            </a:custGeom>
            <a:solidFill>
              <a:srgbClr val="F1544F"/>
            </a:solidFill>
          </p:spPr>
          <p:txBody>
            <a:bodyPr wrap="square" lIns="0" tIns="0" rIns="0" bIns="0" rtlCol="0"/>
            <a:lstStyle/>
            <a:p>
              <a:endParaRPr sz="1092">
                <a:solidFill>
                  <a:srgbClr val="F1544F"/>
                </a:solidFill>
              </a:endParaRPr>
            </a:p>
          </p:txBody>
        </p:sp>
        <p:pic>
          <p:nvPicPr>
            <p:cNvPr id="6" name="object 4">
              <a:extLst>
                <a:ext uri="{FF2B5EF4-FFF2-40B4-BE49-F238E27FC236}">
                  <a16:creationId xmlns:a16="http://schemas.microsoft.com/office/drawing/2014/main" id="{BB17BE28-715E-584E-84A4-1783D6CE1B5F}"/>
                </a:ext>
              </a:extLst>
            </p:cNvPr>
            <p:cNvPicPr/>
            <p:nvPr/>
          </p:nvPicPr>
          <p:blipFill>
            <a:blip r:embed="rId2" cstate="print"/>
            <a:stretch>
              <a:fillRect/>
            </a:stretch>
          </p:blipFill>
          <p:spPr>
            <a:xfrm>
              <a:off x="2457904" y="0"/>
              <a:ext cx="17646195" cy="9800748"/>
            </a:xfrm>
            <a:prstGeom prst="rect">
              <a:avLst/>
            </a:prstGeom>
          </p:spPr>
        </p:pic>
      </p:grpSp>
      <p:sp>
        <p:nvSpPr>
          <p:cNvPr id="7" name="object 5">
            <a:extLst>
              <a:ext uri="{FF2B5EF4-FFF2-40B4-BE49-F238E27FC236}">
                <a16:creationId xmlns:a16="http://schemas.microsoft.com/office/drawing/2014/main" id="{DDC7A657-EA01-3593-79B3-B554C35F4FBF}"/>
              </a:ext>
            </a:extLst>
          </p:cNvPr>
          <p:cNvSpPr/>
          <p:nvPr/>
        </p:nvSpPr>
        <p:spPr>
          <a:xfrm>
            <a:off x="0" y="4835613"/>
            <a:ext cx="12192000" cy="1117842"/>
          </a:xfrm>
          <a:custGeom>
            <a:avLst/>
            <a:gdLst/>
            <a:ahLst/>
            <a:cxnLst/>
            <a:rect l="l" t="t" r="r" b="b"/>
            <a:pathLst>
              <a:path w="20104100" h="1843404">
                <a:moveTo>
                  <a:pt x="20104099" y="0"/>
                </a:moveTo>
                <a:lnTo>
                  <a:pt x="0" y="0"/>
                </a:lnTo>
                <a:lnTo>
                  <a:pt x="0" y="1842875"/>
                </a:lnTo>
                <a:lnTo>
                  <a:pt x="20104099" y="1842875"/>
                </a:lnTo>
                <a:lnTo>
                  <a:pt x="20104099" y="0"/>
                </a:lnTo>
                <a:close/>
              </a:path>
            </a:pathLst>
          </a:custGeom>
          <a:solidFill>
            <a:srgbClr val="0081C5">
              <a:alpha val="84999"/>
            </a:srgbClr>
          </a:solidFill>
        </p:spPr>
        <p:txBody>
          <a:bodyPr wrap="square" lIns="0" tIns="0" rIns="0" bIns="0" rtlCol="0"/>
          <a:lstStyle/>
          <a:p>
            <a:endParaRPr sz="1092"/>
          </a:p>
        </p:txBody>
      </p:sp>
      <p:pic>
        <p:nvPicPr>
          <p:cNvPr id="8" name="object 6">
            <a:extLst>
              <a:ext uri="{FF2B5EF4-FFF2-40B4-BE49-F238E27FC236}">
                <a16:creationId xmlns:a16="http://schemas.microsoft.com/office/drawing/2014/main" id="{7863D08E-6A21-A5FD-F66C-798D8F8EFF99}"/>
              </a:ext>
            </a:extLst>
          </p:cNvPr>
          <p:cNvPicPr/>
          <p:nvPr/>
        </p:nvPicPr>
        <p:blipFill>
          <a:blip r:embed="rId3" cstate="print">
            <a:extLst>
              <a:ext uri="{28A0092B-C50C-407E-A947-70E740481C1C}">
                <a14:useLocalDpi xmlns:a14="http://schemas.microsoft.com/office/drawing/2010/main"/>
              </a:ext>
            </a:extLst>
          </a:blip>
          <a:stretch>
            <a:fillRect/>
          </a:stretch>
        </p:blipFill>
        <p:spPr>
          <a:xfrm>
            <a:off x="10002505" y="4326821"/>
            <a:ext cx="1835200" cy="2290779"/>
          </a:xfrm>
          <a:prstGeom prst="rect">
            <a:avLst/>
          </a:prstGeom>
        </p:spPr>
      </p:pic>
      <p:sp>
        <p:nvSpPr>
          <p:cNvPr id="4" name="Title 3">
            <a:extLst>
              <a:ext uri="{FF2B5EF4-FFF2-40B4-BE49-F238E27FC236}">
                <a16:creationId xmlns:a16="http://schemas.microsoft.com/office/drawing/2014/main" id="{81D723E7-E020-53F5-2ADB-534835B7BF78}"/>
              </a:ext>
            </a:extLst>
          </p:cNvPr>
          <p:cNvSpPr>
            <a:spLocks noGrp="1"/>
          </p:cNvSpPr>
          <p:nvPr>
            <p:ph type="title"/>
          </p:nvPr>
        </p:nvSpPr>
        <p:spPr>
          <a:xfrm>
            <a:off x="713052" y="5107111"/>
            <a:ext cx="10378604" cy="559908"/>
          </a:xfrm>
        </p:spPr>
        <p:txBody>
          <a:bodyPr/>
          <a:lstStyle>
            <a:lvl1pPr>
              <a:defRPr sz="3638"/>
            </a:lvl1pPr>
          </a:lstStyle>
          <a:p>
            <a:r>
              <a:rPr lang="en-US"/>
              <a:t>Click to edit Master title style</a:t>
            </a:r>
          </a:p>
        </p:txBody>
      </p:sp>
    </p:spTree>
    <p:extLst>
      <p:ext uri="{BB962C8B-B14F-4D97-AF65-F5344CB8AC3E}">
        <p14:creationId xmlns:p14="http://schemas.microsoft.com/office/powerpoint/2010/main" val="1498279102"/>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p:cSld name="Lemon Ups Yellow Divider">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1107CD8E-4052-0D54-12A2-177D531180FE}"/>
              </a:ext>
            </a:extLst>
          </p:cNvPr>
          <p:cNvSpPr/>
          <p:nvPr/>
        </p:nvSpPr>
        <p:spPr>
          <a:xfrm>
            <a:off x="0" y="0"/>
            <a:ext cx="12192000" cy="4835641"/>
          </a:xfrm>
          <a:custGeom>
            <a:avLst/>
            <a:gdLst/>
            <a:ahLst/>
            <a:cxnLst/>
            <a:rect l="l" t="t" r="r" b="b"/>
            <a:pathLst>
              <a:path w="20104100" h="7974330">
                <a:moveTo>
                  <a:pt x="0" y="7974280"/>
                </a:moveTo>
                <a:lnTo>
                  <a:pt x="20104099" y="7974280"/>
                </a:lnTo>
                <a:lnTo>
                  <a:pt x="20104099" y="0"/>
                </a:lnTo>
                <a:lnTo>
                  <a:pt x="0" y="0"/>
                </a:lnTo>
                <a:lnTo>
                  <a:pt x="0" y="7974280"/>
                </a:lnTo>
                <a:close/>
              </a:path>
            </a:pathLst>
          </a:custGeom>
          <a:solidFill>
            <a:srgbClr val="FFE233"/>
          </a:solidFill>
        </p:spPr>
        <p:txBody>
          <a:bodyPr wrap="square" lIns="0" tIns="0" rIns="0" bIns="0" rtlCol="0"/>
          <a:lstStyle/>
          <a:p>
            <a:endParaRPr sz="1092"/>
          </a:p>
        </p:txBody>
      </p:sp>
      <p:pic>
        <p:nvPicPr>
          <p:cNvPr id="3" name="object 4">
            <a:extLst>
              <a:ext uri="{FF2B5EF4-FFF2-40B4-BE49-F238E27FC236}">
                <a16:creationId xmlns:a16="http://schemas.microsoft.com/office/drawing/2014/main" id="{A1A6ED37-F4E6-F3D3-15FE-DB4DB64F7A6F}"/>
              </a:ext>
            </a:extLst>
          </p:cNvPr>
          <p:cNvPicPr/>
          <p:nvPr/>
        </p:nvPicPr>
        <p:blipFill>
          <a:blip r:embed="rId2" cstate="print"/>
          <a:stretch>
            <a:fillRect/>
          </a:stretch>
        </p:blipFill>
        <p:spPr>
          <a:xfrm>
            <a:off x="2597150" y="0"/>
            <a:ext cx="9594850" cy="5943182"/>
          </a:xfrm>
          <a:prstGeom prst="rect">
            <a:avLst/>
          </a:prstGeom>
        </p:spPr>
      </p:pic>
      <p:sp>
        <p:nvSpPr>
          <p:cNvPr id="7" name="object 5">
            <a:extLst>
              <a:ext uri="{FF2B5EF4-FFF2-40B4-BE49-F238E27FC236}">
                <a16:creationId xmlns:a16="http://schemas.microsoft.com/office/drawing/2014/main" id="{DDC7A657-EA01-3593-79B3-B554C35F4FBF}"/>
              </a:ext>
            </a:extLst>
          </p:cNvPr>
          <p:cNvSpPr/>
          <p:nvPr/>
        </p:nvSpPr>
        <p:spPr>
          <a:xfrm>
            <a:off x="0" y="4835613"/>
            <a:ext cx="12192000" cy="1117842"/>
          </a:xfrm>
          <a:custGeom>
            <a:avLst/>
            <a:gdLst/>
            <a:ahLst/>
            <a:cxnLst/>
            <a:rect l="l" t="t" r="r" b="b"/>
            <a:pathLst>
              <a:path w="20104100" h="1843404">
                <a:moveTo>
                  <a:pt x="20104099" y="0"/>
                </a:moveTo>
                <a:lnTo>
                  <a:pt x="0" y="0"/>
                </a:lnTo>
                <a:lnTo>
                  <a:pt x="0" y="1842875"/>
                </a:lnTo>
                <a:lnTo>
                  <a:pt x="20104099" y="1842875"/>
                </a:lnTo>
                <a:lnTo>
                  <a:pt x="20104099" y="0"/>
                </a:lnTo>
                <a:close/>
              </a:path>
            </a:pathLst>
          </a:custGeom>
          <a:solidFill>
            <a:srgbClr val="0081C5">
              <a:alpha val="84999"/>
            </a:srgbClr>
          </a:solidFill>
        </p:spPr>
        <p:txBody>
          <a:bodyPr wrap="square" lIns="0" tIns="0" rIns="0" bIns="0" rtlCol="0"/>
          <a:lstStyle/>
          <a:p>
            <a:endParaRPr sz="1092"/>
          </a:p>
        </p:txBody>
      </p:sp>
      <p:pic>
        <p:nvPicPr>
          <p:cNvPr id="8" name="object 6">
            <a:extLst>
              <a:ext uri="{FF2B5EF4-FFF2-40B4-BE49-F238E27FC236}">
                <a16:creationId xmlns:a16="http://schemas.microsoft.com/office/drawing/2014/main" id="{7863D08E-6A21-A5FD-F66C-798D8F8EFF99}"/>
              </a:ext>
            </a:extLst>
          </p:cNvPr>
          <p:cNvPicPr/>
          <p:nvPr/>
        </p:nvPicPr>
        <p:blipFill>
          <a:blip r:embed="rId3" cstate="print">
            <a:extLst>
              <a:ext uri="{28A0092B-C50C-407E-A947-70E740481C1C}">
                <a14:useLocalDpi xmlns:a14="http://schemas.microsoft.com/office/drawing/2010/main"/>
              </a:ext>
            </a:extLst>
          </a:blip>
          <a:stretch>
            <a:fillRect/>
          </a:stretch>
        </p:blipFill>
        <p:spPr>
          <a:xfrm>
            <a:off x="10002505" y="4326821"/>
            <a:ext cx="1835200" cy="2290779"/>
          </a:xfrm>
          <a:prstGeom prst="rect">
            <a:avLst/>
          </a:prstGeom>
        </p:spPr>
      </p:pic>
      <p:sp>
        <p:nvSpPr>
          <p:cNvPr id="4" name="Title 3">
            <a:extLst>
              <a:ext uri="{FF2B5EF4-FFF2-40B4-BE49-F238E27FC236}">
                <a16:creationId xmlns:a16="http://schemas.microsoft.com/office/drawing/2014/main" id="{81D723E7-E020-53F5-2ADB-534835B7BF78}"/>
              </a:ext>
            </a:extLst>
          </p:cNvPr>
          <p:cNvSpPr>
            <a:spLocks noGrp="1"/>
          </p:cNvSpPr>
          <p:nvPr>
            <p:ph type="title"/>
          </p:nvPr>
        </p:nvSpPr>
        <p:spPr>
          <a:xfrm>
            <a:off x="713052" y="5107111"/>
            <a:ext cx="10378604" cy="559908"/>
          </a:xfrm>
        </p:spPr>
        <p:txBody>
          <a:bodyPr/>
          <a:lstStyle>
            <a:lvl1pPr>
              <a:defRPr sz="3638"/>
            </a:lvl1pPr>
          </a:lstStyle>
          <a:p>
            <a:r>
              <a:rPr lang="en-US"/>
              <a:t>Click to edit Master title style</a:t>
            </a:r>
          </a:p>
        </p:txBody>
      </p:sp>
    </p:spTree>
    <p:extLst>
      <p:ext uri="{BB962C8B-B14F-4D97-AF65-F5344CB8AC3E}">
        <p14:creationId xmlns:p14="http://schemas.microsoft.com/office/powerpoint/2010/main" val="3061493803"/>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p:cSld name="ADV Tan Divider">
    <p:spTree>
      <p:nvGrpSpPr>
        <p:cNvPr id="1" name=""/>
        <p:cNvGrpSpPr/>
        <p:nvPr/>
      </p:nvGrpSpPr>
      <p:grpSpPr>
        <a:xfrm>
          <a:off x="0" y="0"/>
          <a:ext cx="0" cy="0"/>
          <a:chOff x="0" y="0"/>
          <a:chExt cx="0" cy="0"/>
        </a:xfrm>
      </p:grpSpPr>
      <p:grpSp>
        <p:nvGrpSpPr>
          <p:cNvPr id="2" name="object 2">
            <a:extLst>
              <a:ext uri="{FF2B5EF4-FFF2-40B4-BE49-F238E27FC236}">
                <a16:creationId xmlns:a16="http://schemas.microsoft.com/office/drawing/2014/main" id="{4F08A052-124C-6983-B8C5-13AAE906B25F}"/>
              </a:ext>
            </a:extLst>
          </p:cNvPr>
          <p:cNvGrpSpPr/>
          <p:nvPr/>
        </p:nvGrpSpPr>
        <p:grpSpPr>
          <a:xfrm>
            <a:off x="0" y="0"/>
            <a:ext cx="12192000" cy="5943182"/>
            <a:chOff x="0" y="0"/>
            <a:chExt cx="20104100" cy="9800748"/>
          </a:xfrm>
        </p:grpSpPr>
        <p:sp>
          <p:nvSpPr>
            <p:cNvPr id="5" name="object 3">
              <a:extLst>
                <a:ext uri="{FF2B5EF4-FFF2-40B4-BE49-F238E27FC236}">
                  <a16:creationId xmlns:a16="http://schemas.microsoft.com/office/drawing/2014/main" id="{27EBB5B0-B80A-5594-B35E-E1524ED434F3}"/>
                </a:ext>
              </a:extLst>
            </p:cNvPr>
            <p:cNvSpPr/>
            <p:nvPr/>
          </p:nvSpPr>
          <p:spPr>
            <a:xfrm>
              <a:off x="0" y="0"/>
              <a:ext cx="20104100" cy="7974330"/>
            </a:xfrm>
            <a:custGeom>
              <a:avLst/>
              <a:gdLst/>
              <a:ahLst/>
              <a:cxnLst/>
              <a:rect l="l" t="t" r="r" b="b"/>
              <a:pathLst>
                <a:path w="20104100" h="7974330">
                  <a:moveTo>
                    <a:pt x="0" y="7974280"/>
                  </a:moveTo>
                  <a:lnTo>
                    <a:pt x="20104099" y="7974280"/>
                  </a:lnTo>
                  <a:lnTo>
                    <a:pt x="20104099" y="0"/>
                  </a:lnTo>
                  <a:lnTo>
                    <a:pt x="0" y="0"/>
                  </a:lnTo>
                  <a:lnTo>
                    <a:pt x="0" y="7974280"/>
                  </a:lnTo>
                  <a:close/>
                </a:path>
              </a:pathLst>
            </a:custGeom>
            <a:solidFill>
              <a:srgbClr val="DDD4B2"/>
            </a:solidFill>
          </p:spPr>
          <p:txBody>
            <a:bodyPr wrap="square" lIns="0" tIns="0" rIns="0" bIns="0" rtlCol="0"/>
            <a:lstStyle/>
            <a:p>
              <a:endParaRPr sz="1092"/>
            </a:p>
          </p:txBody>
        </p:sp>
        <p:pic>
          <p:nvPicPr>
            <p:cNvPr id="6" name="object 4">
              <a:extLst>
                <a:ext uri="{FF2B5EF4-FFF2-40B4-BE49-F238E27FC236}">
                  <a16:creationId xmlns:a16="http://schemas.microsoft.com/office/drawing/2014/main" id="{711B3B89-4E2A-FF6B-1237-870082B4F390}"/>
                </a:ext>
              </a:extLst>
            </p:cNvPr>
            <p:cNvPicPr/>
            <p:nvPr/>
          </p:nvPicPr>
          <p:blipFill>
            <a:blip r:embed="rId2" cstate="print"/>
            <a:stretch>
              <a:fillRect/>
            </a:stretch>
          </p:blipFill>
          <p:spPr>
            <a:xfrm>
              <a:off x="2931848" y="0"/>
              <a:ext cx="17172251" cy="9800748"/>
            </a:xfrm>
            <a:prstGeom prst="rect">
              <a:avLst/>
            </a:prstGeom>
          </p:spPr>
        </p:pic>
      </p:grpSp>
      <p:sp>
        <p:nvSpPr>
          <p:cNvPr id="7" name="object 5">
            <a:extLst>
              <a:ext uri="{FF2B5EF4-FFF2-40B4-BE49-F238E27FC236}">
                <a16:creationId xmlns:a16="http://schemas.microsoft.com/office/drawing/2014/main" id="{DDC7A657-EA01-3593-79B3-B554C35F4FBF}"/>
              </a:ext>
            </a:extLst>
          </p:cNvPr>
          <p:cNvSpPr/>
          <p:nvPr/>
        </p:nvSpPr>
        <p:spPr>
          <a:xfrm>
            <a:off x="0" y="4835613"/>
            <a:ext cx="12192000" cy="1117842"/>
          </a:xfrm>
          <a:custGeom>
            <a:avLst/>
            <a:gdLst/>
            <a:ahLst/>
            <a:cxnLst/>
            <a:rect l="l" t="t" r="r" b="b"/>
            <a:pathLst>
              <a:path w="20104100" h="1843404">
                <a:moveTo>
                  <a:pt x="20104099" y="0"/>
                </a:moveTo>
                <a:lnTo>
                  <a:pt x="0" y="0"/>
                </a:lnTo>
                <a:lnTo>
                  <a:pt x="0" y="1842875"/>
                </a:lnTo>
                <a:lnTo>
                  <a:pt x="20104099" y="1842875"/>
                </a:lnTo>
                <a:lnTo>
                  <a:pt x="20104099" y="0"/>
                </a:lnTo>
                <a:close/>
              </a:path>
            </a:pathLst>
          </a:custGeom>
          <a:solidFill>
            <a:srgbClr val="0081C5">
              <a:alpha val="84999"/>
            </a:srgbClr>
          </a:solidFill>
        </p:spPr>
        <p:txBody>
          <a:bodyPr wrap="square" lIns="0" tIns="0" rIns="0" bIns="0" rtlCol="0"/>
          <a:lstStyle/>
          <a:p>
            <a:endParaRPr sz="1092"/>
          </a:p>
        </p:txBody>
      </p:sp>
      <p:pic>
        <p:nvPicPr>
          <p:cNvPr id="8" name="object 6">
            <a:extLst>
              <a:ext uri="{FF2B5EF4-FFF2-40B4-BE49-F238E27FC236}">
                <a16:creationId xmlns:a16="http://schemas.microsoft.com/office/drawing/2014/main" id="{7863D08E-6A21-A5FD-F66C-798D8F8EFF99}"/>
              </a:ext>
            </a:extLst>
          </p:cNvPr>
          <p:cNvPicPr/>
          <p:nvPr/>
        </p:nvPicPr>
        <p:blipFill>
          <a:blip r:embed="rId3" cstate="print">
            <a:extLst>
              <a:ext uri="{28A0092B-C50C-407E-A947-70E740481C1C}">
                <a14:useLocalDpi xmlns:a14="http://schemas.microsoft.com/office/drawing/2010/main"/>
              </a:ext>
            </a:extLst>
          </a:blip>
          <a:stretch>
            <a:fillRect/>
          </a:stretch>
        </p:blipFill>
        <p:spPr>
          <a:xfrm>
            <a:off x="10002505" y="4326821"/>
            <a:ext cx="1835200" cy="2290779"/>
          </a:xfrm>
          <a:prstGeom prst="rect">
            <a:avLst/>
          </a:prstGeom>
        </p:spPr>
      </p:pic>
      <p:sp>
        <p:nvSpPr>
          <p:cNvPr id="4" name="Title 3">
            <a:extLst>
              <a:ext uri="{FF2B5EF4-FFF2-40B4-BE49-F238E27FC236}">
                <a16:creationId xmlns:a16="http://schemas.microsoft.com/office/drawing/2014/main" id="{81D723E7-E020-53F5-2ADB-534835B7BF78}"/>
              </a:ext>
            </a:extLst>
          </p:cNvPr>
          <p:cNvSpPr>
            <a:spLocks noGrp="1"/>
          </p:cNvSpPr>
          <p:nvPr>
            <p:ph type="title"/>
          </p:nvPr>
        </p:nvSpPr>
        <p:spPr>
          <a:xfrm>
            <a:off x="713052" y="5107111"/>
            <a:ext cx="10378604" cy="559908"/>
          </a:xfrm>
        </p:spPr>
        <p:txBody>
          <a:bodyPr/>
          <a:lstStyle>
            <a:lvl1pPr>
              <a:defRPr sz="3638"/>
            </a:lvl1pPr>
          </a:lstStyle>
          <a:p>
            <a:r>
              <a:rPr lang="en-US"/>
              <a:t>Click to edit Master title style</a:t>
            </a:r>
          </a:p>
        </p:txBody>
      </p:sp>
    </p:spTree>
    <p:extLst>
      <p:ext uri="{BB962C8B-B14F-4D97-AF65-F5344CB8AC3E}">
        <p14:creationId xmlns:p14="http://schemas.microsoft.com/office/powerpoint/2010/main" val="273646582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p:cSld name="Girl Scouts Divider">
    <p:spTree>
      <p:nvGrpSpPr>
        <p:cNvPr id="1" name=""/>
        <p:cNvGrpSpPr/>
        <p:nvPr/>
      </p:nvGrpSpPr>
      <p:grpSpPr>
        <a:xfrm>
          <a:off x="0" y="0"/>
          <a:ext cx="0" cy="0"/>
          <a:chOff x="0" y="0"/>
          <a:chExt cx="0" cy="0"/>
        </a:xfrm>
      </p:grpSpPr>
      <p:pic>
        <p:nvPicPr>
          <p:cNvPr id="3" name="object 2">
            <a:extLst>
              <a:ext uri="{FF2B5EF4-FFF2-40B4-BE49-F238E27FC236}">
                <a16:creationId xmlns:a16="http://schemas.microsoft.com/office/drawing/2014/main" id="{BD6FF6B6-2167-2AA0-DAE6-B7F235F05A3D}"/>
              </a:ext>
            </a:extLst>
          </p:cNvPr>
          <p:cNvPicPr/>
          <p:nvPr userDrawn="1"/>
        </p:nvPicPr>
        <p:blipFill>
          <a:blip r:embed="rId2" cstate="print"/>
          <a:stretch>
            <a:fillRect/>
          </a:stretch>
        </p:blipFill>
        <p:spPr>
          <a:xfrm>
            <a:off x="0" y="1050648"/>
            <a:ext cx="12283018" cy="4902805"/>
          </a:xfrm>
          <a:prstGeom prst="rect">
            <a:avLst/>
          </a:prstGeom>
        </p:spPr>
      </p:pic>
      <p:sp>
        <p:nvSpPr>
          <p:cNvPr id="7" name="object 5">
            <a:extLst>
              <a:ext uri="{FF2B5EF4-FFF2-40B4-BE49-F238E27FC236}">
                <a16:creationId xmlns:a16="http://schemas.microsoft.com/office/drawing/2014/main" id="{DDC7A657-EA01-3593-79B3-B554C35F4FBF}"/>
              </a:ext>
            </a:extLst>
          </p:cNvPr>
          <p:cNvSpPr/>
          <p:nvPr/>
        </p:nvSpPr>
        <p:spPr>
          <a:xfrm>
            <a:off x="0" y="4835613"/>
            <a:ext cx="12192000" cy="1117842"/>
          </a:xfrm>
          <a:custGeom>
            <a:avLst/>
            <a:gdLst/>
            <a:ahLst/>
            <a:cxnLst/>
            <a:rect l="l" t="t" r="r" b="b"/>
            <a:pathLst>
              <a:path w="20104100" h="1843404">
                <a:moveTo>
                  <a:pt x="20104099" y="0"/>
                </a:moveTo>
                <a:lnTo>
                  <a:pt x="0" y="0"/>
                </a:lnTo>
                <a:lnTo>
                  <a:pt x="0" y="1842875"/>
                </a:lnTo>
                <a:lnTo>
                  <a:pt x="20104099" y="1842875"/>
                </a:lnTo>
                <a:lnTo>
                  <a:pt x="20104099" y="0"/>
                </a:lnTo>
                <a:close/>
              </a:path>
            </a:pathLst>
          </a:custGeom>
          <a:solidFill>
            <a:srgbClr val="0081C5">
              <a:alpha val="84999"/>
            </a:srgbClr>
          </a:solidFill>
        </p:spPr>
        <p:txBody>
          <a:bodyPr wrap="square" lIns="0" tIns="0" rIns="0" bIns="0" rtlCol="0"/>
          <a:lstStyle/>
          <a:p>
            <a:endParaRPr sz="1092"/>
          </a:p>
        </p:txBody>
      </p:sp>
      <p:pic>
        <p:nvPicPr>
          <p:cNvPr id="8" name="object 6">
            <a:extLst>
              <a:ext uri="{FF2B5EF4-FFF2-40B4-BE49-F238E27FC236}">
                <a16:creationId xmlns:a16="http://schemas.microsoft.com/office/drawing/2014/main" id="{7863D08E-6A21-A5FD-F66C-798D8F8EFF99}"/>
              </a:ext>
            </a:extLst>
          </p:cNvPr>
          <p:cNvPicPr/>
          <p:nvPr/>
        </p:nvPicPr>
        <p:blipFill>
          <a:blip r:embed="rId3" cstate="print">
            <a:extLst>
              <a:ext uri="{28A0092B-C50C-407E-A947-70E740481C1C}">
                <a14:useLocalDpi xmlns:a14="http://schemas.microsoft.com/office/drawing/2010/main"/>
              </a:ext>
            </a:extLst>
          </a:blip>
          <a:stretch>
            <a:fillRect/>
          </a:stretch>
        </p:blipFill>
        <p:spPr>
          <a:xfrm>
            <a:off x="9745773" y="4354615"/>
            <a:ext cx="1835200" cy="2290779"/>
          </a:xfrm>
          <a:prstGeom prst="rect">
            <a:avLst/>
          </a:prstGeom>
        </p:spPr>
      </p:pic>
      <p:sp>
        <p:nvSpPr>
          <p:cNvPr id="2" name="Title 1">
            <a:extLst>
              <a:ext uri="{FF2B5EF4-FFF2-40B4-BE49-F238E27FC236}">
                <a16:creationId xmlns:a16="http://schemas.microsoft.com/office/drawing/2014/main" id="{275948F4-A5AC-3BDA-4F42-3ED3D6649317}"/>
              </a:ext>
            </a:extLst>
          </p:cNvPr>
          <p:cNvSpPr txBox="1">
            <a:spLocks/>
          </p:cNvSpPr>
          <p:nvPr/>
        </p:nvSpPr>
        <p:spPr>
          <a:xfrm>
            <a:off x="589054" y="904547"/>
            <a:ext cx="3825101" cy="3064151"/>
          </a:xfrm>
          <a:prstGeom prst="rect">
            <a:avLst/>
          </a:prstGeom>
        </p:spPr>
        <p:txBody>
          <a:bodyPr/>
          <a:lstStyle>
            <a:lvl1pPr>
              <a:defRPr sz="8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sz="4851"/>
          </a:p>
        </p:txBody>
      </p:sp>
    </p:spTree>
    <p:extLst>
      <p:ext uri="{BB962C8B-B14F-4D97-AF65-F5344CB8AC3E}">
        <p14:creationId xmlns:p14="http://schemas.microsoft.com/office/powerpoint/2010/main" val="2604777313"/>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1_Girl Scouts Divider">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DDC7A657-EA01-3593-79B3-B554C35F4FBF}"/>
              </a:ext>
            </a:extLst>
          </p:cNvPr>
          <p:cNvSpPr/>
          <p:nvPr/>
        </p:nvSpPr>
        <p:spPr>
          <a:xfrm>
            <a:off x="0" y="4835613"/>
            <a:ext cx="12192000" cy="1117842"/>
          </a:xfrm>
          <a:custGeom>
            <a:avLst/>
            <a:gdLst/>
            <a:ahLst/>
            <a:cxnLst/>
            <a:rect l="l" t="t" r="r" b="b"/>
            <a:pathLst>
              <a:path w="20104100" h="1843404">
                <a:moveTo>
                  <a:pt x="20104099" y="0"/>
                </a:moveTo>
                <a:lnTo>
                  <a:pt x="0" y="0"/>
                </a:lnTo>
                <a:lnTo>
                  <a:pt x="0" y="1842875"/>
                </a:lnTo>
                <a:lnTo>
                  <a:pt x="20104099" y="1842875"/>
                </a:lnTo>
                <a:lnTo>
                  <a:pt x="20104099" y="0"/>
                </a:lnTo>
                <a:close/>
              </a:path>
            </a:pathLst>
          </a:custGeom>
          <a:solidFill>
            <a:srgbClr val="0081C5">
              <a:alpha val="84999"/>
            </a:srgbClr>
          </a:solidFill>
        </p:spPr>
        <p:txBody>
          <a:bodyPr wrap="square" lIns="0" tIns="0" rIns="0" bIns="0" rtlCol="0"/>
          <a:lstStyle/>
          <a:p>
            <a:endParaRPr sz="1092"/>
          </a:p>
        </p:txBody>
      </p:sp>
      <p:pic>
        <p:nvPicPr>
          <p:cNvPr id="8" name="object 6">
            <a:extLst>
              <a:ext uri="{FF2B5EF4-FFF2-40B4-BE49-F238E27FC236}">
                <a16:creationId xmlns:a16="http://schemas.microsoft.com/office/drawing/2014/main" id="{7863D08E-6A21-A5FD-F66C-798D8F8EFF99}"/>
              </a:ext>
            </a:extLst>
          </p:cNvPr>
          <p:cNvPicPr/>
          <p:nvPr/>
        </p:nvPicPr>
        <p:blipFill>
          <a:blip r:embed="rId2" cstate="print">
            <a:extLst>
              <a:ext uri="{28A0092B-C50C-407E-A947-70E740481C1C}">
                <a14:useLocalDpi xmlns:a14="http://schemas.microsoft.com/office/drawing/2010/main"/>
              </a:ext>
            </a:extLst>
          </a:blip>
          <a:stretch>
            <a:fillRect/>
          </a:stretch>
        </p:blipFill>
        <p:spPr>
          <a:xfrm>
            <a:off x="9745773" y="4354615"/>
            <a:ext cx="1835200" cy="2290779"/>
          </a:xfrm>
          <a:prstGeom prst="rect">
            <a:avLst/>
          </a:prstGeom>
        </p:spPr>
      </p:pic>
      <p:sp>
        <p:nvSpPr>
          <p:cNvPr id="2" name="Title 1">
            <a:extLst>
              <a:ext uri="{FF2B5EF4-FFF2-40B4-BE49-F238E27FC236}">
                <a16:creationId xmlns:a16="http://schemas.microsoft.com/office/drawing/2014/main" id="{275948F4-A5AC-3BDA-4F42-3ED3D6649317}"/>
              </a:ext>
            </a:extLst>
          </p:cNvPr>
          <p:cNvSpPr txBox="1">
            <a:spLocks/>
          </p:cNvSpPr>
          <p:nvPr/>
        </p:nvSpPr>
        <p:spPr>
          <a:xfrm>
            <a:off x="589054" y="904547"/>
            <a:ext cx="3825101" cy="3064151"/>
          </a:xfrm>
          <a:prstGeom prst="rect">
            <a:avLst/>
          </a:prstGeom>
        </p:spPr>
        <p:txBody>
          <a:bodyPr/>
          <a:lstStyle>
            <a:lvl1pPr>
              <a:defRPr sz="8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sz="4851"/>
          </a:p>
        </p:txBody>
      </p:sp>
    </p:spTree>
    <p:extLst>
      <p:ext uri="{BB962C8B-B14F-4D97-AF65-F5344CB8AC3E}">
        <p14:creationId xmlns:p14="http://schemas.microsoft.com/office/powerpoint/2010/main" val="277985683"/>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p:cSld name="Trefoil Blue Plain">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B5B0F0DA-4355-1329-9D00-4DC8AED0FF60}"/>
              </a:ext>
            </a:extLst>
          </p:cNvPr>
          <p:cNvSpPr>
            <a:spLocks noGrp="1"/>
          </p:cNvSpPr>
          <p:nvPr>
            <p:ph type="title"/>
          </p:nvPr>
        </p:nvSpPr>
        <p:spPr>
          <a:xfrm>
            <a:off x="838471" y="841367"/>
            <a:ext cx="5257529" cy="410599"/>
          </a:xfrm>
          <a:prstGeom prst="rect">
            <a:avLst/>
          </a:prstGeom>
        </p:spPr>
        <p:txBody>
          <a:bodyPr/>
          <a:lstStyle>
            <a:lvl1pPr>
              <a:defRPr sz="2668"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9" name="Text Placeholder 3">
            <a:extLst>
              <a:ext uri="{FF2B5EF4-FFF2-40B4-BE49-F238E27FC236}">
                <a16:creationId xmlns:a16="http://schemas.microsoft.com/office/drawing/2014/main" id="{E18E0182-7B22-DCB8-FAA9-6917A23C7F43}"/>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object 4">
            <a:extLst>
              <a:ext uri="{FF2B5EF4-FFF2-40B4-BE49-F238E27FC236}">
                <a16:creationId xmlns:a16="http://schemas.microsoft.com/office/drawing/2014/main" id="{149CF4E2-7812-D465-1709-FC5ADE19D698}"/>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grpSp>
        <p:nvGrpSpPr>
          <p:cNvPr id="21" name="Group 20">
            <a:extLst>
              <a:ext uri="{FF2B5EF4-FFF2-40B4-BE49-F238E27FC236}">
                <a16:creationId xmlns:a16="http://schemas.microsoft.com/office/drawing/2014/main" id="{CA99FDFD-2011-C6F7-3205-6C142D77A1E8}"/>
              </a:ext>
            </a:extLst>
          </p:cNvPr>
          <p:cNvGrpSpPr/>
          <p:nvPr/>
        </p:nvGrpSpPr>
        <p:grpSpPr>
          <a:xfrm>
            <a:off x="9057414" y="6169398"/>
            <a:ext cx="2219538" cy="416463"/>
            <a:chOff x="14936478" y="10173792"/>
            <a:chExt cx="3660214" cy="686779"/>
          </a:xfrm>
        </p:grpSpPr>
        <p:grpSp>
          <p:nvGrpSpPr>
            <p:cNvPr id="22" name="object 7">
              <a:extLst>
                <a:ext uri="{FF2B5EF4-FFF2-40B4-BE49-F238E27FC236}">
                  <a16:creationId xmlns:a16="http://schemas.microsoft.com/office/drawing/2014/main" id="{47E59F5A-F01C-48E6-35B9-05BB6D2F8666}"/>
                </a:ext>
              </a:extLst>
            </p:cNvPr>
            <p:cNvGrpSpPr/>
            <p:nvPr/>
          </p:nvGrpSpPr>
          <p:grpSpPr>
            <a:xfrm>
              <a:off x="18403017" y="10718966"/>
              <a:ext cx="193675" cy="141605"/>
              <a:chOff x="18403017" y="10718966"/>
              <a:chExt cx="193675" cy="141605"/>
            </a:xfrm>
          </p:grpSpPr>
          <p:pic>
            <p:nvPicPr>
              <p:cNvPr id="30" name="object 8">
                <a:extLst>
                  <a:ext uri="{FF2B5EF4-FFF2-40B4-BE49-F238E27FC236}">
                    <a16:creationId xmlns:a16="http://schemas.microsoft.com/office/drawing/2014/main" id="{56749815-EAC4-282C-57C7-ED87554416C5}"/>
                  </a:ext>
                </a:extLst>
              </p:cNvPr>
              <p:cNvPicPr/>
              <p:nvPr/>
            </p:nvPicPr>
            <p:blipFill>
              <a:blip r:embed="rId2" cstate="print"/>
              <a:stretch>
                <a:fillRect/>
              </a:stretch>
            </p:blipFill>
            <p:spPr>
              <a:xfrm>
                <a:off x="18519512" y="10785157"/>
                <a:ext cx="76783" cy="75201"/>
              </a:xfrm>
              <a:prstGeom prst="rect">
                <a:avLst/>
              </a:prstGeom>
            </p:spPr>
          </p:pic>
          <p:pic>
            <p:nvPicPr>
              <p:cNvPr id="31" name="object 9">
                <a:extLst>
                  <a:ext uri="{FF2B5EF4-FFF2-40B4-BE49-F238E27FC236}">
                    <a16:creationId xmlns:a16="http://schemas.microsoft.com/office/drawing/2014/main" id="{DA46C5CB-72CC-DC6C-E627-B0E5E406EB4C}"/>
                  </a:ext>
                </a:extLst>
              </p:cNvPr>
              <p:cNvPicPr/>
              <p:nvPr/>
            </p:nvPicPr>
            <p:blipFill>
              <a:blip r:embed="rId3" cstate="print"/>
              <a:stretch>
                <a:fillRect/>
              </a:stretch>
            </p:blipFill>
            <p:spPr>
              <a:xfrm>
                <a:off x="18403017" y="10718966"/>
                <a:ext cx="88049" cy="141388"/>
              </a:xfrm>
              <a:prstGeom prst="rect">
                <a:avLst/>
              </a:prstGeom>
            </p:spPr>
          </p:pic>
        </p:grpSp>
        <p:pic>
          <p:nvPicPr>
            <p:cNvPr id="23" name="object 10">
              <a:extLst>
                <a:ext uri="{FF2B5EF4-FFF2-40B4-BE49-F238E27FC236}">
                  <a16:creationId xmlns:a16="http://schemas.microsoft.com/office/drawing/2014/main" id="{8676A9E7-C903-13A4-BF42-BD2F998CA77A}"/>
                </a:ext>
              </a:extLst>
            </p:cNvPr>
            <p:cNvPicPr/>
            <p:nvPr/>
          </p:nvPicPr>
          <p:blipFill>
            <a:blip r:embed="rId4" cstate="print"/>
            <a:stretch>
              <a:fillRect/>
            </a:stretch>
          </p:blipFill>
          <p:spPr>
            <a:xfrm>
              <a:off x="17610720" y="10720942"/>
              <a:ext cx="98593" cy="137535"/>
            </a:xfrm>
            <a:prstGeom prst="rect">
              <a:avLst/>
            </a:prstGeom>
          </p:spPr>
        </p:pic>
        <p:pic>
          <p:nvPicPr>
            <p:cNvPr id="24" name="object 11">
              <a:extLst>
                <a:ext uri="{FF2B5EF4-FFF2-40B4-BE49-F238E27FC236}">
                  <a16:creationId xmlns:a16="http://schemas.microsoft.com/office/drawing/2014/main" id="{B0928163-1C8B-DFC7-FA1B-4460CBFD2A8F}"/>
                </a:ext>
              </a:extLst>
            </p:cNvPr>
            <p:cNvPicPr/>
            <p:nvPr/>
          </p:nvPicPr>
          <p:blipFill>
            <a:blip r:embed="rId5" cstate="print"/>
            <a:stretch>
              <a:fillRect/>
            </a:stretch>
          </p:blipFill>
          <p:spPr>
            <a:xfrm>
              <a:off x="17758285" y="10720378"/>
              <a:ext cx="127378" cy="138100"/>
            </a:xfrm>
            <a:prstGeom prst="rect">
              <a:avLst/>
            </a:prstGeom>
          </p:spPr>
        </p:pic>
        <p:pic>
          <p:nvPicPr>
            <p:cNvPr id="25" name="object 12">
              <a:extLst>
                <a:ext uri="{FF2B5EF4-FFF2-40B4-BE49-F238E27FC236}">
                  <a16:creationId xmlns:a16="http://schemas.microsoft.com/office/drawing/2014/main" id="{78FB6E91-DF8B-30E1-853A-179BA314856A}"/>
                </a:ext>
              </a:extLst>
            </p:cNvPr>
            <p:cNvPicPr/>
            <p:nvPr/>
          </p:nvPicPr>
          <p:blipFill>
            <a:blip r:embed="rId6" cstate="print"/>
            <a:stretch>
              <a:fillRect/>
            </a:stretch>
          </p:blipFill>
          <p:spPr>
            <a:xfrm>
              <a:off x="17942359" y="10720944"/>
              <a:ext cx="104981" cy="137535"/>
            </a:xfrm>
            <a:prstGeom prst="rect">
              <a:avLst/>
            </a:prstGeom>
          </p:spPr>
        </p:pic>
        <p:sp>
          <p:nvSpPr>
            <p:cNvPr id="26" name="object 13">
              <a:extLst>
                <a:ext uri="{FF2B5EF4-FFF2-40B4-BE49-F238E27FC236}">
                  <a16:creationId xmlns:a16="http://schemas.microsoft.com/office/drawing/2014/main" id="{06D63285-CDF9-0ADF-DFD2-A2335238E9F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7" name="object 14">
              <a:extLst>
                <a:ext uri="{FF2B5EF4-FFF2-40B4-BE49-F238E27FC236}">
                  <a16:creationId xmlns:a16="http://schemas.microsoft.com/office/drawing/2014/main" id="{00D0480D-ED9F-584C-4E1B-9201D3955BD9}"/>
                </a:ext>
              </a:extLst>
            </p:cNvPr>
            <p:cNvPicPr/>
            <p:nvPr/>
          </p:nvPicPr>
          <p:blipFill>
            <a:blip r:embed="rId7" cstate="print"/>
            <a:stretch>
              <a:fillRect/>
            </a:stretch>
          </p:blipFill>
          <p:spPr>
            <a:xfrm>
              <a:off x="18250089" y="10720945"/>
              <a:ext cx="103201" cy="137535"/>
            </a:xfrm>
            <a:prstGeom prst="rect">
              <a:avLst/>
            </a:prstGeom>
          </p:spPr>
        </p:pic>
        <p:pic>
          <p:nvPicPr>
            <p:cNvPr id="28" name="object 15">
              <a:extLst>
                <a:ext uri="{FF2B5EF4-FFF2-40B4-BE49-F238E27FC236}">
                  <a16:creationId xmlns:a16="http://schemas.microsoft.com/office/drawing/2014/main" id="{C6158F34-60A9-48FA-626C-844DF3AE15BA}"/>
                </a:ext>
              </a:extLst>
            </p:cNvPr>
            <p:cNvPicPr/>
            <p:nvPr/>
          </p:nvPicPr>
          <p:blipFill>
            <a:blip r:embed="rId8" cstate="print"/>
            <a:stretch>
              <a:fillRect/>
            </a:stretch>
          </p:blipFill>
          <p:spPr>
            <a:xfrm>
              <a:off x="16293188" y="10190702"/>
              <a:ext cx="2214001" cy="442412"/>
            </a:xfrm>
            <a:prstGeom prst="rect">
              <a:avLst/>
            </a:prstGeom>
          </p:spPr>
        </p:pic>
        <p:pic>
          <p:nvPicPr>
            <p:cNvPr id="29" name="object 16">
              <a:extLst>
                <a:ext uri="{FF2B5EF4-FFF2-40B4-BE49-F238E27FC236}">
                  <a16:creationId xmlns:a16="http://schemas.microsoft.com/office/drawing/2014/main" id="{975DF12A-A3BE-9B0B-7907-46EBE1F49B2D}"/>
                </a:ext>
              </a:extLst>
            </p:cNvPr>
            <p:cNvPicPr/>
            <p:nvPr/>
          </p:nvPicPr>
          <p:blipFill>
            <a:blip r:embed="rId9" cstate="print"/>
            <a:stretch>
              <a:fillRect/>
            </a:stretch>
          </p:blipFill>
          <p:spPr>
            <a:xfrm>
              <a:off x="14936478" y="10173792"/>
              <a:ext cx="1284986" cy="444322"/>
            </a:xfrm>
            <a:prstGeom prst="rect">
              <a:avLst/>
            </a:prstGeom>
          </p:spPr>
        </p:pic>
      </p:grpSp>
      <p:sp>
        <p:nvSpPr>
          <p:cNvPr id="2" name="object 4">
            <a:extLst>
              <a:ext uri="{FF2B5EF4-FFF2-40B4-BE49-F238E27FC236}">
                <a16:creationId xmlns:a16="http://schemas.microsoft.com/office/drawing/2014/main" id="{4E0D350C-5626-32F9-8ABD-5D239E5B2849}"/>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grpSp>
        <p:nvGrpSpPr>
          <p:cNvPr id="3" name="Group 2">
            <a:extLst>
              <a:ext uri="{FF2B5EF4-FFF2-40B4-BE49-F238E27FC236}">
                <a16:creationId xmlns:a16="http://schemas.microsoft.com/office/drawing/2014/main" id="{B8A7D7E1-2C4E-B896-F70F-E4477BAC65B1}"/>
              </a:ext>
            </a:extLst>
          </p:cNvPr>
          <p:cNvGrpSpPr/>
          <p:nvPr userDrawn="1"/>
        </p:nvGrpSpPr>
        <p:grpSpPr>
          <a:xfrm>
            <a:off x="9057414" y="6169397"/>
            <a:ext cx="2219538" cy="416463"/>
            <a:chOff x="14936478" y="10173792"/>
            <a:chExt cx="3660214" cy="686779"/>
          </a:xfrm>
        </p:grpSpPr>
        <p:grpSp>
          <p:nvGrpSpPr>
            <p:cNvPr id="4" name="object 7">
              <a:extLst>
                <a:ext uri="{FF2B5EF4-FFF2-40B4-BE49-F238E27FC236}">
                  <a16:creationId xmlns:a16="http://schemas.microsoft.com/office/drawing/2014/main" id="{D8B21A57-988D-FB03-B85C-004D79361EFB}"/>
                </a:ext>
              </a:extLst>
            </p:cNvPr>
            <p:cNvGrpSpPr/>
            <p:nvPr/>
          </p:nvGrpSpPr>
          <p:grpSpPr>
            <a:xfrm>
              <a:off x="18403017" y="10718966"/>
              <a:ext cx="193675" cy="141605"/>
              <a:chOff x="18403017" y="10718966"/>
              <a:chExt cx="193675" cy="141605"/>
            </a:xfrm>
          </p:grpSpPr>
          <p:pic>
            <p:nvPicPr>
              <p:cNvPr id="12" name="object 8">
                <a:extLst>
                  <a:ext uri="{FF2B5EF4-FFF2-40B4-BE49-F238E27FC236}">
                    <a16:creationId xmlns:a16="http://schemas.microsoft.com/office/drawing/2014/main" id="{BD3DE328-087D-AE82-3F3E-A0B78DCA7D85}"/>
                  </a:ext>
                </a:extLst>
              </p:cNvPr>
              <p:cNvPicPr/>
              <p:nvPr/>
            </p:nvPicPr>
            <p:blipFill>
              <a:blip r:embed="rId2" cstate="print"/>
              <a:stretch>
                <a:fillRect/>
              </a:stretch>
            </p:blipFill>
            <p:spPr>
              <a:xfrm>
                <a:off x="18519512" y="10785157"/>
                <a:ext cx="76783" cy="75201"/>
              </a:xfrm>
              <a:prstGeom prst="rect">
                <a:avLst/>
              </a:prstGeom>
            </p:spPr>
          </p:pic>
          <p:pic>
            <p:nvPicPr>
              <p:cNvPr id="13" name="object 9">
                <a:extLst>
                  <a:ext uri="{FF2B5EF4-FFF2-40B4-BE49-F238E27FC236}">
                    <a16:creationId xmlns:a16="http://schemas.microsoft.com/office/drawing/2014/main" id="{927B9EB9-70D7-0A06-96FC-6A2CF49DEF48}"/>
                  </a:ext>
                </a:extLst>
              </p:cNvPr>
              <p:cNvPicPr/>
              <p:nvPr/>
            </p:nvPicPr>
            <p:blipFill>
              <a:blip r:embed="rId3" cstate="print"/>
              <a:stretch>
                <a:fillRect/>
              </a:stretch>
            </p:blipFill>
            <p:spPr>
              <a:xfrm>
                <a:off x="18403017" y="10718966"/>
                <a:ext cx="88049" cy="141388"/>
              </a:xfrm>
              <a:prstGeom prst="rect">
                <a:avLst/>
              </a:prstGeom>
            </p:spPr>
          </p:pic>
        </p:grpSp>
        <p:pic>
          <p:nvPicPr>
            <p:cNvPr id="5" name="object 10">
              <a:extLst>
                <a:ext uri="{FF2B5EF4-FFF2-40B4-BE49-F238E27FC236}">
                  <a16:creationId xmlns:a16="http://schemas.microsoft.com/office/drawing/2014/main" id="{8F7902B8-5929-60C8-1A8A-EA67E5B54D12}"/>
                </a:ext>
              </a:extLst>
            </p:cNvPr>
            <p:cNvPicPr/>
            <p:nvPr/>
          </p:nvPicPr>
          <p:blipFill>
            <a:blip r:embed="rId4" cstate="print"/>
            <a:stretch>
              <a:fillRect/>
            </a:stretch>
          </p:blipFill>
          <p:spPr>
            <a:xfrm>
              <a:off x="17610720" y="10720942"/>
              <a:ext cx="98593" cy="137535"/>
            </a:xfrm>
            <a:prstGeom prst="rect">
              <a:avLst/>
            </a:prstGeom>
          </p:spPr>
        </p:pic>
        <p:pic>
          <p:nvPicPr>
            <p:cNvPr id="6" name="object 11">
              <a:extLst>
                <a:ext uri="{FF2B5EF4-FFF2-40B4-BE49-F238E27FC236}">
                  <a16:creationId xmlns:a16="http://schemas.microsoft.com/office/drawing/2014/main" id="{6BA5A6A3-5860-CB92-C660-7C55E5BC3254}"/>
                </a:ext>
              </a:extLst>
            </p:cNvPr>
            <p:cNvPicPr/>
            <p:nvPr/>
          </p:nvPicPr>
          <p:blipFill>
            <a:blip r:embed="rId5" cstate="print"/>
            <a:stretch>
              <a:fillRect/>
            </a:stretch>
          </p:blipFill>
          <p:spPr>
            <a:xfrm>
              <a:off x="17758285" y="10720378"/>
              <a:ext cx="127378" cy="138100"/>
            </a:xfrm>
            <a:prstGeom prst="rect">
              <a:avLst/>
            </a:prstGeom>
          </p:spPr>
        </p:pic>
        <p:pic>
          <p:nvPicPr>
            <p:cNvPr id="7" name="object 12">
              <a:extLst>
                <a:ext uri="{FF2B5EF4-FFF2-40B4-BE49-F238E27FC236}">
                  <a16:creationId xmlns:a16="http://schemas.microsoft.com/office/drawing/2014/main" id="{54648F7A-B8C4-F56F-B397-8272493E1FEF}"/>
                </a:ext>
              </a:extLst>
            </p:cNvPr>
            <p:cNvPicPr/>
            <p:nvPr/>
          </p:nvPicPr>
          <p:blipFill>
            <a:blip r:embed="rId6" cstate="print"/>
            <a:stretch>
              <a:fillRect/>
            </a:stretch>
          </p:blipFill>
          <p:spPr>
            <a:xfrm>
              <a:off x="17942359" y="10720944"/>
              <a:ext cx="104981" cy="137535"/>
            </a:xfrm>
            <a:prstGeom prst="rect">
              <a:avLst/>
            </a:prstGeom>
          </p:spPr>
        </p:pic>
        <p:sp>
          <p:nvSpPr>
            <p:cNvPr id="8" name="object 13">
              <a:extLst>
                <a:ext uri="{FF2B5EF4-FFF2-40B4-BE49-F238E27FC236}">
                  <a16:creationId xmlns:a16="http://schemas.microsoft.com/office/drawing/2014/main" id="{F0DBE7EB-D369-4A43-E31A-64F8C23C84FE}"/>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9" name="object 14">
              <a:extLst>
                <a:ext uri="{FF2B5EF4-FFF2-40B4-BE49-F238E27FC236}">
                  <a16:creationId xmlns:a16="http://schemas.microsoft.com/office/drawing/2014/main" id="{CCD56027-BCB7-8744-9BEB-9F331315A003}"/>
                </a:ext>
              </a:extLst>
            </p:cNvPr>
            <p:cNvPicPr/>
            <p:nvPr/>
          </p:nvPicPr>
          <p:blipFill>
            <a:blip r:embed="rId7" cstate="print"/>
            <a:stretch>
              <a:fillRect/>
            </a:stretch>
          </p:blipFill>
          <p:spPr>
            <a:xfrm>
              <a:off x="18250089" y="10720945"/>
              <a:ext cx="103201" cy="137535"/>
            </a:xfrm>
            <a:prstGeom prst="rect">
              <a:avLst/>
            </a:prstGeom>
          </p:spPr>
        </p:pic>
        <p:pic>
          <p:nvPicPr>
            <p:cNvPr id="10" name="object 15">
              <a:extLst>
                <a:ext uri="{FF2B5EF4-FFF2-40B4-BE49-F238E27FC236}">
                  <a16:creationId xmlns:a16="http://schemas.microsoft.com/office/drawing/2014/main" id="{AB4B6AC6-6ABB-B9E9-F07F-9B2BE6950390}"/>
                </a:ext>
              </a:extLst>
            </p:cNvPr>
            <p:cNvPicPr/>
            <p:nvPr/>
          </p:nvPicPr>
          <p:blipFill>
            <a:blip r:embed="rId8" cstate="print"/>
            <a:stretch>
              <a:fillRect/>
            </a:stretch>
          </p:blipFill>
          <p:spPr>
            <a:xfrm>
              <a:off x="16293188" y="10190702"/>
              <a:ext cx="2214001" cy="442412"/>
            </a:xfrm>
            <a:prstGeom prst="rect">
              <a:avLst/>
            </a:prstGeom>
          </p:spPr>
        </p:pic>
        <p:pic>
          <p:nvPicPr>
            <p:cNvPr id="11" name="object 16">
              <a:extLst>
                <a:ext uri="{FF2B5EF4-FFF2-40B4-BE49-F238E27FC236}">
                  <a16:creationId xmlns:a16="http://schemas.microsoft.com/office/drawing/2014/main" id="{F81BA52F-EBBC-7F86-7810-0ECC12A89155}"/>
                </a:ext>
              </a:extLst>
            </p:cNvPr>
            <p:cNvPicPr/>
            <p:nvPr/>
          </p:nvPicPr>
          <p:blipFill>
            <a:blip r:embed="rId9" cstate="print"/>
            <a:stretch>
              <a:fillRect/>
            </a:stretch>
          </p:blipFill>
          <p:spPr>
            <a:xfrm>
              <a:off x="14936478" y="10173792"/>
              <a:ext cx="1284986" cy="444322"/>
            </a:xfrm>
            <a:prstGeom prst="rect">
              <a:avLst/>
            </a:prstGeom>
          </p:spPr>
        </p:pic>
      </p:grpSp>
    </p:spTree>
    <p:extLst>
      <p:ext uri="{BB962C8B-B14F-4D97-AF65-F5344CB8AC3E}">
        <p14:creationId xmlns:p14="http://schemas.microsoft.com/office/powerpoint/2010/main" val="716092614"/>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p:cSld name="Trefoil Blue Cookie Background">
    <p:spTree>
      <p:nvGrpSpPr>
        <p:cNvPr id="1" name=""/>
        <p:cNvGrpSpPr/>
        <p:nvPr/>
      </p:nvGrpSpPr>
      <p:grpSpPr>
        <a:xfrm>
          <a:off x="0" y="0"/>
          <a:ext cx="0" cy="0"/>
          <a:chOff x="0" y="0"/>
          <a:chExt cx="0" cy="0"/>
        </a:xfrm>
      </p:grpSpPr>
      <p:sp>
        <p:nvSpPr>
          <p:cNvPr id="3" name="object 4">
            <a:extLst>
              <a:ext uri="{FF2B5EF4-FFF2-40B4-BE49-F238E27FC236}">
                <a16:creationId xmlns:a16="http://schemas.microsoft.com/office/drawing/2014/main" id="{63F913F8-31DE-57C0-FA37-8A96314D4F56}"/>
              </a:ext>
            </a:extLst>
          </p:cNvPr>
          <p:cNvSpPr/>
          <p:nvPr/>
        </p:nvSpPr>
        <p:spPr>
          <a:xfrm>
            <a:off x="0" y="1"/>
            <a:ext cx="6095519" cy="5943472"/>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grpSp>
        <p:nvGrpSpPr>
          <p:cNvPr id="4" name="object 2">
            <a:extLst>
              <a:ext uri="{FF2B5EF4-FFF2-40B4-BE49-F238E27FC236}">
                <a16:creationId xmlns:a16="http://schemas.microsoft.com/office/drawing/2014/main" id="{81252938-2A12-DD17-B883-58C5922D3ABB}"/>
              </a:ext>
            </a:extLst>
          </p:cNvPr>
          <p:cNvGrpSpPr/>
          <p:nvPr/>
        </p:nvGrpSpPr>
        <p:grpSpPr>
          <a:xfrm>
            <a:off x="0" y="1"/>
            <a:ext cx="12192000" cy="5943472"/>
            <a:chOff x="0" y="0"/>
            <a:chExt cx="20104100" cy="9801225"/>
          </a:xfrm>
        </p:grpSpPr>
        <p:pic>
          <p:nvPicPr>
            <p:cNvPr id="5" name="object 3">
              <a:extLst>
                <a:ext uri="{FF2B5EF4-FFF2-40B4-BE49-F238E27FC236}">
                  <a16:creationId xmlns:a16="http://schemas.microsoft.com/office/drawing/2014/main" id="{30002CC1-F731-4E44-B64D-C02401B5CA48}"/>
                </a:ext>
              </a:extLst>
            </p:cNvPr>
            <p:cNvPicPr/>
            <p:nvPr/>
          </p:nvPicPr>
          <p:blipFill>
            <a:blip r:embed="rId2" cstate="print"/>
            <a:stretch>
              <a:fillRect/>
            </a:stretch>
          </p:blipFill>
          <p:spPr>
            <a:xfrm>
              <a:off x="0" y="0"/>
              <a:ext cx="20104099" cy="9800748"/>
            </a:xfrm>
            <a:prstGeom prst="rect">
              <a:avLst/>
            </a:prstGeom>
          </p:spPr>
        </p:pic>
        <p:sp>
          <p:nvSpPr>
            <p:cNvPr id="6" name="object 4">
              <a:extLst>
                <a:ext uri="{FF2B5EF4-FFF2-40B4-BE49-F238E27FC236}">
                  <a16:creationId xmlns:a16="http://schemas.microsoft.com/office/drawing/2014/main" id="{68D39A99-BCD6-6EE0-DEDA-370756ED6688}"/>
                </a:ext>
              </a:extLst>
            </p:cNvPr>
            <p:cNvSpPr/>
            <p:nvPr/>
          </p:nvSpPr>
          <p:spPr>
            <a:xfrm>
              <a:off x="0" y="0"/>
              <a:ext cx="10052050" cy="9801225"/>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grpSp>
      <p:sp>
        <p:nvSpPr>
          <p:cNvPr id="18" name="Title 1">
            <a:extLst>
              <a:ext uri="{FF2B5EF4-FFF2-40B4-BE49-F238E27FC236}">
                <a16:creationId xmlns:a16="http://schemas.microsoft.com/office/drawing/2014/main" id="{B5B0F0DA-4355-1329-9D00-4DC8AED0FF60}"/>
              </a:ext>
            </a:extLst>
          </p:cNvPr>
          <p:cNvSpPr>
            <a:spLocks noGrp="1"/>
          </p:cNvSpPr>
          <p:nvPr>
            <p:ph type="title"/>
          </p:nvPr>
        </p:nvSpPr>
        <p:spPr>
          <a:xfrm>
            <a:off x="838471" y="841367"/>
            <a:ext cx="5257529" cy="410599"/>
          </a:xfrm>
          <a:prstGeom prst="rect">
            <a:avLst/>
          </a:prstGeom>
        </p:spPr>
        <p:txBody>
          <a:bodyPr/>
          <a:lstStyle>
            <a:lvl1pPr>
              <a:defRPr sz="2668"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9" name="Text Placeholder 3">
            <a:extLst>
              <a:ext uri="{FF2B5EF4-FFF2-40B4-BE49-F238E27FC236}">
                <a16:creationId xmlns:a16="http://schemas.microsoft.com/office/drawing/2014/main" id="{E18E0182-7B22-DCB8-FAA9-6917A23C7F43}"/>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object 4">
            <a:extLst>
              <a:ext uri="{FF2B5EF4-FFF2-40B4-BE49-F238E27FC236}">
                <a16:creationId xmlns:a16="http://schemas.microsoft.com/office/drawing/2014/main" id="{149CF4E2-7812-D465-1709-FC5ADE19D698}"/>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grpSp>
        <p:nvGrpSpPr>
          <p:cNvPr id="21" name="Group 20">
            <a:extLst>
              <a:ext uri="{FF2B5EF4-FFF2-40B4-BE49-F238E27FC236}">
                <a16:creationId xmlns:a16="http://schemas.microsoft.com/office/drawing/2014/main" id="{CA99FDFD-2011-C6F7-3205-6C142D77A1E8}"/>
              </a:ext>
            </a:extLst>
          </p:cNvPr>
          <p:cNvGrpSpPr/>
          <p:nvPr/>
        </p:nvGrpSpPr>
        <p:grpSpPr>
          <a:xfrm>
            <a:off x="9057414" y="6169398"/>
            <a:ext cx="2219538" cy="416463"/>
            <a:chOff x="14936478" y="10173792"/>
            <a:chExt cx="3660214" cy="686779"/>
          </a:xfrm>
        </p:grpSpPr>
        <p:grpSp>
          <p:nvGrpSpPr>
            <p:cNvPr id="22" name="object 7">
              <a:extLst>
                <a:ext uri="{FF2B5EF4-FFF2-40B4-BE49-F238E27FC236}">
                  <a16:creationId xmlns:a16="http://schemas.microsoft.com/office/drawing/2014/main" id="{47E59F5A-F01C-48E6-35B9-05BB6D2F8666}"/>
                </a:ext>
              </a:extLst>
            </p:cNvPr>
            <p:cNvGrpSpPr/>
            <p:nvPr/>
          </p:nvGrpSpPr>
          <p:grpSpPr>
            <a:xfrm>
              <a:off x="18403017" y="10718966"/>
              <a:ext cx="193675" cy="141605"/>
              <a:chOff x="18403017" y="10718966"/>
              <a:chExt cx="193675" cy="141605"/>
            </a:xfrm>
          </p:grpSpPr>
          <p:pic>
            <p:nvPicPr>
              <p:cNvPr id="30" name="object 8">
                <a:extLst>
                  <a:ext uri="{FF2B5EF4-FFF2-40B4-BE49-F238E27FC236}">
                    <a16:creationId xmlns:a16="http://schemas.microsoft.com/office/drawing/2014/main" id="{56749815-EAC4-282C-57C7-ED87554416C5}"/>
                  </a:ext>
                </a:extLst>
              </p:cNvPr>
              <p:cNvPicPr/>
              <p:nvPr/>
            </p:nvPicPr>
            <p:blipFill>
              <a:blip r:embed="rId3" cstate="print"/>
              <a:stretch>
                <a:fillRect/>
              </a:stretch>
            </p:blipFill>
            <p:spPr>
              <a:xfrm>
                <a:off x="18519512" y="10785157"/>
                <a:ext cx="76783" cy="75201"/>
              </a:xfrm>
              <a:prstGeom prst="rect">
                <a:avLst/>
              </a:prstGeom>
            </p:spPr>
          </p:pic>
          <p:pic>
            <p:nvPicPr>
              <p:cNvPr id="31" name="object 9">
                <a:extLst>
                  <a:ext uri="{FF2B5EF4-FFF2-40B4-BE49-F238E27FC236}">
                    <a16:creationId xmlns:a16="http://schemas.microsoft.com/office/drawing/2014/main" id="{DA46C5CB-72CC-DC6C-E627-B0E5E406EB4C}"/>
                  </a:ext>
                </a:extLst>
              </p:cNvPr>
              <p:cNvPicPr/>
              <p:nvPr/>
            </p:nvPicPr>
            <p:blipFill>
              <a:blip r:embed="rId4" cstate="print"/>
              <a:stretch>
                <a:fillRect/>
              </a:stretch>
            </p:blipFill>
            <p:spPr>
              <a:xfrm>
                <a:off x="18403017" y="10718966"/>
                <a:ext cx="88049" cy="141388"/>
              </a:xfrm>
              <a:prstGeom prst="rect">
                <a:avLst/>
              </a:prstGeom>
            </p:spPr>
          </p:pic>
        </p:grpSp>
        <p:pic>
          <p:nvPicPr>
            <p:cNvPr id="23" name="object 10">
              <a:extLst>
                <a:ext uri="{FF2B5EF4-FFF2-40B4-BE49-F238E27FC236}">
                  <a16:creationId xmlns:a16="http://schemas.microsoft.com/office/drawing/2014/main" id="{8676A9E7-C903-13A4-BF42-BD2F998CA77A}"/>
                </a:ext>
              </a:extLst>
            </p:cNvPr>
            <p:cNvPicPr/>
            <p:nvPr/>
          </p:nvPicPr>
          <p:blipFill>
            <a:blip r:embed="rId5" cstate="print"/>
            <a:stretch>
              <a:fillRect/>
            </a:stretch>
          </p:blipFill>
          <p:spPr>
            <a:xfrm>
              <a:off x="17610720" y="10720942"/>
              <a:ext cx="98593" cy="137535"/>
            </a:xfrm>
            <a:prstGeom prst="rect">
              <a:avLst/>
            </a:prstGeom>
          </p:spPr>
        </p:pic>
        <p:pic>
          <p:nvPicPr>
            <p:cNvPr id="24" name="object 11">
              <a:extLst>
                <a:ext uri="{FF2B5EF4-FFF2-40B4-BE49-F238E27FC236}">
                  <a16:creationId xmlns:a16="http://schemas.microsoft.com/office/drawing/2014/main" id="{B0928163-1C8B-DFC7-FA1B-4460CBFD2A8F}"/>
                </a:ext>
              </a:extLst>
            </p:cNvPr>
            <p:cNvPicPr/>
            <p:nvPr/>
          </p:nvPicPr>
          <p:blipFill>
            <a:blip r:embed="rId6" cstate="print"/>
            <a:stretch>
              <a:fillRect/>
            </a:stretch>
          </p:blipFill>
          <p:spPr>
            <a:xfrm>
              <a:off x="17758285" y="10720378"/>
              <a:ext cx="127378" cy="138100"/>
            </a:xfrm>
            <a:prstGeom prst="rect">
              <a:avLst/>
            </a:prstGeom>
          </p:spPr>
        </p:pic>
        <p:pic>
          <p:nvPicPr>
            <p:cNvPr id="25" name="object 12">
              <a:extLst>
                <a:ext uri="{FF2B5EF4-FFF2-40B4-BE49-F238E27FC236}">
                  <a16:creationId xmlns:a16="http://schemas.microsoft.com/office/drawing/2014/main" id="{78FB6E91-DF8B-30E1-853A-179BA314856A}"/>
                </a:ext>
              </a:extLst>
            </p:cNvPr>
            <p:cNvPicPr/>
            <p:nvPr/>
          </p:nvPicPr>
          <p:blipFill>
            <a:blip r:embed="rId7" cstate="print"/>
            <a:stretch>
              <a:fillRect/>
            </a:stretch>
          </p:blipFill>
          <p:spPr>
            <a:xfrm>
              <a:off x="17942359" y="10720944"/>
              <a:ext cx="104981" cy="137535"/>
            </a:xfrm>
            <a:prstGeom prst="rect">
              <a:avLst/>
            </a:prstGeom>
          </p:spPr>
        </p:pic>
        <p:sp>
          <p:nvSpPr>
            <p:cNvPr id="26" name="object 13">
              <a:extLst>
                <a:ext uri="{FF2B5EF4-FFF2-40B4-BE49-F238E27FC236}">
                  <a16:creationId xmlns:a16="http://schemas.microsoft.com/office/drawing/2014/main" id="{06D63285-CDF9-0ADF-DFD2-A2335238E9F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7" name="object 14">
              <a:extLst>
                <a:ext uri="{FF2B5EF4-FFF2-40B4-BE49-F238E27FC236}">
                  <a16:creationId xmlns:a16="http://schemas.microsoft.com/office/drawing/2014/main" id="{00D0480D-ED9F-584C-4E1B-9201D3955BD9}"/>
                </a:ext>
              </a:extLst>
            </p:cNvPr>
            <p:cNvPicPr/>
            <p:nvPr/>
          </p:nvPicPr>
          <p:blipFill>
            <a:blip r:embed="rId8" cstate="print"/>
            <a:stretch>
              <a:fillRect/>
            </a:stretch>
          </p:blipFill>
          <p:spPr>
            <a:xfrm>
              <a:off x="18250089" y="10720945"/>
              <a:ext cx="103201" cy="137535"/>
            </a:xfrm>
            <a:prstGeom prst="rect">
              <a:avLst/>
            </a:prstGeom>
          </p:spPr>
        </p:pic>
        <p:pic>
          <p:nvPicPr>
            <p:cNvPr id="28" name="object 15">
              <a:extLst>
                <a:ext uri="{FF2B5EF4-FFF2-40B4-BE49-F238E27FC236}">
                  <a16:creationId xmlns:a16="http://schemas.microsoft.com/office/drawing/2014/main" id="{C6158F34-60A9-48FA-626C-844DF3AE15BA}"/>
                </a:ext>
              </a:extLst>
            </p:cNvPr>
            <p:cNvPicPr/>
            <p:nvPr/>
          </p:nvPicPr>
          <p:blipFill>
            <a:blip r:embed="rId9" cstate="print"/>
            <a:stretch>
              <a:fillRect/>
            </a:stretch>
          </p:blipFill>
          <p:spPr>
            <a:xfrm>
              <a:off x="16293188" y="10190702"/>
              <a:ext cx="2214001" cy="442412"/>
            </a:xfrm>
            <a:prstGeom prst="rect">
              <a:avLst/>
            </a:prstGeom>
          </p:spPr>
        </p:pic>
        <p:pic>
          <p:nvPicPr>
            <p:cNvPr id="29" name="object 16">
              <a:extLst>
                <a:ext uri="{FF2B5EF4-FFF2-40B4-BE49-F238E27FC236}">
                  <a16:creationId xmlns:a16="http://schemas.microsoft.com/office/drawing/2014/main" id="{975DF12A-A3BE-9B0B-7907-46EBE1F49B2D}"/>
                </a:ext>
              </a:extLst>
            </p:cNvPr>
            <p:cNvPicPr/>
            <p:nvPr/>
          </p:nvPicPr>
          <p:blipFill>
            <a:blip r:embed="rId10" cstate="print"/>
            <a:stretch>
              <a:fillRect/>
            </a:stretch>
          </p:blipFill>
          <p:spPr>
            <a:xfrm>
              <a:off x="14936478" y="10173792"/>
              <a:ext cx="1284986" cy="444322"/>
            </a:xfrm>
            <a:prstGeom prst="rect">
              <a:avLst/>
            </a:prstGeom>
          </p:spPr>
        </p:pic>
      </p:grpSp>
      <p:pic>
        <p:nvPicPr>
          <p:cNvPr id="2" name="Picture 1">
            <a:extLst>
              <a:ext uri="{FF2B5EF4-FFF2-40B4-BE49-F238E27FC236}">
                <a16:creationId xmlns:a16="http://schemas.microsoft.com/office/drawing/2014/main" id="{8FFAE1D5-83C9-61F2-A258-C0B6EF320738}"/>
              </a:ext>
            </a:extLst>
          </p:cNvPr>
          <p:cNvPicPr>
            <a:picLocks noChangeAspect="1"/>
          </p:cNvPicPr>
          <p:nvPr userDrawn="1"/>
        </p:nvPicPr>
        <p:blipFill rotWithShape="1">
          <a:blip r:embed="rId11" cstate="hqprint">
            <a:extLst>
              <a:ext uri="{28A0092B-C50C-407E-A947-70E740481C1C}">
                <a14:useLocalDpi xmlns:a14="http://schemas.microsoft.com/office/drawing/2010/main"/>
              </a:ext>
            </a:extLst>
          </a:blip>
          <a:srcRect/>
          <a:stretch/>
        </p:blipFill>
        <p:spPr>
          <a:xfrm>
            <a:off x="0" y="0"/>
            <a:ext cx="12194888" cy="5943182"/>
          </a:xfrm>
          <a:prstGeom prst="rect">
            <a:avLst/>
          </a:prstGeom>
        </p:spPr>
      </p:pic>
      <p:sp>
        <p:nvSpPr>
          <p:cNvPr id="7" name="object 4">
            <a:extLst>
              <a:ext uri="{FF2B5EF4-FFF2-40B4-BE49-F238E27FC236}">
                <a16:creationId xmlns:a16="http://schemas.microsoft.com/office/drawing/2014/main" id="{A09F21F9-95B6-3DE1-E523-3B90FDDF868D}"/>
              </a:ext>
            </a:extLst>
          </p:cNvPr>
          <p:cNvSpPr/>
          <p:nvPr userDrawn="1"/>
        </p:nvSpPr>
        <p:spPr>
          <a:xfrm>
            <a:off x="0" y="0"/>
            <a:ext cx="6095519" cy="5943472"/>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sp>
        <p:nvSpPr>
          <p:cNvPr id="8" name="object 4">
            <a:extLst>
              <a:ext uri="{FF2B5EF4-FFF2-40B4-BE49-F238E27FC236}">
                <a16:creationId xmlns:a16="http://schemas.microsoft.com/office/drawing/2014/main" id="{3BEFBEFF-B921-6AE9-C56C-FCE67CC54DD3}"/>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grpSp>
        <p:nvGrpSpPr>
          <p:cNvPr id="9" name="Group 8">
            <a:extLst>
              <a:ext uri="{FF2B5EF4-FFF2-40B4-BE49-F238E27FC236}">
                <a16:creationId xmlns:a16="http://schemas.microsoft.com/office/drawing/2014/main" id="{4778FD12-AF85-C998-5BE1-91897ABDA79A}"/>
              </a:ext>
            </a:extLst>
          </p:cNvPr>
          <p:cNvGrpSpPr/>
          <p:nvPr userDrawn="1"/>
        </p:nvGrpSpPr>
        <p:grpSpPr>
          <a:xfrm>
            <a:off x="9057414" y="6169397"/>
            <a:ext cx="2219538" cy="416463"/>
            <a:chOff x="14936478" y="10173792"/>
            <a:chExt cx="3660214" cy="686779"/>
          </a:xfrm>
        </p:grpSpPr>
        <p:grpSp>
          <p:nvGrpSpPr>
            <p:cNvPr id="10" name="object 7">
              <a:extLst>
                <a:ext uri="{FF2B5EF4-FFF2-40B4-BE49-F238E27FC236}">
                  <a16:creationId xmlns:a16="http://schemas.microsoft.com/office/drawing/2014/main" id="{74D0F9FC-F065-3970-6999-3872138683EF}"/>
                </a:ext>
              </a:extLst>
            </p:cNvPr>
            <p:cNvGrpSpPr/>
            <p:nvPr/>
          </p:nvGrpSpPr>
          <p:grpSpPr>
            <a:xfrm>
              <a:off x="18403017" y="10718966"/>
              <a:ext cx="193675" cy="141605"/>
              <a:chOff x="18403017" y="10718966"/>
              <a:chExt cx="193675" cy="141605"/>
            </a:xfrm>
          </p:grpSpPr>
          <p:pic>
            <p:nvPicPr>
              <p:cNvPr id="32" name="object 8">
                <a:extLst>
                  <a:ext uri="{FF2B5EF4-FFF2-40B4-BE49-F238E27FC236}">
                    <a16:creationId xmlns:a16="http://schemas.microsoft.com/office/drawing/2014/main" id="{DD94CA4F-B57F-38DA-FC49-33833DC572F5}"/>
                  </a:ext>
                </a:extLst>
              </p:cNvPr>
              <p:cNvPicPr/>
              <p:nvPr/>
            </p:nvPicPr>
            <p:blipFill>
              <a:blip r:embed="rId3" cstate="print"/>
              <a:stretch>
                <a:fillRect/>
              </a:stretch>
            </p:blipFill>
            <p:spPr>
              <a:xfrm>
                <a:off x="18519512" y="10785157"/>
                <a:ext cx="76783" cy="75201"/>
              </a:xfrm>
              <a:prstGeom prst="rect">
                <a:avLst/>
              </a:prstGeom>
            </p:spPr>
          </p:pic>
          <p:pic>
            <p:nvPicPr>
              <p:cNvPr id="33" name="object 9">
                <a:extLst>
                  <a:ext uri="{FF2B5EF4-FFF2-40B4-BE49-F238E27FC236}">
                    <a16:creationId xmlns:a16="http://schemas.microsoft.com/office/drawing/2014/main" id="{65833266-FAF9-ED9D-4E27-10030B5B3B0E}"/>
                  </a:ext>
                </a:extLst>
              </p:cNvPr>
              <p:cNvPicPr/>
              <p:nvPr/>
            </p:nvPicPr>
            <p:blipFill>
              <a:blip r:embed="rId4" cstate="print"/>
              <a:stretch>
                <a:fillRect/>
              </a:stretch>
            </p:blipFill>
            <p:spPr>
              <a:xfrm>
                <a:off x="18403017" y="10718966"/>
                <a:ext cx="88049" cy="141388"/>
              </a:xfrm>
              <a:prstGeom prst="rect">
                <a:avLst/>
              </a:prstGeom>
            </p:spPr>
          </p:pic>
        </p:grpSp>
        <p:pic>
          <p:nvPicPr>
            <p:cNvPr id="11" name="object 10">
              <a:extLst>
                <a:ext uri="{FF2B5EF4-FFF2-40B4-BE49-F238E27FC236}">
                  <a16:creationId xmlns:a16="http://schemas.microsoft.com/office/drawing/2014/main" id="{FEF52C20-8238-D1CB-0121-5883AD1821CF}"/>
                </a:ext>
              </a:extLst>
            </p:cNvPr>
            <p:cNvPicPr/>
            <p:nvPr/>
          </p:nvPicPr>
          <p:blipFill>
            <a:blip r:embed="rId5" cstate="print"/>
            <a:stretch>
              <a:fillRect/>
            </a:stretch>
          </p:blipFill>
          <p:spPr>
            <a:xfrm>
              <a:off x="17610720" y="10720942"/>
              <a:ext cx="98593" cy="137535"/>
            </a:xfrm>
            <a:prstGeom prst="rect">
              <a:avLst/>
            </a:prstGeom>
          </p:spPr>
        </p:pic>
        <p:pic>
          <p:nvPicPr>
            <p:cNvPr id="12" name="object 11">
              <a:extLst>
                <a:ext uri="{FF2B5EF4-FFF2-40B4-BE49-F238E27FC236}">
                  <a16:creationId xmlns:a16="http://schemas.microsoft.com/office/drawing/2014/main" id="{B86D92D5-F902-0548-019C-F3439BC5166E}"/>
                </a:ext>
              </a:extLst>
            </p:cNvPr>
            <p:cNvPicPr/>
            <p:nvPr/>
          </p:nvPicPr>
          <p:blipFill>
            <a:blip r:embed="rId6" cstate="print"/>
            <a:stretch>
              <a:fillRect/>
            </a:stretch>
          </p:blipFill>
          <p:spPr>
            <a:xfrm>
              <a:off x="17758285" y="10720378"/>
              <a:ext cx="127378" cy="138100"/>
            </a:xfrm>
            <a:prstGeom prst="rect">
              <a:avLst/>
            </a:prstGeom>
          </p:spPr>
        </p:pic>
        <p:pic>
          <p:nvPicPr>
            <p:cNvPr id="13" name="object 12">
              <a:extLst>
                <a:ext uri="{FF2B5EF4-FFF2-40B4-BE49-F238E27FC236}">
                  <a16:creationId xmlns:a16="http://schemas.microsoft.com/office/drawing/2014/main" id="{1F526F1F-F397-0911-DB9C-7770DAEFAEFF}"/>
                </a:ext>
              </a:extLst>
            </p:cNvPr>
            <p:cNvPicPr/>
            <p:nvPr/>
          </p:nvPicPr>
          <p:blipFill>
            <a:blip r:embed="rId7" cstate="print"/>
            <a:stretch>
              <a:fillRect/>
            </a:stretch>
          </p:blipFill>
          <p:spPr>
            <a:xfrm>
              <a:off x="17942359" y="10720944"/>
              <a:ext cx="104981" cy="137535"/>
            </a:xfrm>
            <a:prstGeom prst="rect">
              <a:avLst/>
            </a:prstGeom>
          </p:spPr>
        </p:pic>
        <p:sp>
          <p:nvSpPr>
            <p:cNvPr id="14" name="object 13">
              <a:extLst>
                <a:ext uri="{FF2B5EF4-FFF2-40B4-BE49-F238E27FC236}">
                  <a16:creationId xmlns:a16="http://schemas.microsoft.com/office/drawing/2014/main" id="{A64AA2F4-E39D-010D-CF5E-7AA4083C0E92}"/>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5" name="object 14">
              <a:extLst>
                <a:ext uri="{FF2B5EF4-FFF2-40B4-BE49-F238E27FC236}">
                  <a16:creationId xmlns:a16="http://schemas.microsoft.com/office/drawing/2014/main" id="{CF24CBD5-FB5D-E4AD-A957-9F30A49A239C}"/>
                </a:ext>
              </a:extLst>
            </p:cNvPr>
            <p:cNvPicPr/>
            <p:nvPr/>
          </p:nvPicPr>
          <p:blipFill>
            <a:blip r:embed="rId8" cstate="print"/>
            <a:stretch>
              <a:fillRect/>
            </a:stretch>
          </p:blipFill>
          <p:spPr>
            <a:xfrm>
              <a:off x="18250089" y="10720945"/>
              <a:ext cx="103201" cy="137535"/>
            </a:xfrm>
            <a:prstGeom prst="rect">
              <a:avLst/>
            </a:prstGeom>
          </p:spPr>
        </p:pic>
        <p:pic>
          <p:nvPicPr>
            <p:cNvPr id="16" name="object 15">
              <a:extLst>
                <a:ext uri="{FF2B5EF4-FFF2-40B4-BE49-F238E27FC236}">
                  <a16:creationId xmlns:a16="http://schemas.microsoft.com/office/drawing/2014/main" id="{D1860565-9D30-828F-55C2-94CD0FC6C01A}"/>
                </a:ext>
              </a:extLst>
            </p:cNvPr>
            <p:cNvPicPr/>
            <p:nvPr/>
          </p:nvPicPr>
          <p:blipFill>
            <a:blip r:embed="rId9" cstate="print"/>
            <a:stretch>
              <a:fillRect/>
            </a:stretch>
          </p:blipFill>
          <p:spPr>
            <a:xfrm>
              <a:off x="16293188" y="10190702"/>
              <a:ext cx="2214001" cy="442412"/>
            </a:xfrm>
            <a:prstGeom prst="rect">
              <a:avLst/>
            </a:prstGeom>
          </p:spPr>
        </p:pic>
        <p:pic>
          <p:nvPicPr>
            <p:cNvPr id="17" name="object 16">
              <a:extLst>
                <a:ext uri="{FF2B5EF4-FFF2-40B4-BE49-F238E27FC236}">
                  <a16:creationId xmlns:a16="http://schemas.microsoft.com/office/drawing/2014/main" id="{6E52B63A-F7A9-9F5D-B747-1969EF6F5AAC}"/>
                </a:ext>
              </a:extLst>
            </p:cNvPr>
            <p:cNvPicPr/>
            <p:nvPr/>
          </p:nvPicPr>
          <p:blipFill>
            <a:blip r:embed="rId10" cstate="print"/>
            <a:stretch>
              <a:fillRect/>
            </a:stretch>
          </p:blipFill>
          <p:spPr>
            <a:xfrm>
              <a:off x="14936478" y="10173792"/>
              <a:ext cx="1284986" cy="444322"/>
            </a:xfrm>
            <a:prstGeom prst="rect">
              <a:avLst/>
            </a:prstGeom>
          </p:spPr>
        </p:pic>
      </p:grpSp>
    </p:spTree>
    <p:extLst>
      <p:ext uri="{BB962C8B-B14F-4D97-AF65-F5344CB8AC3E}">
        <p14:creationId xmlns:p14="http://schemas.microsoft.com/office/powerpoint/2010/main" val="2311089236"/>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2_Trefoil Blue Cookie Backgroun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A47678-3C18-D10E-6F21-228CB31EA0B8}"/>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1"/>
            <a:ext cx="12194888" cy="5943182"/>
          </a:xfrm>
          <a:prstGeom prst="rect">
            <a:avLst/>
          </a:prstGeom>
        </p:spPr>
      </p:pic>
      <p:sp>
        <p:nvSpPr>
          <p:cNvPr id="3" name="object 4">
            <a:extLst>
              <a:ext uri="{FF2B5EF4-FFF2-40B4-BE49-F238E27FC236}">
                <a16:creationId xmlns:a16="http://schemas.microsoft.com/office/drawing/2014/main" id="{63F913F8-31DE-57C0-FA37-8A96314D4F56}"/>
              </a:ext>
            </a:extLst>
          </p:cNvPr>
          <p:cNvSpPr/>
          <p:nvPr/>
        </p:nvSpPr>
        <p:spPr>
          <a:xfrm>
            <a:off x="0" y="1"/>
            <a:ext cx="6095519" cy="5943472"/>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sp>
        <p:nvSpPr>
          <p:cNvPr id="18" name="Title 1">
            <a:extLst>
              <a:ext uri="{FF2B5EF4-FFF2-40B4-BE49-F238E27FC236}">
                <a16:creationId xmlns:a16="http://schemas.microsoft.com/office/drawing/2014/main" id="{B5B0F0DA-4355-1329-9D00-4DC8AED0FF60}"/>
              </a:ext>
            </a:extLst>
          </p:cNvPr>
          <p:cNvSpPr>
            <a:spLocks noGrp="1"/>
          </p:cNvSpPr>
          <p:nvPr>
            <p:ph type="title"/>
          </p:nvPr>
        </p:nvSpPr>
        <p:spPr>
          <a:xfrm>
            <a:off x="838471" y="841367"/>
            <a:ext cx="5257529" cy="410599"/>
          </a:xfrm>
          <a:prstGeom prst="rect">
            <a:avLst/>
          </a:prstGeom>
        </p:spPr>
        <p:txBody>
          <a:bodyPr/>
          <a:lstStyle>
            <a:lvl1pPr>
              <a:defRPr sz="2668"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9" name="Text Placeholder 3">
            <a:extLst>
              <a:ext uri="{FF2B5EF4-FFF2-40B4-BE49-F238E27FC236}">
                <a16:creationId xmlns:a16="http://schemas.microsoft.com/office/drawing/2014/main" id="{E18E0182-7B22-DCB8-FAA9-6917A23C7F43}"/>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object 4">
            <a:extLst>
              <a:ext uri="{FF2B5EF4-FFF2-40B4-BE49-F238E27FC236}">
                <a16:creationId xmlns:a16="http://schemas.microsoft.com/office/drawing/2014/main" id="{149CF4E2-7812-D465-1709-FC5ADE19D698}"/>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grpSp>
        <p:nvGrpSpPr>
          <p:cNvPr id="21" name="Group 20">
            <a:extLst>
              <a:ext uri="{FF2B5EF4-FFF2-40B4-BE49-F238E27FC236}">
                <a16:creationId xmlns:a16="http://schemas.microsoft.com/office/drawing/2014/main" id="{CA99FDFD-2011-C6F7-3205-6C142D77A1E8}"/>
              </a:ext>
            </a:extLst>
          </p:cNvPr>
          <p:cNvGrpSpPr/>
          <p:nvPr/>
        </p:nvGrpSpPr>
        <p:grpSpPr>
          <a:xfrm>
            <a:off x="9057414" y="6169398"/>
            <a:ext cx="2219538" cy="416463"/>
            <a:chOff x="14936478" y="10173792"/>
            <a:chExt cx="3660214" cy="686779"/>
          </a:xfrm>
        </p:grpSpPr>
        <p:grpSp>
          <p:nvGrpSpPr>
            <p:cNvPr id="22" name="object 7">
              <a:extLst>
                <a:ext uri="{FF2B5EF4-FFF2-40B4-BE49-F238E27FC236}">
                  <a16:creationId xmlns:a16="http://schemas.microsoft.com/office/drawing/2014/main" id="{47E59F5A-F01C-48E6-35B9-05BB6D2F8666}"/>
                </a:ext>
              </a:extLst>
            </p:cNvPr>
            <p:cNvGrpSpPr/>
            <p:nvPr/>
          </p:nvGrpSpPr>
          <p:grpSpPr>
            <a:xfrm>
              <a:off x="18403017" y="10718966"/>
              <a:ext cx="193675" cy="141605"/>
              <a:chOff x="18403017" y="10718966"/>
              <a:chExt cx="193675" cy="141605"/>
            </a:xfrm>
          </p:grpSpPr>
          <p:pic>
            <p:nvPicPr>
              <p:cNvPr id="30" name="object 8">
                <a:extLst>
                  <a:ext uri="{FF2B5EF4-FFF2-40B4-BE49-F238E27FC236}">
                    <a16:creationId xmlns:a16="http://schemas.microsoft.com/office/drawing/2014/main" id="{56749815-EAC4-282C-57C7-ED87554416C5}"/>
                  </a:ext>
                </a:extLst>
              </p:cNvPr>
              <p:cNvPicPr/>
              <p:nvPr/>
            </p:nvPicPr>
            <p:blipFill>
              <a:blip r:embed="rId3" cstate="print"/>
              <a:stretch>
                <a:fillRect/>
              </a:stretch>
            </p:blipFill>
            <p:spPr>
              <a:xfrm>
                <a:off x="18519512" y="10785157"/>
                <a:ext cx="76783" cy="75201"/>
              </a:xfrm>
              <a:prstGeom prst="rect">
                <a:avLst/>
              </a:prstGeom>
            </p:spPr>
          </p:pic>
          <p:pic>
            <p:nvPicPr>
              <p:cNvPr id="31" name="object 9">
                <a:extLst>
                  <a:ext uri="{FF2B5EF4-FFF2-40B4-BE49-F238E27FC236}">
                    <a16:creationId xmlns:a16="http://schemas.microsoft.com/office/drawing/2014/main" id="{DA46C5CB-72CC-DC6C-E627-B0E5E406EB4C}"/>
                  </a:ext>
                </a:extLst>
              </p:cNvPr>
              <p:cNvPicPr/>
              <p:nvPr/>
            </p:nvPicPr>
            <p:blipFill>
              <a:blip r:embed="rId4" cstate="print"/>
              <a:stretch>
                <a:fillRect/>
              </a:stretch>
            </p:blipFill>
            <p:spPr>
              <a:xfrm>
                <a:off x="18403017" y="10718966"/>
                <a:ext cx="88049" cy="141388"/>
              </a:xfrm>
              <a:prstGeom prst="rect">
                <a:avLst/>
              </a:prstGeom>
            </p:spPr>
          </p:pic>
        </p:grpSp>
        <p:pic>
          <p:nvPicPr>
            <p:cNvPr id="23" name="object 10">
              <a:extLst>
                <a:ext uri="{FF2B5EF4-FFF2-40B4-BE49-F238E27FC236}">
                  <a16:creationId xmlns:a16="http://schemas.microsoft.com/office/drawing/2014/main" id="{8676A9E7-C903-13A4-BF42-BD2F998CA77A}"/>
                </a:ext>
              </a:extLst>
            </p:cNvPr>
            <p:cNvPicPr/>
            <p:nvPr/>
          </p:nvPicPr>
          <p:blipFill>
            <a:blip r:embed="rId5" cstate="print"/>
            <a:stretch>
              <a:fillRect/>
            </a:stretch>
          </p:blipFill>
          <p:spPr>
            <a:xfrm>
              <a:off x="17610720" y="10720942"/>
              <a:ext cx="98593" cy="137535"/>
            </a:xfrm>
            <a:prstGeom prst="rect">
              <a:avLst/>
            </a:prstGeom>
          </p:spPr>
        </p:pic>
        <p:pic>
          <p:nvPicPr>
            <p:cNvPr id="24" name="object 11">
              <a:extLst>
                <a:ext uri="{FF2B5EF4-FFF2-40B4-BE49-F238E27FC236}">
                  <a16:creationId xmlns:a16="http://schemas.microsoft.com/office/drawing/2014/main" id="{B0928163-1C8B-DFC7-FA1B-4460CBFD2A8F}"/>
                </a:ext>
              </a:extLst>
            </p:cNvPr>
            <p:cNvPicPr/>
            <p:nvPr/>
          </p:nvPicPr>
          <p:blipFill>
            <a:blip r:embed="rId6" cstate="print"/>
            <a:stretch>
              <a:fillRect/>
            </a:stretch>
          </p:blipFill>
          <p:spPr>
            <a:xfrm>
              <a:off x="17758285" y="10720378"/>
              <a:ext cx="127378" cy="138100"/>
            </a:xfrm>
            <a:prstGeom prst="rect">
              <a:avLst/>
            </a:prstGeom>
          </p:spPr>
        </p:pic>
        <p:pic>
          <p:nvPicPr>
            <p:cNvPr id="25" name="object 12">
              <a:extLst>
                <a:ext uri="{FF2B5EF4-FFF2-40B4-BE49-F238E27FC236}">
                  <a16:creationId xmlns:a16="http://schemas.microsoft.com/office/drawing/2014/main" id="{78FB6E91-DF8B-30E1-853A-179BA314856A}"/>
                </a:ext>
              </a:extLst>
            </p:cNvPr>
            <p:cNvPicPr/>
            <p:nvPr/>
          </p:nvPicPr>
          <p:blipFill>
            <a:blip r:embed="rId7" cstate="print"/>
            <a:stretch>
              <a:fillRect/>
            </a:stretch>
          </p:blipFill>
          <p:spPr>
            <a:xfrm>
              <a:off x="17942359" y="10720944"/>
              <a:ext cx="104981" cy="137535"/>
            </a:xfrm>
            <a:prstGeom prst="rect">
              <a:avLst/>
            </a:prstGeom>
          </p:spPr>
        </p:pic>
        <p:sp>
          <p:nvSpPr>
            <p:cNvPr id="26" name="object 13">
              <a:extLst>
                <a:ext uri="{FF2B5EF4-FFF2-40B4-BE49-F238E27FC236}">
                  <a16:creationId xmlns:a16="http://schemas.microsoft.com/office/drawing/2014/main" id="{06D63285-CDF9-0ADF-DFD2-A2335238E9F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7" name="object 14">
              <a:extLst>
                <a:ext uri="{FF2B5EF4-FFF2-40B4-BE49-F238E27FC236}">
                  <a16:creationId xmlns:a16="http://schemas.microsoft.com/office/drawing/2014/main" id="{00D0480D-ED9F-584C-4E1B-9201D3955BD9}"/>
                </a:ext>
              </a:extLst>
            </p:cNvPr>
            <p:cNvPicPr/>
            <p:nvPr/>
          </p:nvPicPr>
          <p:blipFill>
            <a:blip r:embed="rId8" cstate="print"/>
            <a:stretch>
              <a:fillRect/>
            </a:stretch>
          </p:blipFill>
          <p:spPr>
            <a:xfrm>
              <a:off x="18250089" y="10720945"/>
              <a:ext cx="103201" cy="137535"/>
            </a:xfrm>
            <a:prstGeom prst="rect">
              <a:avLst/>
            </a:prstGeom>
          </p:spPr>
        </p:pic>
        <p:pic>
          <p:nvPicPr>
            <p:cNvPr id="28" name="object 15">
              <a:extLst>
                <a:ext uri="{FF2B5EF4-FFF2-40B4-BE49-F238E27FC236}">
                  <a16:creationId xmlns:a16="http://schemas.microsoft.com/office/drawing/2014/main" id="{C6158F34-60A9-48FA-626C-844DF3AE15BA}"/>
                </a:ext>
              </a:extLst>
            </p:cNvPr>
            <p:cNvPicPr/>
            <p:nvPr/>
          </p:nvPicPr>
          <p:blipFill>
            <a:blip r:embed="rId9" cstate="print"/>
            <a:stretch>
              <a:fillRect/>
            </a:stretch>
          </p:blipFill>
          <p:spPr>
            <a:xfrm>
              <a:off x="16293188" y="10190702"/>
              <a:ext cx="2214001" cy="442412"/>
            </a:xfrm>
            <a:prstGeom prst="rect">
              <a:avLst/>
            </a:prstGeom>
          </p:spPr>
        </p:pic>
        <p:pic>
          <p:nvPicPr>
            <p:cNvPr id="29" name="object 16">
              <a:extLst>
                <a:ext uri="{FF2B5EF4-FFF2-40B4-BE49-F238E27FC236}">
                  <a16:creationId xmlns:a16="http://schemas.microsoft.com/office/drawing/2014/main" id="{975DF12A-A3BE-9B0B-7907-46EBE1F49B2D}"/>
                </a:ext>
              </a:extLst>
            </p:cNvPr>
            <p:cNvPicPr/>
            <p:nvPr/>
          </p:nvPicPr>
          <p:blipFill>
            <a:blip r:embed="rId10" cstate="print"/>
            <a:stretch>
              <a:fillRect/>
            </a:stretch>
          </p:blipFill>
          <p:spPr>
            <a:xfrm>
              <a:off x="14936478" y="10173792"/>
              <a:ext cx="1284986" cy="444322"/>
            </a:xfrm>
            <a:prstGeom prst="rect">
              <a:avLst/>
            </a:prstGeom>
          </p:spPr>
        </p:pic>
      </p:grpSp>
    </p:spTree>
    <p:extLst>
      <p:ext uri="{BB962C8B-B14F-4D97-AF65-F5344CB8AC3E}">
        <p14:creationId xmlns:p14="http://schemas.microsoft.com/office/powerpoint/2010/main" val="3289992809"/>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p:cSld name="Trefoil Blue Lef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0" y="1523894"/>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339AD1"/>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6"/>
            <a:ext cx="5257529" cy="410599"/>
          </a:xfrm>
          <a:prstGeom prst="rect">
            <a:avLst/>
          </a:prstGeom>
        </p:spPr>
        <p:txBody>
          <a:bodyPr/>
          <a:lstStyle>
            <a:lvl1pPr>
              <a:defRPr sz="2668"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20" name="object 4">
            <a:extLst>
              <a:ext uri="{FF2B5EF4-FFF2-40B4-BE49-F238E27FC236}">
                <a16:creationId xmlns:a16="http://schemas.microsoft.com/office/drawing/2014/main" id="{B9E059E6-F21D-ACD4-755C-A348FA97EC8C}"/>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sp>
        <p:nvSpPr>
          <p:cNvPr id="3" name="object 2">
            <a:extLst>
              <a:ext uri="{FF2B5EF4-FFF2-40B4-BE49-F238E27FC236}">
                <a16:creationId xmlns:a16="http://schemas.microsoft.com/office/drawing/2014/main" id="{08D47D42-9F3A-50DF-E1E6-5BE92E91D582}"/>
              </a:ext>
            </a:extLst>
          </p:cNvPr>
          <p:cNvSpPr/>
          <p:nvPr userDrawn="1"/>
        </p:nvSpPr>
        <p:spPr>
          <a:xfrm>
            <a:off x="0"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339AD1"/>
          </a:solidFill>
        </p:spPr>
        <p:txBody>
          <a:bodyPr wrap="square" lIns="0" tIns="0" rIns="0" bIns="0" rtlCol="0"/>
          <a:lstStyle/>
          <a:p>
            <a:endParaRPr sz="1092"/>
          </a:p>
        </p:txBody>
      </p:sp>
      <p:grpSp>
        <p:nvGrpSpPr>
          <p:cNvPr id="4" name="Group 3">
            <a:extLst>
              <a:ext uri="{FF2B5EF4-FFF2-40B4-BE49-F238E27FC236}">
                <a16:creationId xmlns:a16="http://schemas.microsoft.com/office/drawing/2014/main" id="{498581AD-D30D-05C3-668C-16B3528DC407}"/>
              </a:ext>
            </a:extLst>
          </p:cNvPr>
          <p:cNvGrpSpPr/>
          <p:nvPr userDrawn="1"/>
        </p:nvGrpSpPr>
        <p:grpSpPr>
          <a:xfrm>
            <a:off x="9057414" y="6169397"/>
            <a:ext cx="2219538" cy="416463"/>
            <a:chOff x="14936478" y="10173792"/>
            <a:chExt cx="3660214" cy="686779"/>
          </a:xfrm>
        </p:grpSpPr>
        <p:grpSp>
          <p:nvGrpSpPr>
            <p:cNvPr id="5" name="object 7">
              <a:extLst>
                <a:ext uri="{FF2B5EF4-FFF2-40B4-BE49-F238E27FC236}">
                  <a16:creationId xmlns:a16="http://schemas.microsoft.com/office/drawing/2014/main" id="{ECECC61A-EF7E-DD7A-620E-99B99005FCFF}"/>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739C6024-2F2E-574A-191A-192A58068672}"/>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16A746DB-E543-9C26-D848-2AB4E7052A1E}"/>
                  </a:ext>
                </a:extLst>
              </p:cNvPr>
              <p:cNvPicPr/>
              <p:nvPr/>
            </p:nvPicPr>
            <p:blipFill>
              <a:blip r:embed="rId3" cstate="print"/>
              <a:stretch>
                <a:fillRect/>
              </a:stretch>
            </p:blipFill>
            <p:spPr>
              <a:xfrm>
                <a:off x="18403017" y="10718966"/>
                <a:ext cx="88049" cy="141388"/>
              </a:xfrm>
              <a:prstGeom prst="rect">
                <a:avLst/>
              </a:prstGeom>
            </p:spPr>
          </p:pic>
        </p:grpSp>
        <p:pic>
          <p:nvPicPr>
            <p:cNvPr id="17" name="object 10">
              <a:extLst>
                <a:ext uri="{FF2B5EF4-FFF2-40B4-BE49-F238E27FC236}">
                  <a16:creationId xmlns:a16="http://schemas.microsoft.com/office/drawing/2014/main" id="{902E68CF-C9B1-CC89-0099-5434FBA510DF}"/>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7A35F390-5B2F-D60D-6208-7020D0777FB3}"/>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5FBB06A0-0275-D04E-215E-2C27F53613E0}"/>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5285247C-04AE-0E4A-E027-FBB26315D226}"/>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7D0B2973-BEA2-47C0-7705-BEE98E2DE10F}"/>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3F38CB9E-09B9-92FE-D07E-1A39BE3290AB}"/>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FA66922E-E03C-19AA-E192-EC0AF806F47B}"/>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186E1F1E-9501-F1B2-40AC-B1307EFBBE14}"/>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spTree>
    <p:extLst>
      <p:ext uri="{BB962C8B-B14F-4D97-AF65-F5344CB8AC3E}">
        <p14:creationId xmlns:p14="http://schemas.microsoft.com/office/powerpoint/2010/main" val="3266122187"/>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p:cSld name="Trefoil Blue Righ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6099369" y="1523894"/>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339AD1"/>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6373244" y="1857938"/>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6373244" y="841367"/>
            <a:ext cx="5257529" cy="410599"/>
          </a:xfrm>
          <a:prstGeom prst="rect">
            <a:avLst/>
          </a:prstGeom>
        </p:spPr>
        <p:txBody>
          <a:bodyPr/>
          <a:lstStyle>
            <a:lvl1pPr>
              <a:defRPr sz="2668"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20" name="object 4">
            <a:extLst>
              <a:ext uri="{FF2B5EF4-FFF2-40B4-BE49-F238E27FC236}">
                <a16:creationId xmlns:a16="http://schemas.microsoft.com/office/drawing/2014/main" id="{B9E059E6-F21D-ACD4-755C-A348FA97EC8C}"/>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sp>
        <p:nvSpPr>
          <p:cNvPr id="3" name="object 2">
            <a:extLst>
              <a:ext uri="{FF2B5EF4-FFF2-40B4-BE49-F238E27FC236}">
                <a16:creationId xmlns:a16="http://schemas.microsoft.com/office/drawing/2014/main" id="{475B2B3E-0188-4C68-E503-01B3DD8B3B84}"/>
              </a:ext>
            </a:extLst>
          </p:cNvPr>
          <p:cNvSpPr/>
          <p:nvPr userDrawn="1"/>
        </p:nvSpPr>
        <p:spPr>
          <a:xfrm>
            <a:off x="6099369"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339AD1"/>
          </a:solidFill>
        </p:spPr>
        <p:txBody>
          <a:bodyPr wrap="square" lIns="0" tIns="0" rIns="0" bIns="0" rtlCol="0"/>
          <a:lstStyle/>
          <a:p>
            <a:endParaRPr sz="1092"/>
          </a:p>
        </p:txBody>
      </p:sp>
      <p:grpSp>
        <p:nvGrpSpPr>
          <p:cNvPr id="4" name="Group 3">
            <a:extLst>
              <a:ext uri="{FF2B5EF4-FFF2-40B4-BE49-F238E27FC236}">
                <a16:creationId xmlns:a16="http://schemas.microsoft.com/office/drawing/2014/main" id="{70014615-024D-A581-4E7C-E0751E19B6E4}"/>
              </a:ext>
            </a:extLst>
          </p:cNvPr>
          <p:cNvGrpSpPr/>
          <p:nvPr userDrawn="1"/>
        </p:nvGrpSpPr>
        <p:grpSpPr>
          <a:xfrm>
            <a:off x="9057414" y="6169397"/>
            <a:ext cx="2219538" cy="416463"/>
            <a:chOff x="14936478" y="10173792"/>
            <a:chExt cx="3660214" cy="686779"/>
          </a:xfrm>
        </p:grpSpPr>
        <p:grpSp>
          <p:nvGrpSpPr>
            <p:cNvPr id="5" name="object 7">
              <a:extLst>
                <a:ext uri="{FF2B5EF4-FFF2-40B4-BE49-F238E27FC236}">
                  <a16:creationId xmlns:a16="http://schemas.microsoft.com/office/drawing/2014/main" id="{A3EDAA6A-443D-5709-7B0B-391098650D3C}"/>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3A004EC2-741F-8E08-5E37-2D82CB22711D}"/>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C18B9843-233A-6763-3286-DB5F4DBE6E34}"/>
                  </a:ext>
                </a:extLst>
              </p:cNvPr>
              <p:cNvPicPr/>
              <p:nvPr/>
            </p:nvPicPr>
            <p:blipFill>
              <a:blip r:embed="rId3" cstate="print"/>
              <a:stretch>
                <a:fillRect/>
              </a:stretch>
            </p:blipFill>
            <p:spPr>
              <a:xfrm>
                <a:off x="18403017" y="10718966"/>
                <a:ext cx="88049" cy="141388"/>
              </a:xfrm>
              <a:prstGeom prst="rect">
                <a:avLst/>
              </a:prstGeom>
            </p:spPr>
          </p:pic>
        </p:grpSp>
        <p:pic>
          <p:nvPicPr>
            <p:cNvPr id="17" name="object 10">
              <a:extLst>
                <a:ext uri="{FF2B5EF4-FFF2-40B4-BE49-F238E27FC236}">
                  <a16:creationId xmlns:a16="http://schemas.microsoft.com/office/drawing/2014/main" id="{468580AF-EEFB-2CB6-8DEC-7C14CFF48646}"/>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E942636E-4896-822C-482D-BF37A453D73C}"/>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62D27C28-2456-B03A-2F44-AF1AD60F6D73}"/>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24B15969-7B80-FBF9-F6DC-E800781CD11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E61859DE-5182-8B0B-233C-042B12F95351}"/>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80D4FD12-9A4F-88F4-0AEF-92F50B0154EA}"/>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0335794C-C806-34BB-1E61-E6E847D6768C}"/>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AC9CF6C7-2FDF-F931-2942-CA9C5EA8C8E3}"/>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spTree>
    <p:extLst>
      <p:ext uri="{BB962C8B-B14F-4D97-AF65-F5344CB8AC3E}">
        <p14:creationId xmlns:p14="http://schemas.microsoft.com/office/powerpoint/2010/main" val="28490741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p:cSld name="Trefoils Blue Image Banner">
    <p:spTree>
      <p:nvGrpSpPr>
        <p:cNvPr id="1" name=""/>
        <p:cNvGrpSpPr/>
        <p:nvPr/>
      </p:nvGrpSpPr>
      <p:grpSpPr>
        <a:xfrm>
          <a:off x="0" y="0"/>
          <a:ext cx="0" cy="0"/>
          <a:chOff x="0" y="0"/>
          <a:chExt cx="0" cy="0"/>
        </a:xfrm>
      </p:grpSpPr>
      <p:pic>
        <p:nvPicPr>
          <p:cNvPr id="2" name="Picture 1" descr="A picture containing food, chocolate&#10;&#10;Description automatically generated">
            <a:extLst>
              <a:ext uri="{FF2B5EF4-FFF2-40B4-BE49-F238E27FC236}">
                <a16:creationId xmlns:a16="http://schemas.microsoft.com/office/drawing/2014/main" id="{149714F6-429C-8088-5DE5-F8498A460820}"/>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2" y="1580690"/>
            <a:ext cx="12191036" cy="4355794"/>
          </a:xfrm>
          <a:prstGeom prst="rect">
            <a:avLst/>
          </a:prstGeom>
        </p:spPr>
      </p:pic>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3"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4"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5"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6"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7"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8"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9"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10"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99"/>
          </a:xfrm>
          <a:prstGeom prst="rect">
            <a:avLst/>
          </a:prstGeom>
        </p:spPr>
        <p:txBody>
          <a:bodyPr/>
          <a:lstStyle>
            <a:lvl1pPr algn="ctr">
              <a:defRPr sz="2668"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1CD91806-93EE-2F04-F7A8-ACD4E763FE47}"/>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
        <p:nvSpPr>
          <p:cNvPr id="31" name="Rectangle 30">
            <a:extLst>
              <a:ext uri="{FF2B5EF4-FFF2-40B4-BE49-F238E27FC236}">
                <a16:creationId xmlns:a16="http://schemas.microsoft.com/office/drawing/2014/main" id="{55729BB6-B42E-BB9C-7307-784C43F09F44}"/>
              </a:ext>
            </a:extLst>
          </p:cNvPr>
          <p:cNvSpPr/>
          <p:nvPr/>
        </p:nvSpPr>
        <p:spPr>
          <a:xfrm>
            <a:off x="914328"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2" name="Rectangle 31">
            <a:extLst>
              <a:ext uri="{FF2B5EF4-FFF2-40B4-BE49-F238E27FC236}">
                <a16:creationId xmlns:a16="http://schemas.microsoft.com/office/drawing/2014/main" id="{CA845B9A-EE38-FABD-2C8D-3D338BD1D298}"/>
              </a:ext>
            </a:extLst>
          </p:cNvPr>
          <p:cNvSpPr/>
          <p:nvPr/>
        </p:nvSpPr>
        <p:spPr>
          <a:xfrm>
            <a:off x="4402445"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3" name="Rectangle 32">
            <a:extLst>
              <a:ext uri="{FF2B5EF4-FFF2-40B4-BE49-F238E27FC236}">
                <a16:creationId xmlns:a16="http://schemas.microsoft.com/office/drawing/2014/main" id="{800AB4BB-5F25-4887-935D-26BE05FC56A9}"/>
              </a:ext>
            </a:extLst>
          </p:cNvPr>
          <p:cNvSpPr/>
          <p:nvPr/>
        </p:nvSpPr>
        <p:spPr>
          <a:xfrm>
            <a:off x="7890561"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4" name="Text Placeholder 3">
            <a:extLst>
              <a:ext uri="{FF2B5EF4-FFF2-40B4-BE49-F238E27FC236}">
                <a16:creationId xmlns:a16="http://schemas.microsoft.com/office/drawing/2014/main" id="{EC014642-BFFD-4096-FC82-3ABEC1A57787}"/>
              </a:ext>
            </a:extLst>
          </p:cNvPr>
          <p:cNvSpPr>
            <a:spLocks noGrp="1"/>
          </p:cNvSpPr>
          <p:nvPr>
            <p:ph type="body" sz="quarter" idx="10"/>
          </p:nvPr>
        </p:nvSpPr>
        <p:spPr>
          <a:xfrm>
            <a:off x="1198022" y="2412430"/>
            <a:ext cx="2772441" cy="1437097"/>
          </a:xfrm>
          <a:prstGeom prst="rect">
            <a:avLst/>
          </a:prstGeom>
        </p:spPr>
        <p:txBody>
          <a:bodyPr/>
          <a:lstStyle>
            <a:lvl1pPr>
              <a:defRPr sz="194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3">
            <a:extLst>
              <a:ext uri="{FF2B5EF4-FFF2-40B4-BE49-F238E27FC236}">
                <a16:creationId xmlns:a16="http://schemas.microsoft.com/office/drawing/2014/main" id="{A05B87A5-BFED-99D9-4840-369E1F9AC9EA}"/>
              </a:ext>
            </a:extLst>
          </p:cNvPr>
          <p:cNvSpPr>
            <a:spLocks noGrp="1"/>
          </p:cNvSpPr>
          <p:nvPr>
            <p:ph type="body" sz="quarter" idx="11"/>
          </p:nvPr>
        </p:nvSpPr>
        <p:spPr>
          <a:xfrm>
            <a:off x="4705481" y="2412430"/>
            <a:ext cx="2772441" cy="1437097"/>
          </a:xfrm>
          <a:prstGeom prst="rect">
            <a:avLst/>
          </a:prstGeom>
        </p:spPr>
        <p:txBody>
          <a:bodyPr/>
          <a:lstStyle>
            <a:lvl1pPr>
              <a:defRPr sz="194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3">
            <a:extLst>
              <a:ext uri="{FF2B5EF4-FFF2-40B4-BE49-F238E27FC236}">
                <a16:creationId xmlns:a16="http://schemas.microsoft.com/office/drawing/2014/main" id="{31177C44-6048-76CB-2DE7-E29C650BADE3}"/>
              </a:ext>
            </a:extLst>
          </p:cNvPr>
          <p:cNvSpPr>
            <a:spLocks noGrp="1"/>
          </p:cNvSpPr>
          <p:nvPr>
            <p:ph type="body" sz="quarter" idx="12"/>
          </p:nvPr>
        </p:nvSpPr>
        <p:spPr>
          <a:xfrm>
            <a:off x="8200047" y="2412430"/>
            <a:ext cx="2772441" cy="1437097"/>
          </a:xfrm>
          <a:prstGeom prst="rect">
            <a:avLst/>
          </a:prstGeom>
        </p:spPr>
        <p:txBody>
          <a:bodyPr/>
          <a:lstStyle>
            <a:lvl1pPr>
              <a:defRPr sz="194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food, chocolate&#10;&#10;Description automatically generated">
            <a:extLst>
              <a:ext uri="{FF2B5EF4-FFF2-40B4-BE49-F238E27FC236}">
                <a16:creationId xmlns:a16="http://schemas.microsoft.com/office/drawing/2014/main" id="{582023D6-DAAB-F67A-376C-B0189DCC01F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 y="1580690"/>
            <a:ext cx="12191036" cy="4355794"/>
          </a:xfrm>
          <a:prstGeom prst="rect">
            <a:avLst/>
          </a:prstGeom>
        </p:spPr>
      </p:pic>
      <p:grpSp>
        <p:nvGrpSpPr>
          <p:cNvPr id="5" name="Group 4">
            <a:extLst>
              <a:ext uri="{FF2B5EF4-FFF2-40B4-BE49-F238E27FC236}">
                <a16:creationId xmlns:a16="http://schemas.microsoft.com/office/drawing/2014/main" id="{2AFCCE60-11AB-1896-C555-36F45041B1F2}"/>
              </a:ext>
            </a:extLst>
          </p:cNvPr>
          <p:cNvGrpSpPr/>
          <p:nvPr userDrawn="1"/>
        </p:nvGrpSpPr>
        <p:grpSpPr>
          <a:xfrm>
            <a:off x="9057414" y="6169397"/>
            <a:ext cx="2219538" cy="416463"/>
            <a:chOff x="14936478" y="10173792"/>
            <a:chExt cx="3660214" cy="686779"/>
          </a:xfrm>
        </p:grpSpPr>
        <p:grpSp>
          <p:nvGrpSpPr>
            <p:cNvPr id="18" name="object 7">
              <a:extLst>
                <a:ext uri="{FF2B5EF4-FFF2-40B4-BE49-F238E27FC236}">
                  <a16:creationId xmlns:a16="http://schemas.microsoft.com/office/drawing/2014/main" id="{E22D10D7-D4C1-4AB9-1A5D-80B2A790CA98}"/>
                </a:ext>
              </a:extLst>
            </p:cNvPr>
            <p:cNvGrpSpPr/>
            <p:nvPr/>
          </p:nvGrpSpPr>
          <p:grpSpPr>
            <a:xfrm>
              <a:off x="18403017" y="10718966"/>
              <a:ext cx="193675" cy="141605"/>
              <a:chOff x="18403017" y="10718966"/>
              <a:chExt cx="193675" cy="141605"/>
            </a:xfrm>
          </p:grpSpPr>
          <p:pic>
            <p:nvPicPr>
              <p:cNvPr id="26" name="object 8">
                <a:extLst>
                  <a:ext uri="{FF2B5EF4-FFF2-40B4-BE49-F238E27FC236}">
                    <a16:creationId xmlns:a16="http://schemas.microsoft.com/office/drawing/2014/main" id="{B3F9F843-E8C3-9B78-6B8A-BDE90F0DC5AC}"/>
                  </a:ext>
                </a:extLst>
              </p:cNvPr>
              <p:cNvPicPr/>
              <p:nvPr/>
            </p:nvPicPr>
            <p:blipFill>
              <a:blip r:embed="rId3" cstate="print"/>
              <a:stretch>
                <a:fillRect/>
              </a:stretch>
            </p:blipFill>
            <p:spPr>
              <a:xfrm>
                <a:off x="18519512" y="10785157"/>
                <a:ext cx="76783" cy="75201"/>
              </a:xfrm>
              <a:prstGeom prst="rect">
                <a:avLst/>
              </a:prstGeom>
            </p:spPr>
          </p:pic>
          <p:pic>
            <p:nvPicPr>
              <p:cNvPr id="27" name="object 9">
                <a:extLst>
                  <a:ext uri="{FF2B5EF4-FFF2-40B4-BE49-F238E27FC236}">
                    <a16:creationId xmlns:a16="http://schemas.microsoft.com/office/drawing/2014/main" id="{36201E55-BB97-E172-4C9C-B7632442610C}"/>
                  </a:ext>
                </a:extLst>
              </p:cNvPr>
              <p:cNvPicPr/>
              <p:nvPr/>
            </p:nvPicPr>
            <p:blipFill>
              <a:blip r:embed="rId4" cstate="print"/>
              <a:stretch>
                <a:fillRect/>
              </a:stretch>
            </p:blipFill>
            <p:spPr>
              <a:xfrm>
                <a:off x="18403017" y="10718966"/>
                <a:ext cx="88049" cy="141388"/>
              </a:xfrm>
              <a:prstGeom prst="rect">
                <a:avLst/>
              </a:prstGeom>
            </p:spPr>
          </p:pic>
        </p:grpSp>
        <p:pic>
          <p:nvPicPr>
            <p:cNvPr id="19" name="object 10">
              <a:extLst>
                <a:ext uri="{FF2B5EF4-FFF2-40B4-BE49-F238E27FC236}">
                  <a16:creationId xmlns:a16="http://schemas.microsoft.com/office/drawing/2014/main" id="{1BBA405C-FCED-2F37-3D27-DEFF05E490BF}"/>
                </a:ext>
              </a:extLst>
            </p:cNvPr>
            <p:cNvPicPr/>
            <p:nvPr/>
          </p:nvPicPr>
          <p:blipFill>
            <a:blip r:embed="rId5" cstate="print"/>
            <a:stretch>
              <a:fillRect/>
            </a:stretch>
          </p:blipFill>
          <p:spPr>
            <a:xfrm>
              <a:off x="17610720" y="10720942"/>
              <a:ext cx="98593" cy="137535"/>
            </a:xfrm>
            <a:prstGeom prst="rect">
              <a:avLst/>
            </a:prstGeom>
          </p:spPr>
        </p:pic>
        <p:pic>
          <p:nvPicPr>
            <p:cNvPr id="20" name="object 11">
              <a:extLst>
                <a:ext uri="{FF2B5EF4-FFF2-40B4-BE49-F238E27FC236}">
                  <a16:creationId xmlns:a16="http://schemas.microsoft.com/office/drawing/2014/main" id="{61ECD71F-5081-62D3-9318-2D7E37C82F44}"/>
                </a:ext>
              </a:extLst>
            </p:cNvPr>
            <p:cNvPicPr/>
            <p:nvPr/>
          </p:nvPicPr>
          <p:blipFill>
            <a:blip r:embed="rId6" cstate="print"/>
            <a:stretch>
              <a:fillRect/>
            </a:stretch>
          </p:blipFill>
          <p:spPr>
            <a:xfrm>
              <a:off x="17758285" y="10720378"/>
              <a:ext cx="127378" cy="138100"/>
            </a:xfrm>
            <a:prstGeom prst="rect">
              <a:avLst/>
            </a:prstGeom>
          </p:spPr>
        </p:pic>
        <p:pic>
          <p:nvPicPr>
            <p:cNvPr id="21" name="object 12">
              <a:extLst>
                <a:ext uri="{FF2B5EF4-FFF2-40B4-BE49-F238E27FC236}">
                  <a16:creationId xmlns:a16="http://schemas.microsoft.com/office/drawing/2014/main" id="{6D08D916-6E64-30DC-008C-D35C45A1680D}"/>
                </a:ext>
              </a:extLst>
            </p:cNvPr>
            <p:cNvPicPr/>
            <p:nvPr/>
          </p:nvPicPr>
          <p:blipFill>
            <a:blip r:embed="rId7" cstate="print"/>
            <a:stretch>
              <a:fillRect/>
            </a:stretch>
          </p:blipFill>
          <p:spPr>
            <a:xfrm>
              <a:off x="17942359" y="10720944"/>
              <a:ext cx="104981" cy="137535"/>
            </a:xfrm>
            <a:prstGeom prst="rect">
              <a:avLst/>
            </a:prstGeom>
          </p:spPr>
        </p:pic>
        <p:sp>
          <p:nvSpPr>
            <p:cNvPr id="22" name="object 13">
              <a:extLst>
                <a:ext uri="{FF2B5EF4-FFF2-40B4-BE49-F238E27FC236}">
                  <a16:creationId xmlns:a16="http://schemas.microsoft.com/office/drawing/2014/main" id="{B97E0C3C-586E-75F8-A16C-D0FCB0049062}"/>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3" name="object 14">
              <a:extLst>
                <a:ext uri="{FF2B5EF4-FFF2-40B4-BE49-F238E27FC236}">
                  <a16:creationId xmlns:a16="http://schemas.microsoft.com/office/drawing/2014/main" id="{CA8D966F-A8CE-DEB8-0D17-DF1DB9A545C0}"/>
                </a:ext>
              </a:extLst>
            </p:cNvPr>
            <p:cNvPicPr/>
            <p:nvPr/>
          </p:nvPicPr>
          <p:blipFill>
            <a:blip r:embed="rId8" cstate="print"/>
            <a:stretch>
              <a:fillRect/>
            </a:stretch>
          </p:blipFill>
          <p:spPr>
            <a:xfrm>
              <a:off x="18250089" y="10720945"/>
              <a:ext cx="103201" cy="137535"/>
            </a:xfrm>
            <a:prstGeom prst="rect">
              <a:avLst/>
            </a:prstGeom>
          </p:spPr>
        </p:pic>
        <p:pic>
          <p:nvPicPr>
            <p:cNvPr id="24" name="object 15">
              <a:extLst>
                <a:ext uri="{FF2B5EF4-FFF2-40B4-BE49-F238E27FC236}">
                  <a16:creationId xmlns:a16="http://schemas.microsoft.com/office/drawing/2014/main" id="{F082F81E-FB71-B0F1-7129-9A0960C8B9DE}"/>
                </a:ext>
              </a:extLst>
            </p:cNvPr>
            <p:cNvPicPr/>
            <p:nvPr/>
          </p:nvPicPr>
          <p:blipFill>
            <a:blip r:embed="rId9" cstate="print"/>
            <a:stretch>
              <a:fillRect/>
            </a:stretch>
          </p:blipFill>
          <p:spPr>
            <a:xfrm>
              <a:off x="16293188" y="10190702"/>
              <a:ext cx="2214001" cy="442412"/>
            </a:xfrm>
            <a:prstGeom prst="rect">
              <a:avLst/>
            </a:prstGeom>
          </p:spPr>
        </p:pic>
        <p:pic>
          <p:nvPicPr>
            <p:cNvPr id="25" name="object 16">
              <a:extLst>
                <a:ext uri="{FF2B5EF4-FFF2-40B4-BE49-F238E27FC236}">
                  <a16:creationId xmlns:a16="http://schemas.microsoft.com/office/drawing/2014/main" id="{BC142297-C319-EB7C-0877-3A51DDE6A2C2}"/>
                </a:ext>
              </a:extLst>
            </p:cNvPr>
            <p:cNvPicPr/>
            <p:nvPr/>
          </p:nvPicPr>
          <p:blipFill>
            <a:blip r:embed="rId10" cstate="print"/>
            <a:stretch>
              <a:fillRect/>
            </a:stretch>
          </p:blipFill>
          <p:spPr>
            <a:xfrm>
              <a:off x="14936478" y="10173792"/>
              <a:ext cx="1284986" cy="444322"/>
            </a:xfrm>
            <a:prstGeom prst="rect">
              <a:avLst/>
            </a:prstGeom>
          </p:spPr>
        </p:pic>
      </p:grpSp>
      <p:sp>
        <p:nvSpPr>
          <p:cNvPr id="28" name="object 4">
            <a:extLst>
              <a:ext uri="{FF2B5EF4-FFF2-40B4-BE49-F238E27FC236}">
                <a16:creationId xmlns:a16="http://schemas.microsoft.com/office/drawing/2014/main" id="{9D36FF1E-D0AA-F909-C3DE-6E82F3FC4EE8}"/>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
        <p:nvSpPr>
          <p:cNvPr id="29" name="Rectangle 28">
            <a:extLst>
              <a:ext uri="{FF2B5EF4-FFF2-40B4-BE49-F238E27FC236}">
                <a16:creationId xmlns:a16="http://schemas.microsoft.com/office/drawing/2014/main" id="{6BE623CE-71ED-FF79-14C2-8D480CA8A342}"/>
              </a:ext>
            </a:extLst>
          </p:cNvPr>
          <p:cNvSpPr/>
          <p:nvPr userDrawn="1"/>
        </p:nvSpPr>
        <p:spPr>
          <a:xfrm>
            <a:off x="914327"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0" name="Rectangle 29">
            <a:extLst>
              <a:ext uri="{FF2B5EF4-FFF2-40B4-BE49-F238E27FC236}">
                <a16:creationId xmlns:a16="http://schemas.microsoft.com/office/drawing/2014/main" id="{2DF0DE4B-33A1-78AC-792B-D59FDC165E09}"/>
              </a:ext>
            </a:extLst>
          </p:cNvPr>
          <p:cNvSpPr/>
          <p:nvPr userDrawn="1"/>
        </p:nvSpPr>
        <p:spPr>
          <a:xfrm>
            <a:off x="4402444"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7" name="Rectangle 36">
            <a:extLst>
              <a:ext uri="{FF2B5EF4-FFF2-40B4-BE49-F238E27FC236}">
                <a16:creationId xmlns:a16="http://schemas.microsoft.com/office/drawing/2014/main" id="{74FE8689-2509-AE0E-BCD0-3F43EE000B45}"/>
              </a:ext>
            </a:extLst>
          </p:cNvPr>
          <p:cNvSpPr/>
          <p:nvPr userDrawn="1"/>
        </p:nvSpPr>
        <p:spPr>
          <a:xfrm>
            <a:off x="7890561"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Tree>
    <p:extLst>
      <p:ext uri="{BB962C8B-B14F-4D97-AF65-F5344CB8AC3E}">
        <p14:creationId xmlns:p14="http://schemas.microsoft.com/office/powerpoint/2010/main" val="358977245"/>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p:cSld name="Trefoil Blue Banner">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0" y="1523894"/>
            <a:ext cx="12191037"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339AD1"/>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99"/>
          </a:xfrm>
          <a:prstGeom prst="rect">
            <a:avLst/>
          </a:prstGeom>
        </p:spPr>
        <p:txBody>
          <a:bodyPr/>
          <a:lstStyle>
            <a:lvl1pPr algn="ctr">
              <a:defRPr sz="2668"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950353"/>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object 4">
            <a:extLst>
              <a:ext uri="{FF2B5EF4-FFF2-40B4-BE49-F238E27FC236}">
                <a16:creationId xmlns:a16="http://schemas.microsoft.com/office/drawing/2014/main" id="{D7914EEE-71EE-7ACC-8EE8-BEF75DB00D98}"/>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sp>
        <p:nvSpPr>
          <p:cNvPr id="2" name="object 2">
            <a:extLst>
              <a:ext uri="{FF2B5EF4-FFF2-40B4-BE49-F238E27FC236}">
                <a16:creationId xmlns:a16="http://schemas.microsoft.com/office/drawing/2014/main" id="{9D3115E0-9DA3-9376-1C68-DD7A94333DB3}"/>
              </a:ext>
            </a:extLst>
          </p:cNvPr>
          <p:cNvSpPr/>
          <p:nvPr userDrawn="1"/>
        </p:nvSpPr>
        <p:spPr>
          <a:xfrm>
            <a:off x="0" y="1523893"/>
            <a:ext cx="12191037"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339AD1"/>
          </a:solidFill>
        </p:spPr>
        <p:txBody>
          <a:bodyPr wrap="square" lIns="0" tIns="0" rIns="0" bIns="0" rtlCol="0"/>
          <a:lstStyle/>
          <a:p>
            <a:endParaRPr sz="1092"/>
          </a:p>
        </p:txBody>
      </p:sp>
      <p:grpSp>
        <p:nvGrpSpPr>
          <p:cNvPr id="3" name="Group 2">
            <a:extLst>
              <a:ext uri="{FF2B5EF4-FFF2-40B4-BE49-F238E27FC236}">
                <a16:creationId xmlns:a16="http://schemas.microsoft.com/office/drawing/2014/main" id="{EA7A2151-AD59-94BF-765A-278C727C8B65}"/>
              </a:ext>
            </a:extLst>
          </p:cNvPr>
          <p:cNvGrpSpPr/>
          <p:nvPr userDrawn="1"/>
        </p:nvGrpSpPr>
        <p:grpSpPr>
          <a:xfrm>
            <a:off x="9057414" y="6169397"/>
            <a:ext cx="2219538" cy="416463"/>
            <a:chOff x="14936478" y="10173792"/>
            <a:chExt cx="3660214" cy="686779"/>
          </a:xfrm>
        </p:grpSpPr>
        <p:grpSp>
          <p:nvGrpSpPr>
            <p:cNvPr id="4" name="object 7">
              <a:extLst>
                <a:ext uri="{FF2B5EF4-FFF2-40B4-BE49-F238E27FC236}">
                  <a16:creationId xmlns:a16="http://schemas.microsoft.com/office/drawing/2014/main" id="{1D6E7219-277E-26E9-1691-20D6C3D5070D}"/>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89029B43-EC0A-5210-64D3-5C61972F723D}"/>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CA1CED11-950C-589A-BEBC-18D20A5E08B4}"/>
                  </a:ext>
                </a:extLst>
              </p:cNvPr>
              <p:cNvPicPr/>
              <p:nvPr/>
            </p:nvPicPr>
            <p:blipFill>
              <a:blip r:embed="rId3" cstate="print"/>
              <a:stretch>
                <a:fillRect/>
              </a:stretch>
            </p:blipFill>
            <p:spPr>
              <a:xfrm>
                <a:off x="18403017" y="10718966"/>
                <a:ext cx="88049" cy="141388"/>
              </a:xfrm>
              <a:prstGeom prst="rect">
                <a:avLst/>
              </a:prstGeom>
            </p:spPr>
          </p:pic>
        </p:grpSp>
        <p:pic>
          <p:nvPicPr>
            <p:cNvPr id="5" name="object 10">
              <a:extLst>
                <a:ext uri="{FF2B5EF4-FFF2-40B4-BE49-F238E27FC236}">
                  <a16:creationId xmlns:a16="http://schemas.microsoft.com/office/drawing/2014/main" id="{0FC7A5C7-3E8A-51A9-085B-1EEBB83F074D}"/>
                </a:ext>
              </a:extLst>
            </p:cNvPr>
            <p:cNvPicPr/>
            <p:nvPr/>
          </p:nvPicPr>
          <p:blipFill>
            <a:blip r:embed="rId4" cstate="print"/>
            <a:stretch>
              <a:fillRect/>
            </a:stretch>
          </p:blipFill>
          <p:spPr>
            <a:xfrm>
              <a:off x="17610720" y="10720942"/>
              <a:ext cx="98593" cy="137535"/>
            </a:xfrm>
            <a:prstGeom prst="rect">
              <a:avLst/>
            </a:prstGeom>
          </p:spPr>
        </p:pic>
        <p:pic>
          <p:nvPicPr>
            <p:cNvPr id="20" name="object 11">
              <a:extLst>
                <a:ext uri="{FF2B5EF4-FFF2-40B4-BE49-F238E27FC236}">
                  <a16:creationId xmlns:a16="http://schemas.microsoft.com/office/drawing/2014/main" id="{48E0C50C-7C55-D024-214D-0CD6507074CD}"/>
                </a:ext>
              </a:extLst>
            </p:cNvPr>
            <p:cNvPicPr/>
            <p:nvPr/>
          </p:nvPicPr>
          <p:blipFill>
            <a:blip r:embed="rId5" cstate="print"/>
            <a:stretch>
              <a:fillRect/>
            </a:stretch>
          </p:blipFill>
          <p:spPr>
            <a:xfrm>
              <a:off x="17758285" y="10720378"/>
              <a:ext cx="127378" cy="138100"/>
            </a:xfrm>
            <a:prstGeom prst="rect">
              <a:avLst/>
            </a:prstGeom>
          </p:spPr>
        </p:pic>
        <p:pic>
          <p:nvPicPr>
            <p:cNvPr id="21" name="object 12">
              <a:extLst>
                <a:ext uri="{FF2B5EF4-FFF2-40B4-BE49-F238E27FC236}">
                  <a16:creationId xmlns:a16="http://schemas.microsoft.com/office/drawing/2014/main" id="{01C9C11B-0EDA-F7FF-8FF6-857F28726455}"/>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B9463F20-3AA4-A2E1-A85A-B6F71810685D}"/>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B35C5C8D-B5A0-77BA-C8C3-01BE3ABC21A3}"/>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F3937074-3FCF-91ED-C935-90FBDA066960}"/>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136967BD-B20A-08C5-43FA-EEC187984BA4}"/>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047052D6-F62D-10A7-4261-411076218C35}"/>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spTree>
    <p:extLst>
      <p:ext uri="{BB962C8B-B14F-4D97-AF65-F5344CB8AC3E}">
        <p14:creationId xmlns:p14="http://schemas.microsoft.com/office/powerpoint/2010/main" val="3239775305"/>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p:cSld name="Trefoil Blue Full">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0" y="1"/>
            <a:ext cx="12192000" cy="5943279"/>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339AD1"/>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7"/>
            <a:ext cx="5257529" cy="410599"/>
          </a:xfrm>
          <a:prstGeom prst="rect">
            <a:avLst/>
          </a:prstGeom>
        </p:spPr>
        <p:txBody>
          <a:bodyPr/>
          <a:lstStyle>
            <a:lvl1pPr>
              <a:defRPr sz="2668"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20" name="object 4">
            <a:extLst>
              <a:ext uri="{FF2B5EF4-FFF2-40B4-BE49-F238E27FC236}">
                <a16:creationId xmlns:a16="http://schemas.microsoft.com/office/drawing/2014/main" id="{B9E059E6-F21D-ACD4-755C-A348FA97EC8C}"/>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sp>
        <p:nvSpPr>
          <p:cNvPr id="3" name="object 2">
            <a:extLst>
              <a:ext uri="{FF2B5EF4-FFF2-40B4-BE49-F238E27FC236}">
                <a16:creationId xmlns:a16="http://schemas.microsoft.com/office/drawing/2014/main" id="{4036BC60-44AD-A7E6-28FB-EF2AE0B828A0}"/>
              </a:ext>
            </a:extLst>
          </p:cNvPr>
          <p:cNvSpPr/>
          <p:nvPr userDrawn="1"/>
        </p:nvSpPr>
        <p:spPr>
          <a:xfrm>
            <a:off x="0" y="0"/>
            <a:ext cx="12192000" cy="5943279"/>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339AD1"/>
          </a:solidFill>
        </p:spPr>
        <p:txBody>
          <a:bodyPr wrap="square" lIns="0" tIns="0" rIns="0" bIns="0" rtlCol="0"/>
          <a:lstStyle/>
          <a:p>
            <a:endParaRPr sz="1092"/>
          </a:p>
        </p:txBody>
      </p:sp>
      <p:grpSp>
        <p:nvGrpSpPr>
          <p:cNvPr id="4" name="Group 3">
            <a:extLst>
              <a:ext uri="{FF2B5EF4-FFF2-40B4-BE49-F238E27FC236}">
                <a16:creationId xmlns:a16="http://schemas.microsoft.com/office/drawing/2014/main" id="{7F916C05-10D1-AC57-222F-C1DF5C34D7E2}"/>
              </a:ext>
            </a:extLst>
          </p:cNvPr>
          <p:cNvGrpSpPr/>
          <p:nvPr userDrawn="1"/>
        </p:nvGrpSpPr>
        <p:grpSpPr>
          <a:xfrm>
            <a:off x="9057414" y="6169397"/>
            <a:ext cx="2219538" cy="416463"/>
            <a:chOff x="14936478" y="10173792"/>
            <a:chExt cx="3660214" cy="686779"/>
          </a:xfrm>
        </p:grpSpPr>
        <p:grpSp>
          <p:nvGrpSpPr>
            <p:cNvPr id="5" name="object 7">
              <a:extLst>
                <a:ext uri="{FF2B5EF4-FFF2-40B4-BE49-F238E27FC236}">
                  <a16:creationId xmlns:a16="http://schemas.microsoft.com/office/drawing/2014/main" id="{C5CCABFC-8906-EFBC-0266-12FA3F920091}"/>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5148188D-647A-575D-546F-D11C732CFCF6}"/>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E45DEC2E-5F03-77B0-01EA-5FE508FDC58C}"/>
                  </a:ext>
                </a:extLst>
              </p:cNvPr>
              <p:cNvPicPr/>
              <p:nvPr/>
            </p:nvPicPr>
            <p:blipFill>
              <a:blip r:embed="rId3" cstate="print"/>
              <a:stretch>
                <a:fillRect/>
              </a:stretch>
            </p:blipFill>
            <p:spPr>
              <a:xfrm>
                <a:off x="18403017" y="10718966"/>
                <a:ext cx="88049" cy="141388"/>
              </a:xfrm>
              <a:prstGeom prst="rect">
                <a:avLst/>
              </a:prstGeom>
            </p:spPr>
          </p:pic>
        </p:grpSp>
        <p:pic>
          <p:nvPicPr>
            <p:cNvPr id="17" name="object 10">
              <a:extLst>
                <a:ext uri="{FF2B5EF4-FFF2-40B4-BE49-F238E27FC236}">
                  <a16:creationId xmlns:a16="http://schemas.microsoft.com/office/drawing/2014/main" id="{7EB0F30C-A34E-FF8E-6B54-35C2112EAB3D}"/>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8778904D-EABE-045C-4154-B1E96AE45128}"/>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E686F925-01C4-8B67-6B1E-08B26CBC7487}"/>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A8DB8E0C-6AE8-96D4-F639-BF97815501BB}"/>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202844F3-8BF9-9431-5D73-2FCBDE90FD5F}"/>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0FBCC19A-90D8-CF39-AFDE-5E25FE4CB052}"/>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6CE68353-C89A-D5C2-5EC8-886722F3F8EA}"/>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94D40CEC-CAC8-86AE-29AD-2E0BE8D6D299}"/>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spTree>
    <p:extLst>
      <p:ext uri="{BB962C8B-B14F-4D97-AF65-F5344CB8AC3E}">
        <p14:creationId xmlns:p14="http://schemas.microsoft.com/office/powerpoint/2010/main" val="1790571766"/>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p:cSld name="Samoas Purple Plai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BD66AD4-DB83-4C33-0AB1-A732759454E1}"/>
              </a:ext>
            </a:extLst>
          </p:cNvPr>
          <p:cNvSpPr>
            <a:spLocks noGrp="1"/>
          </p:cNvSpPr>
          <p:nvPr>
            <p:ph type="title"/>
          </p:nvPr>
        </p:nvSpPr>
        <p:spPr>
          <a:xfrm>
            <a:off x="838471" y="841367"/>
            <a:ext cx="5257529" cy="410599"/>
          </a:xfrm>
          <a:prstGeom prst="rect">
            <a:avLst/>
          </a:prstGeom>
        </p:spPr>
        <p:txBody>
          <a:bodyPr/>
          <a:lstStyle>
            <a:lvl1pPr>
              <a:defRPr sz="2668"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6" name="Text Placeholder 3">
            <a:extLst>
              <a:ext uri="{FF2B5EF4-FFF2-40B4-BE49-F238E27FC236}">
                <a16:creationId xmlns:a16="http://schemas.microsoft.com/office/drawing/2014/main" id="{C667923E-FF3C-4691-7FB6-84FD5F73FDD9}"/>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EC0DD8B8-B79B-15F4-E1D9-526E9341A48F}"/>
              </a:ext>
            </a:extLst>
          </p:cNvPr>
          <p:cNvGrpSpPr/>
          <p:nvPr/>
        </p:nvGrpSpPr>
        <p:grpSpPr>
          <a:xfrm>
            <a:off x="9057414" y="6169398"/>
            <a:ext cx="2219538" cy="416463"/>
            <a:chOff x="14936478" y="10173792"/>
            <a:chExt cx="3660214" cy="686779"/>
          </a:xfrm>
        </p:grpSpPr>
        <p:grpSp>
          <p:nvGrpSpPr>
            <p:cNvPr id="9" name="object 7">
              <a:extLst>
                <a:ext uri="{FF2B5EF4-FFF2-40B4-BE49-F238E27FC236}">
                  <a16:creationId xmlns:a16="http://schemas.microsoft.com/office/drawing/2014/main" id="{9B11EE7E-44A8-E024-97A5-47B88B539ABF}"/>
                </a:ext>
              </a:extLst>
            </p:cNvPr>
            <p:cNvGrpSpPr/>
            <p:nvPr/>
          </p:nvGrpSpPr>
          <p:grpSpPr>
            <a:xfrm>
              <a:off x="18403017" y="10718966"/>
              <a:ext cx="193675" cy="141605"/>
              <a:chOff x="18403017" y="10718966"/>
              <a:chExt cx="193675" cy="141605"/>
            </a:xfrm>
          </p:grpSpPr>
          <p:pic>
            <p:nvPicPr>
              <p:cNvPr id="17" name="object 8">
                <a:extLst>
                  <a:ext uri="{FF2B5EF4-FFF2-40B4-BE49-F238E27FC236}">
                    <a16:creationId xmlns:a16="http://schemas.microsoft.com/office/drawing/2014/main" id="{AD31A88B-6351-87C8-558B-C1512AB74D99}"/>
                  </a:ext>
                </a:extLst>
              </p:cNvPr>
              <p:cNvPicPr/>
              <p:nvPr/>
            </p:nvPicPr>
            <p:blipFill>
              <a:blip r:embed="rId2" cstate="print"/>
              <a:stretch>
                <a:fillRect/>
              </a:stretch>
            </p:blipFill>
            <p:spPr>
              <a:xfrm>
                <a:off x="18519512" y="10785157"/>
                <a:ext cx="76783" cy="75201"/>
              </a:xfrm>
              <a:prstGeom prst="rect">
                <a:avLst/>
              </a:prstGeom>
            </p:spPr>
          </p:pic>
          <p:pic>
            <p:nvPicPr>
              <p:cNvPr id="18" name="object 9">
                <a:extLst>
                  <a:ext uri="{FF2B5EF4-FFF2-40B4-BE49-F238E27FC236}">
                    <a16:creationId xmlns:a16="http://schemas.microsoft.com/office/drawing/2014/main" id="{97FED6F8-2D77-FEE2-766D-2C98AECC4060}"/>
                  </a:ext>
                </a:extLst>
              </p:cNvPr>
              <p:cNvPicPr/>
              <p:nvPr/>
            </p:nvPicPr>
            <p:blipFill>
              <a:blip r:embed="rId3" cstate="print"/>
              <a:stretch>
                <a:fillRect/>
              </a:stretch>
            </p:blipFill>
            <p:spPr>
              <a:xfrm>
                <a:off x="18403017" y="10718966"/>
                <a:ext cx="88049" cy="141388"/>
              </a:xfrm>
              <a:prstGeom prst="rect">
                <a:avLst/>
              </a:prstGeom>
            </p:spPr>
          </p:pic>
        </p:grpSp>
        <p:pic>
          <p:nvPicPr>
            <p:cNvPr id="10" name="object 10">
              <a:extLst>
                <a:ext uri="{FF2B5EF4-FFF2-40B4-BE49-F238E27FC236}">
                  <a16:creationId xmlns:a16="http://schemas.microsoft.com/office/drawing/2014/main" id="{4BB6D6AE-7548-9755-7AED-C8D4B6671A8F}"/>
                </a:ext>
              </a:extLst>
            </p:cNvPr>
            <p:cNvPicPr/>
            <p:nvPr/>
          </p:nvPicPr>
          <p:blipFill>
            <a:blip r:embed="rId4" cstate="print"/>
            <a:stretch>
              <a:fillRect/>
            </a:stretch>
          </p:blipFill>
          <p:spPr>
            <a:xfrm>
              <a:off x="17610720" y="10720942"/>
              <a:ext cx="98593" cy="137535"/>
            </a:xfrm>
            <a:prstGeom prst="rect">
              <a:avLst/>
            </a:prstGeom>
          </p:spPr>
        </p:pic>
        <p:pic>
          <p:nvPicPr>
            <p:cNvPr id="11" name="object 11">
              <a:extLst>
                <a:ext uri="{FF2B5EF4-FFF2-40B4-BE49-F238E27FC236}">
                  <a16:creationId xmlns:a16="http://schemas.microsoft.com/office/drawing/2014/main" id="{08EB942B-A3C0-B6DB-B46D-0FFBA4F8C3FA}"/>
                </a:ext>
              </a:extLst>
            </p:cNvPr>
            <p:cNvPicPr/>
            <p:nvPr/>
          </p:nvPicPr>
          <p:blipFill>
            <a:blip r:embed="rId5" cstate="print"/>
            <a:stretch>
              <a:fillRect/>
            </a:stretch>
          </p:blipFill>
          <p:spPr>
            <a:xfrm>
              <a:off x="17758285" y="10720378"/>
              <a:ext cx="127378" cy="138100"/>
            </a:xfrm>
            <a:prstGeom prst="rect">
              <a:avLst/>
            </a:prstGeom>
          </p:spPr>
        </p:pic>
        <p:pic>
          <p:nvPicPr>
            <p:cNvPr id="12" name="object 12">
              <a:extLst>
                <a:ext uri="{FF2B5EF4-FFF2-40B4-BE49-F238E27FC236}">
                  <a16:creationId xmlns:a16="http://schemas.microsoft.com/office/drawing/2014/main" id="{A1CEC79B-1803-AFE8-3A84-3BEA9CE4A8F7}"/>
                </a:ext>
              </a:extLst>
            </p:cNvPr>
            <p:cNvPicPr/>
            <p:nvPr/>
          </p:nvPicPr>
          <p:blipFill>
            <a:blip r:embed="rId6" cstate="print"/>
            <a:stretch>
              <a:fillRect/>
            </a:stretch>
          </p:blipFill>
          <p:spPr>
            <a:xfrm>
              <a:off x="17942359" y="10720944"/>
              <a:ext cx="104981" cy="137535"/>
            </a:xfrm>
            <a:prstGeom prst="rect">
              <a:avLst/>
            </a:prstGeom>
          </p:spPr>
        </p:pic>
        <p:sp>
          <p:nvSpPr>
            <p:cNvPr id="13" name="object 13">
              <a:extLst>
                <a:ext uri="{FF2B5EF4-FFF2-40B4-BE49-F238E27FC236}">
                  <a16:creationId xmlns:a16="http://schemas.microsoft.com/office/drawing/2014/main" id="{9484AF68-A145-8BDA-E007-24E037000BFD}"/>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4" name="object 14">
              <a:extLst>
                <a:ext uri="{FF2B5EF4-FFF2-40B4-BE49-F238E27FC236}">
                  <a16:creationId xmlns:a16="http://schemas.microsoft.com/office/drawing/2014/main" id="{8E7FA8E9-7D65-1716-C486-125A39197B2A}"/>
                </a:ext>
              </a:extLst>
            </p:cNvPr>
            <p:cNvPicPr/>
            <p:nvPr/>
          </p:nvPicPr>
          <p:blipFill>
            <a:blip r:embed="rId7" cstate="print"/>
            <a:stretch>
              <a:fillRect/>
            </a:stretch>
          </p:blipFill>
          <p:spPr>
            <a:xfrm>
              <a:off x="18250089" y="10720945"/>
              <a:ext cx="103201" cy="137535"/>
            </a:xfrm>
            <a:prstGeom prst="rect">
              <a:avLst/>
            </a:prstGeom>
          </p:spPr>
        </p:pic>
        <p:pic>
          <p:nvPicPr>
            <p:cNvPr id="15" name="object 15">
              <a:extLst>
                <a:ext uri="{FF2B5EF4-FFF2-40B4-BE49-F238E27FC236}">
                  <a16:creationId xmlns:a16="http://schemas.microsoft.com/office/drawing/2014/main" id="{682FA204-7FFD-FF10-5765-421B43757797}"/>
                </a:ext>
              </a:extLst>
            </p:cNvPr>
            <p:cNvPicPr/>
            <p:nvPr/>
          </p:nvPicPr>
          <p:blipFill>
            <a:blip r:embed="rId8" cstate="print"/>
            <a:stretch>
              <a:fillRect/>
            </a:stretch>
          </p:blipFill>
          <p:spPr>
            <a:xfrm>
              <a:off x="16293188" y="10190702"/>
              <a:ext cx="2214001" cy="442412"/>
            </a:xfrm>
            <a:prstGeom prst="rect">
              <a:avLst/>
            </a:prstGeom>
          </p:spPr>
        </p:pic>
        <p:pic>
          <p:nvPicPr>
            <p:cNvPr id="16" name="object 16">
              <a:extLst>
                <a:ext uri="{FF2B5EF4-FFF2-40B4-BE49-F238E27FC236}">
                  <a16:creationId xmlns:a16="http://schemas.microsoft.com/office/drawing/2014/main" id="{E96FF8C3-2FD2-FEAD-BA24-443D03675C61}"/>
                </a:ext>
              </a:extLst>
            </p:cNvPr>
            <p:cNvPicPr/>
            <p:nvPr/>
          </p:nvPicPr>
          <p:blipFill>
            <a:blip r:embed="rId9" cstate="print"/>
            <a:stretch>
              <a:fillRect/>
            </a:stretch>
          </p:blipFill>
          <p:spPr>
            <a:xfrm>
              <a:off x="14936478" y="10173792"/>
              <a:ext cx="1284986" cy="444322"/>
            </a:xfrm>
            <a:prstGeom prst="rect">
              <a:avLst/>
            </a:prstGeom>
          </p:spPr>
        </p:pic>
      </p:grpSp>
      <p:sp>
        <p:nvSpPr>
          <p:cNvPr id="19" name="object 4">
            <a:extLst>
              <a:ext uri="{FF2B5EF4-FFF2-40B4-BE49-F238E27FC236}">
                <a16:creationId xmlns:a16="http://schemas.microsoft.com/office/drawing/2014/main" id="{24298048-43B9-1F95-7D57-1B6DB5F277A1}"/>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grpSp>
        <p:nvGrpSpPr>
          <p:cNvPr id="2" name="Group 1">
            <a:extLst>
              <a:ext uri="{FF2B5EF4-FFF2-40B4-BE49-F238E27FC236}">
                <a16:creationId xmlns:a16="http://schemas.microsoft.com/office/drawing/2014/main" id="{5A8A0721-D5F3-5917-D0E1-D544AA936A77}"/>
              </a:ext>
            </a:extLst>
          </p:cNvPr>
          <p:cNvGrpSpPr/>
          <p:nvPr userDrawn="1"/>
        </p:nvGrpSpPr>
        <p:grpSpPr>
          <a:xfrm>
            <a:off x="9057414" y="6169397"/>
            <a:ext cx="2219538" cy="416463"/>
            <a:chOff x="14936478" y="10173792"/>
            <a:chExt cx="3660214" cy="686779"/>
          </a:xfrm>
        </p:grpSpPr>
        <p:grpSp>
          <p:nvGrpSpPr>
            <p:cNvPr id="3" name="object 7">
              <a:extLst>
                <a:ext uri="{FF2B5EF4-FFF2-40B4-BE49-F238E27FC236}">
                  <a16:creationId xmlns:a16="http://schemas.microsoft.com/office/drawing/2014/main" id="{E8050F79-04BF-CC5B-B43A-92A05F45F6DE}"/>
                </a:ext>
              </a:extLst>
            </p:cNvPr>
            <p:cNvGrpSpPr/>
            <p:nvPr/>
          </p:nvGrpSpPr>
          <p:grpSpPr>
            <a:xfrm>
              <a:off x="18403017" y="10718966"/>
              <a:ext cx="193675" cy="141605"/>
              <a:chOff x="18403017" y="10718966"/>
              <a:chExt cx="193675" cy="141605"/>
            </a:xfrm>
          </p:grpSpPr>
          <p:pic>
            <p:nvPicPr>
              <p:cNvPr id="25" name="object 8">
                <a:extLst>
                  <a:ext uri="{FF2B5EF4-FFF2-40B4-BE49-F238E27FC236}">
                    <a16:creationId xmlns:a16="http://schemas.microsoft.com/office/drawing/2014/main" id="{352BAB11-ED3F-6CAB-8A89-AF6B28FD25B1}"/>
                  </a:ext>
                </a:extLst>
              </p:cNvPr>
              <p:cNvPicPr/>
              <p:nvPr/>
            </p:nvPicPr>
            <p:blipFill>
              <a:blip r:embed="rId2" cstate="print"/>
              <a:stretch>
                <a:fillRect/>
              </a:stretch>
            </p:blipFill>
            <p:spPr>
              <a:xfrm>
                <a:off x="18519512" y="10785157"/>
                <a:ext cx="76783" cy="75201"/>
              </a:xfrm>
              <a:prstGeom prst="rect">
                <a:avLst/>
              </a:prstGeom>
            </p:spPr>
          </p:pic>
          <p:pic>
            <p:nvPicPr>
              <p:cNvPr id="26" name="object 9">
                <a:extLst>
                  <a:ext uri="{FF2B5EF4-FFF2-40B4-BE49-F238E27FC236}">
                    <a16:creationId xmlns:a16="http://schemas.microsoft.com/office/drawing/2014/main" id="{44C29251-3AE3-B341-B52E-17F20E6D54B4}"/>
                  </a:ext>
                </a:extLst>
              </p:cNvPr>
              <p:cNvPicPr/>
              <p:nvPr/>
            </p:nvPicPr>
            <p:blipFill>
              <a:blip r:embed="rId3" cstate="print"/>
              <a:stretch>
                <a:fillRect/>
              </a:stretch>
            </p:blipFill>
            <p:spPr>
              <a:xfrm>
                <a:off x="18403017" y="10718966"/>
                <a:ext cx="88049" cy="141388"/>
              </a:xfrm>
              <a:prstGeom prst="rect">
                <a:avLst/>
              </a:prstGeom>
            </p:spPr>
          </p:pic>
        </p:grpSp>
        <p:pic>
          <p:nvPicPr>
            <p:cNvPr id="4" name="object 10">
              <a:extLst>
                <a:ext uri="{FF2B5EF4-FFF2-40B4-BE49-F238E27FC236}">
                  <a16:creationId xmlns:a16="http://schemas.microsoft.com/office/drawing/2014/main" id="{1B70DE37-2B62-3D60-2BB4-45E0E8FFF989}"/>
                </a:ext>
              </a:extLst>
            </p:cNvPr>
            <p:cNvPicPr/>
            <p:nvPr/>
          </p:nvPicPr>
          <p:blipFill>
            <a:blip r:embed="rId4" cstate="print"/>
            <a:stretch>
              <a:fillRect/>
            </a:stretch>
          </p:blipFill>
          <p:spPr>
            <a:xfrm>
              <a:off x="17610720" y="10720942"/>
              <a:ext cx="98593" cy="137535"/>
            </a:xfrm>
            <a:prstGeom prst="rect">
              <a:avLst/>
            </a:prstGeom>
          </p:spPr>
        </p:pic>
        <p:pic>
          <p:nvPicPr>
            <p:cNvPr id="7" name="object 11">
              <a:extLst>
                <a:ext uri="{FF2B5EF4-FFF2-40B4-BE49-F238E27FC236}">
                  <a16:creationId xmlns:a16="http://schemas.microsoft.com/office/drawing/2014/main" id="{534AC9B5-3979-D2DA-BD5E-1639F73A4E2F}"/>
                </a:ext>
              </a:extLst>
            </p:cNvPr>
            <p:cNvPicPr/>
            <p:nvPr/>
          </p:nvPicPr>
          <p:blipFill>
            <a:blip r:embed="rId5" cstate="print"/>
            <a:stretch>
              <a:fillRect/>
            </a:stretch>
          </p:blipFill>
          <p:spPr>
            <a:xfrm>
              <a:off x="17758285" y="10720378"/>
              <a:ext cx="127378" cy="138100"/>
            </a:xfrm>
            <a:prstGeom prst="rect">
              <a:avLst/>
            </a:prstGeom>
          </p:spPr>
        </p:pic>
        <p:pic>
          <p:nvPicPr>
            <p:cNvPr id="20" name="object 12">
              <a:extLst>
                <a:ext uri="{FF2B5EF4-FFF2-40B4-BE49-F238E27FC236}">
                  <a16:creationId xmlns:a16="http://schemas.microsoft.com/office/drawing/2014/main" id="{AC229E6C-D031-71B9-EB3F-1C36C2ECC775}"/>
                </a:ext>
              </a:extLst>
            </p:cNvPr>
            <p:cNvPicPr/>
            <p:nvPr/>
          </p:nvPicPr>
          <p:blipFill>
            <a:blip r:embed="rId6" cstate="print"/>
            <a:stretch>
              <a:fillRect/>
            </a:stretch>
          </p:blipFill>
          <p:spPr>
            <a:xfrm>
              <a:off x="17942359" y="10720944"/>
              <a:ext cx="104981" cy="137535"/>
            </a:xfrm>
            <a:prstGeom prst="rect">
              <a:avLst/>
            </a:prstGeom>
          </p:spPr>
        </p:pic>
        <p:sp>
          <p:nvSpPr>
            <p:cNvPr id="21" name="object 13">
              <a:extLst>
                <a:ext uri="{FF2B5EF4-FFF2-40B4-BE49-F238E27FC236}">
                  <a16:creationId xmlns:a16="http://schemas.microsoft.com/office/drawing/2014/main" id="{11A8BC4C-3D8B-29FB-01C5-327A9EA978E5}"/>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2" name="object 14">
              <a:extLst>
                <a:ext uri="{FF2B5EF4-FFF2-40B4-BE49-F238E27FC236}">
                  <a16:creationId xmlns:a16="http://schemas.microsoft.com/office/drawing/2014/main" id="{5B4F4CB5-D58A-2FCB-9492-CC3621AD33BC}"/>
                </a:ext>
              </a:extLst>
            </p:cNvPr>
            <p:cNvPicPr/>
            <p:nvPr/>
          </p:nvPicPr>
          <p:blipFill>
            <a:blip r:embed="rId7" cstate="print"/>
            <a:stretch>
              <a:fillRect/>
            </a:stretch>
          </p:blipFill>
          <p:spPr>
            <a:xfrm>
              <a:off x="18250089" y="10720945"/>
              <a:ext cx="103201" cy="137535"/>
            </a:xfrm>
            <a:prstGeom prst="rect">
              <a:avLst/>
            </a:prstGeom>
          </p:spPr>
        </p:pic>
        <p:pic>
          <p:nvPicPr>
            <p:cNvPr id="23" name="object 15">
              <a:extLst>
                <a:ext uri="{FF2B5EF4-FFF2-40B4-BE49-F238E27FC236}">
                  <a16:creationId xmlns:a16="http://schemas.microsoft.com/office/drawing/2014/main" id="{0684D2B8-2FB0-3F45-6325-46E44B47EBF8}"/>
                </a:ext>
              </a:extLst>
            </p:cNvPr>
            <p:cNvPicPr/>
            <p:nvPr/>
          </p:nvPicPr>
          <p:blipFill>
            <a:blip r:embed="rId8" cstate="print"/>
            <a:stretch>
              <a:fillRect/>
            </a:stretch>
          </p:blipFill>
          <p:spPr>
            <a:xfrm>
              <a:off x="16293188" y="10190702"/>
              <a:ext cx="2214001" cy="442412"/>
            </a:xfrm>
            <a:prstGeom prst="rect">
              <a:avLst/>
            </a:prstGeom>
          </p:spPr>
        </p:pic>
        <p:pic>
          <p:nvPicPr>
            <p:cNvPr id="24" name="object 16">
              <a:extLst>
                <a:ext uri="{FF2B5EF4-FFF2-40B4-BE49-F238E27FC236}">
                  <a16:creationId xmlns:a16="http://schemas.microsoft.com/office/drawing/2014/main" id="{75E14A21-9047-D88A-B1F6-921EAA43C2C6}"/>
                </a:ext>
              </a:extLst>
            </p:cNvPr>
            <p:cNvPicPr/>
            <p:nvPr/>
          </p:nvPicPr>
          <p:blipFill>
            <a:blip r:embed="rId9" cstate="print"/>
            <a:stretch>
              <a:fillRect/>
            </a:stretch>
          </p:blipFill>
          <p:spPr>
            <a:xfrm>
              <a:off x="14936478" y="10173792"/>
              <a:ext cx="1284986" cy="444322"/>
            </a:xfrm>
            <a:prstGeom prst="rect">
              <a:avLst/>
            </a:prstGeom>
          </p:spPr>
        </p:pic>
      </p:grpSp>
      <p:sp>
        <p:nvSpPr>
          <p:cNvPr id="27" name="object 4">
            <a:extLst>
              <a:ext uri="{FF2B5EF4-FFF2-40B4-BE49-F238E27FC236}">
                <a16:creationId xmlns:a16="http://schemas.microsoft.com/office/drawing/2014/main" id="{B4A41500-9A68-D81A-4C52-A80897F7A7EC}"/>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Tree>
    <p:extLst>
      <p:ext uri="{BB962C8B-B14F-4D97-AF65-F5344CB8AC3E}">
        <p14:creationId xmlns:p14="http://schemas.microsoft.com/office/powerpoint/2010/main" val="2625640399"/>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p:cSld name="Samoas Purple Cookie Backgroun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7B8D58-C198-2A9C-73A1-ECE9CF9792AA}"/>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8504" y="-36581"/>
            <a:ext cx="12215350" cy="5979763"/>
          </a:xfrm>
          <a:prstGeom prst="rect">
            <a:avLst/>
          </a:prstGeom>
        </p:spPr>
      </p:pic>
      <p:sp>
        <p:nvSpPr>
          <p:cNvPr id="3" name="object 4">
            <a:extLst>
              <a:ext uri="{FF2B5EF4-FFF2-40B4-BE49-F238E27FC236}">
                <a16:creationId xmlns:a16="http://schemas.microsoft.com/office/drawing/2014/main" id="{63F913F8-31DE-57C0-FA37-8A96314D4F56}"/>
              </a:ext>
            </a:extLst>
          </p:cNvPr>
          <p:cNvSpPr/>
          <p:nvPr/>
        </p:nvSpPr>
        <p:spPr>
          <a:xfrm>
            <a:off x="0" y="2"/>
            <a:ext cx="6095519" cy="6016630"/>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sp>
        <p:nvSpPr>
          <p:cNvPr id="18" name="Title 1">
            <a:extLst>
              <a:ext uri="{FF2B5EF4-FFF2-40B4-BE49-F238E27FC236}">
                <a16:creationId xmlns:a16="http://schemas.microsoft.com/office/drawing/2014/main" id="{B5B0F0DA-4355-1329-9D00-4DC8AED0FF60}"/>
              </a:ext>
            </a:extLst>
          </p:cNvPr>
          <p:cNvSpPr>
            <a:spLocks noGrp="1"/>
          </p:cNvSpPr>
          <p:nvPr>
            <p:ph type="title"/>
          </p:nvPr>
        </p:nvSpPr>
        <p:spPr>
          <a:xfrm>
            <a:off x="838471" y="841367"/>
            <a:ext cx="5257529" cy="410599"/>
          </a:xfrm>
          <a:prstGeom prst="rect">
            <a:avLst/>
          </a:prstGeom>
        </p:spPr>
        <p:txBody>
          <a:bodyPr/>
          <a:lstStyle>
            <a:lvl1pPr>
              <a:defRPr sz="2668"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9" name="Text Placeholder 3">
            <a:extLst>
              <a:ext uri="{FF2B5EF4-FFF2-40B4-BE49-F238E27FC236}">
                <a16:creationId xmlns:a16="http://schemas.microsoft.com/office/drawing/2014/main" id="{E18E0182-7B22-DCB8-FAA9-6917A23C7F43}"/>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object 4">
            <a:extLst>
              <a:ext uri="{FF2B5EF4-FFF2-40B4-BE49-F238E27FC236}">
                <a16:creationId xmlns:a16="http://schemas.microsoft.com/office/drawing/2014/main" id="{149CF4E2-7812-D465-1709-FC5ADE19D698}"/>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grpSp>
        <p:nvGrpSpPr>
          <p:cNvPr id="21" name="Group 20">
            <a:extLst>
              <a:ext uri="{FF2B5EF4-FFF2-40B4-BE49-F238E27FC236}">
                <a16:creationId xmlns:a16="http://schemas.microsoft.com/office/drawing/2014/main" id="{CA99FDFD-2011-C6F7-3205-6C142D77A1E8}"/>
              </a:ext>
            </a:extLst>
          </p:cNvPr>
          <p:cNvGrpSpPr/>
          <p:nvPr/>
        </p:nvGrpSpPr>
        <p:grpSpPr>
          <a:xfrm>
            <a:off x="9057414" y="6169398"/>
            <a:ext cx="2219538" cy="416463"/>
            <a:chOff x="14936478" y="10173792"/>
            <a:chExt cx="3660214" cy="686779"/>
          </a:xfrm>
        </p:grpSpPr>
        <p:grpSp>
          <p:nvGrpSpPr>
            <p:cNvPr id="22" name="object 7">
              <a:extLst>
                <a:ext uri="{FF2B5EF4-FFF2-40B4-BE49-F238E27FC236}">
                  <a16:creationId xmlns:a16="http://schemas.microsoft.com/office/drawing/2014/main" id="{47E59F5A-F01C-48E6-35B9-05BB6D2F8666}"/>
                </a:ext>
              </a:extLst>
            </p:cNvPr>
            <p:cNvGrpSpPr/>
            <p:nvPr/>
          </p:nvGrpSpPr>
          <p:grpSpPr>
            <a:xfrm>
              <a:off x="18403017" y="10718966"/>
              <a:ext cx="193675" cy="141605"/>
              <a:chOff x="18403017" y="10718966"/>
              <a:chExt cx="193675" cy="141605"/>
            </a:xfrm>
          </p:grpSpPr>
          <p:pic>
            <p:nvPicPr>
              <p:cNvPr id="30" name="object 8">
                <a:extLst>
                  <a:ext uri="{FF2B5EF4-FFF2-40B4-BE49-F238E27FC236}">
                    <a16:creationId xmlns:a16="http://schemas.microsoft.com/office/drawing/2014/main" id="{56749815-EAC4-282C-57C7-ED87554416C5}"/>
                  </a:ext>
                </a:extLst>
              </p:cNvPr>
              <p:cNvPicPr/>
              <p:nvPr/>
            </p:nvPicPr>
            <p:blipFill>
              <a:blip r:embed="rId3" cstate="print"/>
              <a:stretch>
                <a:fillRect/>
              </a:stretch>
            </p:blipFill>
            <p:spPr>
              <a:xfrm>
                <a:off x="18519512" y="10785157"/>
                <a:ext cx="76783" cy="75201"/>
              </a:xfrm>
              <a:prstGeom prst="rect">
                <a:avLst/>
              </a:prstGeom>
            </p:spPr>
          </p:pic>
          <p:pic>
            <p:nvPicPr>
              <p:cNvPr id="31" name="object 9">
                <a:extLst>
                  <a:ext uri="{FF2B5EF4-FFF2-40B4-BE49-F238E27FC236}">
                    <a16:creationId xmlns:a16="http://schemas.microsoft.com/office/drawing/2014/main" id="{DA46C5CB-72CC-DC6C-E627-B0E5E406EB4C}"/>
                  </a:ext>
                </a:extLst>
              </p:cNvPr>
              <p:cNvPicPr/>
              <p:nvPr/>
            </p:nvPicPr>
            <p:blipFill>
              <a:blip r:embed="rId4" cstate="print"/>
              <a:stretch>
                <a:fillRect/>
              </a:stretch>
            </p:blipFill>
            <p:spPr>
              <a:xfrm>
                <a:off x="18403017" y="10718966"/>
                <a:ext cx="88049" cy="141388"/>
              </a:xfrm>
              <a:prstGeom prst="rect">
                <a:avLst/>
              </a:prstGeom>
            </p:spPr>
          </p:pic>
        </p:grpSp>
        <p:pic>
          <p:nvPicPr>
            <p:cNvPr id="23" name="object 10">
              <a:extLst>
                <a:ext uri="{FF2B5EF4-FFF2-40B4-BE49-F238E27FC236}">
                  <a16:creationId xmlns:a16="http://schemas.microsoft.com/office/drawing/2014/main" id="{8676A9E7-C903-13A4-BF42-BD2F998CA77A}"/>
                </a:ext>
              </a:extLst>
            </p:cNvPr>
            <p:cNvPicPr/>
            <p:nvPr/>
          </p:nvPicPr>
          <p:blipFill>
            <a:blip r:embed="rId5" cstate="print"/>
            <a:stretch>
              <a:fillRect/>
            </a:stretch>
          </p:blipFill>
          <p:spPr>
            <a:xfrm>
              <a:off x="17610720" y="10720942"/>
              <a:ext cx="98593" cy="137535"/>
            </a:xfrm>
            <a:prstGeom prst="rect">
              <a:avLst/>
            </a:prstGeom>
          </p:spPr>
        </p:pic>
        <p:pic>
          <p:nvPicPr>
            <p:cNvPr id="24" name="object 11">
              <a:extLst>
                <a:ext uri="{FF2B5EF4-FFF2-40B4-BE49-F238E27FC236}">
                  <a16:creationId xmlns:a16="http://schemas.microsoft.com/office/drawing/2014/main" id="{B0928163-1C8B-DFC7-FA1B-4460CBFD2A8F}"/>
                </a:ext>
              </a:extLst>
            </p:cNvPr>
            <p:cNvPicPr/>
            <p:nvPr/>
          </p:nvPicPr>
          <p:blipFill>
            <a:blip r:embed="rId6" cstate="print"/>
            <a:stretch>
              <a:fillRect/>
            </a:stretch>
          </p:blipFill>
          <p:spPr>
            <a:xfrm>
              <a:off x="17758285" y="10720378"/>
              <a:ext cx="127378" cy="138100"/>
            </a:xfrm>
            <a:prstGeom prst="rect">
              <a:avLst/>
            </a:prstGeom>
          </p:spPr>
        </p:pic>
        <p:pic>
          <p:nvPicPr>
            <p:cNvPr id="25" name="object 12">
              <a:extLst>
                <a:ext uri="{FF2B5EF4-FFF2-40B4-BE49-F238E27FC236}">
                  <a16:creationId xmlns:a16="http://schemas.microsoft.com/office/drawing/2014/main" id="{78FB6E91-DF8B-30E1-853A-179BA314856A}"/>
                </a:ext>
              </a:extLst>
            </p:cNvPr>
            <p:cNvPicPr/>
            <p:nvPr/>
          </p:nvPicPr>
          <p:blipFill>
            <a:blip r:embed="rId7" cstate="print"/>
            <a:stretch>
              <a:fillRect/>
            </a:stretch>
          </p:blipFill>
          <p:spPr>
            <a:xfrm>
              <a:off x="17942359" y="10720944"/>
              <a:ext cx="104981" cy="137535"/>
            </a:xfrm>
            <a:prstGeom prst="rect">
              <a:avLst/>
            </a:prstGeom>
          </p:spPr>
        </p:pic>
        <p:sp>
          <p:nvSpPr>
            <p:cNvPr id="26" name="object 13">
              <a:extLst>
                <a:ext uri="{FF2B5EF4-FFF2-40B4-BE49-F238E27FC236}">
                  <a16:creationId xmlns:a16="http://schemas.microsoft.com/office/drawing/2014/main" id="{06D63285-CDF9-0ADF-DFD2-A2335238E9F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7" name="object 14">
              <a:extLst>
                <a:ext uri="{FF2B5EF4-FFF2-40B4-BE49-F238E27FC236}">
                  <a16:creationId xmlns:a16="http://schemas.microsoft.com/office/drawing/2014/main" id="{00D0480D-ED9F-584C-4E1B-9201D3955BD9}"/>
                </a:ext>
              </a:extLst>
            </p:cNvPr>
            <p:cNvPicPr/>
            <p:nvPr/>
          </p:nvPicPr>
          <p:blipFill>
            <a:blip r:embed="rId8" cstate="print"/>
            <a:stretch>
              <a:fillRect/>
            </a:stretch>
          </p:blipFill>
          <p:spPr>
            <a:xfrm>
              <a:off x="18250089" y="10720945"/>
              <a:ext cx="103201" cy="137535"/>
            </a:xfrm>
            <a:prstGeom prst="rect">
              <a:avLst/>
            </a:prstGeom>
          </p:spPr>
        </p:pic>
        <p:pic>
          <p:nvPicPr>
            <p:cNvPr id="28" name="object 15">
              <a:extLst>
                <a:ext uri="{FF2B5EF4-FFF2-40B4-BE49-F238E27FC236}">
                  <a16:creationId xmlns:a16="http://schemas.microsoft.com/office/drawing/2014/main" id="{C6158F34-60A9-48FA-626C-844DF3AE15BA}"/>
                </a:ext>
              </a:extLst>
            </p:cNvPr>
            <p:cNvPicPr/>
            <p:nvPr/>
          </p:nvPicPr>
          <p:blipFill>
            <a:blip r:embed="rId9" cstate="print"/>
            <a:stretch>
              <a:fillRect/>
            </a:stretch>
          </p:blipFill>
          <p:spPr>
            <a:xfrm>
              <a:off x="16293188" y="10190702"/>
              <a:ext cx="2214001" cy="442412"/>
            </a:xfrm>
            <a:prstGeom prst="rect">
              <a:avLst/>
            </a:prstGeom>
          </p:spPr>
        </p:pic>
        <p:pic>
          <p:nvPicPr>
            <p:cNvPr id="29" name="object 16">
              <a:extLst>
                <a:ext uri="{FF2B5EF4-FFF2-40B4-BE49-F238E27FC236}">
                  <a16:creationId xmlns:a16="http://schemas.microsoft.com/office/drawing/2014/main" id="{975DF12A-A3BE-9B0B-7907-46EBE1F49B2D}"/>
                </a:ext>
              </a:extLst>
            </p:cNvPr>
            <p:cNvPicPr/>
            <p:nvPr/>
          </p:nvPicPr>
          <p:blipFill>
            <a:blip r:embed="rId10" cstate="print"/>
            <a:stretch>
              <a:fillRect/>
            </a:stretch>
          </p:blipFill>
          <p:spPr>
            <a:xfrm>
              <a:off x="14936478" y="10173792"/>
              <a:ext cx="1284986" cy="444322"/>
            </a:xfrm>
            <a:prstGeom prst="rect">
              <a:avLst/>
            </a:prstGeom>
          </p:spPr>
        </p:pic>
      </p:grpSp>
      <p:pic>
        <p:nvPicPr>
          <p:cNvPr id="4" name="Picture 3">
            <a:extLst>
              <a:ext uri="{FF2B5EF4-FFF2-40B4-BE49-F238E27FC236}">
                <a16:creationId xmlns:a16="http://schemas.microsoft.com/office/drawing/2014/main" id="{3310B7FD-3E5A-DDE0-C5F8-50DE744E80C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8504" y="-36581"/>
            <a:ext cx="12215350" cy="5979763"/>
          </a:xfrm>
          <a:prstGeom prst="rect">
            <a:avLst/>
          </a:prstGeom>
        </p:spPr>
      </p:pic>
      <p:sp>
        <p:nvSpPr>
          <p:cNvPr id="5" name="object 4">
            <a:extLst>
              <a:ext uri="{FF2B5EF4-FFF2-40B4-BE49-F238E27FC236}">
                <a16:creationId xmlns:a16="http://schemas.microsoft.com/office/drawing/2014/main" id="{A1C786CB-6406-D238-80C0-46D081F0BE21}"/>
              </a:ext>
            </a:extLst>
          </p:cNvPr>
          <p:cNvSpPr/>
          <p:nvPr userDrawn="1"/>
        </p:nvSpPr>
        <p:spPr>
          <a:xfrm>
            <a:off x="0" y="0"/>
            <a:ext cx="6095519" cy="6016630"/>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sp>
        <p:nvSpPr>
          <p:cNvPr id="6" name="object 4">
            <a:extLst>
              <a:ext uri="{FF2B5EF4-FFF2-40B4-BE49-F238E27FC236}">
                <a16:creationId xmlns:a16="http://schemas.microsoft.com/office/drawing/2014/main" id="{4F47C8E7-CD22-F67F-1D6C-5E43FBD88D01}"/>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grpSp>
        <p:nvGrpSpPr>
          <p:cNvPr id="7" name="Group 6">
            <a:extLst>
              <a:ext uri="{FF2B5EF4-FFF2-40B4-BE49-F238E27FC236}">
                <a16:creationId xmlns:a16="http://schemas.microsoft.com/office/drawing/2014/main" id="{08AB91E2-43E1-E356-AD04-A2F021053024}"/>
              </a:ext>
            </a:extLst>
          </p:cNvPr>
          <p:cNvGrpSpPr/>
          <p:nvPr userDrawn="1"/>
        </p:nvGrpSpPr>
        <p:grpSpPr>
          <a:xfrm>
            <a:off x="9057414" y="6169397"/>
            <a:ext cx="2219538" cy="416463"/>
            <a:chOff x="14936478" y="10173792"/>
            <a:chExt cx="3660214" cy="686779"/>
          </a:xfrm>
        </p:grpSpPr>
        <p:grpSp>
          <p:nvGrpSpPr>
            <p:cNvPr id="8" name="object 7">
              <a:extLst>
                <a:ext uri="{FF2B5EF4-FFF2-40B4-BE49-F238E27FC236}">
                  <a16:creationId xmlns:a16="http://schemas.microsoft.com/office/drawing/2014/main" id="{084518C3-54B9-FE9B-F911-41AE143DCACC}"/>
                </a:ext>
              </a:extLst>
            </p:cNvPr>
            <p:cNvGrpSpPr/>
            <p:nvPr/>
          </p:nvGrpSpPr>
          <p:grpSpPr>
            <a:xfrm>
              <a:off x="18403017" y="10718966"/>
              <a:ext cx="193675" cy="141605"/>
              <a:chOff x="18403017" y="10718966"/>
              <a:chExt cx="193675" cy="141605"/>
            </a:xfrm>
          </p:grpSpPr>
          <p:pic>
            <p:nvPicPr>
              <p:cNvPr id="16" name="object 8">
                <a:extLst>
                  <a:ext uri="{FF2B5EF4-FFF2-40B4-BE49-F238E27FC236}">
                    <a16:creationId xmlns:a16="http://schemas.microsoft.com/office/drawing/2014/main" id="{B6ED2DAB-1C79-ADB8-1D25-EA6E91FC9C96}"/>
                  </a:ext>
                </a:extLst>
              </p:cNvPr>
              <p:cNvPicPr/>
              <p:nvPr/>
            </p:nvPicPr>
            <p:blipFill>
              <a:blip r:embed="rId3" cstate="print"/>
              <a:stretch>
                <a:fillRect/>
              </a:stretch>
            </p:blipFill>
            <p:spPr>
              <a:xfrm>
                <a:off x="18519512" y="10785157"/>
                <a:ext cx="76783" cy="75201"/>
              </a:xfrm>
              <a:prstGeom prst="rect">
                <a:avLst/>
              </a:prstGeom>
            </p:spPr>
          </p:pic>
          <p:pic>
            <p:nvPicPr>
              <p:cNvPr id="17" name="object 9">
                <a:extLst>
                  <a:ext uri="{FF2B5EF4-FFF2-40B4-BE49-F238E27FC236}">
                    <a16:creationId xmlns:a16="http://schemas.microsoft.com/office/drawing/2014/main" id="{7C968D97-03E7-264E-7095-AFA554A95DC6}"/>
                  </a:ext>
                </a:extLst>
              </p:cNvPr>
              <p:cNvPicPr/>
              <p:nvPr/>
            </p:nvPicPr>
            <p:blipFill>
              <a:blip r:embed="rId4" cstate="print"/>
              <a:stretch>
                <a:fillRect/>
              </a:stretch>
            </p:blipFill>
            <p:spPr>
              <a:xfrm>
                <a:off x="18403017" y="10718966"/>
                <a:ext cx="88049" cy="141388"/>
              </a:xfrm>
              <a:prstGeom prst="rect">
                <a:avLst/>
              </a:prstGeom>
            </p:spPr>
          </p:pic>
        </p:grpSp>
        <p:pic>
          <p:nvPicPr>
            <p:cNvPr id="9" name="object 10">
              <a:extLst>
                <a:ext uri="{FF2B5EF4-FFF2-40B4-BE49-F238E27FC236}">
                  <a16:creationId xmlns:a16="http://schemas.microsoft.com/office/drawing/2014/main" id="{5C3C4010-D416-9AFC-8B53-BC5FF8E9B4AD}"/>
                </a:ext>
              </a:extLst>
            </p:cNvPr>
            <p:cNvPicPr/>
            <p:nvPr/>
          </p:nvPicPr>
          <p:blipFill>
            <a:blip r:embed="rId5" cstate="print"/>
            <a:stretch>
              <a:fillRect/>
            </a:stretch>
          </p:blipFill>
          <p:spPr>
            <a:xfrm>
              <a:off x="17610720" y="10720942"/>
              <a:ext cx="98593" cy="137535"/>
            </a:xfrm>
            <a:prstGeom prst="rect">
              <a:avLst/>
            </a:prstGeom>
          </p:spPr>
        </p:pic>
        <p:pic>
          <p:nvPicPr>
            <p:cNvPr id="10" name="object 11">
              <a:extLst>
                <a:ext uri="{FF2B5EF4-FFF2-40B4-BE49-F238E27FC236}">
                  <a16:creationId xmlns:a16="http://schemas.microsoft.com/office/drawing/2014/main" id="{9107B1BA-412F-0D7C-FA9C-8FA75F9502AD}"/>
                </a:ext>
              </a:extLst>
            </p:cNvPr>
            <p:cNvPicPr/>
            <p:nvPr/>
          </p:nvPicPr>
          <p:blipFill>
            <a:blip r:embed="rId6" cstate="print"/>
            <a:stretch>
              <a:fillRect/>
            </a:stretch>
          </p:blipFill>
          <p:spPr>
            <a:xfrm>
              <a:off x="17758285" y="10720378"/>
              <a:ext cx="127378" cy="138100"/>
            </a:xfrm>
            <a:prstGeom prst="rect">
              <a:avLst/>
            </a:prstGeom>
          </p:spPr>
        </p:pic>
        <p:pic>
          <p:nvPicPr>
            <p:cNvPr id="11" name="object 12">
              <a:extLst>
                <a:ext uri="{FF2B5EF4-FFF2-40B4-BE49-F238E27FC236}">
                  <a16:creationId xmlns:a16="http://schemas.microsoft.com/office/drawing/2014/main" id="{31BC3EEA-8680-617C-9F12-1DFACA49E618}"/>
                </a:ext>
              </a:extLst>
            </p:cNvPr>
            <p:cNvPicPr/>
            <p:nvPr/>
          </p:nvPicPr>
          <p:blipFill>
            <a:blip r:embed="rId7" cstate="print"/>
            <a:stretch>
              <a:fillRect/>
            </a:stretch>
          </p:blipFill>
          <p:spPr>
            <a:xfrm>
              <a:off x="17942359" y="10720944"/>
              <a:ext cx="104981" cy="137535"/>
            </a:xfrm>
            <a:prstGeom prst="rect">
              <a:avLst/>
            </a:prstGeom>
          </p:spPr>
        </p:pic>
        <p:sp>
          <p:nvSpPr>
            <p:cNvPr id="12" name="object 13">
              <a:extLst>
                <a:ext uri="{FF2B5EF4-FFF2-40B4-BE49-F238E27FC236}">
                  <a16:creationId xmlns:a16="http://schemas.microsoft.com/office/drawing/2014/main" id="{DD7C2B6F-0480-C8F5-0160-D0FA4369C17E}"/>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3" name="object 14">
              <a:extLst>
                <a:ext uri="{FF2B5EF4-FFF2-40B4-BE49-F238E27FC236}">
                  <a16:creationId xmlns:a16="http://schemas.microsoft.com/office/drawing/2014/main" id="{2C7AFDBF-04FA-9418-A045-445693FC9F0C}"/>
                </a:ext>
              </a:extLst>
            </p:cNvPr>
            <p:cNvPicPr/>
            <p:nvPr/>
          </p:nvPicPr>
          <p:blipFill>
            <a:blip r:embed="rId8" cstate="print"/>
            <a:stretch>
              <a:fillRect/>
            </a:stretch>
          </p:blipFill>
          <p:spPr>
            <a:xfrm>
              <a:off x="18250089" y="10720945"/>
              <a:ext cx="103201" cy="137535"/>
            </a:xfrm>
            <a:prstGeom prst="rect">
              <a:avLst/>
            </a:prstGeom>
          </p:spPr>
        </p:pic>
        <p:pic>
          <p:nvPicPr>
            <p:cNvPr id="14" name="object 15">
              <a:extLst>
                <a:ext uri="{FF2B5EF4-FFF2-40B4-BE49-F238E27FC236}">
                  <a16:creationId xmlns:a16="http://schemas.microsoft.com/office/drawing/2014/main" id="{DD5CCCC9-2D5E-7D45-A9F9-0017BCB40521}"/>
                </a:ext>
              </a:extLst>
            </p:cNvPr>
            <p:cNvPicPr/>
            <p:nvPr/>
          </p:nvPicPr>
          <p:blipFill>
            <a:blip r:embed="rId9" cstate="print"/>
            <a:stretch>
              <a:fillRect/>
            </a:stretch>
          </p:blipFill>
          <p:spPr>
            <a:xfrm>
              <a:off x="16293188" y="10190702"/>
              <a:ext cx="2214001" cy="442412"/>
            </a:xfrm>
            <a:prstGeom prst="rect">
              <a:avLst/>
            </a:prstGeom>
          </p:spPr>
        </p:pic>
        <p:pic>
          <p:nvPicPr>
            <p:cNvPr id="15" name="object 16">
              <a:extLst>
                <a:ext uri="{FF2B5EF4-FFF2-40B4-BE49-F238E27FC236}">
                  <a16:creationId xmlns:a16="http://schemas.microsoft.com/office/drawing/2014/main" id="{1AD64676-C9EE-B51E-E97D-1909D8206776}"/>
                </a:ext>
              </a:extLst>
            </p:cNvPr>
            <p:cNvPicPr/>
            <p:nvPr/>
          </p:nvPicPr>
          <p:blipFill>
            <a:blip r:embed="rId10" cstate="print"/>
            <a:stretch>
              <a:fillRect/>
            </a:stretch>
          </p:blipFill>
          <p:spPr>
            <a:xfrm>
              <a:off x="14936478" y="10173792"/>
              <a:ext cx="1284986" cy="444322"/>
            </a:xfrm>
            <a:prstGeom prst="rect">
              <a:avLst/>
            </a:prstGeom>
          </p:spPr>
        </p:pic>
      </p:grpSp>
    </p:spTree>
    <p:extLst>
      <p:ext uri="{BB962C8B-B14F-4D97-AF65-F5344CB8AC3E}">
        <p14:creationId xmlns:p14="http://schemas.microsoft.com/office/powerpoint/2010/main" val="4251458327"/>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p:cSld name="Samoas Purple Cookie Plate">
    <p:spTree>
      <p:nvGrpSpPr>
        <p:cNvPr id="1" name=""/>
        <p:cNvGrpSpPr/>
        <p:nvPr/>
      </p:nvGrpSpPr>
      <p:grpSpPr>
        <a:xfrm>
          <a:off x="0" y="0"/>
          <a:ext cx="0" cy="0"/>
          <a:chOff x="0" y="0"/>
          <a:chExt cx="0" cy="0"/>
        </a:xfrm>
      </p:grpSpPr>
      <p:sp>
        <p:nvSpPr>
          <p:cNvPr id="3" name="object 4">
            <a:extLst>
              <a:ext uri="{FF2B5EF4-FFF2-40B4-BE49-F238E27FC236}">
                <a16:creationId xmlns:a16="http://schemas.microsoft.com/office/drawing/2014/main" id="{63F913F8-31DE-57C0-FA37-8A96314D4F56}"/>
              </a:ext>
            </a:extLst>
          </p:cNvPr>
          <p:cNvSpPr/>
          <p:nvPr/>
        </p:nvSpPr>
        <p:spPr>
          <a:xfrm>
            <a:off x="0" y="2"/>
            <a:ext cx="6095519" cy="6016630"/>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grpSp>
        <p:nvGrpSpPr>
          <p:cNvPr id="4" name="object 2">
            <a:extLst>
              <a:ext uri="{FF2B5EF4-FFF2-40B4-BE49-F238E27FC236}">
                <a16:creationId xmlns:a16="http://schemas.microsoft.com/office/drawing/2014/main" id="{6A3C492D-BB6D-D25E-E6EC-F58ECB562A49}"/>
              </a:ext>
            </a:extLst>
          </p:cNvPr>
          <p:cNvGrpSpPr/>
          <p:nvPr/>
        </p:nvGrpSpPr>
        <p:grpSpPr>
          <a:xfrm>
            <a:off x="0" y="1"/>
            <a:ext cx="12192000" cy="5943472"/>
            <a:chOff x="0" y="0"/>
            <a:chExt cx="20104100" cy="9801225"/>
          </a:xfrm>
        </p:grpSpPr>
        <p:pic>
          <p:nvPicPr>
            <p:cNvPr id="5" name="object 3">
              <a:extLst>
                <a:ext uri="{FF2B5EF4-FFF2-40B4-BE49-F238E27FC236}">
                  <a16:creationId xmlns:a16="http://schemas.microsoft.com/office/drawing/2014/main" id="{E018FF72-F356-714C-E4B6-511AFCCE9FB0}"/>
                </a:ext>
              </a:extLst>
            </p:cNvPr>
            <p:cNvPicPr/>
            <p:nvPr/>
          </p:nvPicPr>
          <p:blipFill>
            <a:blip r:embed="rId2" cstate="print"/>
            <a:stretch>
              <a:fillRect/>
            </a:stretch>
          </p:blipFill>
          <p:spPr>
            <a:xfrm>
              <a:off x="1" y="0"/>
              <a:ext cx="20104098" cy="9800748"/>
            </a:xfrm>
            <a:prstGeom prst="rect">
              <a:avLst/>
            </a:prstGeom>
          </p:spPr>
        </p:pic>
        <p:sp>
          <p:nvSpPr>
            <p:cNvPr id="6" name="object 4">
              <a:extLst>
                <a:ext uri="{FF2B5EF4-FFF2-40B4-BE49-F238E27FC236}">
                  <a16:creationId xmlns:a16="http://schemas.microsoft.com/office/drawing/2014/main" id="{74E8FBB4-01D8-1DA6-1A5E-C1A672267134}"/>
                </a:ext>
              </a:extLst>
            </p:cNvPr>
            <p:cNvSpPr/>
            <p:nvPr/>
          </p:nvSpPr>
          <p:spPr>
            <a:xfrm>
              <a:off x="0" y="0"/>
              <a:ext cx="10052050" cy="9801225"/>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grpSp>
      <p:sp>
        <p:nvSpPr>
          <p:cNvPr id="18" name="Title 1">
            <a:extLst>
              <a:ext uri="{FF2B5EF4-FFF2-40B4-BE49-F238E27FC236}">
                <a16:creationId xmlns:a16="http://schemas.microsoft.com/office/drawing/2014/main" id="{B5B0F0DA-4355-1329-9D00-4DC8AED0FF60}"/>
              </a:ext>
            </a:extLst>
          </p:cNvPr>
          <p:cNvSpPr>
            <a:spLocks noGrp="1"/>
          </p:cNvSpPr>
          <p:nvPr>
            <p:ph type="title"/>
          </p:nvPr>
        </p:nvSpPr>
        <p:spPr>
          <a:xfrm>
            <a:off x="838471" y="841367"/>
            <a:ext cx="5257529" cy="410599"/>
          </a:xfrm>
          <a:prstGeom prst="rect">
            <a:avLst/>
          </a:prstGeom>
        </p:spPr>
        <p:txBody>
          <a:bodyPr/>
          <a:lstStyle>
            <a:lvl1pPr>
              <a:defRPr sz="2668"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9" name="Text Placeholder 3">
            <a:extLst>
              <a:ext uri="{FF2B5EF4-FFF2-40B4-BE49-F238E27FC236}">
                <a16:creationId xmlns:a16="http://schemas.microsoft.com/office/drawing/2014/main" id="{E18E0182-7B22-DCB8-FAA9-6917A23C7F43}"/>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object 4">
            <a:extLst>
              <a:ext uri="{FF2B5EF4-FFF2-40B4-BE49-F238E27FC236}">
                <a16:creationId xmlns:a16="http://schemas.microsoft.com/office/drawing/2014/main" id="{149CF4E2-7812-D465-1709-FC5ADE19D698}"/>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grpSp>
        <p:nvGrpSpPr>
          <p:cNvPr id="21" name="Group 20">
            <a:extLst>
              <a:ext uri="{FF2B5EF4-FFF2-40B4-BE49-F238E27FC236}">
                <a16:creationId xmlns:a16="http://schemas.microsoft.com/office/drawing/2014/main" id="{CA99FDFD-2011-C6F7-3205-6C142D77A1E8}"/>
              </a:ext>
            </a:extLst>
          </p:cNvPr>
          <p:cNvGrpSpPr/>
          <p:nvPr/>
        </p:nvGrpSpPr>
        <p:grpSpPr>
          <a:xfrm>
            <a:off x="9057414" y="6169398"/>
            <a:ext cx="2219538" cy="416463"/>
            <a:chOff x="14936478" y="10173792"/>
            <a:chExt cx="3660214" cy="686779"/>
          </a:xfrm>
        </p:grpSpPr>
        <p:grpSp>
          <p:nvGrpSpPr>
            <p:cNvPr id="22" name="object 7">
              <a:extLst>
                <a:ext uri="{FF2B5EF4-FFF2-40B4-BE49-F238E27FC236}">
                  <a16:creationId xmlns:a16="http://schemas.microsoft.com/office/drawing/2014/main" id="{47E59F5A-F01C-48E6-35B9-05BB6D2F8666}"/>
                </a:ext>
              </a:extLst>
            </p:cNvPr>
            <p:cNvGrpSpPr/>
            <p:nvPr/>
          </p:nvGrpSpPr>
          <p:grpSpPr>
            <a:xfrm>
              <a:off x="18403017" y="10718966"/>
              <a:ext cx="193675" cy="141605"/>
              <a:chOff x="18403017" y="10718966"/>
              <a:chExt cx="193675" cy="141605"/>
            </a:xfrm>
          </p:grpSpPr>
          <p:pic>
            <p:nvPicPr>
              <p:cNvPr id="30" name="object 8">
                <a:extLst>
                  <a:ext uri="{FF2B5EF4-FFF2-40B4-BE49-F238E27FC236}">
                    <a16:creationId xmlns:a16="http://schemas.microsoft.com/office/drawing/2014/main" id="{56749815-EAC4-282C-57C7-ED87554416C5}"/>
                  </a:ext>
                </a:extLst>
              </p:cNvPr>
              <p:cNvPicPr/>
              <p:nvPr/>
            </p:nvPicPr>
            <p:blipFill>
              <a:blip r:embed="rId3" cstate="print"/>
              <a:stretch>
                <a:fillRect/>
              </a:stretch>
            </p:blipFill>
            <p:spPr>
              <a:xfrm>
                <a:off x="18519512" y="10785157"/>
                <a:ext cx="76783" cy="75201"/>
              </a:xfrm>
              <a:prstGeom prst="rect">
                <a:avLst/>
              </a:prstGeom>
            </p:spPr>
          </p:pic>
          <p:pic>
            <p:nvPicPr>
              <p:cNvPr id="31" name="object 9">
                <a:extLst>
                  <a:ext uri="{FF2B5EF4-FFF2-40B4-BE49-F238E27FC236}">
                    <a16:creationId xmlns:a16="http://schemas.microsoft.com/office/drawing/2014/main" id="{DA46C5CB-72CC-DC6C-E627-B0E5E406EB4C}"/>
                  </a:ext>
                </a:extLst>
              </p:cNvPr>
              <p:cNvPicPr/>
              <p:nvPr/>
            </p:nvPicPr>
            <p:blipFill>
              <a:blip r:embed="rId4" cstate="print"/>
              <a:stretch>
                <a:fillRect/>
              </a:stretch>
            </p:blipFill>
            <p:spPr>
              <a:xfrm>
                <a:off x="18403017" y="10718966"/>
                <a:ext cx="88049" cy="141388"/>
              </a:xfrm>
              <a:prstGeom prst="rect">
                <a:avLst/>
              </a:prstGeom>
            </p:spPr>
          </p:pic>
        </p:grpSp>
        <p:pic>
          <p:nvPicPr>
            <p:cNvPr id="23" name="object 10">
              <a:extLst>
                <a:ext uri="{FF2B5EF4-FFF2-40B4-BE49-F238E27FC236}">
                  <a16:creationId xmlns:a16="http://schemas.microsoft.com/office/drawing/2014/main" id="{8676A9E7-C903-13A4-BF42-BD2F998CA77A}"/>
                </a:ext>
              </a:extLst>
            </p:cNvPr>
            <p:cNvPicPr/>
            <p:nvPr/>
          </p:nvPicPr>
          <p:blipFill>
            <a:blip r:embed="rId5" cstate="print"/>
            <a:stretch>
              <a:fillRect/>
            </a:stretch>
          </p:blipFill>
          <p:spPr>
            <a:xfrm>
              <a:off x="17610720" y="10720942"/>
              <a:ext cx="98593" cy="137535"/>
            </a:xfrm>
            <a:prstGeom prst="rect">
              <a:avLst/>
            </a:prstGeom>
          </p:spPr>
        </p:pic>
        <p:pic>
          <p:nvPicPr>
            <p:cNvPr id="24" name="object 11">
              <a:extLst>
                <a:ext uri="{FF2B5EF4-FFF2-40B4-BE49-F238E27FC236}">
                  <a16:creationId xmlns:a16="http://schemas.microsoft.com/office/drawing/2014/main" id="{B0928163-1C8B-DFC7-FA1B-4460CBFD2A8F}"/>
                </a:ext>
              </a:extLst>
            </p:cNvPr>
            <p:cNvPicPr/>
            <p:nvPr/>
          </p:nvPicPr>
          <p:blipFill>
            <a:blip r:embed="rId6" cstate="print"/>
            <a:stretch>
              <a:fillRect/>
            </a:stretch>
          </p:blipFill>
          <p:spPr>
            <a:xfrm>
              <a:off x="17758285" y="10720378"/>
              <a:ext cx="127378" cy="138100"/>
            </a:xfrm>
            <a:prstGeom prst="rect">
              <a:avLst/>
            </a:prstGeom>
          </p:spPr>
        </p:pic>
        <p:pic>
          <p:nvPicPr>
            <p:cNvPr id="25" name="object 12">
              <a:extLst>
                <a:ext uri="{FF2B5EF4-FFF2-40B4-BE49-F238E27FC236}">
                  <a16:creationId xmlns:a16="http://schemas.microsoft.com/office/drawing/2014/main" id="{78FB6E91-DF8B-30E1-853A-179BA314856A}"/>
                </a:ext>
              </a:extLst>
            </p:cNvPr>
            <p:cNvPicPr/>
            <p:nvPr/>
          </p:nvPicPr>
          <p:blipFill>
            <a:blip r:embed="rId7" cstate="print"/>
            <a:stretch>
              <a:fillRect/>
            </a:stretch>
          </p:blipFill>
          <p:spPr>
            <a:xfrm>
              <a:off x="17942359" y="10720944"/>
              <a:ext cx="104981" cy="137535"/>
            </a:xfrm>
            <a:prstGeom prst="rect">
              <a:avLst/>
            </a:prstGeom>
          </p:spPr>
        </p:pic>
        <p:sp>
          <p:nvSpPr>
            <p:cNvPr id="26" name="object 13">
              <a:extLst>
                <a:ext uri="{FF2B5EF4-FFF2-40B4-BE49-F238E27FC236}">
                  <a16:creationId xmlns:a16="http://schemas.microsoft.com/office/drawing/2014/main" id="{06D63285-CDF9-0ADF-DFD2-A2335238E9F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7" name="object 14">
              <a:extLst>
                <a:ext uri="{FF2B5EF4-FFF2-40B4-BE49-F238E27FC236}">
                  <a16:creationId xmlns:a16="http://schemas.microsoft.com/office/drawing/2014/main" id="{00D0480D-ED9F-584C-4E1B-9201D3955BD9}"/>
                </a:ext>
              </a:extLst>
            </p:cNvPr>
            <p:cNvPicPr/>
            <p:nvPr/>
          </p:nvPicPr>
          <p:blipFill>
            <a:blip r:embed="rId8" cstate="print"/>
            <a:stretch>
              <a:fillRect/>
            </a:stretch>
          </p:blipFill>
          <p:spPr>
            <a:xfrm>
              <a:off x="18250089" y="10720945"/>
              <a:ext cx="103201" cy="137535"/>
            </a:xfrm>
            <a:prstGeom prst="rect">
              <a:avLst/>
            </a:prstGeom>
          </p:spPr>
        </p:pic>
        <p:pic>
          <p:nvPicPr>
            <p:cNvPr id="28" name="object 15">
              <a:extLst>
                <a:ext uri="{FF2B5EF4-FFF2-40B4-BE49-F238E27FC236}">
                  <a16:creationId xmlns:a16="http://schemas.microsoft.com/office/drawing/2014/main" id="{C6158F34-60A9-48FA-626C-844DF3AE15BA}"/>
                </a:ext>
              </a:extLst>
            </p:cNvPr>
            <p:cNvPicPr/>
            <p:nvPr/>
          </p:nvPicPr>
          <p:blipFill>
            <a:blip r:embed="rId9" cstate="print"/>
            <a:stretch>
              <a:fillRect/>
            </a:stretch>
          </p:blipFill>
          <p:spPr>
            <a:xfrm>
              <a:off x="16293188" y="10190702"/>
              <a:ext cx="2214001" cy="442412"/>
            </a:xfrm>
            <a:prstGeom prst="rect">
              <a:avLst/>
            </a:prstGeom>
          </p:spPr>
        </p:pic>
        <p:pic>
          <p:nvPicPr>
            <p:cNvPr id="29" name="object 16">
              <a:extLst>
                <a:ext uri="{FF2B5EF4-FFF2-40B4-BE49-F238E27FC236}">
                  <a16:creationId xmlns:a16="http://schemas.microsoft.com/office/drawing/2014/main" id="{975DF12A-A3BE-9B0B-7907-46EBE1F49B2D}"/>
                </a:ext>
              </a:extLst>
            </p:cNvPr>
            <p:cNvPicPr/>
            <p:nvPr/>
          </p:nvPicPr>
          <p:blipFill>
            <a:blip r:embed="rId10" cstate="print"/>
            <a:stretch>
              <a:fillRect/>
            </a:stretch>
          </p:blipFill>
          <p:spPr>
            <a:xfrm>
              <a:off x="14936478" y="10173792"/>
              <a:ext cx="1284986" cy="444322"/>
            </a:xfrm>
            <a:prstGeom prst="rect">
              <a:avLst/>
            </a:prstGeom>
          </p:spPr>
        </p:pic>
      </p:grpSp>
    </p:spTree>
    <p:extLst>
      <p:ext uri="{BB962C8B-B14F-4D97-AF65-F5344CB8AC3E}">
        <p14:creationId xmlns:p14="http://schemas.microsoft.com/office/powerpoint/2010/main" val="3287015426"/>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Samoas Purple Lef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0" y="1523894"/>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2">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6"/>
            <a:ext cx="5257529" cy="410599"/>
          </a:xfrm>
          <a:prstGeom prst="rect">
            <a:avLst/>
          </a:prstGeom>
        </p:spPr>
        <p:txBody>
          <a:bodyPr/>
          <a:lstStyle>
            <a:lvl1pPr>
              <a:defRPr sz="2668"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20" name="object 4">
            <a:extLst>
              <a:ext uri="{FF2B5EF4-FFF2-40B4-BE49-F238E27FC236}">
                <a16:creationId xmlns:a16="http://schemas.microsoft.com/office/drawing/2014/main" id="{B9E059E6-F21D-ACD4-755C-A348FA97EC8C}"/>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
        <p:nvSpPr>
          <p:cNvPr id="3" name="object 2">
            <a:extLst>
              <a:ext uri="{FF2B5EF4-FFF2-40B4-BE49-F238E27FC236}">
                <a16:creationId xmlns:a16="http://schemas.microsoft.com/office/drawing/2014/main" id="{BAF520D7-2D67-F209-350E-25A0A46E862F}"/>
              </a:ext>
            </a:extLst>
          </p:cNvPr>
          <p:cNvSpPr/>
          <p:nvPr userDrawn="1"/>
        </p:nvSpPr>
        <p:spPr>
          <a:xfrm>
            <a:off x="0"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2">
              <a:alpha val="90000"/>
            </a:schemeClr>
          </a:solidFill>
        </p:spPr>
        <p:txBody>
          <a:bodyPr wrap="square" lIns="0" tIns="0" rIns="0" bIns="0" rtlCol="0"/>
          <a:lstStyle/>
          <a:p>
            <a:endParaRPr sz="1092"/>
          </a:p>
        </p:txBody>
      </p:sp>
      <p:grpSp>
        <p:nvGrpSpPr>
          <p:cNvPr id="4" name="Group 3">
            <a:extLst>
              <a:ext uri="{FF2B5EF4-FFF2-40B4-BE49-F238E27FC236}">
                <a16:creationId xmlns:a16="http://schemas.microsoft.com/office/drawing/2014/main" id="{5E927A6E-64A9-615A-8D88-F2EBA55A6542}"/>
              </a:ext>
            </a:extLst>
          </p:cNvPr>
          <p:cNvGrpSpPr/>
          <p:nvPr userDrawn="1"/>
        </p:nvGrpSpPr>
        <p:grpSpPr>
          <a:xfrm>
            <a:off x="9057414" y="6169397"/>
            <a:ext cx="2219538" cy="416463"/>
            <a:chOff x="14936478" y="10173792"/>
            <a:chExt cx="3660214" cy="686779"/>
          </a:xfrm>
        </p:grpSpPr>
        <p:grpSp>
          <p:nvGrpSpPr>
            <p:cNvPr id="5" name="object 7">
              <a:extLst>
                <a:ext uri="{FF2B5EF4-FFF2-40B4-BE49-F238E27FC236}">
                  <a16:creationId xmlns:a16="http://schemas.microsoft.com/office/drawing/2014/main" id="{18A3C59E-E214-C424-EF1C-A53220C447F8}"/>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59753795-A4E7-642B-8842-DD1CB9C8B2D9}"/>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942CAB44-77D0-A7F5-8408-21570BC89C4D}"/>
                  </a:ext>
                </a:extLst>
              </p:cNvPr>
              <p:cNvPicPr/>
              <p:nvPr/>
            </p:nvPicPr>
            <p:blipFill>
              <a:blip r:embed="rId3" cstate="print"/>
              <a:stretch>
                <a:fillRect/>
              </a:stretch>
            </p:blipFill>
            <p:spPr>
              <a:xfrm>
                <a:off x="18403017" y="10718966"/>
                <a:ext cx="88049" cy="141388"/>
              </a:xfrm>
              <a:prstGeom prst="rect">
                <a:avLst/>
              </a:prstGeom>
            </p:spPr>
          </p:pic>
        </p:grpSp>
        <p:pic>
          <p:nvPicPr>
            <p:cNvPr id="17" name="object 10">
              <a:extLst>
                <a:ext uri="{FF2B5EF4-FFF2-40B4-BE49-F238E27FC236}">
                  <a16:creationId xmlns:a16="http://schemas.microsoft.com/office/drawing/2014/main" id="{EFBC876D-1E58-BDA4-C1A7-8B1217CA007A}"/>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57E68DFD-733D-2B8E-2E99-DC29CC8D9713}"/>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CA34218A-E8B2-C9D7-AB1C-7C7CF55A5138}"/>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88BC5A66-4271-1889-C8D0-347E55ADE810}"/>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502FDE44-88E7-EB98-0C35-E5200EB999EF}"/>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561E157F-6524-06CF-5168-80664C8C241C}"/>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37996E66-93C2-85C9-6020-453AB9F6D3ED}"/>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E7F87A39-589A-77D7-A217-5E26C1339153}"/>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Tree>
    <p:extLst>
      <p:ext uri="{BB962C8B-B14F-4D97-AF65-F5344CB8AC3E}">
        <p14:creationId xmlns:p14="http://schemas.microsoft.com/office/powerpoint/2010/main" val="1964702450"/>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p:cSld name="Samoas Purple Righ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6099369" y="1523894"/>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2">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6373244" y="1857938"/>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6373244" y="841367"/>
            <a:ext cx="5257529" cy="410599"/>
          </a:xfrm>
          <a:prstGeom prst="rect">
            <a:avLst/>
          </a:prstGeom>
        </p:spPr>
        <p:txBody>
          <a:bodyPr/>
          <a:lstStyle>
            <a:lvl1pPr>
              <a:defRPr sz="2668"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E188A753-20AF-8AB5-AED1-F95A4052366E}"/>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
        <p:nvSpPr>
          <p:cNvPr id="4" name="object 2">
            <a:extLst>
              <a:ext uri="{FF2B5EF4-FFF2-40B4-BE49-F238E27FC236}">
                <a16:creationId xmlns:a16="http://schemas.microsoft.com/office/drawing/2014/main" id="{3EADE9B0-6D2C-E7C7-F464-31CC131C8C5B}"/>
              </a:ext>
            </a:extLst>
          </p:cNvPr>
          <p:cNvSpPr/>
          <p:nvPr userDrawn="1"/>
        </p:nvSpPr>
        <p:spPr>
          <a:xfrm>
            <a:off x="6099369"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2">
              <a:alpha val="90000"/>
            </a:schemeClr>
          </a:solidFill>
        </p:spPr>
        <p:txBody>
          <a:bodyPr wrap="square" lIns="0" tIns="0" rIns="0" bIns="0" rtlCol="0"/>
          <a:lstStyle/>
          <a:p>
            <a:endParaRPr sz="1092"/>
          </a:p>
        </p:txBody>
      </p:sp>
      <p:grpSp>
        <p:nvGrpSpPr>
          <p:cNvPr id="5" name="Group 4">
            <a:extLst>
              <a:ext uri="{FF2B5EF4-FFF2-40B4-BE49-F238E27FC236}">
                <a16:creationId xmlns:a16="http://schemas.microsoft.com/office/drawing/2014/main" id="{8C5BF47B-6C4B-C2C1-AAB6-6193A5175DB5}"/>
              </a:ext>
            </a:extLst>
          </p:cNvPr>
          <p:cNvGrpSpPr/>
          <p:nvPr userDrawn="1"/>
        </p:nvGrpSpPr>
        <p:grpSpPr>
          <a:xfrm>
            <a:off x="9057414" y="6169397"/>
            <a:ext cx="2219538" cy="416463"/>
            <a:chOff x="14936478" y="10173792"/>
            <a:chExt cx="3660214" cy="686779"/>
          </a:xfrm>
        </p:grpSpPr>
        <p:grpSp>
          <p:nvGrpSpPr>
            <p:cNvPr id="17" name="object 7">
              <a:extLst>
                <a:ext uri="{FF2B5EF4-FFF2-40B4-BE49-F238E27FC236}">
                  <a16:creationId xmlns:a16="http://schemas.microsoft.com/office/drawing/2014/main" id="{D7D2B837-D415-C140-9CE4-D4AF7A72A731}"/>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D64803E8-7BE5-98E2-BCBB-0811087E47B1}"/>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6EE43D07-58A4-08DE-C90B-74113513035B}"/>
                  </a:ext>
                </a:extLst>
              </p:cNvPr>
              <p:cNvPicPr/>
              <p:nvPr/>
            </p:nvPicPr>
            <p:blipFill>
              <a:blip r:embed="rId3" cstate="print"/>
              <a:stretch>
                <a:fillRect/>
              </a:stretch>
            </p:blipFill>
            <p:spPr>
              <a:xfrm>
                <a:off x="18403017" y="10718966"/>
                <a:ext cx="88049" cy="141388"/>
              </a:xfrm>
              <a:prstGeom prst="rect">
                <a:avLst/>
              </a:prstGeom>
            </p:spPr>
          </p:pic>
        </p:grpSp>
        <p:pic>
          <p:nvPicPr>
            <p:cNvPr id="20" name="object 10">
              <a:extLst>
                <a:ext uri="{FF2B5EF4-FFF2-40B4-BE49-F238E27FC236}">
                  <a16:creationId xmlns:a16="http://schemas.microsoft.com/office/drawing/2014/main" id="{9BCB021D-7C90-A9ED-6593-7A8941BCDCAB}"/>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185BD58A-5246-69E4-BCF0-C0F0BDAA0B03}"/>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7B9DA1DA-11B2-0F45-69AD-FB3DA52BD8BA}"/>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0E69E884-33FF-F4E3-A898-72D13535F8C9}"/>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7BD9605D-4B4A-2722-2484-C36750A6FD77}"/>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FC80B4EF-D648-3A5B-DEBD-E9D4CCFF1577}"/>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CDF2107A-23CE-60C4-1368-BCF4783C3709}"/>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D452C3A9-3FBD-D5BA-AD6E-6A11A35D8C8E}"/>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Tree>
    <p:extLst>
      <p:ext uri="{BB962C8B-B14F-4D97-AF65-F5344CB8AC3E}">
        <p14:creationId xmlns:p14="http://schemas.microsoft.com/office/powerpoint/2010/main" val="234230815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p:cSld name="Samoas Purple Image Bann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10EC8F-16B4-E0D0-7AA8-6EE50D8A6F56}"/>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4332" y="1445298"/>
            <a:ext cx="12191037" cy="4499610"/>
          </a:xfrm>
          <a:prstGeom prst="rect">
            <a:avLst/>
          </a:prstGeom>
        </p:spPr>
      </p:pic>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3"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4"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5"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6"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7"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8"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9"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10"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99"/>
          </a:xfrm>
          <a:prstGeom prst="rect">
            <a:avLst/>
          </a:prstGeom>
        </p:spPr>
        <p:txBody>
          <a:bodyPr/>
          <a:lstStyle>
            <a:lvl1pPr algn="ctr">
              <a:defRPr sz="2668"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1CD91806-93EE-2F04-F7A8-ACD4E763FE47}"/>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
        <p:nvSpPr>
          <p:cNvPr id="31" name="Rectangle 30">
            <a:extLst>
              <a:ext uri="{FF2B5EF4-FFF2-40B4-BE49-F238E27FC236}">
                <a16:creationId xmlns:a16="http://schemas.microsoft.com/office/drawing/2014/main" id="{55729BB6-B42E-BB9C-7307-784C43F09F44}"/>
              </a:ext>
            </a:extLst>
          </p:cNvPr>
          <p:cNvSpPr/>
          <p:nvPr/>
        </p:nvSpPr>
        <p:spPr>
          <a:xfrm>
            <a:off x="914328"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2" name="Rectangle 31">
            <a:extLst>
              <a:ext uri="{FF2B5EF4-FFF2-40B4-BE49-F238E27FC236}">
                <a16:creationId xmlns:a16="http://schemas.microsoft.com/office/drawing/2014/main" id="{CA845B9A-EE38-FABD-2C8D-3D338BD1D298}"/>
              </a:ext>
            </a:extLst>
          </p:cNvPr>
          <p:cNvSpPr/>
          <p:nvPr/>
        </p:nvSpPr>
        <p:spPr>
          <a:xfrm>
            <a:off x="4402445"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3" name="Rectangle 32">
            <a:extLst>
              <a:ext uri="{FF2B5EF4-FFF2-40B4-BE49-F238E27FC236}">
                <a16:creationId xmlns:a16="http://schemas.microsoft.com/office/drawing/2014/main" id="{800AB4BB-5F25-4887-935D-26BE05FC56A9}"/>
              </a:ext>
            </a:extLst>
          </p:cNvPr>
          <p:cNvSpPr/>
          <p:nvPr/>
        </p:nvSpPr>
        <p:spPr>
          <a:xfrm>
            <a:off x="7890561"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4" name="Text Placeholder 3">
            <a:extLst>
              <a:ext uri="{FF2B5EF4-FFF2-40B4-BE49-F238E27FC236}">
                <a16:creationId xmlns:a16="http://schemas.microsoft.com/office/drawing/2014/main" id="{EC014642-BFFD-4096-FC82-3ABEC1A57787}"/>
              </a:ext>
            </a:extLst>
          </p:cNvPr>
          <p:cNvSpPr>
            <a:spLocks noGrp="1"/>
          </p:cNvSpPr>
          <p:nvPr>
            <p:ph type="body" sz="quarter" idx="10"/>
          </p:nvPr>
        </p:nvSpPr>
        <p:spPr>
          <a:xfrm>
            <a:off x="1198022" y="2412430"/>
            <a:ext cx="2772441" cy="1437097"/>
          </a:xfrm>
          <a:prstGeom prst="rect">
            <a:avLst/>
          </a:prstGeom>
        </p:spPr>
        <p:txBody>
          <a:bodyPr/>
          <a:lstStyle>
            <a:lvl1pPr>
              <a:defRPr sz="194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3">
            <a:extLst>
              <a:ext uri="{FF2B5EF4-FFF2-40B4-BE49-F238E27FC236}">
                <a16:creationId xmlns:a16="http://schemas.microsoft.com/office/drawing/2014/main" id="{A05B87A5-BFED-99D9-4840-369E1F9AC9EA}"/>
              </a:ext>
            </a:extLst>
          </p:cNvPr>
          <p:cNvSpPr>
            <a:spLocks noGrp="1"/>
          </p:cNvSpPr>
          <p:nvPr>
            <p:ph type="body" sz="quarter" idx="11"/>
          </p:nvPr>
        </p:nvSpPr>
        <p:spPr>
          <a:xfrm>
            <a:off x="4705481" y="2412430"/>
            <a:ext cx="2772441" cy="1437097"/>
          </a:xfrm>
          <a:prstGeom prst="rect">
            <a:avLst/>
          </a:prstGeom>
        </p:spPr>
        <p:txBody>
          <a:bodyPr/>
          <a:lstStyle>
            <a:lvl1pPr>
              <a:defRPr sz="194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3">
            <a:extLst>
              <a:ext uri="{FF2B5EF4-FFF2-40B4-BE49-F238E27FC236}">
                <a16:creationId xmlns:a16="http://schemas.microsoft.com/office/drawing/2014/main" id="{31177C44-6048-76CB-2DE7-E29C650BADE3}"/>
              </a:ext>
            </a:extLst>
          </p:cNvPr>
          <p:cNvSpPr>
            <a:spLocks noGrp="1"/>
          </p:cNvSpPr>
          <p:nvPr>
            <p:ph type="body" sz="quarter" idx="12"/>
          </p:nvPr>
        </p:nvSpPr>
        <p:spPr>
          <a:xfrm>
            <a:off x="8200047" y="2412430"/>
            <a:ext cx="2772441" cy="1437097"/>
          </a:xfrm>
          <a:prstGeom prst="rect">
            <a:avLst/>
          </a:prstGeom>
        </p:spPr>
        <p:txBody>
          <a:bodyPr/>
          <a:lstStyle>
            <a:lvl1pPr>
              <a:defRPr sz="194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F7156B3A-5418-BAD9-9254-5605A4D9101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4332" y="1445298"/>
            <a:ext cx="12191037" cy="4499610"/>
          </a:xfrm>
          <a:prstGeom prst="rect">
            <a:avLst/>
          </a:prstGeom>
        </p:spPr>
      </p:pic>
      <p:grpSp>
        <p:nvGrpSpPr>
          <p:cNvPr id="5" name="Group 4">
            <a:extLst>
              <a:ext uri="{FF2B5EF4-FFF2-40B4-BE49-F238E27FC236}">
                <a16:creationId xmlns:a16="http://schemas.microsoft.com/office/drawing/2014/main" id="{92732FE4-815F-7F5E-5A4A-8E3C7235B153}"/>
              </a:ext>
            </a:extLst>
          </p:cNvPr>
          <p:cNvGrpSpPr/>
          <p:nvPr userDrawn="1"/>
        </p:nvGrpSpPr>
        <p:grpSpPr>
          <a:xfrm>
            <a:off x="9057414" y="6169397"/>
            <a:ext cx="2219538" cy="416463"/>
            <a:chOff x="14936478" y="10173792"/>
            <a:chExt cx="3660214" cy="686779"/>
          </a:xfrm>
        </p:grpSpPr>
        <p:grpSp>
          <p:nvGrpSpPr>
            <p:cNvPr id="18" name="object 7">
              <a:extLst>
                <a:ext uri="{FF2B5EF4-FFF2-40B4-BE49-F238E27FC236}">
                  <a16:creationId xmlns:a16="http://schemas.microsoft.com/office/drawing/2014/main" id="{6BE91828-49B4-9226-023F-E0F33A8560C6}"/>
                </a:ext>
              </a:extLst>
            </p:cNvPr>
            <p:cNvGrpSpPr/>
            <p:nvPr/>
          </p:nvGrpSpPr>
          <p:grpSpPr>
            <a:xfrm>
              <a:off x="18403017" y="10718966"/>
              <a:ext cx="193675" cy="141605"/>
              <a:chOff x="18403017" y="10718966"/>
              <a:chExt cx="193675" cy="141605"/>
            </a:xfrm>
          </p:grpSpPr>
          <p:pic>
            <p:nvPicPr>
              <p:cNvPr id="26" name="object 8">
                <a:extLst>
                  <a:ext uri="{FF2B5EF4-FFF2-40B4-BE49-F238E27FC236}">
                    <a16:creationId xmlns:a16="http://schemas.microsoft.com/office/drawing/2014/main" id="{C722613E-2438-6979-D80D-E42E50FA231A}"/>
                  </a:ext>
                </a:extLst>
              </p:cNvPr>
              <p:cNvPicPr/>
              <p:nvPr/>
            </p:nvPicPr>
            <p:blipFill>
              <a:blip r:embed="rId3" cstate="print"/>
              <a:stretch>
                <a:fillRect/>
              </a:stretch>
            </p:blipFill>
            <p:spPr>
              <a:xfrm>
                <a:off x="18519512" y="10785157"/>
                <a:ext cx="76783" cy="75201"/>
              </a:xfrm>
              <a:prstGeom prst="rect">
                <a:avLst/>
              </a:prstGeom>
            </p:spPr>
          </p:pic>
          <p:pic>
            <p:nvPicPr>
              <p:cNvPr id="27" name="object 9">
                <a:extLst>
                  <a:ext uri="{FF2B5EF4-FFF2-40B4-BE49-F238E27FC236}">
                    <a16:creationId xmlns:a16="http://schemas.microsoft.com/office/drawing/2014/main" id="{1C419991-D887-103C-9598-80604D6E2A4E}"/>
                  </a:ext>
                </a:extLst>
              </p:cNvPr>
              <p:cNvPicPr/>
              <p:nvPr/>
            </p:nvPicPr>
            <p:blipFill>
              <a:blip r:embed="rId4" cstate="print"/>
              <a:stretch>
                <a:fillRect/>
              </a:stretch>
            </p:blipFill>
            <p:spPr>
              <a:xfrm>
                <a:off x="18403017" y="10718966"/>
                <a:ext cx="88049" cy="141388"/>
              </a:xfrm>
              <a:prstGeom prst="rect">
                <a:avLst/>
              </a:prstGeom>
            </p:spPr>
          </p:pic>
        </p:grpSp>
        <p:pic>
          <p:nvPicPr>
            <p:cNvPr id="19" name="object 10">
              <a:extLst>
                <a:ext uri="{FF2B5EF4-FFF2-40B4-BE49-F238E27FC236}">
                  <a16:creationId xmlns:a16="http://schemas.microsoft.com/office/drawing/2014/main" id="{3FF7CC0A-2A0D-9523-E0C3-1010C695B02E}"/>
                </a:ext>
              </a:extLst>
            </p:cNvPr>
            <p:cNvPicPr/>
            <p:nvPr/>
          </p:nvPicPr>
          <p:blipFill>
            <a:blip r:embed="rId5" cstate="print"/>
            <a:stretch>
              <a:fillRect/>
            </a:stretch>
          </p:blipFill>
          <p:spPr>
            <a:xfrm>
              <a:off x="17610720" y="10720942"/>
              <a:ext cx="98593" cy="137535"/>
            </a:xfrm>
            <a:prstGeom prst="rect">
              <a:avLst/>
            </a:prstGeom>
          </p:spPr>
        </p:pic>
        <p:pic>
          <p:nvPicPr>
            <p:cNvPr id="20" name="object 11">
              <a:extLst>
                <a:ext uri="{FF2B5EF4-FFF2-40B4-BE49-F238E27FC236}">
                  <a16:creationId xmlns:a16="http://schemas.microsoft.com/office/drawing/2014/main" id="{2EE56600-FAB7-0A0A-A8C3-3FE16ED35C7F}"/>
                </a:ext>
              </a:extLst>
            </p:cNvPr>
            <p:cNvPicPr/>
            <p:nvPr/>
          </p:nvPicPr>
          <p:blipFill>
            <a:blip r:embed="rId6" cstate="print"/>
            <a:stretch>
              <a:fillRect/>
            </a:stretch>
          </p:blipFill>
          <p:spPr>
            <a:xfrm>
              <a:off x="17758285" y="10720378"/>
              <a:ext cx="127378" cy="138100"/>
            </a:xfrm>
            <a:prstGeom prst="rect">
              <a:avLst/>
            </a:prstGeom>
          </p:spPr>
        </p:pic>
        <p:pic>
          <p:nvPicPr>
            <p:cNvPr id="21" name="object 12">
              <a:extLst>
                <a:ext uri="{FF2B5EF4-FFF2-40B4-BE49-F238E27FC236}">
                  <a16:creationId xmlns:a16="http://schemas.microsoft.com/office/drawing/2014/main" id="{39F2A98D-B6EF-372C-91D5-72B3E03986F1}"/>
                </a:ext>
              </a:extLst>
            </p:cNvPr>
            <p:cNvPicPr/>
            <p:nvPr/>
          </p:nvPicPr>
          <p:blipFill>
            <a:blip r:embed="rId7" cstate="print"/>
            <a:stretch>
              <a:fillRect/>
            </a:stretch>
          </p:blipFill>
          <p:spPr>
            <a:xfrm>
              <a:off x="17942359" y="10720944"/>
              <a:ext cx="104981" cy="137535"/>
            </a:xfrm>
            <a:prstGeom prst="rect">
              <a:avLst/>
            </a:prstGeom>
          </p:spPr>
        </p:pic>
        <p:sp>
          <p:nvSpPr>
            <p:cNvPr id="22" name="object 13">
              <a:extLst>
                <a:ext uri="{FF2B5EF4-FFF2-40B4-BE49-F238E27FC236}">
                  <a16:creationId xmlns:a16="http://schemas.microsoft.com/office/drawing/2014/main" id="{CB26B282-4410-F78F-1C61-77034576FA9D}"/>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3" name="object 14">
              <a:extLst>
                <a:ext uri="{FF2B5EF4-FFF2-40B4-BE49-F238E27FC236}">
                  <a16:creationId xmlns:a16="http://schemas.microsoft.com/office/drawing/2014/main" id="{2199B3A8-C1B0-64BB-EB85-77881EA72E52}"/>
                </a:ext>
              </a:extLst>
            </p:cNvPr>
            <p:cNvPicPr/>
            <p:nvPr/>
          </p:nvPicPr>
          <p:blipFill>
            <a:blip r:embed="rId8" cstate="print"/>
            <a:stretch>
              <a:fillRect/>
            </a:stretch>
          </p:blipFill>
          <p:spPr>
            <a:xfrm>
              <a:off x="18250089" y="10720945"/>
              <a:ext cx="103201" cy="137535"/>
            </a:xfrm>
            <a:prstGeom prst="rect">
              <a:avLst/>
            </a:prstGeom>
          </p:spPr>
        </p:pic>
        <p:pic>
          <p:nvPicPr>
            <p:cNvPr id="24" name="object 15">
              <a:extLst>
                <a:ext uri="{FF2B5EF4-FFF2-40B4-BE49-F238E27FC236}">
                  <a16:creationId xmlns:a16="http://schemas.microsoft.com/office/drawing/2014/main" id="{3656A2F7-8EAF-721C-DD1C-60DEDE99BEBC}"/>
                </a:ext>
              </a:extLst>
            </p:cNvPr>
            <p:cNvPicPr/>
            <p:nvPr/>
          </p:nvPicPr>
          <p:blipFill>
            <a:blip r:embed="rId9" cstate="print"/>
            <a:stretch>
              <a:fillRect/>
            </a:stretch>
          </p:blipFill>
          <p:spPr>
            <a:xfrm>
              <a:off x="16293188" y="10190702"/>
              <a:ext cx="2214001" cy="442412"/>
            </a:xfrm>
            <a:prstGeom prst="rect">
              <a:avLst/>
            </a:prstGeom>
          </p:spPr>
        </p:pic>
        <p:pic>
          <p:nvPicPr>
            <p:cNvPr id="25" name="object 16">
              <a:extLst>
                <a:ext uri="{FF2B5EF4-FFF2-40B4-BE49-F238E27FC236}">
                  <a16:creationId xmlns:a16="http://schemas.microsoft.com/office/drawing/2014/main" id="{758F2B5D-DCF4-1D8F-1097-5441476495FC}"/>
                </a:ext>
              </a:extLst>
            </p:cNvPr>
            <p:cNvPicPr/>
            <p:nvPr/>
          </p:nvPicPr>
          <p:blipFill>
            <a:blip r:embed="rId10" cstate="print"/>
            <a:stretch>
              <a:fillRect/>
            </a:stretch>
          </p:blipFill>
          <p:spPr>
            <a:xfrm>
              <a:off x="14936478" y="10173792"/>
              <a:ext cx="1284986" cy="444322"/>
            </a:xfrm>
            <a:prstGeom prst="rect">
              <a:avLst/>
            </a:prstGeom>
          </p:spPr>
        </p:pic>
      </p:grpSp>
      <p:sp>
        <p:nvSpPr>
          <p:cNvPr id="28" name="object 4">
            <a:extLst>
              <a:ext uri="{FF2B5EF4-FFF2-40B4-BE49-F238E27FC236}">
                <a16:creationId xmlns:a16="http://schemas.microsoft.com/office/drawing/2014/main" id="{7F8942DF-733A-7E4D-4685-E5DF899DFE40}"/>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
        <p:nvSpPr>
          <p:cNvPr id="29" name="Rectangle 28">
            <a:extLst>
              <a:ext uri="{FF2B5EF4-FFF2-40B4-BE49-F238E27FC236}">
                <a16:creationId xmlns:a16="http://schemas.microsoft.com/office/drawing/2014/main" id="{D0A6DB8F-8946-30B4-C4B8-D477E7953FCC}"/>
              </a:ext>
            </a:extLst>
          </p:cNvPr>
          <p:cNvSpPr/>
          <p:nvPr userDrawn="1"/>
        </p:nvSpPr>
        <p:spPr>
          <a:xfrm>
            <a:off x="914327"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0" name="Rectangle 29">
            <a:extLst>
              <a:ext uri="{FF2B5EF4-FFF2-40B4-BE49-F238E27FC236}">
                <a16:creationId xmlns:a16="http://schemas.microsoft.com/office/drawing/2014/main" id="{7E7EC61E-FDB5-20C0-6A0D-FC7BCAA7D5D8}"/>
              </a:ext>
            </a:extLst>
          </p:cNvPr>
          <p:cNvSpPr/>
          <p:nvPr userDrawn="1"/>
        </p:nvSpPr>
        <p:spPr>
          <a:xfrm>
            <a:off x="4402444"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7" name="Rectangle 36">
            <a:extLst>
              <a:ext uri="{FF2B5EF4-FFF2-40B4-BE49-F238E27FC236}">
                <a16:creationId xmlns:a16="http://schemas.microsoft.com/office/drawing/2014/main" id="{B41086D4-85D7-70C5-EBB6-9445EFB85F55}"/>
              </a:ext>
            </a:extLst>
          </p:cNvPr>
          <p:cNvSpPr/>
          <p:nvPr userDrawn="1"/>
        </p:nvSpPr>
        <p:spPr>
          <a:xfrm>
            <a:off x="7890561"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Tree>
    <p:extLst>
      <p:ext uri="{BB962C8B-B14F-4D97-AF65-F5344CB8AC3E}">
        <p14:creationId xmlns:p14="http://schemas.microsoft.com/office/powerpoint/2010/main" val="835022404"/>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1_Samoas Purple Image Bann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10EC8F-16B4-E0D0-7AA8-6EE50D8A6F56}"/>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4332" y="1445298"/>
            <a:ext cx="12191037" cy="4499610"/>
          </a:xfrm>
          <a:prstGeom prst="rect">
            <a:avLst/>
          </a:prstGeom>
        </p:spPr>
      </p:pic>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3"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4"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5"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6"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7"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8"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9"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10"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99"/>
          </a:xfrm>
          <a:prstGeom prst="rect">
            <a:avLst/>
          </a:prstGeom>
        </p:spPr>
        <p:txBody>
          <a:bodyPr/>
          <a:lstStyle>
            <a:lvl1pPr algn="ctr">
              <a:defRPr sz="2668"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1CD91806-93EE-2F04-F7A8-ACD4E763FE47}"/>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
        <p:nvSpPr>
          <p:cNvPr id="31" name="Flowchart: Connector 30">
            <a:extLst>
              <a:ext uri="{FF2B5EF4-FFF2-40B4-BE49-F238E27FC236}">
                <a16:creationId xmlns:a16="http://schemas.microsoft.com/office/drawing/2014/main" id="{55729BB6-B42E-BB9C-7307-784C43F09F44}"/>
              </a:ext>
            </a:extLst>
          </p:cNvPr>
          <p:cNvSpPr>
            <a:spLocks noChangeAspect="1"/>
          </p:cNvSpPr>
          <p:nvPr/>
        </p:nvSpPr>
        <p:spPr>
          <a:xfrm>
            <a:off x="914327" y="2196945"/>
            <a:ext cx="2994236" cy="2994262"/>
          </a:xfrm>
          <a:prstGeom prst="flowChartConnector">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2" name="Flowchart: Connector 31">
            <a:extLst>
              <a:ext uri="{FF2B5EF4-FFF2-40B4-BE49-F238E27FC236}">
                <a16:creationId xmlns:a16="http://schemas.microsoft.com/office/drawing/2014/main" id="{CA845B9A-EE38-FABD-2C8D-3D338BD1D298}"/>
              </a:ext>
            </a:extLst>
          </p:cNvPr>
          <p:cNvSpPr>
            <a:spLocks noChangeAspect="1"/>
          </p:cNvSpPr>
          <p:nvPr/>
        </p:nvSpPr>
        <p:spPr>
          <a:xfrm>
            <a:off x="4402444" y="2196945"/>
            <a:ext cx="2994236" cy="2994262"/>
          </a:xfrm>
          <a:prstGeom prst="flowChartConnector">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3" name="Flowchart: Connector 32">
            <a:extLst>
              <a:ext uri="{FF2B5EF4-FFF2-40B4-BE49-F238E27FC236}">
                <a16:creationId xmlns:a16="http://schemas.microsoft.com/office/drawing/2014/main" id="{800AB4BB-5F25-4887-935D-26BE05FC56A9}"/>
              </a:ext>
            </a:extLst>
          </p:cNvPr>
          <p:cNvSpPr>
            <a:spLocks noChangeAspect="1"/>
          </p:cNvSpPr>
          <p:nvPr/>
        </p:nvSpPr>
        <p:spPr>
          <a:xfrm>
            <a:off x="7890561" y="2196945"/>
            <a:ext cx="2994236" cy="2994262"/>
          </a:xfrm>
          <a:prstGeom prst="flowChartConnector">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4" name="Text Placeholder 3">
            <a:extLst>
              <a:ext uri="{FF2B5EF4-FFF2-40B4-BE49-F238E27FC236}">
                <a16:creationId xmlns:a16="http://schemas.microsoft.com/office/drawing/2014/main" id="{EC014642-BFFD-4096-FC82-3ABEC1A57787}"/>
              </a:ext>
            </a:extLst>
          </p:cNvPr>
          <p:cNvSpPr>
            <a:spLocks noGrp="1"/>
          </p:cNvSpPr>
          <p:nvPr>
            <p:ph type="body" sz="quarter" idx="10"/>
          </p:nvPr>
        </p:nvSpPr>
        <p:spPr>
          <a:xfrm>
            <a:off x="1198022" y="2412430"/>
            <a:ext cx="2772441" cy="1437097"/>
          </a:xfrm>
          <a:prstGeom prst="rect">
            <a:avLst/>
          </a:prstGeom>
        </p:spPr>
        <p:txBody>
          <a:bodyPr/>
          <a:lstStyle>
            <a:lvl1pPr>
              <a:defRPr sz="194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3">
            <a:extLst>
              <a:ext uri="{FF2B5EF4-FFF2-40B4-BE49-F238E27FC236}">
                <a16:creationId xmlns:a16="http://schemas.microsoft.com/office/drawing/2014/main" id="{A05B87A5-BFED-99D9-4840-369E1F9AC9EA}"/>
              </a:ext>
            </a:extLst>
          </p:cNvPr>
          <p:cNvSpPr>
            <a:spLocks noGrp="1"/>
          </p:cNvSpPr>
          <p:nvPr>
            <p:ph type="body" sz="quarter" idx="11"/>
          </p:nvPr>
        </p:nvSpPr>
        <p:spPr>
          <a:xfrm>
            <a:off x="4705481" y="2412430"/>
            <a:ext cx="2772441" cy="1437097"/>
          </a:xfrm>
          <a:prstGeom prst="rect">
            <a:avLst/>
          </a:prstGeom>
        </p:spPr>
        <p:txBody>
          <a:bodyPr/>
          <a:lstStyle>
            <a:lvl1pPr>
              <a:defRPr sz="194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3">
            <a:extLst>
              <a:ext uri="{FF2B5EF4-FFF2-40B4-BE49-F238E27FC236}">
                <a16:creationId xmlns:a16="http://schemas.microsoft.com/office/drawing/2014/main" id="{31177C44-6048-76CB-2DE7-E29C650BADE3}"/>
              </a:ext>
            </a:extLst>
          </p:cNvPr>
          <p:cNvSpPr>
            <a:spLocks noGrp="1"/>
          </p:cNvSpPr>
          <p:nvPr>
            <p:ph type="body" sz="quarter" idx="12"/>
          </p:nvPr>
        </p:nvSpPr>
        <p:spPr>
          <a:xfrm>
            <a:off x="8200047" y="2412430"/>
            <a:ext cx="2772441" cy="1437097"/>
          </a:xfrm>
          <a:prstGeom prst="rect">
            <a:avLst/>
          </a:prstGeom>
        </p:spPr>
        <p:txBody>
          <a:bodyPr/>
          <a:lstStyle>
            <a:lvl1pPr>
              <a:defRPr sz="194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E49FD83D-87B2-5496-784D-AD3B5CE07FBF}"/>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4332" y="1445298"/>
            <a:ext cx="12191037" cy="4499610"/>
          </a:xfrm>
          <a:prstGeom prst="rect">
            <a:avLst/>
          </a:prstGeom>
        </p:spPr>
      </p:pic>
      <p:grpSp>
        <p:nvGrpSpPr>
          <p:cNvPr id="5" name="Group 4">
            <a:extLst>
              <a:ext uri="{FF2B5EF4-FFF2-40B4-BE49-F238E27FC236}">
                <a16:creationId xmlns:a16="http://schemas.microsoft.com/office/drawing/2014/main" id="{1ED4585B-68D4-936A-147A-089B3F16E3BC}"/>
              </a:ext>
            </a:extLst>
          </p:cNvPr>
          <p:cNvGrpSpPr/>
          <p:nvPr userDrawn="1"/>
        </p:nvGrpSpPr>
        <p:grpSpPr>
          <a:xfrm>
            <a:off x="9057414" y="6169397"/>
            <a:ext cx="2219538" cy="416463"/>
            <a:chOff x="14936478" y="10173792"/>
            <a:chExt cx="3660214" cy="686779"/>
          </a:xfrm>
        </p:grpSpPr>
        <p:grpSp>
          <p:nvGrpSpPr>
            <p:cNvPr id="18" name="object 7">
              <a:extLst>
                <a:ext uri="{FF2B5EF4-FFF2-40B4-BE49-F238E27FC236}">
                  <a16:creationId xmlns:a16="http://schemas.microsoft.com/office/drawing/2014/main" id="{AAF02F5C-1E44-A48E-BC2C-23C60E3451AB}"/>
                </a:ext>
              </a:extLst>
            </p:cNvPr>
            <p:cNvGrpSpPr/>
            <p:nvPr/>
          </p:nvGrpSpPr>
          <p:grpSpPr>
            <a:xfrm>
              <a:off x="18403017" y="10718966"/>
              <a:ext cx="193675" cy="141605"/>
              <a:chOff x="18403017" y="10718966"/>
              <a:chExt cx="193675" cy="141605"/>
            </a:xfrm>
          </p:grpSpPr>
          <p:pic>
            <p:nvPicPr>
              <p:cNvPr id="26" name="object 8">
                <a:extLst>
                  <a:ext uri="{FF2B5EF4-FFF2-40B4-BE49-F238E27FC236}">
                    <a16:creationId xmlns:a16="http://schemas.microsoft.com/office/drawing/2014/main" id="{5D29BC47-FD98-C378-EA3A-7D8BF7F3078B}"/>
                  </a:ext>
                </a:extLst>
              </p:cNvPr>
              <p:cNvPicPr/>
              <p:nvPr/>
            </p:nvPicPr>
            <p:blipFill>
              <a:blip r:embed="rId3" cstate="print"/>
              <a:stretch>
                <a:fillRect/>
              </a:stretch>
            </p:blipFill>
            <p:spPr>
              <a:xfrm>
                <a:off x="18519512" y="10785157"/>
                <a:ext cx="76783" cy="75201"/>
              </a:xfrm>
              <a:prstGeom prst="rect">
                <a:avLst/>
              </a:prstGeom>
            </p:spPr>
          </p:pic>
          <p:pic>
            <p:nvPicPr>
              <p:cNvPr id="27" name="object 9">
                <a:extLst>
                  <a:ext uri="{FF2B5EF4-FFF2-40B4-BE49-F238E27FC236}">
                    <a16:creationId xmlns:a16="http://schemas.microsoft.com/office/drawing/2014/main" id="{ECFA5601-32A6-49EC-719A-34E277218F53}"/>
                  </a:ext>
                </a:extLst>
              </p:cNvPr>
              <p:cNvPicPr/>
              <p:nvPr/>
            </p:nvPicPr>
            <p:blipFill>
              <a:blip r:embed="rId4" cstate="print"/>
              <a:stretch>
                <a:fillRect/>
              </a:stretch>
            </p:blipFill>
            <p:spPr>
              <a:xfrm>
                <a:off x="18403017" y="10718966"/>
                <a:ext cx="88049" cy="141388"/>
              </a:xfrm>
              <a:prstGeom prst="rect">
                <a:avLst/>
              </a:prstGeom>
            </p:spPr>
          </p:pic>
        </p:grpSp>
        <p:pic>
          <p:nvPicPr>
            <p:cNvPr id="19" name="object 10">
              <a:extLst>
                <a:ext uri="{FF2B5EF4-FFF2-40B4-BE49-F238E27FC236}">
                  <a16:creationId xmlns:a16="http://schemas.microsoft.com/office/drawing/2014/main" id="{264A6D21-76FF-3972-E230-F8D04CF9133D}"/>
                </a:ext>
              </a:extLst>
            </p:cNvPr>
            <p:cNvPicPr/>
            <p:nvPr/>
          </p:nvPicPr>
          <p:blipFill>
            <a:blip r:embed="rId5" cstate="print"/>
            <a:stretch>
              <a:fillRect/>
            </a:stretch>
          </p:blipFill>
          <p:spPr>
            <a:xfrm>
              <a:off x="17610720" y="10720942"/>
              <a:ext cx="98593" cy="137535"/>
            </a:xfrm>
            <a:prstGeom prst="rect">
              <a:avLst/>
            </a:prstGeom>
          </p:spPr>
        </p:pic>
        <p:pic>
          <p:nvPicPr>
            <p:cNvPr id="20" name="object 11">
              <a:extLst>
                <a:ext uri="{FF2B5EF4-FFF2-40B4-BE49-F238E27FC236}">
                  <a16:creationId xmlns:a16="http://schemas.microsoft.com/office/drawing/2014/main" id="{DE107FB7-269B-5F9F-B65E-1C995E8F1141}"/>
                </a:ext>
              </a:extLst>
            </p:cNvPr>
            <p:cNvPicPr/>
            <p:nvPr/>
          </p:nvPicPr>
          <p:blipFill>
            <a:blip r:embed="rId6" cstate="print"/>
            <a:stretch>
              <a:fillRect/>
            </a:stretch>
          </p:blipFill>
          <p:spPr>
            <a:xfrm>
              <a:off x="17758285" y="10720378"/>
              <a:ext cx="127378" cy="138100"/>
            </a:xfrm>
            <a:prstGeom prst="rect">
              <a:avLst/>
            </a:prstGeom>
          </p:spPr>
        </p:pic>
        <p:pic>
          <p:nvPicPr>
            <p:cNvPr id="21" name="object 12">
              <a:extLst>
                <a:ext uri="{FF2B5EF4-FFF2-40B4-BE49-F238E27FC236}">
                  <a16:creationId xmlns:a16="http://schemas.microsoft.com/office/drawing/2014/main" id="{86AAE727-4002-5344-91D5-162DFD5F3F28}"/>
                </a:ext>
              </a:extLst>
            </p:cNvPr>
            <p:cNvPicPr/>
            <p:nvPr/>
          </p:nvPicPr>
          <p:blipFill>
            <a:blip r:embed="rId7" cstate="print"/>
            <a:stretch>
              <a:fillRect/>
            </a:stretch>
          </p:blipFill>
          <p:spPr>
            <a:xfrm>
              <a:off x="17942359" y="10720944"/>
              <a:ext cx="104981" cy="137535"/>
            </a:xfrm>
            <a:prstGeom prst="rect">
              <a:avLst/>
            </a:prstGeom>
          </p:spPr>
        </p:pic>
        <p:sp>
          <p:nvSpPr>
            <p:cNvPr id="22" name="object 13">
              <a:extLst>
                <a:ext uri="{FF2B5EF4-FFF2-40B4-BE49-F238E27FC236}">
                  <a16:creationId xmlns:a16="http://schemas.microsoft.com/office/drawing/2014/main" id="{C3B74047-E06E-D93A-254E-5565FF058960}"/>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3" name="object 14">
              <a:extLst>
                <a:ext uri="{FF2B5EF4-FFF2-40B4-BE49-F238E27FC236}">
                  <a16:creationId xmlns:a16="http://schemas.microsoft.com/office/drawing/2014/main" id="{71FE6CBB-21CF-F024-CB8C-BA10593F1A69}"/>
                </a:ext>
              </a:extLst>
            </p:cNvPr>
            <p:cNvPicPr/>
            <p:nvPr/>
          </p:nvPicPr>
          <p:blipFill>
            <a:blip r:embed="rId8" cstate="print"/>
            <a:stretch>
              <a:fillRect/>
            </a:stretch>
          </p:blipFill>
          <p:spPr>
            <a:xfrm>
              <a:off x="18250089" y="10720945"/>
              <a:ext cx="103201" cy="137535"/>
            </a:xfrm>
            <a:prstGeom prst="rect">
              <a:avLst/>
            </a:prstGeom>
          </p:spPr>
        </p:pic>
        <p:pic>
          <p:nvPicPr>
            <p:cNvPr id="24" name="object 15">
              <a:extLst>
                <a:ext uri="{FF2B5EF4-FFF2-40B4-BE49-F238E27FC236}">
                  <a16:creationId xmlns:a16="http://schemas.microsoft.com/office/drawing/2014/main" id="{6DF1BCF7-446E-E379-CA1C-73B7406B552A}"/>
                </a:ext>
              </a:extLst>
            </p:cNvPr>
            <p:cNvPicPr/>
            <p:nvPr/>
          </p:nvPicPr>
          <p:blipFill>
            <a:blip r:embed="rId9" cstate="print"/>
            <a:stretch>
              <a:fillRect/>
            </a:stretch>
          </p:blipFill>
          <p:spPr>
            <a:xfrm>
              <a:off x="16293188" y="10190702"/>
              <a:ext cx="2214001" cy="442412"/>
            </a:xfrm>
            <a:prstGeom prst="rect">
              <a:avLst/>
            </a:prstGeom>
          </p:spPr>
        </p:pic>
        <p:pic>
          <p:nvPicPr>
            <p:cNvPr id="25" name="object 16">
              <a:extLst>
                <a:ext uri="{FF2B5EF4-FFF2-40B4-BE49-F238E27FC236}">
                  <a16:creationId xmlns:a16="http://schemas.microsoft.com/office/drawing/2014/main" id="{AF201711-C273-F1C4-7B05-25F2B0654A9A}"/>
                </a:ext>
              </a:extLst>
            </p:cNvPr>
            <p:cNvPicPr/>
            <p:nvPr/>
          </p:nvPicPr>
          <p:blipFill>
            <a:blip r:embed="rId10" cstate="print"/>
            <a:stretch>
              <a:fillRect/>
            </a:stretch>
          </p:blipFill>
          <p:spPr>
            <a:xfrm>
              <a:off x="14936478" y="10173792"/>
              <a:ext cx="1284986" cy="444322"/>
            </a:xfrm>
            <a:prstGeom prst="rect">
              <a:avLst/>
            </a:prstGeom>
          </p:spPr>
        </p:pic>
      </p:grpSp>
      <p:sp>
        <p:nvSpPr>
          <p:cNvPr id="28" name="object 4">
            <a:extLst>
              <a:ext uri="{FF2B5EF4-FFF2-40B4-BE49-F238E27FC236}">
                <a16:creationId xmlns:a16="http://schemas.microsoft.com/office/drawing/2014/main" id="{634A89C6-0CAF-D858-E859-A5A6512018E8}"/>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
        <p:nvSpPr>
          <p:cNvPr id="29" name="Flowchart: Connector 28">
            <a:extLst>
              <a:ext uri="{FF2B5EF4-FFF2-40B4-BE49-F238E27FC236}">
                <a16:creationId xmlns:a16="http://schemas.microsoft.com/office/drawing/2014/main" id="{93D57EDC-1D1B-D14F-E0A7-2EF59184BB60}"/>
              </a:ext>
            </a:extLst>
          </p:cNvPr>
          <p:cNvSpPr>
            <a:spLocks noChangeAspect="1"/>
          </p:cNvSpPr>
          <p:nvPr userDrawn="1"/>
        </p:nvSpPr>
        <p:spPr>
          <a:xfrm>
            <a:off x="914327" y="2196945"/>
            <a:ext cx="2994236" cy="2994262"/>
          </a:xfrm>
          <a:prstGeom prst="flowChartConnector">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0" name="Flowchart: Connector 29">
            <a:extLst>
              <a:ext uri="{FF2B5EF4-FFF2-40B4-BE49-F238E27FC236}">
                <a16:creationId xmlns:a16="http://schemas.microsoft.com/office/drawing/2014/main" id="{F0786169-207B-F97D-E7B7-80C33214F2CB}"/>
              </a:ext>
            </a:extLst>
          </p:cNvPr>
          <p:cNvSpPr>
            <a:spLocks noChangeAspect="1"/>
          </p:cNvSpPr>
          <p:nvPr userDrawn="1"/>
        </p:nvSpPr>
        <p:spPr>
          <a:xfrm>
            <a:off x="4402444" y="2196945"/>
            <a:ext cx="2994236" cy="2994262"/>
          </a:xfrm>
          <a:prstGeom prst="flowChartConnector">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7" name="Flowchart: Connector 36">
            <a:extLst>
              <a:ext uri="{FF2B5EF4-FFF2-40B4-BE49-F238E27FC236}">
                <a16:creationId xmlns:a16="http://schemas.microsoft.com/office/drawing/2014/main" id="{B609302E-C692-FE5F-E41E-6E6D45BBEAE4}"/>
              </a:ext>
            </a:extLst>
          </p:cNvPr>
          <p:cNvSpPr>
            <a:spLocks noChangeAspect="1"/>
          </p:cNvSpPr>
          <p:nvPr userDrawn="1"/>
        </p:nvSpPr>
        <p:spPr>
          <a:xfrm>
            <a:off x="7890561" y="2196945"/>
            <a:ext cx="2994236" cy="2994262"/>
          </a:xfrm>
          <a:prstGeom prst="flowChartConnector">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Tree>
    <p:extLst>
      <p:ext uri="{BB962C8B-B14F-4D97-AF65-F5344CB8AC3E}">
        <p14:creationId xmlns:p14="http://schemas.microsoft.com/office/powerpoint/2010/main" val="4201665469"/>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p:cSld name="Samoas Purple Banner">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0" y="1523894"/>
            <a:ext cx="12191037"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2">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99"/>
          </a:xfrm>
          <a:prstGeom prst="rect">
            <a:avLst/>
          </a:prstGeom>
        </p:spPr>
        <p:txBody>
          <a:bodyPr/>
          <a:lstStyle>
            <a:lvl1pPr algn="ctr">
              <a:defRPr sz="2668"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950353"/>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object 4">
            <a:extLst>
              <a:ext uri="{FF2B5EF4-FFF2-40B4-BE49-F238E27FC236}">
                <a16:creationId xmlns:a16="http://schemas.microsoft.com/office/drawing/2014/main" id="{B2EDA2FB-41D0-3F8F-5E75-8AE362627A18}"/>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
        <p:nvSpPr>
          <p:cNvPr id="3" name="object 2">
            <a:extLst>
              <a:ext uri="{FF2B5EF4-FFF2-40B4-BE49-F238E27FC236}">
                <a16:creationId xmlns:a16="http://schemas.microsoft.com/office/drawing/2014/main" id="{C473FFDC-B17D-8FB4-0F01-12FC3C2C8CD7}"/>
              </a:ext>
            </a:extLst>
          </p:cNvPr>
          <p:cNvSpPr/>
          <p:nvPr userDrawn="1"/>
        </p:nvSpPr>
        <p:spPr>
          <a:xfrm>
            <a:off x="0" y="1523893"/>
            <a:ext cx="12191037"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2">
              <a:alpha val="90000"/>
            </a:schemeClr>
          </a:solidFill>
        </p:spPr>
        <p:txBody>
          <a:bodyPr wrap="square" lIns="0" tIns="0" rIns="0" bIns="0" rtlCol="0"/>
          <a:lstStyle/>
          <a:p>
            <a:endParaRPr sz="1092"/>
          </a:p>
        </p:txBody>
      </p:sp>
      <p:grpSp>
        <p:nvGrpSpPr>
          <p:cNvPr id="4" name="Group 3">
            <a:extLst>
              <a:ext uri="{FF2B5EF4-FFF2-40B4-BE49-F238E27FC236}">
                <a16:creationId xmlns:a16="http://schemas.microsoft.com/office/drawing/2014/main" id="{58337ABE-D1D4-D6E2-11CC-5BD31016922B}"/>
              </a:ext>
            </a:extLst>
          </p:cNvPr>
          <p:cNvGrpSpPr/>
          <p:nvPr userDrawn="1"/>
        </p:nvGrpSpPr>
        <p:grpSpPr>
          <a:xfrm>
            <a:off x="9057414" y="6169397"/>
            <a:ext cx="2219538" cy="416463"/>
            <a:chOff x="14936478" y="10173792"/>
            <a:chExt cx="3660214" cy="686779"/>
          </a:xfrm>
        </p:grpSpPr>
        <p:grpSp>
          <p:nvGrpSpPr>
            <p:cNvPr id="5" name="object 7">
              <a:extLst>
                <a:ext uri="{FF2B5EF4-FFF2-40B4-BE49-F238E27FC236}">
                  <a16:creationId xmlns:a16="http://schemas.microsoft.com/office/drawing/2014/main" id="{C08E5EB5-62B4-2312-8D07-2AE70C533CD4}"/>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0BECB93A-A506-0044-6ABB-BD8525735F00}"/>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E725422C-D34D-0A9F-FFFA-A730F96DBEAA}"/>
                  </a:ext>
                </a:extLst>
              </p:cNvPr>
              <p:cNvPicPr/>
              <p:nvPr/>
            </p:nvPicPr>
            <p:blipFill>
              <a:blip r:embed="rId3" cstate="print"/>
              <a:stretch>
                <a:fillRect/>
              </a:stretch>
            </p:blipFill>
            <p:spPr>
              <a:xfrm>
                <a:off x="18403017" y="10718966"/>
                <a:ext cx="88049" cy="141388"/>
              </a:xfrm>
              <a:prstGeom prst="rect">
                <a:avLst/>
              </a:prstGeom>
            </p:spPr>
          </p:pic>
        </p:grpSp>
        <p:pic>
          <p:nvPicPr>
            <p:cNvPr id="20" name="object 10">
              <a:extLst>
                <a:ext uri="{FF2B5EF4-FFF2-40B4-BE49-F238E27FC236}">
                  <a16:creationId xmlns:a16="http://schemas.microsoft.com/office/drawing/2014/main" id="{4632EE73-272C-D4E9-4B32-F6D6C94C0B31}"/>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67FDFD6B-513F-7925-A303-8383656917F5}"/>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1CE396E3-8F96-E97B-56DD-431035F7CE3C}"/>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4039BFDE-8EDE-7036-E3D3-0682D68391D3}"/>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BC8747B8-0B97-D72D-5FD3-BD4606AD641F}"/>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D9D8A763-ED90-AD1F-91F2-AE5E2D0AAE15}"/>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A0D77BC0-5A41-C0D7-45AD-C2AFCC0EE943}"/>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35DC6A1B-66BE-6AFF-DEBD-5A41D2DE5B9A}"/>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Tree>
    <p:extLst>
      <p:ext uri="{BB962C8B-B14F-4D97-AF65-F5344CB8AC3E}">
        <p14:creationId xmlns:p14="http://schemas.microsoft.com/office/powerpoint/2010/main" val="1823384785"/>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p:cSld name="Samoas Purple Full">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0" y="1"/>
            <a:ext cx="12192000" cy="5943279"/>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2">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7"/>
            <a:ext cx="5257529" cy="410599"/>
          </a:xfrm>
          <a:prstGeom prst="rect">
            <a:avLst/>
          </a:prstGeom>
        </p:spPr>
        <p:txBody>
          <a:bodyPr/>
          <a:lstStyle>
            <a:lvl1pPr>
              <a:defRPr sz="2668"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4" name="object 4">
            <a:extLst>
              <a:ext uri="{FF2B5EF4-FFF2-40B4-BE49-F238E27FC236}">
                <a16:creationId xmlns:a16="http://schemas.microsoft.com/office/drawing/2014/main" id="{494B0326-1CE9-97A0-FBB5-5A38689E9B8A}"/>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
        <p:nvSpPr>
          <p:cNvPr id="3" name="object 2">
            <a:extLst>
              <a:ext uri="{FF2B5EF4-FFF2-40B4-BE49-F238E27FC236}">
                <a16:creationId xmlns:a16="http://schemas.microsoft.com/office/drawing/2014/main" id="{DF2B274F-B2AC-36AB-3C5D-9FC88449F146}"/>
              </a:ext>
            </a:extLst>
          </p:cNvPr>
          <p:cNvSpPr/>
          <p:nvPr userDrawn="1"/>
        </p:nvSpPr>
        <p:spPr>
          <a:xfrm>
            <a:off x="0" y="0"/>
            <a:ext cx="12192000" cy="5943279"/>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2">
              <a:alpha val="90000"/>
            </a:schemeClr>
          </a:solidFill>
        </p:spPr>
        <p:txBody>
          <a:bodyPr wrap="square" lIns="0" tIns="0" rIns="0" bIns="0" rtlCol="0"/>
          <a:lstStyle/>
          <a:p>
            <a:endParaRPr sz="1092"/>
          </a:p>
        </p:txBody>
      </p:sp>
      <p:grpSp>
        <p:nvGrpSpPr>
          <p:cNvPr id="5" name="Group 4">
            <a:extLst>
              <a:ext uri="{FF2B5EF4-FFF2-40B4-BE49-F238E27FC236}">
                <a16:creationId xmlns:a16="http://schemas.microsoft.com/office/drawing/2014/main" id="{0AFDF08C-C5B5-F9D8-B64E-B4A9B207C6C6}"/>
              </a:ext>
            </a:extLst>
          </p:cNvPr>
          <p:cNvGrpSpPr/>
          <p:nvPr userDrawn="1"/>
        </p:nvGrpSpPr>
        <p:grpSpPr>
          <a:xfrm>
            <a:off x="9057414" y="6169397"/>
            <a:ext cx="2219538" cy="416463"/>
            <a:chOff x="14936478" y="10173792"/>
            <a:chExt cx="3660214" cy="686779"/>
          </a:xfrm>
        </p:grpSpPr>
        <p:grpSp>
          <p:nvGrpSpPr>
            <p:cNvPr id="17" name="object 7">
              <a:extLst>
                <a:ext uri="{FF2B5EF4-FFF2-40B4-BE49-F238E27FC236}">
                  <a16:creationId xmlns:a16="http://schemas.microsoft.com/office/drawing/2014/main" id="{19BA323A-64B4-F293-9C4A-053D02CC200C}"/>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A267FC5A-5519-8BDC-F448-F5CB6F8E2C41}"/>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113F415D-FD67-AA64-E03F-C3E6F8F83F74}"/>
                  </a:ext>
                </a:extLst>
              </p:cNvPr>
              <p:cNvPicPr/>
              <p:nvPr/>
            </p:nvPicPr>
            <p:blipFill>
              <a:blip r:embed="rId3" cstate="print"/>
              <a:stretch>
                <a:fillRect/>
              </a:stretch>
            </p:blipFill>
            <p:spPr>
              <a:xfrm>
                <a:off x="18403017" y="10718966"/>
                <a:ext cx="88049" cy="141388"/>
              </a:xfrm>
              <a:prstGeom prst="rect">
                <a:avLst/>
              </a:prstGeom>
            </p:spPr>
          </p:pic>
        </p:grpSp>
        <p:pic>
          <p:nvPicPr>
            <p:cNvPr id="20" name="object 10">
              <a:extLst>
                <a:ext uri="{FF2B5EF4-FFF2-40B4-BE49-F238E27FC236}">
                  <a16:creationId xmlns:a16="http://schemas.microsoft.com/office/drawing/2014/main" id="{CBFE1462-523C-590E-E650-F05707848D4F}"/>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22B81D20-8446-55A2-3C8B-445EA9ABC970}"/>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D3A5211F-CF80-0EDC-ACD4-50CCC58E73E5}"/>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9F9F30C5-4155-13CB-E1B9-4BE83F7C9BA6}"/>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F6827DDF-A980-AC42-2EE3-1B433A8A71AD}"/>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908C3B11-9447-A4D2-51D9-7343A3A90EE7}"/>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F1AF2B4B-5D82-1936-1A4D-CE40D79E1AF9}"/>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D164DA6D-2018-2A3D-A808-F05CA41D1242}"/>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Tree>
    <p:extLst>
      <p:ext uri="{BB962C8B-B14F-4D97-AF65-F5344CB8AC3E}">
        <p14:creationId xmlns:p14="http://schemas.microsoft.com/office/powerpoint/2010/main" val="2372988691"/>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p:cSld name="Thin Mints Green Plain">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E9F2958-6978-68C6-DABB-139C37CB55A5}"/>
              </a:ext>
            </a:extLst>
          </p:cNvPr>
          <p:cNvSpPr>
            <a:spLocks noGrp="1"/>
          </p:cNvSpPr>
          <p:nvPr>
            <p:ph type="title"/>
          </p:nvPr>
        </p:nvSpPr>
        <p:spPr>
          <a:xfrm>
            <a:off x="838471" y="841367"/>
            <a:ext cx="5257529" cy="410599"/>
          </a:xfrm>
          <a:prstGeom prst="rect">
            <a:avLst/>
          </a:prstGeom>
        </p:spPr>
        <p:txBody>
          <a:bodyPr/>
          <a:lstStyle>
            <a:lvl1pPr>
              <a:defRPr sz="2668"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4F3498A5-4132-D968-E78D-7BF893E67E08}"/>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6"/>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6"/>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6"/>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6"/>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3944E3C-2FC6-79F3-53A6-ED6D1ACE42C5}"/>
              </a:ext>
            </a:extLst>
          </p:cNvPr>
          <p:cNvGrpSpPr/>
          <p:nvPr/>
        </p:nvGrpSpPr>
        <p:grpSpPr>
          <a:xfrm>
            <a:off x="9057414" y="6169398"/>
            <a:ext cx="2219538" cy="416463"/>
            <a:chOff x="14936478" y="10173792"/>
            <a:chExt cx="3660214" cy="686779"/>
          </a:xfrm>
        </p:grpSpPr>
        <p:grpSp>
          <p:nvGrpSpPr>
            <p:cNvPr id="6" name="object 7">
              <a:extLst>
                <a:ext uri="{FF2B5EF4-FFF2-40B4-BE49-F238E27FC236}">
                  <a16:creationId xmlns:a16="http://schemas.microsoft.com/office/drawing/2014/main" id="{CC13B15A-E256-90FB-063A-6543E8B223B7}"/>
                </a:ext>
              </a:extLst>
            </p:cNvPr>
            <p:cNvGrpSpPr/>
            <p:nvPr/>
          </p:nvGrpSpPr>
          <p:grpSpPr>
            <a:xfrm>
              <a:off x="18403017" y="10718966"/>
              <a:ext cx="193675" cy="141605"/>
              <a:chOff x="18403017" y="10718966"/>
              <a:chExt cx="193675" cy="141605"/>
            </a:xfrm>
          </p:grpSpPr>
          <p:pic>
            <p:nvPicPr>
              <p:cNvPr id="14" name="object 8">
                <a:extLst>
                  <a:ext uri="{FF2B5EF4-FFF2-40B4-BE49-F238E27FC236}">
                    <a16:creationId xmlns:a16="http://schemas.microsoft.com/office/drawing/2014/main" id="{D349C641-6CB0-564E-108D-881A8533D39C}"/>
                  </a:ext>
                </a:extLst>
              </p:cNvPr>
              <p:cNvPicPr/>
              <p:nvPr/>
            </p:nvPicPr>
            <p:blipFill>
              <a:blip r:embed="rId2" cstate="print"/>
              <a:stretch>
                <a:fillRect/>
              </a:stretch>
            </p:blipFill>
            <p:spPr>
              <a:xfrm>
                <a:off x="18519512" y="10785157"/>
                <a:ext cx="76783" cy="75201"/>
              </a:xfrm>
              <a:prstGeom prst="rect">
                <a:avLst/>
              </a:prstGeom>
            </p:spPr>
          </p:pic>
          <p:pic>
            <p:nvPicPr>
              <p:cNvPr id="15" name="object 9">
                <a:extLst>
                  <a:ext uri="{FF2B5EF4-FFF2-40B4-BE49-F238E27FC236}">
                    <a16:creationId xmlns:a16="http://schemas.microsoft.com/office/drawing/2014/main" id="{758EC57F-DF49-2EBB-2B93-95F3F99FF2DD}"/>
                  </a:ext>
                </a:extLst>
              </p:cNvPr>
              <p:cNvPicPr/>
              <p:nvPr/>
            </p:nvPicPr>
            <p:blipFill>
              <a:blip r:embed="rId3" cstate="print"/>
              <a:stretch>
                <a:fillRect/>
              </a:stretch>
            </p:blipFill>
            <p:spPr>
              <a:xfrm>
                <a:off x="18403017" y="10718966"/>
                <a:ext cx="88049" cy="141388"/>
              </a:xfrm>
              <a:prstGeom prst="rect">
                <a:avLst/>
              </a:prstGeom>
            </p:spPr>
          </p:pic>
        </p:grpSp>
        <p:pic>
          <p:nvPicPr>
            <p:cNvPr id="7" name="object 10">
              <a:extLst>
                <a:ext uri="{FF2B5EF4-FFF2-40B4-BE49-F238E27FC236}">
                  <a16:creationId xmlns:a16="http://schemas.microsoft.com/office/drawing/2014/main" id="{0D0AB9DD-8B18-6FBB-E8AC-7043B57F98CA}"/>
                </a:ext>
              </a:extLst>
            </p:cNvPr>
            <p:cNvPicPr/>
            <p:nvPr/>
          </p:nvPicPr>
          <p:blipFill>
            <a:blip r:embed="rId4" cstate="print"/>
            <a:stretch>
              <a:fillRect/>
            </a:stretch>
          </p:blipFill>
          <p:spPr>
            <a:xfrm>
              <a:off x="17610720" y="10720942"/>
              <a:ext cx="98593" cy="137535"/>
            </a:xfrm>
            <a:prstGeom prst="rect">
              <a:avLst/>
            </a:prstGeom>
          </p:spPr>
        </p:pic>
        <p:pic>
          <p:nvPicPr>
            <p:cNvPr id="8" name="object 11">
              <a:extLst>
                <a:ext uri="{FF2B5EF4-FFF2-40B4-BE49-F238E27FC236}">
                  <a16:creationId xmlns:a16="http://schemas.microsoft.com/office/drawing/2014/main" id="{795581F4-35C2-F092-1117-369412286C94}"/>
                </a:ext>
              </a:extLst>
            </p:cNvPr>
            <p:cNvPicPr/>
            <p:nvPr/>
          </p:nvPicPr>
          <p:blipFill>
            <a:blip r:embed="rId5" cstate="print"/>
            <a:stretch>
              <a:fillRect/>
            </a:stretch>
          </p:blipFill>
          <p:spPr>
            <a:xfrm>
              <a:off x="17758285" y="10720378"/>
              <a:ext cx="127378" cy="138100"/>
            </a:xfrm>
            <a:prstGeom prst="rect">
              <a:avLst/>
            </a:prstGeom>
          </p:spPr>
        </p:pic>
        <p:pic>
          <p:nvPicPr>
            <p:cNvPr id="9" name="object 12">
              <a:extLst>
                <a:ext uri="{FF2B5EF4-FFF2-40B4-BE49-F238E27FC236}">
                  <a16:creationId xmlns:a16="http://schemas.microsoft.com/office/drawing/2014/main" id="{581A8A3D-0FCC-F676-AF16-AE8F7AB47B4D}"/>
                </a:ext>
              </a:extLst>
            </p:cNvPr>
            <p:cNvPicPr/>
            <p:nvPr/>
          </p:nvPicPr>
          <p:blipFill>
            <a:blip r:embed="rId6" cstate="print"/>
            <a:stretch>
              <a:fillRect/>
            </a:stretch>
          </p:blipFill>
          <p:spPr>
            <a:xfrm>
              <a:off x="17942359" y="10720944"/>
              <a:ext cx="104981" cy="137535"/>
            </a:xfrm>
            <a:prstGeom prst="rect">
              <a:avLst/>
            </a:prstGeom>
          </p:spPr>
        </p:pic>
        <p:sp>
          <p:nvSpPr>
            <p:cNvPr id="10" name="object 13">
              <a:extLst>
                <a:ext uri="{FF2B5EF4-FFF2-40B4-BE49-F238E27FC236}">
                  <a16:creationId xmlns:a16="http://schemas.microsoft.com/office/drawing/2014/main" id="{A84FA555-31C9-A7F8-35A5-7EDCA2CD77B6}"/>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1" name="object 14">
              <a:extLst>
                <a:ext uri="{FF2B5EF4-FFF2-40B4-BE49-F238E27FC236}">
                  <a16:creationId xmlns:a16="http://schemas.microsoft.com/office/drawing/2014/main" id="{3F9A5B66-0B0A-D4E2-471F-6F34557228D5}"/>
                </a:ext>
              </a:extLst>
            </p:cNvPr>
            <p:cNvPicPr/>
            <p:nvPr/>
          </p:nvPicPr>
          <p:blipFill>
            <a:blip r:embed="rId7" cstate="print"/>
            <a:stretch>
              <a:fillRect/>
            </a:stretch>
          </p:blipFill>
          <p:spPr>
            <a:xfrm>
              <a:off x="18250089" y="10720945"/>
              <a:ext cx="103201" cy="137535"/>
            </a:xfrm>
            <a:prstGeom prst="rect">
              <a:avLst/>
            </a:prstGeom>
          </p:spPr>
        </p:pic>
        <p:pic>
          <p:nvPicPr>
            <p:cNvPr id="12" name="object 15">
              <a:extLst>
                <a:ext uri="{FF2B5EF4-FFF2-40B4-BE49-F238E27FC236}">
                  <a16:creationId xmlns:a16="http://schemas.microsoft.com/office/drawing/2014/main" id="{6414BD0E-B57E-AADA-367A-47B21FA877AF}"/>
                </a:ext>
              </a:extLst>
            </p:cNvPr>
            <p:cNvPicPr/>
            <p:nvPr/>
          </p:nvPicPr>
          <p:blipFill>
            <a:blip r:embed="rId8" cstate="print"/>
            <a:stretch>
              <a:fillRect/>
            </a:stretch>
          </p:blipFill>
          <p:spPr>
            <a:xfrm>
              <a:off x="16293188" y="10190702"/>
              <a:ext cx="2214001" cy="442412"/>
            </a:xfrm>
            <a:prstGeom prst="rect">
              <a:avLst/>
            </a:prstGeom>
          </p:spPr>
        </p:pic>
        <p:pic>
          <p:nvPicPr>
            <p:cNvPr id="13" name="object 16">
              <a:extLst>
                <a:ext uri="{FF2B5EF4-FFF2-40B4-BE49-F238E27FC236}">
                  <a16:creationId xmlns:a16="http://schemas.microsoft.com/office/drawing/2014/main" id="{0D36DE96-A5DD-3662-CBB6-88598BE50022}"/>
                </a:ext>
              </a:extLst>
            </p:cNvPr>
            <p:cNvPicPr/>
            <p:nvPr/>
          </p:nvPicPr>
          <p:blipFill>
            <a:blip r:embed="rId9" cstate="print"/>
            <a:stretch>
              <a:fillRect/>
            </a:stretch>
          </p:blipFill>
          <p:spPr>
            <a:xfrm>
              <a:off x="14936478" y="10173792"/>
              <a:ext cx="1284986" cy="444322"/>
            </a:xfrm>
            <a:prstGeom prst="rect">
              <a:avLst/>
            </a:prstGeom>
          </p:spPr>
        </p:pic>
      </p:grpSp>
      <p:sp>
        <p:nvSpPr>
          <p:cNvPr id="16" name="object 4">
            <a:extLst>
              <a:ext uri="{FF2B5EF4-FFF2-40B4-BE49-F238E27FC236}">
                <a16:creationId xmlns:a16="http://schemas.microsoft.com/office/drawing/2014/main" id="{451B2A6E-0558-A496-6662-55D20E40B476}"/>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grpSp>
        <p:nvGrpSpPr>
          <p:cNvPr id="2" name="Group 1">
            <a:extLst>
              <a:ext uri="{FF2B5EF4-FFF2-40B4-BE49-F238E27FC236}">
                <a16:creationId xmlns:a16="http://schemas.microsoft.com/office/drawing/2014/main" id="{5573DAC4-7669-7D8B-987A-B174339E75FC}"/>
              </a:ext>
            </a:extLst>
          </p:cNvPr>
          <p:cNvGrpSpPr/>
          <p:nvPr userDrawn="1"/>
        </p:nvGrpSpPr>
        <p:grpSpPr>
          <a:xfrm>
            <a:off x="9057414" y="6169397"/>
            <a:ext cx="2219538" cy="416463"/>
            <a:chOff x="14936478" y="10173792"/>
            <a:chExt cx="3660214" cy="686779"/>
          </a:xfrm>
        </p:grpSpPr>
        <p:grpSp>
          <p:nvGrpSpPr>
            <p:cNvPr id="17" name="object 7">
              <a:extLst>
                <a:ext uri="{FF2B5EF4-FFF2-40B4-BE49-F238E27FC236}">
                  <a16:creationId xmlns:a16="http://schemas.microsoft.com/office/drawing/2014/main" id="{D448E3C1-141E-7BD5-AC70-B6822A449044}"/>
                </a:ext>
              </a:extLst>
            </p:cNvPr>
            <p:cNvGrpSpPr/>
            <p:nvPr/>
          </p:nvGrpSpPr>
          <p:grpSpPr>
            <a:xfrm>
              <a:off x="18403017" y="10718966"/>
              <a:ext cx="193675" cy="141605"/>
              <a:chOff x="18403017" y="10718966"/>
              <a:chExt cx="193675" cy="141605"/>
            </a:xfrm>
          </p:grpSpPr>
          <p:pic>
            <p:nvPicPr>
              <p:cNvPr id="25" name="object 8">
                <a:extLst>
                  <a:ext uri="{FF2B5EF4-FFF2-40B4-BE49-F238E27FC236}">
                    <a16:creationId xmlns:a16="http://schemas.microsoft.com/office/drawing/2014/main" id="{19709E1D-5060-0405-82D2-B047AF175B0A}"/>
                  </a:ext>
                </a:extLst>
              </p:cNvPr>
              <p:cNvPicPr/>
              <p:nvPr/>
            </p:nvPicPr>
            <p:blipFill>
              <a:blip r:embed="rId2" cstate="print"/>
              <a:stretch>
                <a:fillRect/>
              </a:stretch>
            </p:blipFill>
            <p:spPr>
              <a:xfrm>
                <a:off x="18519512" y="10785157"/>
                <a:ext cx="76783" cy="75201"/>
              </a:xfrm>
              <a:prstGeom prst="rect">
                <a:avLst/>
              </a:prstGeom>
            </p:spPr>
          </p:pic>
          <p:pic>
            <p:nvPicPr>
              <p:cNvPr id="26" name="object 9">
                <a:extLst>
                  <a:ext uri="{FF2B5EF4-FFF2-40B4-BE49-F238E27FC236}">
                    <a16:creationId xmlns:a16="http://schemas.microsoft.com/office/drawing/2014/main" id="{F7427019-DB08-A9A3-2E7F-F3E997302C46}"/>
                  </a:ext>
                </a:extLst>
              </p:cNvPr>
              <p:cNvPicPr/>
              <p:nvPr/>
            </p:nvPicPr>
            <p:blipFill>
              <a:blip r:embed="rId3" cstate="print"/>
              <a:stretch>
                <a:fillRect/>
              </a:stretch>
            </p:blipFill>
            <p:spPr>
              <a:xfrm>
                <a:off x="18403017" y="10718966"/>
                <a:ext cx="88049" cy="141388"/>
              </a:xfrm>
              <a:prstGeom prst="rect">
                <a:avLst/>
              </a:prstGeom>
            </p:spPr>
          </p:pic>
        </p:grpSp>
        <p:pic>
          <p:nvPicPr>
            <p:cNvPr id="18" name="object 10">
              <a:extLst>
                <a:ext uri="{FF2B5EF4-FFF2-40B4-BE49-F238E27FC236}">
                  <a16:creationId xmlns:a16="http://schemas.microsoft.com/office/drawing/2014/main" id="{7DF1811A-AAAF-7F8B-7443-CE536B0D6F95}"/>
                </a:ext>
              </a:extLst>
            </p:cNvPr>
            <p:cNvPicPr/>
            <p:nvPr/>
          </p:nvPicPr>
          <p:blipFill>
            <a:blip r:embed="rId4" cstate="print"/>
            <a:stretch>
              <a:fillRect/>
            </a:stretch>
          </p:blipFill>
          <p:spPr>
            <a:xfrm>
              <a:off x="17610720" y="10720942"/>
              <a:ext cx="98593" cy="137535"/>
            </a:xfrm>
            <a:prstGeom prst="rect">
              <a:avLst/>
            </a:prstGeom>
          </p:spPr>
        </p:pic>
        <p:pic>
          <p:nvPicPr>
            <p:cNvPr id="19" name="object 11">
              <a:extLst>
                <a:ext uri="{FF2B5EF4-FFF2-40B4-BE49-F238E27FC236}">
                  <a16:creationId xmlns:a16="http://schemas.microsoft.com/office/drawing/2014/main" id="{977D1079-7A33-0185-3374-5674772C42E9}"/>
                </a:ext>
              </a:extLst>
            </p:cNvPr>
            <p:cNvPicPr/>
            <p:nvPr/>
          </p:nvPicPr>
          <p:blipFill>
            <a:blip r:embed="rId5" cstate="print"/>
            <a:stretch>
              <a:fillRect/>
            </a:stretch>
          </p:blipFill>
          <p:spPr>
            <a:xfrm>
              <a:off x="17758285" y="10720378"/>
              <a:ext cx="127378" cy="138100"/>
            </a:xfrm>
            <a:prstGeom prst="rect">
              <a:avLst/>
            </a:prstGeom>
          </p:spPr>
        </p:pic>
        <p:pic>
          <p:nvPicPr>
            <p:cNvPr id="20" name="object 12">
              <a:extLst>
                <a:ext uri="{FF2B5EF4-FFF2-40B4-BE49-F238E27FC236}">
                  <a16:creationId xmlns:a16="http://schemas.microsoft.com/office/drawing/2014/main" id="{37C1DF1E-7C4F-7A77-CEF9-CFDE80CA851C}"/>
                </a:ext>
              </a:extLst>
            </p:cNvPr>
            <p:cNvPicPr/>
            <p:nvPr/>
          </p:nvPicPr>
          <p:blipFill>
            <a:blip r:embed="rId6" cstate="print"/>
            <a:stretch>
              <a:fillRect/>
            </a:stretch>
          </p:blipFill>
          <p:spPr>
            <a:xfrm>
              <a:off x="17942359" y="10720944"/>
              <a:ext cx="104981" cy="137535"/>
            </a:xfrm>
            <a:prstGeom prst="rect">
              <a:avLst/>
            </a:prstGeom>
          </p:spPr>
        </p:pic>
        <p:sp>
          <p:nvSpPr>
            <p:cNvPr id="21" name="object 13">
              <a:extLst>
                <a:ext uri="{FF2B5EF4-FFF2-40B4-BE49-F238E27FC236}">
                  <a16:creationId xmlns:a16="http://schemas.microsoft.com/office/drawing/2014/main" id="{EC34FBAA-BEC5-6BF1-7B8F-3FC6796E210E}"/>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2" name="object 14">
              <a:extLst>
                <a:ext uri="{FF2B5EF4-FFF2-40B4-BE49-F238E27FC236}">
                  <a16:creationId xmlns:a16="http://schemas.microsoft.com/office/drawing/2014/main" id="{054B48A9-C3C3-3AA2-2E1A-F6A62C1893DC}"/>
                </a:ext>
              </a:extLst>
            </p:cNvPr>
            <p:cNvPicPr/>
            <p:nvPr/>
          </p:nvPicPr>
          <p:blipFill>
            <a:blip r:embed="rId7" cstate="print"/>
            <a:stretch>
              <a:fillRect/>
            </a:stretch>
          </p:blipFill>
          <p:spPr>
            <a:xfrm>
              <a:off x="18250089" y="10720945"/>
              <a:ext cx="103201" cy="137535"/>
            </a:xfrm>
            <a:prstGeom prst="rect">
              <a:avLst/>
            </a:prstGeom>
          </p:spPr>
        </p:pic>
        <p:pic>
          <p:nvPicPr>
            <p:cNvPr id="23" name="object 15">
              <a:extLst>
                <a:ext uri="{FF2B5EF4-FFF2-40B4-BE49-F238E27FC236}">
                  <a16:creationId xmlns:a16="http://schemas.microsoft.com/office/drawing/2014/main" id="{D788ED8E-BA4F-85D8-005A-B894ED4DB7A8}"/>
                </a:ext>
              </a:extLst>
            </p:cNvPr>
            <p:cNvPicPr/>
            <p:nvPr/>
          </p:nvPicPr>
          <p:blipFill>
            <a:blip r:embed="rId8" cstate="print"/>
            <a:stretch>
              <a:fillRect/>
            </a:stretch>
          </p:blipFill>
          <p:spPr>
            <a:xfrm>
              <a:off x="16293188" y="10190702"/>
              <a:ext cx="2214001" cy="442412"/>
            </a:xfrm>
            <a:prstGeom prst="rect">
              <a:avLst/>
            </a:prstGeom>
          </p:spPr>
        </p:pic>
        <p:pic>
          <p:nvPicPr>
            <p:cNvPr id="24" name="object 16">
              <a:extLst>
                <a:ext uri="{FF2B5EF4-FFF2-40B4-BE49-F238E27FC236}">
                  <a16:creationId xmlns:a16="http://schemas.microsoft.com/office/drawing/2014/main" id="{968A428F-CD25-D93B-1B84-4F8D7EA3D1CD}"/>
                </a:ext>
              </a:extLst>
            </p:cNvPr>
            <p:cNvPicPr/>
            <p:nvPr/>
          </p:nvPicPr>
          <p:blipFill>
            <a:blip r:embed="rId9" cstate="print"/>
            <a:stretch>
              <a:fillRect/>
            </a:stretch>
          </p:blipFill>
          <p:spPr>
            <a:xfrm>
              <a:off x="14936478" y="10173792"/>
              <a:ext cx="1284986" cy="444322"/>
            </a:xfrm>
            <a:prstGeom prst="rect">
              <a:avLst/>
            </a:prstGeom>
          </p:spPr>
        </p:pic>
      </p:grpSp>
      <p:sp>
        <p:nvSpPr>
          <p:cNvPr id="27" name="object 4">
            <a:extLst>
              <a:ext uri="{FF2B5EF4-FFF2-40B4-BE49-F238E27FC236}">
                <a16:creationId xmlns:a16="http://schemas.microsoft.com/office/drawing/2014/main" id="{0D0C49D3-7707-C057-A1C8-88E711C005EC}"/>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spTree>
    <p:extLst>
      <p:ext uri="{BB962C8B-B14F-4D97-AF65-F5344CB8AC3E}">
        <p14:creationId xmlns:p14="http://schemas.microsoft.com/office/powerpoint/2010/main" val="3976332314"/>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p:cSld name="Thin Mints Green Cookie Background">
    <p:spTree>
      <p:nvGrpSpPr>
        <p:cNvPr id="1" name=""/>
        <p:cNvGrpSpPr/>
        <p:nvPr/>
      </p:nvGrpSpPr>
      <p:grpSpPr>
        <a:xfrm>
          <a:off x="0" y="0"/>
          <a:ext cx="0" cy="0"/>
          <a:chOff x="0" y="0"/>
          <a:chExt cx="0" cy="0"/>
        </a:xfrm>
      </p:grpSpPr>
      <p:pic>
        <p:nvPicPr>
          <p:cNvPr id="5" name="Picture 4" descr="A stack of coins&#10;&#10;Description automatically generated with medium confidence">
            <a:extLst>
              <a:ext uri="{FF2B5EF4-FFF2-40B4-BE49-F238E27FC236}">
                <a16:creationId xmlns:a16="http://schemas.microsoft.com/office/drawing/2014/main" id="{6A61390F-998B-150B-B71F-2D304E2D8507}"/>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3850" y="0"/>
            <a:ext cx="12191038" cy="5943183"/>
          </a:xfrm>
          <a:prstGeom prst="rect">
            <a:avLst/>
          </a:prstGeom>
        </p:spPr>
      </p:pic>
      <p:sp>
        <p:nvSpPr>
          <p:cNvPr id="3" name="object 4">
            <a:extLst>
              <a:ext uri="{FF2B5EF4-FFF2-40B4-BE49-F238E27FC236}">
                <a16:creationId xmlns:a16="http://schemas.microsoft.com/office/drawing/2014/main" id="{63F913F8-31DE-57C0-FA37-8A96314D4F56}"/>
              </a:ext>
            </a:extLst>
          </p:cNvPr>
          <p:cNvSpPr/>
          <p:nvPr/>
        </p:nvSpPr>
        <p:spPr>
          <a:xfrm>
            <a:off x="0" y="2"/>
            <a:ext cx="6095519" cy="6016630"/>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sp>
        <p:nvSpPr>
          <p:cNvPr id="18" name="Title 1">
            <a:extLst>
              <a:ext uri="{FF2B5EF4-FFF2-40B4-BE49-F238E27FC236}">
                <a16:creationId xmlns:a16="http://schemas.microsoft.com/office/drawing/2014/main" id="{B5B0F0DA-4355-1329-9D00-4DC8AED0FF60}"/>
              </a:ext>
            </a:extLst>
          </p:cNvPr>
          <p:cNvSpPr>
            <a:spLocks noGrp="1"/>
          </p:cNvSpPr>
          <p:nvPr>
            <p:ph type="title"/>
          </p:nvPr>
        </p:nvSpPr>
        <p:spPr>
          <a:xfrm>
            <a:off x="838471" y="841367"/>
            <a:ext cx="5257529" cy="410599"/>
          </a:xfrm>
          <a:prstGeom prst="rect">
            <a:avLst/>
          </a:prstGeom>
        </p:spPr>
        <p:txBody>
          <a:bodyPr/>
          <a:lstStyle>
            <a:lvl1pPr>
              <a:defRPr sz="2668"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9" name="Text Placeholder 3">
            <a:extLst>
              <a:ext uri="{FF2B5EF4-FFF2-40B4-BE49-F238E27FC236}">
                <a16:creationId xmlns:a16="http://schemas.microsoft.com/office/drawing/2014/main" id="{E18E0182-7B22-DCB8-FAA9-6917A23C7F43}"/>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6"/>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6"/>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6"/>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6"/>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object 4">
            <a:extLst>
              <a:ext uri="{FF2B5EF4-FFF2-40B4-BE49-F238E27FC236}">
                <a16:creationId xmlns:a16="http://schemas.microsoft.com/office/drawing/2014/main" id="{149CF4E2-7812-D465-1709-FC5ADE19D698}"/>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grpSp>
        <p:nvGrpSpPr>
          <p:cNvPr id="21" name="Group 20">
            <a:extLst>
              <a:ext uri="{FF2B5EF4-FFF2-40B4-BE49-F238E27FC236}">
                <a16:creationId xmlns:a16="http://schemas.microsoft.com/office/drawing/2014/main" id="{CA99FDFD-2011-C6F7-3205-6C142D77A1E8}"/>
              </a:ext>
            </a:extLst>
          </p:cNvPr>
          <p:cNvGrpSpPr/>
          <p:nvPr/>
        </p:nvGrpSpPr>
        <p:grpSpPr>
          <a:xfrm>
            <a:off x="9057414" y="6169398"/>
            <a:ext cx="2219538" cy="416463"/>
            <a:chOff x="14936478" y="10173792"/>
            <a:chExt cx="3660214" cy="686779"/>
          </a:xfrm>
        </p:grpSpPr>
        <p:grpSp>
          <p:nvGrpSpPr>
            <p:cNvPr id="22" name="object 7">
              <a:extLst>
                <a:ext uri="{FF2B5EF4-FFF2-40B4-BE49-F238E27FC236}">
                  <a16:creationId xmlns:a16="http://schemas.microsoft.com/office/drawing/2014/main" id="{47E59F5A-F01C-48E6-35B9-05BB6D2F8666}"/>
                </a:ext>
              </a:extLst>
            </p:cNvPr>
            <p:cNvGrpSpPr/>
            <p:nvPr/>
          </p:nvGrpSpPr>
          <p:grpSpPr>
            <a:xfrm>
              <a:off x="18403017" y="10718966"/>
              <a:ext cx="193675" cy="141605"/>
              <a:chOff x="18403017" y="10718966"/>
              <a:chExt cx="193675" cy="141605"/>
            </a:xfrm>
          </p:grpSpPr>
          <p:pic>
            <p:nvPicPr>
              <p:cNvPr id="30" name="object 8">
                <a:extLst>
                  <a:ext uri="{FF2B5EF4-FFF2-40B4-BE49-F238E27FC236}">
                    <a16:creationId xmlns:a16="http://schemas.microsoft.com/office/drawing/2014/main" id="{56749815-EAC4-282C-57C7-ED87554416C5}"/>
                  </a:ext>
                </a:extLst>
              </p:cNvPr>
              <p:cNvPicPr/>
              <p:nvPr/>
            </p:nvPicPr>
            <p:blipFill>
              <a:blip r:embed="rId3" cstate="print"/>
              <a:stretch>
                <a:fillRect/>
              </a:stretch>
            </p:blipFill>
            <p:spPr>
              <a:xfrm>
                <a:off x="18519512" y="10785157"/>
                <a:ext cx="76783" cy="75201"/>
              </a:xfrm>
              <a:prstGeom prst="rect">
                <a:avLst/>
              </a:prstGeom>
            </p:spPr>
          </p:pic>
          <p:pic>
            <p:nvPicPr>
              <p:cNvPr id="31" name="object 9">
                <a:extLst>
                  <a:ext uri="{FF2B5EF4-FFF2-40B4-BE49-F238E27FC236}">
                    <a16:creationId xmlns:a16="http://schemas.microsoft.com/office/drawing/2014/main" id="{DA46C5CB-72CC-DC6C-E627-B0E5E406EB4C}"/>
                  </a:ext>
                </a:extLst>
              </p:cNvPr>
              <p:cNvPicPr/>
              <p:nvPr/>
            </p:nvPicPr>
            <p:blipFill>
              <a:blip r:embed="rId4" cstate="print"/>
              <a:stretch>
                <a:fillRect/>
              </a:stretch>
            </p:blipFill>
            <p:spPr>
              <a:xfrm>
                <a:off x="18403017" y="10718966"/>
                <a:ext cx="88049" cy="141388"/>
              </a:xfrm>
              <a:prstGeom prst="rect">
                <a:avLst/>
              </a:prstGeom>
            </p:spPr>
          </p:pic>
        </p:grpSp>
        <p:pic>
          <p:nvPicPr>
            <p:cNvPr id="23" name="object 10">
              <a:extLst>
                <a:ext uri="{FF2B5EF4-FFF2-40B4-BE49-F238E27FC236}">
                  <a16:creationId xmlns:a16="http://schemas.microsoft.com/office/drawing/2014/main" id="{8676A9E7-C903-13A4-BF42-BD2F998CA77A}"/>
                </a:ext>
              </a:extLst>
            </p:cNvPr>
            <p:cNvPicPr/>
            <p:nvPr/>
          </p:nvPicPr>
          <p:blipFill>
            <a:blip r:embed="rId5" cstate="print"/>
            <a:stretch>
              <a:fillRect/>
            </a:stretch>
          </p:blipFill>
          <p:spPr>
            <a:xfrm>
              <a:off x="17610720" y="10720942"/>
              <a:ext cx="98593" cy="137535"/>
            </a:xfrm>
            <a:prstGeom prst="rect">
              <a:avLst/>
            </a:prstGeom>
          </p:spPr>
        </p:pic>
        <p:pic>
          <p:nvPicPr>
            <p:cNvPr id="24" name="object 11">
              <a:extLst>
                <a:ext uri="{FF2B5EF4-FFF2-40B4-BE49-F238E27FC236}">
                  <a16:creationId xmlns:a16="http://schemas.microsoft.com/office/drawing/2014/main" id="{B0928163-1C8B-DFC7-FA1B-4460CBFD2A8F}"/>
                </a:ext>
              </a:extLst>
            </p:cNvPr>
            <p:cNvPicPr/>
            <p:nvPr/>
          </p:nvPicPr>
          <p:blipFill>
            <a:blip r:embed="rId6" cstate="print"/>
            <a:stretch>
              <a:fillRect/>
            </a:stretch>
          </p:blipFill>
          <p:spPr>
            <a:xfrm>
              <a:off x="17758285" y="10720378"/>
              <a:ext cx="127378" cy="138100"/>
            </a:xfrm>
            <a:prstGeom prst="rect">
              <a:avLst/>
            </a:prstGeom>
          </p:spPr>
        </p:pic>
        <p:pic>
          <p:nvPicPr>
            <p:cNvPr id="25" name="object 12">
              <a:extLst>
                <a:ext uri="{FF2B5EF4-FFF2-40B4-BE49-F238E27FC236}">
                  <a16:creationId xmlns:a16="http://schemas.microsoft.com/office/drawing/2014/main" id="{78FB6E91-DF8B-30E1-853A-179BA314856A}"/>
                </a:ext>
              </a:extLst>
            </p:cNvPr>
            <p:cNvPicPr/>
            <p:nvPr/>
          </p:nvPicPr>
          <p:blipFill>
            <a:blip r:embed="rId7" cstate="print"/>
            <a:stretch>
              <a:fillRect/>
            </a:stretch>
          </p:blipFill>
          <p:spPr>
            <a:xfrm>
              <a:off x="17942359" y="10720944"/>
              <a:ext cx="104981" cy="137535"/>
            </a:xfrm>
            <a:prstGeom prst="rect">
              <a:avLst/>
            </a:prstGeom>
          </p:spPr>
        </p:pic>
        <p:sp>
          <p:nvSpPr>
            <p:cNvPr id="26" name="object 13">
              <a:extLst>
                <a:ext uri="{FF2B5EF4-FFF2-40B4-BE49-F238E27FC236}">
                  <a16:creationId xmlns:a16="http://schemas.microsoft.com/office/drawing/2014/main" id="{06D63285-CDF9-0ADF-DFD2-A2335238E9F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7" name="object 14">
              <a:extLst>
                <a:ext uri="{FF2B5EF4-FFF2-40B4-BE49-F238E27FC236}">
                  <a16:creationId xmlns:a16="http://schemas.microsoft.com/office/drawing/2014/main" id="{00D0480D-ED9F-584C-4E1B-9201D3955BD9}"/>
                </a:ext>
              </a:extLst>
            </p:cNvPr>
            <p:cNvPicPr/>
            <p:nvPr/>
          </p:nvPicPr>
          <p:blipFill>
            <a:blip r:embed="rId8" cstate="print"/>
            <a:stretch>
              <a:fillRect/>
            </a:stretch>
          </p:blipFill>
          <p:spPr>
            <a:xfrm>
              <a:off x="18250089" y="10720945"/>
              <a:ext cx="103201" cy="137535"/>
            </a:xfrm>
            <a:prstGeom prst="rect">
              <a:avLst/>
            </a:prstGeom>
          </p:spPr>
        </p:pic>
        <p:pic>
          <p:nvPicPr>
            <p:cNvPr id="28" name="object 15">
              <a:extLst>
                <a:ext uri="{FF2B5EF4-FFF2-40B4-BE49-F238E27FC236}">
                  <a16:creationId xmlns:a16="http://schemas.microsoft.com/office/drawing/2014/main" id="{C6158F34-60A9-48FA-626C-844DF3AE15BA}"/>
                </a:ext>
              </a:extLst>
            </p:cNvPr>
            <p:cNvPicPr/>
            <p:nvPr/>
          </p:nvPicPr>
          <p:blipFill>
            <a:blip r:embed="rId9" cstate="print"/>
            <a:stretch>
              <a:fillRect/>
            </a:stretch>
          </p:blipFill>
          <p:spPr>
            <a:xfrm>
              <a:off x="16293188" y="10190702"/>
              <a:ext cx="2214001" cy="442412"/>
            </a:xfrm>
            <a:prstGeom prst="rect">
              <a:avLst/>
            </a:prstGeom>
          </p:spPr>
        </p:pic>
        <p:pic>
          <p:nvPicPr>
            <p:cNvPr id="29" name="object 16">
              <a:extLst>
                <a:ext uri="{FF2B5EF4-FFF2-40B4-BE49-F238E27FC236}">
                  <a16:creationId xmlns:a16="http://schemas.microsoft.com/office/drawing/2014/main" id="{975DF12A-A3BE-9B0B-7907-46EBE1F49B2D}"/>
                </a:ext>
              </a:extLst>
            </p:cNvPr>
            <p:cNvPicPr/>
            <p:nvPr/>
          </p:nvPicPr>
          <p:blipFill>
            <a:blip r:embed="rId10" cstate="print"/>
            <a:stretch>
              <a:fillRect/>
            </a:stretch>
          </p:blipFill>
          <p:spPr>
            <a:xfrm>
              <a:off x="14936478" y="10173792"/>
              <a:ext cx="1284986" cy="444322"/>
            </a:xfrm>
            <a:prstGeom prst="rect">
              <a:avLst/>
            </a:prstGeom>
          </p:spPr>
        </p:pic>
      </p:grpSp>
      <p:pic>
        <p:nvPicPr>
          <p:cNvPr id="2" name="Picture 1" descr="A stack of coins&#10;&#10;Description automatically generated with medium confidence">
            <a:extLst>
              <a:ext uri="{FF2B5EF4-FFF2-40B4-BE49-F238E27FC236}">
                <a16:creationId xmlns:a16="http://schemas.microsoft.com/office/drawing/2014/main" id="{9E8BDF36-B019-8800-B1A4-D4698F31AB3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3850" y="0"/>
            <a:ext cx="12191038" cy="5943183"/>
          </a:xfrm>
          <a:prstGeom prst="rect">
            <a:avLst/>
          </a:prstGeom>
        </p:spPr>
      </p:pic>
      <p:sp>
        <p:nvSpPr>
          <p:cNvPr id="4" name="object 4">
            <a:extLst>
              <a:ext uri="{FF2B5EF4-FFF2-40B4-BE49-F238E27FC236}">
                <a16:creationId xmlns:a16="http://schemas.microsoft.com/office/drawing/2014/main" id="{5DE5FE9C-152B-917B-D83C-0DF39C76FA18}"/>
              </a:ext>
            </a:extLst>
          </p:cNvPr>
          <p:cNvSpPr/>
          <p:nvPr userDrawn="1"/>
        </p:nvSpPr>
        <p:spPr>
          <a:xfrm>
            <a:off x="0" y="0"/>
            <a:ext cx="6095519" cy="6016630"/>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sp>
        <p:nvSpPr>
          <p:cNvPr id="6" name="object 4">
            <a:extLst>
              <a:ext uri="{FF2B5EF4-FFF2-40B4-BE49-F238E27FC236}">
                <a16:creationId xmlns:a16="http://schemas.microsoft.com/office/drawing/2014/main" id="{D3F7A5E6-FC29-C92C-47D8-C913398D699B}"/>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grpSp>
        <p:nvGrpSpPr>
          <p:cNvPr id="7" name="Group 6">
            <a:extLst>
              <a:ext uri="{FF2B5EF4-FFF2-40B4-BE49-F238E27FC236}">
                <a16:creationId xmlns:a16="http://schemas.microsoft.com/office/drawing/2014/main" id="{820671E3-5DCA-37D8-4B7D-53D989591C23}"/>
              </a:ext>
            </a:extLst>
          </p:cNvPr>
          <p:cNvGrpSpPr/>
          <p:nvPr userDrawn="1"/>
        </p:nvGrpSpPr>
        <p:grpSpPr>
          <a:xfrm>
            <a:off x="9057414" y="6169397"/>
            <a:ext cx="2219538" cy="416463"/>
            <a:chOff x="14936478" y="10173792"/>
            <a:chExt cx="3660214" cy="686779"/>
          </a:xfrm>
        </p:grpSpPr>
        <p:grpSp>
          <p:nvGrpSpPr>
            <p:cNvPr id="8" name="object 7">
              <a:extLst>
                <a:ext uri="{FF2B5EF4-FFF2-40B4-BE49-F238E27FC236}">
                  <a16:creationId xmlns:a16="http://schemas.microsoft.com/office/drawing/2014/main" id="{D4F2FBF7-89BA-DF73-D238-225FC4791DA4}"/>
                </a:ext>
              </a:extLst>
            </p:cNvPr>
            <p:cNvGrpSpPr/>
            <p:nvPr/>
          </p:nvGrpSpPr>
          <p:grpSpPr>
            <a:xfrm>
              <a:off x="18403017" y="10718966"/>
              <a:ext cx="193675" cy="141605"/>
              <a:chOff x="18403017" y="10718966"/>
              <a:chExt cx="193675" cy="141605"/>
            </a:xfrm>
          </p:grpSpPr>
          <p:pic>
            <p:nvPicPr>
              <p:cNvPr id="16" name="object 8">
                <a:extLst>
                  <a:ext uri="{FF2B5EF4-FFF2-40B4-BE49-F238E27FC236}">
                    <a16:creationId xmlns:a16="http://schemas.microsoft.com/office/drawing/2014/main" id="{215E36BE-26B7-6319-756E-9A333E15D4A3}"/>
                  </a:ext>
                </a:extLst>
              </p:cNvPr>
              <p:cNvPicPr/>
              <p:nvPr/>
            </p:nvPicPr>
            <p:blipFill>
              <a:blip r:embed="rId3" cstate="print"/>
              <a:stretch>
                <a:fillRect/>
              </a:stretch>
            </p:blipFill>
            <p:spPr>
              <a:xfrm>
                <a:off x="18519512" y="10785157"/>
                <a:ext cx="76783" cy="75201"/>
              </a:xfrm>
              <a:prstGeom prst="rect">
                <a:avLst/>
              </a:prstGeom>
            </p:spPr>
          </p:pic>
          <p:pic>
            <p:nvPicPr>
              <p:cNvPr id="17" name="object 9">
                <a:extLst>
                  <a:ext uri="{FF2B5EF4-FFF2-40B4-BE49-F238E27FC236}">
                    <a16:creationId xmlns:a16="http://schemas.microsoft.com/office/drawing/2014/main" id="{198AE20C-3DEE-11FF-433A-AF0E53E07613}"/>
                  </a:ext>
                </a:extLst>
              </p:cNvPr>
              <p:cNvPicPr/>
              <p:nvPr/>
            </p:nvPicPr>
            <p:blipFill>
              <a:blip r:embed="rId4" cstate="print"/>
              <a:stretch>
                <a:fillRect/>
              </a:stretch>
            </p:blipFill>
            <p:spPr>
              <a:xfrm>
                <a:off x="18403017" y="10718966"/>
                <a:ext cx="88049" cy="141388"/>
              </a:xfrm>
              <a:prstGeom prst="rect">
                <a:avLst/>
              </a:prstGeom>
            </p:spPr>
          </p:pic>
        </p:grpSp>
        <p:pic>
          <p:nvPicPr>
            <p:cNvPr id="9" name="object 10">
              <a:extLst>
                <a:ext uri="{FF2B5EF4-FFF2-40B4-BE49-F238E27FC236}">
                  <a16:creationId xmlns:a16="http://schemas.microsoft.com/office/drawing/2014/main" id="{14E0D6F0-CD0A-BA7F-7EA8-67375F964E6A}"/>
                </a:ext>
              </a:extLst>
            </p:cNvPr>
            <p:cNvPicPr/>
            <p:nvPr/>
          </p:nvPicPr>
          <p:blipFill>
            <a:blip r:embed="rId5" cstate="print"/>
            <a:stretch>
              <a:fillRect/>
            </a:stretch>
          </p:blipFill>
          <p:spPr>
            <a:xfrm>
              <a:off x="17610720" y="10720942"/>
              <a:ext cx="98593" cy="137535"/>
            </a:xfrm>
            <a:prstGeom prst="rect">
              <a:avLst/>
            </a:prstGeom>
          </p:spPr>
        </p:pic>
        <p:pic>
          <p:nvPicPr>
            <p:cNvPr id="10" name="object 11">
              <a:extLst>
                <a:ext uri="{FF2B5EF4-FFF2-40B4-BE49-F238E27FC236}">
                  <a16:creationId xmlns:a16="http://schemas.microsoft.com/office/drawing/2014/main" id="{F9DD7948-8010-C342-A9C5-AD90723E6D15}"/>
                </a:ext>
              </a:extLst>
            </p:cNvPr>
            <p:cNvPicPr/>
            <p:nvPr/>
          </p:nvPicPr>
          <p:blipFill>
            <a:blip r:embed="rId6" cstate="print"/>
            <a:stretch>
              <a:fillRect/>
            </a:stretch>
          </p:blipFill>
          <p:spPr>
            <a:xfrm>
              <a:off x="17758285" y="10720378"/>
              <a:ext cx="127378" cy="138100"/>
            </a:xfrm>
            <a:prstGeom prst="rect">
              <a:avLst/>
            </a:prstGeom>
          </p:spPr>
        </p:pic>
        <p:pic>
          <p:nvPicPr>
            <p:cNvPr id="11" name="object 12">
              <a:extLst>
                <a:ext uri="{FF2B5EF4-FFF2-40B4-BE49-F238E27FC236}">
                  <a16:creationId xmlns:a16="http://schemas.microsoft.com/office/drawing/2014/main" id="{15117DE7-7797-CD92-F9A4-B2428C8D3BC8}"/>
                </a:ext>
              </a:extLst>
            </p:cNvPr>
            <p:cNvPicPr/>
            <p:nvPr/>
          </p:nvPicPr>
          <p:blipFill>
            <a:blip r:embed="rId7" cstate="print"/>
            <a:stretch>
              <a:fillRect/>
            </a:stretch>
          </p:blipFill>
          <p:spPr>
            <a:xfrm>
              <a:off x="17942359" y="10720944"/>
              <a:ext cx="104981" cy="137535"/>
            </a:xfrm>
            <a:prstGeom prst="rect">
              <a:avLst/>
            </a:prstGeom>
          </p:spPr>
        </p:pic>
        <p:sp>
          <p:nvSpPr>
            <p:cNvPr id="12" name="object 13">
              <a:extLst>
                <a:ext uri="{FF2B5EF4-FFF2-40B4-BE49-F238E27FC236}">
                  <a16:creationId xmlns:a16="http://schemas.microsoft.com/office/drawing/2014/main" id="{C6589706-D5FC-88A3-1A54-8FAAEE6BDD39}"/>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3" name="object 14">
              <a:extLst>
                <a:ext uri="{FF2B5EF4-FFF2-40B4-BE49-F238E27FC236}">
                  <a16:creationId xmlns:a16="http://schemas.microsoft.com/office/drawing/2014/main" id="{10FCC642-23E9-7128-9320-14BEFAC2664E}"/>
                </a:ext>
              </a:extLst>
            </p:cNvPr>
            <p:cNvPicPr/>
            <p:nvPr/>
          </p:nvPicPr>
          <p:blipFill>
            <a:blip r:embed="rId8" cstate="print"/>
            <a:stretch>
              <a:fillRect/>
            </a:stretch>
          </p:blipFill>
          <p:spPr>
            <a:xfrm>
              <a:off x="18250089" y="10720945"/>
              <a:ext cx="103201" cy="137535"/>
            </a:xfrm>
            <a:prstGeom prst="rect">
              <a:avLst/>
            </a:prstGeom>
          </p:spPr>
        </p:pic>
        <p:pic>
          <p:nvPicPr>
            <p:cNvPr id="14" name="object 15">
              <a:extLst>
                <a:ext uri="{FF2B5EF4-FFF2-40B4-BE49-F238E27FC236}">
                  <a16:creationId xmlns:a16="http://schemas.microsoft.com/office/drawing/2014/main" id="{B0F8EC2E-507D-E035-DCB2-7910D4FC6D18}"/>
                </a:ext>
              </a:extLst>
            </p:cNvPr>
            <p:cNvPicPr/>
            <p:nvPr/>
          </p:nvPicPr>
          <p:blipFill>
            <a:blip r:embed="rId9" cstate="print"/>
            <a:stretch>
              <a:fillRect/>
            </a:stretch>
          </p:blipFill>
          <p:spPr>
            <a:xfrm>
              <a:off x="16293188" y="10190702"/>
              <a:ext cx="2214001" cy="442412"/>
            </a:xfrm>
            <a:prstGeom prst="rect">
              <a:avLst/>
            </a:prstGeom>
          </p:spPr>
        </p:pic>
        <p:pic>
          <p:nvPicPr>
            <p:cNvPr id="15" name="object 16">
              <a:extLst>
                <a:ext uri="{FF2B5EF4-FFF2-40B4-BE49-F238E27FC236}">
                  <a16:creationId xmlns:a16="http://schemas.microsoft.com/office/drawing/2014/main" id="{96F7F346-122E-C7E9-D6FF-722D291351AF}"/>
                </a:ext>
              </a:extLst>
            </p:cNvPr>
            <p:cNvPicPr/>
            <p:nvPr/>
          </p:nvPicPr>
          <p:blipFill>
            <a:blip r:embed="rId10" cstate="print"/>
            <a:stretch>
              <a:fillRect/>
            </a:stretch>
          </p:blipFill>
          <p:spPr>
            <a:xfrm>
              <a:off x="14936478" y="10173792"/>
              <a:ext cx="1284986" cy="444322"/>
            </a:xfrm>
            <a:prstGeom prst="rect">
              <a:avLst/>
            </a:prstGeom>
          </p:spPr>
        </p:pic>
      </p:grpSp>
    </p:spTree>
    <p:extLst>
      <p:ext uri="{BB962C8B-B14F-4D97-AF65-F5344CB8AC3E}">
        <p14:creationId xmlns:p14="http://schemas.microsoft.com/office/powerpoint/2010/main" val="3410935382"/>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p:cSld name="Thin Mints Green Mint Background">
    <p:spTree>
      <p:nvGrpSpPr>
        <p:cNvPr id="1" name=""/>
        <p:cNvGrpSpPr/>
        <p:nvPr/>
      </p:nvGrpSpPr>
      <p:grpSpPr>
        <a:xfrm>
          <a:off x="0" y="0"/>
          <a:ext cx="0" cy="0"/>
          <a:chOff x="0" y="0"/>
          <a:chExt cx="0" cy="0"/>
        </a:xfrm>
      </p:grpSpPr>
      <p:sp>
        <p:nvSpPr>
          <p:cNvPr id="3" name="object 4">
            <a:extLst>
              <a:ext uri="{FF2B5EF4-FFF2-40B4-BE49-F238E27FC236}">
                <a16:creationId xmlns:a16="http://schemas.microsoft.com/office/drawing/2014/main" id="{63F913F8-31DE-57C0-FA37-8A96314D4F56}"/>
              </a:ext>
            </a:extLst>
          </p:cNvPr>
          <p:cNvSpPr/>
          <p:nvPr/>
        </p:nvSpPr>
        <p:spPr>
          <a:xfrm>
            <a:off x="0" y="2"/>
            <a:ext cx="6095519" cy="6016630"/>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grpSp>
        <p:nvGrpSpPr>
          <p:cNvPr id="2" name="object 2">
            <a:extLst>
              <a:ext uri="{FF2B5EF4-FFF2-40B4-BE49-F238E27FC236}">
                <a16:creationId xmlns:a16="http://schemas.microsoft.com/office/drawing/2014/main" id="{BC45CFA1-040D-802F-CFB6-2586CB738598}"/>
              </a:ext>
            </a:extLst>
          </p:cNvPr>
          <p:cNvGrpSpPr/>
          <p:nvPr/>
        </p:nvGrpSpPr>
        <p:grpSpPr>
          <a:xfrm>
            <a:off x="0" y="1"/>
            <a:ext cx="12192000" cy="5943472"/>
            <a:chOff x="0" y="0"/>
            <a:chExt cx="20104100" cy="9801225"/>
          </a:xfrm>
        </p:grpSpPr>
        <p:pic>
          <p:nvPicPr>
            <p:cNvPr id="4" name="object 3">
              <a:extLst>
                <a:ext uri="{FF2B5EF4-FFF2-40B4-BE49-F238E27FC236}">
                  <a16:creationId xmlns:a16="http://schemas.microsoft.com/office/drawing/2014/main" id="{05ED8964-2D4B-B589-4219-55568D991AC5}"/>
                </a:ext>
              </a:extLst>
            </p:cNvPr>
            <p:cNvPicPr/>
            <p:nvPr/>
          </p:nvPicPr>
          <p:blipFill>
            <a:blip r:embed="rId2" cstate="print"/>
            <a:stretch>
              <a:fillRect/>
            </a:stretch>
          </p:blipFill>
          <p:spPr>
            <a:xfrm>
              <a:off x="0" y="0"/>
              <a:ext cx="20104099" cy="9800748"/>
            </a:xfrm>
            <a:prstGeom prst="rect">
              <a:avLst/>
            </a:prstGeom>
          </p:spPr>
        </p:pic>
        <p:sp>
          <p:nvSpPr>
            <p:cNvPr id="6" name="object 4">
              <a:extLst>
                <a:ext uri="{FF2B5EF4-FFF2-40B4-BE49-F238E27FC236}">
                  <a16:creationId xmlns:a16="http://schemas.microsoft.com/office/drawing/2014/main" id="{F5F3F3E5-1E93-BCB2-79D6-380677985A85}"/>
                </a:ext>
              </a:extLst>
            </p:cNvPr>
            <p:cNvSpPr/>
            <p:nvPr/>
          </p:nvSpPr>
          <p:spPr>
            <a:xfrm>
              <a:off x="0" y="0"/>
              <a:ext cx="10052050" cy="9801225"/>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grpSp>
      <p:sp>
        <p:nvSpPr>
          <p:cNvPr id="18" name="Title 1">
            <a:extLst>
              <a:ext uri="{FF2B5EF4-FFF2-40B4-BE49-F238E27FC236}">
                <a16:creationId xmlns:a16="http://schemas.microsoft.com/office/drawing/2014/main" id="{B5B0F0DA-4355-1329-9D00-4DC8AED0FF60}"/>
              </a:ext>
            </a:extLst>
          </p:cNvPr>
          <p:cNvSpPr>
            <a:spLocks noGrp="1"/>
          </p:cNvSpPr>
          <p:nvPr>
            <p:ph type="title"/>
          </p:nvPr>
        </p:nvSpPr>
        <p:spPr>
          <a:xfrm>
            <a:off x="838471" y="841367"/>
            <a:ext cx="5257529" cy="410599"/>
          </a:xfrm>
          <a:prstGeom prst="rect">
            <a:avLst/>
          </a:prstGeom>
        </p:spPr>
        <p:txBody>
          <a:bodyPr/>
          <a:lstStyle>
            <a:lvl1pPr>
              <a:defRPr sz="2668"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9" name="Text Placeholder 3">
            <a:extLst>
              <a:ext uri="{FF2B5EF4-FFF2-40B4-BE49-F238E27FC236}">
                <a16:creationId xmlns:a16="http://schemas.microsoft.com/office/drawing/2014/main" id="{E18E0182-7B22-DCB8-FAA9-6917A23C7F43}"/>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6"/>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6"/>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6"/>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6"/>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object 4">
            <a:extLst>
              <a:ext uri="{FF2B5EF4-FFF2-40B4-BE49-F238E27FC236}">
                <a16:creationId xmlns:a16="http://schemas.microsoft.com/office/drawing/2014/main" id="{149CF4E2-7812-D465-1709-FC5ADE19D698}"/>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grpSp>
        <p:nvGrpSpPr>
          <p:cNvPr id="21" name="Group 20">
            <a:extLst>
              <a:ext uri="{FF2B5EF4-FFF2-40B4-BE49-F238E27FC236}">
                <a16:creationId xmlns:a16="http://schemas.microsoft.com/office/drawing/2014/main" id="{CA99FDFD-2011-C6F7-3205-6C142D77A1E8}"/>
              </a:ext>
            </a:extLst>
          </p:cNvPr>
          <p:cNvGrpSpPr/>
          <p:nvPr/>
        </p:nvGrpSpPr>
        <p:grpSpPr>
          <a:xfrm>
            <a:off x="9057414" y="6169398"/>
            <a:ext cx="2219538" cy="416463"/>
            <a:chOff x="14936478" y="10173792"/>
            <a:chExt cx="3660214" cy="686779"/>
          </a:xfrm>
        </p:grpSpPr>
        <p:grpSp>
          <p:nvGrpSpPr>
            <p:cNvPr id="22" name="object 7">
              <a:extLst>
                <a:ext uri="{FF2B5EF4-FFF2-40B4-BE49-F238E27FC236}">
                  <a16:creationId xmlns:a16="http://schemas.microsoft.com/office/drawing/2014/main" id="{47E59F5A-F01C-48E6-35B9-05BB6D2F8666}"/>
                </a:ext>
              </a:extLst>
            </p:cNvPr>
            <p:cNvGrpSpPr/>
            <p:nvPr/>
          </p:nvGrpSpPr>
          <p:grpSpPr>
            <a:xfrm>
              <a:off x="18403017" y="10718966"/>
              <a:ext cx="193675" cy="141605"/>
              <a:chOff x="18403017" y="10718966"/>
              <a:chExt cx="193675" cy="141605"/>
            </a:xfrm>
          </p:grpSpPr>
          <p:pic>
            <p:nvPicPr>
              <p:cNvPr id="30" name="object 8">
                <a:extLst>
                  <a:ext uri="{FF2B5EF4-FFF2-40B4-BE49-F238E27FC236}">
                    <a16:creationId xmlns:a16="http://schemas.microsoft.com/office/drawing/2014/main" id="{56749815-EAC4-282C-57C7-ED87554416C5}"/>
                  </a:ext>
                </a:extLst>
              </p:cNvPr>
              <p:cNvPicPr/>
              <p:nvPr/>
            </p:nvPicPr>
            <p:blipFill>
              <a:blip r:embed="rId3" cstate="print"/>
              <a:stretch>
                <a:fillRect/>
              </a:stretch>
            </p:blipFill>
            <p:spPr>
              <a:xfrm>
                <a:off x="18519512" y="10785157"/>
                <a:ext cx="76783" cy="75201"/>
              </a:xfrm>
              <a:prstGeom prst="rect">
                <a:avLst/>
              </a:prstGeom>
            </p:spPr>
          </p:pic>
          <p:pic>
            <p:nvPicPr>
              <p:cNvPr id="31" name="object 9">
                <a:extLst>
                  <a:ext uri="{FF2B5EF4-FFF2-40B4-BE49-F238E27FC236}">
                    <a16:creationId xmlns:a16="http://schemas.microsoft.com/office/drawing/2014/main" id="{DA46C5CB-72CC-DC6C-E627-B0E5E406EB4C}"/>
                  </a:ext>
                </a:extLst>
              </p:cNvPr>
              <p:cNvPicPr/>
              <p:nvPr/>
            </p:nvPicPr>
            <p:blipFill>
              <a:blip r:embed="rId4" cstate="print"/>
              <a:stretch>
                <a:fillRect/>
              </a:stretch>
            </p:blipFill>
            <p:spPr>
              <a:xfrm>
                <a:off x="18403017" y="10718966"/>
                <a:ext cx="88049" cy="141388"/>
              </a:xfrm>
              <a:prstGeom prst="rect">
                <a:avLst/>
              </a:prstGeom>
            </p:spPr>
          </p:pic>
        </p:grpSp>
        <p:pic>
          <p:nvPicPr>
            <p:cNvPr id="23" name="object 10">
              <a:extLst>
                <a:ext uri="{FF2B5EF4-FFF2-40B4-BE49-F238E27FC236}">
                  <a16:creationId xmlns:a16="http://schemas.microsoft.com/office/drawing/2014/main" id="{8676A9E7-C903-13A4-BF42-BD2F998CA77A}"/>
                </a:ext>
              </a:extLst>
            </p:cNvPr>
            <p:cNvPicPr/>
            <p:nvPr/>
          </p:nvPicPr>
          <p:blipFill>
            <a:blip r:embed="rId5" cstate="print"/>
            <a:stretch>
              <a:fillRect/>
            </a:stretch>
          </p:blipFill>
          <p:spPr>
            <a:xfrm>
              <a:off x="17610720" y="10720942"/>
              <a:ext cx="98593" cy="137535"/>
            </a:xfrm>
            <a:prstGeom prst="rect">
              <a:avLst/>
            </a:prstGeom>
          </p:spPr>
        </p:pic>
        <p:pic>
          <p:nvPicPr>
            <p:cNvPr id="24" name="object 11">
              <a:extLst>
                <a:ext uri="{FF2B5EF4-FFF2-40B4-BE49-F238E27FC236}">
                  <a16:creationId xmlns:a16="http://schemas.microsoft.com/office/drawing/2014/main" id="{B0928163-1C8B-DFC7-FA1B-4460CBFD2A8F}"/>
                </a:ext>
              </a:extLst>
            </p:cNvPr>
            <p:cNvPicPr/>
            <p:nvPr/>
          </p:nvPicPr>
          <p:blipFill>
            <a:blip r:embed="rId6" cstate="print"/>
            <a:stretch>
              <a:fillRect/>
            </a:stretch>
          </p:blipFill>
          <p:spPr>
            <a:xfrm>
              <a:off x="17758285" y="10720378"/>
              <a:ext cx="127378" cy="138100"/>
            </a:xfrm>
            <a:prstGeom prst="rect">
              <a:avLst/>
            </a:prstGeom>
          </p:spPr>
        </p:pic>
        <p:pic>
          <p:nvPicPr>
            <p:cNvPr id="25" name="object 12">
              <a:extLst>
                <a:ext uri="{FF2B5EF4-FFF2-40B4-BE49-F238E27FC236}">
                  <a16:creationId xmlns:a16="http://schemas.microsoft.com/office/drawing/2014/main" id="{78FB6E91-DF8B-30E1-853A-179BA314856A}"/>
                </a:ext>
              </a:extLst>
            </p:cNvPr>
            <p:cNvPicPr/>
            <p:nvPr/>
          </p:nvPicPr>
          <p:blipFill>
            <a:blip r:embed="rId7" cstate="print"/>
            <a:stretch>
              <a:fillRect/>
            </a:stretch>
          </p:blipFill>
          <p:spPr>
            <a:xfrm>
              <a:off x="17942359" y="10720944"/>
              <a:ext cx="104981" cy="137535"/>
            </a:xfrm>
            <a:prstGeom prst="rect">
              <a:avLst/>
            </a:prstGeom>
          </p:spPr>
        </p:pic>
        <p:sp>
          <p:nvSpPr>
            <p:cNvPr id="26" name="object 13">
              <a:extLst>
                <a:ext uri="{FF2B5EF4-FFF2-40B4-BE49-F238E27FC236}">
                  <a16:creationId xmlns:a16="http://schemas.microsoft.com/office/drawing/2014/main" id="{06D63285-CDF9-0ADF-DFD2-A2335238E9F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7" name="object 14">
              <a:extLst>
                <a:ext uri="{FF2B5EF4-FFF2-40B4-BE49-F238E27FC236}">
                  <a16:creationId xmlns:a16="http://schemas.microsoft.com/office/drawing/2014/main" id="{00D0480D-ED9F-584C-4E1B-9201D3955BD9}"/>
                </a:ext>
              </a:extLst>
            </p:cNvPr>
            <p:cNvPicPr/>
            <p:nvPr/>
          </p:nvPicPr>
          <p:blipFill>
            <a:blip r:embed="rId8" cstate="print"/>
            <a:stretch>
              <a:fillRect/>
            </a:stretch>
          </p:blipFill>
          <p:spPr>
            <a:xfrm>
              <a:off x="18250089" y="10720945"/>
              <a:ext cx="103201" cy="137535"/>
            </a:xfrm>
            <a:prstGeom prst="rect">
              <a:avLst/>
            </a:prstGeom>
          </p:spPr>
        </p:pic>
        <p:pic>
          <p:nvPicPr>
            <p:cNvPr id="28" name="object 15">
              <a:extLst>
                <a:ext uri="{FF2B5EF4-FFF2-40B4-BE49-F238E27FC236}">
                  <a16:creationId xmlns:a16="http://schemas.microsoft.com/office/drawing/2014/main" id="{C6158F34-60A9-48FA-626C-844DF3AE15BA}"/>
                </a:ext>
              </a:extLst>
            </p:cNvPr>
            <p:cNvPicPr/>
            <p:nvPr/>
          </p:nvPicPr>
          <p:blipFill>
            <a:blip r:embed="rId9" cstate="print"/>
            <a:stretch>
              <a:fillRect/>
            </a:stretch>
          </p:blipFill>
          <p:spPr>
            <a:xfrm>
              <a:off x="16293188" y="10190702"/>
              <a:ext cx="2214001" cy="442412"/>
            </a:xfrm>
            <a:prstGeom prst="rect">
              <a:avLst/>
            </a:prstGeom>
          </p:spPr>
        </p:pic>
        <p:pic>
          <p:nvPicPr>
            <p:cNvPr id="29" name="object 16">
              <a:extLst>
                <a:ext uri="{FF2B5EF4-FFF2-40B4-BE49-F238E27FC236}">
                  <a16:creationId xmlns:a16="http://schemas.microsoft.com/office/drawing/2014/main" id="{975DF12A-A3BE-9B0B-7907-46EBE1F49B2D}"/>
                </a:ext>
              </a:extLst>
            </p:cNvPr>
            <p:cNvPicPr/>
            <p:nvPr/>
          </p:nvPicPr>
          <p:blipFill>
            <a:blip r:embed="rId10" cstate="print"/>
            <a:stretch>
              <a:fillRect/>
            </a:stretch>
          </p:blipFill>
          <p:spPr>
            <a:xfrm>
              <a:off x="14936478" y="10173792"/>
              <a:ext cx="1284986" cy="444322"/>
            </a:xfrm>
            <a:prstGeom prst="rect">
              <a:avLst/>
            </a:prstGeom>
          </p:spPr>
        </p:pic>
      </p:grpSp>
    </p:spTree>
    <p:extLst>
      <p:ext uri="{BB962C8B-B14F-4D97-AF65-F5344CB8AC3E}">
        <p14:creationId xmlns:p14="http://schemas.microsoft.com/office/powerpoint/2010/main" val="1364669054"/>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p:cSld name="Thin Mints Green Lef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0" y="1523894"/>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6">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6"/>
            <a:ext cx="5257529" cy="410599"/>
          </a:xfrm>
          <a:prstGeom prst="rect">
            <a:avLst/>
          </a:prstGeom>
        </p:spPr>
        <p:txBody>
          <a:bodyPr/>
          <a:lstStyle>
            <a:lvl1pPr>
              <a:defRPr sz="2668"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0C296CA1-C6F5-6BB0-E66C-84F3B6F3F1DB}"/>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sp>
        <p:nvSpPr>
          <p:cNvPr id="4" name="object 2">
            <a:extLst>
              <a:ext uri="{FF2B5EF4-FFF2-40B4-BE49-F238E27FC236}">
                <a16:creationId xmlns:a16="http://schemas.microsoft.com/office/drawing/2014/main" id="{FCC9DECD-2AF2-CAFD-03B9-A708CA6E3958}"/>
              </a:ext>
            </a:extLst>
          </p:cNvPr>
          <p:cNvSpPr/>
          <p:nvPr userDrawn="1"/>
        </p:nvSpPr>
        <p:spPr>
          <a:xfrm>
            <a:off x="0"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6">
              <a:alpha val="90000"/>
            </a:schemeClr>
          </a:solidFill>
        </p:spPr>
        <p:txBody>
          <a:bodyPr wrap="square" lIns="0" tIns="0" rIns="0" bIns="0" rtlCol="0"/>
          <a:lstStyle/>
          <a:p>
            <a:endParaRPr sz="1092"/>
          </a:p>
        </p:txBody>
      </p:sp>
      <p:grpSp>
        <p:nvGrpSpPr>
          <p:cNvPr id="5" name="Group 4">
            <a:extLst>
              <a:ext uri="{FF2B5EF4-FFF2-40B4-BE49-F238E27FC236}">
                <a16:creationId xmlns:a16="http://schemas.microsoft.com/office/drawing/2014/main" id="{0855FD21-F034-0305-6C0D-31ACD4D09D0B}"/>
              </a:ext>
            </a:extLst>
          </p:cNvPr>
          <p:cNvGrpSpPr/>
          <p:nvPr userDrawn="1"/>
        </p:nvGrpSpPr>
        <p:grpSpPr>
          <a:xfrm>
            <a:off x="9057414" y="6169397"/>
            <a:ext cx="2219538" cy="416463"/>
            <a:chOff x="14936478" y="10173792"/>
            <a:chExt cx="3660214" cy="686779"/>
          </a:xfrm>
        </p:grpSpPr>
        <p:grpSp>
          <p:nvGrpSpPr>
            <p:cNvPr id="17" name="object 7">
              <a:extLst>
                <a:ext uri="{FF2B5EF4-FFF2-40B4-BE49-F238E27FC236}">
                  <a16:creationId xmlns:a16="http://schemas.microsoft.com/office/drawing/2014/main" id="{AA9BC221-2975-1A0C-F872-C3B99A16F375}"/>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1F5C0D64-3220-0E2E-B5F1-B2BDE16D0EC7}"/>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5883BE4B-F9BF-EF58-67C3-212E71B32224}"/>
                  </a:ext>
                </a:extLst>
              </p:cNvPr>
              <p:cNvPicPr/>
              <p:nvPr/>
            </p:nvPicPr>
            <p:blipFill>
              <a:blip r:embed="rId3" cstate="print"/>
              <a:stretch>
                <a:fillRect/>
              </a:stretch>
            </p:blipFill>
            <p:spPr>
              <a:xfrm>
                <a:off x="18403017" y="10718966"/>
                <a:ext cx="88049" cy="141388"/>
              </a:xfrm>
              <a:prstGeom prst="rect">
                <a:avLst/>
              </a:prstGeom>
            </p:spPr>
          </p:pic>
        </p:grpSp>
        <p:pic>
          <p:nvPicPr>
            <p:cNvPr id="20" name="object 10">
              <a:extLst>
                <a:ext uri="{FF2B5EF4-FFF2-40B4-BE49-F238E27FC236}">
                  <a16:creationId xmlns:a16="http://schemas.microsoft.com/office/drawing/2014/main" id="{AF113339-D287-0DFE-E151-62221BAF241A}"/>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E5CE8372-EB67-CE16-4CC8-B3A09D0E8CA2}"/>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5F1E2B07-1240-123C-3C27-6478B9A4CE11}"/>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55AA8A35-222A-257D-402F-E32D265B5BB6}"/>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1AB70D64-DEDC-E8BC-3335-DCD23DAC0B65}"/>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E70AB232-37CE-1975-25D7-BF78CA49FC73}"/>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7E2B81EA-9254-F6A5-8998-A54BCF44CAD8}"/>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9147E51E-E7CC-41A3-FD1E-25D9FC42087F}"/>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spTree>
    <p:extLst>
      <p:ext uri="{BB962C8B-B14F-4D97-AF65-F5344CB8AC3E}">
        <p14:creationId xmlns:p14="http://schemas.microsoft.com/office/powerpoint/2010/main" val="4260816685"/>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p:cSld name="Thin Mints Green Righ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6099369" y="1523894"/>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6">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6373244" y="1857938"/>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6373244" y="841367"/>
            <a:ext cx="5257529" cy="410599"/>
          </a:xfrm>
          <a:prstGeom prst="rect">
            <a:avLst/>
          </a:prstGeom>
        </p:spPr>
        <p:txBody>
          <a:bodyPr/>
          <a:lstStyle>
            <a:lvl1pPr>
              <a:defRPr sz="2668"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4" name="object 4">
            <a:extLst>
              <a:ext uri="{FF2B5EF4-FFF2-40B4-BE49-F238E27FC236}">
                <a16:creationId xmlns:a16="http://schemas.microsoft.com/office/drawing/2014/main" id="{A6468749-DCBE-B5E1-FC0C-C80CE78E2469}"/>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sp>
        <p:nvSpPr>
          <p:cNvPr id="3" name="object 2">
            <a:extLst>
              <a:ext uri="{FF2B5EF4-FFF2-40B4-BE49-F238E27FC236}">
                <a16:creationId xmlns:a16="http://schemas.microsoft.com/office/drawing/2014/main" id="{AF2FB890-17D6-1453-08A6-17DD55A22D67}"/>
              </a:ext>
            </a:extLst>
          </p:cNvPr>
          <p:cNvSpPr/>
          <p:nvPr userDrawn="1"/>
        </p:nvSpPr>
        <p:spPr>
          <a:xfrm>
            <a:off x="6099369"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6">
              <a:alpha val="90000"/>
            </a:schemeClr>
          </a:solidFill>
        </p:spPr>
        <p:txBody>
          <a:bodyPr wrap="square" lIns="0" tIns="0" rIns="0" bIns="0" rtlCol="0"/>
          <a:lstStyle/>
          <a:p>
            <a:endParaRPr sz="1092"/>
          </a:p>
        </p:txBody>
      </p:sp>
      <p:grpSp>
        <p:nvGrpSpPr>
          <p:cNvPr id="5" name="Group 4">
            <a:extLst>
              <a:ext uri="{FF2B5EF4-FFF2-40B4-BE49-F238E27FC236}">
                <a16:creationId xmlns:a16="http://schemas.microsoft.com/office/drawing/2014/main" id="{E0958275-E3D3-FC12-0204-523C8CF25922}"/>
              </a:ext>
            </a:extLst>
          </p:cNvPr>
          <p:cNvGrpSpPr/>
          <p:nvPr userDrawn="1"/>
        </p:nvGrpSpPr>
        <p:grpSpPr>
          <a:xfrm>
            <a:off x="9057414" y="6169397"/>
            <a:ext cx="2219538" cy="416463"/>
            <a:chOff x="14936478" y="10173792"/>
            <a:chExt cx="3660214" cy="686779"/>
          </a:xfrm>
        </p:grpSpPr>
        <p:grpSp>
          <p:nvGrpSpPr>
            <p:cNvPr id="17" name="object 7">
              <a:extLst>
                <a:ext uri="{FF2B5EF4-FFF2-40B4-BE49-F238E27FC236}">
                  <a16:creationId xmlns:a16="http://schemas.microsoft.com/office/drawing/2014/main" id="{3FF737AA-2B67-240D-D278-701A75A39A3F}"/>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F305205F-3F85-AAD8-7E41-030D36618D3F}"/>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AC2D95D8-B295-7BE3-7C72-9C7FCBAE3D39}"/>
                  </a:ext>
                </a:extLst>
              </p:cNvPr>
              <p:cNvPicPr/>
              <p:nvPr/>
            </p:nvPicPr>
            <p:blipFill>
              <a:blip r:embed="rId3" cstate="print"/>
              <a:stretch>
                <a:fillRect/>
              </a:stretch>
            </p:blipFill>
            <p:spPr>
              <a:xfrm>
                <a:off x="18403017" y="10718966"/>
                <a:ext cx="88049" cy="141388"/>
              </a:xfrm>
              <a:prstGeom prst="rect">
                <a:avLst/>
              </a:prstGeom>
            </p:spPr>
          </p:pic>
        </p:grpSp>
        <p:pic>
          <p:nvPicPr>
            <p:cNvPr id="20" name="object 10">
              <a:extLst>
                <a:ext uri="{FF2B5EF4-FFF2-40B4-BE49-F238E27FC236}">
                  <a16:creationId xmlns:a16="http://schemas.microsoft.com/office/drawing/2014/main" id="{CC531765-BA98-93A8-1F94-E9A9A9E866D9}"/>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A5927764-82D2-6F2E-C50C-E72538CC7E5C}"/>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D1A2B90D-8FF6-A2C3-182F-E84A7950F05B}"/>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83515A12-F9ED-CF54-EA1B-2024733D547C}"/>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8646E08C-868C-1414-FB35-E09814AEC067}"/>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A932655F-D486-A681-F76B-2AB5493F9949}"/>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0BA5603A-6C4B-0195-3DA4-D42AB828CF35}"/>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F169C119-9403-1CBB-115D-703FF4EB366F}"/>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spTree>
    <p:extLst>
      <p:ext uri="{BB962C8B-B14F-4D97-AF65-F5344CB8AC3E}">
        <p14:creationId xmlns:p14="http://schemas.microsoft.com/office/powerpoint/2010/main" val="3900091803"/>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p:cSld name="Green Thin Mints Image Banner">
    <p:spTree>
      <p:nvGrpSpPr>
        <p:cNvPr id="1" name=""/>
        <p:cNvGrpSpPr/>
        <p:nvPr/>
      </p:nvGrpSpPr>
      <p:grpSpPr>
        <a:xfrm>
          <a:off x="0" y="0"/>
          <a:ext cx="0" cy="0"/>
          <a:chOff x="0" y="0"/>
          <a:chExt cx="0" cy="0"/>
        </a:xfrm>
      </p:grpSpPr>
      <p:pic>
        <p:nvPicPr>
          <p:cNvPr id="4" name="Picture 3" descr="A plate of chocolate cookies&#10;&#10;Description automatically generated with low confidence">
            <a:extLst>
              <a:ext uri="{FF2B5EF4-FFF2-40B4-BE49-F238E27FC236}">
                <a16:creationId xmlns:a16="http://schemas.microsoft.com/office/drawing/2014/main" id="{124F15E8-BEB5-4622-BD01-9933C3F63725}"/>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t="-1478"/>
          <a:stretch/>
        </p:blipFill>
        <p:spPr>
          <a:xfrm>
            <a:off x="1" y="1587390"/>
            <a:ext cx="12191036" cy="4355794"/>
          </a:xfrm>
          <a:prstGeom prst="rect">
            <a:avLst/>
          </a:prstGeom>
        </p:spPr>
      </p:pic>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3"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4"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5"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6"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7"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8"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9"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10"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99"/>
          </a:xfrm>
          <a:prstGeom prst="rect">
            <a:avLst/>
          </a:prstGeom>
        </p:spPr>
        <p:txBody>
          <a:bodyPr/>
          <a:lstStyle>
            <a:lvl1pPr algn="ctr">
              <a:defRPr sz="2668"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1CD91806-93EE-2F04-F7A8-ACD4E763FE47}"/>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sp>
        <p:nvSpPr>
          <p:cNvPr id="31" name="Rectangle 30">
            <a:extLst>
              <a:ext uri="{FF2B5EF4-FFF2-40B4-BE49-F238E27FC236}">
                <a16:creationId xmlns:a16="http://schemas.microsoft.com/office/drawing/2014/main" id="{55729BB6-B42E-BB9C-7307-784C43F09F44}"/>
              </a:ext>
            </a:extLst>
          </p:cNvPr>
          <p:cNvSpPr/>
          <p:nvPr/>
        </p:nvSpPr>
        <p:spPr>
          <a:xfrm>
            <a:off x="914328"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2" name="Rectangle 31">
            <a:extLst>
              <a:ext uri="{FF2B5EF4-FFF2-40B4-BE49-F238E27FC236}">
                <a16:creationId xmlns:a16="http://schemas.microsoft.com/office/drawing/2014/main" id="{CA845B9A-EE38-FABD-2C8D-3D338BD1D298}"/>
              </a:ext>
            </a:extLst>
          </p:cNvPr>
          <p:cNvSpPr/>
          <p:nvPr/>
        </p:nvSpPr>
        <p:spPr>
          <a:xfrm>
            <a:off x="4402445"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3" name="Rectangle 32">
            <a:extLst>
              <a:ext uri="{FF2B5EF4-FFF2-40B4-BE49-F238E27FC236}">
                <a16:creationId xmlns:a16="http://schemas.microsoft.com/office/drawing/2014/main" id="{800AB4BB-5F25-4887-935D-26BE05FC56A9}"/>
              </a:ext>
            </a:extLst>
          </p:cNvPr>
          <p:cNvSpPr/>
          <p:nvPr/>
        </p:nvSpPr>
        <p:spPr>
          <a:xfrm>
            <a:off x="7890561"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4" name="Text Placeholder 3">
            <a:extLst>
              <a:ext uri="{FF2B5EF4-FFF2-40B4-BE49-F238E27FC236}">
                <a16:creationId xmlns:a16="http://schemas.microsoft.com/office/drawing/2014/main" id="{EC014642-BFFD-4096-FC82-3ABEC1A57787}"/>
              </a:ext>
            </a:extLst>
          </p:cNvPr>
          <p:cNvSpPr>
            <a:spLocks noGrp="1"/>
          </p:cNvSpPr>
          <p:nvPr>
            <p:ph type="body" sz="quarter" idx="10"/>
          </p:nvPr>
        </p:nvSpPr>
        <p:spPr>
          <a:xfrm>
            <a:off x="1198022" y="2412430"/>
            <a:ext cx="2772441" cy="1437097"/>
          </a:xfrm>
          <a:prstGeom prst="rect">
            <a:avLst/>
          </a:prstGeom>
        </p:spPr>
        <p:txBody>
          <a:bodyPr/>
          <a:lstStyle>
            <a:lvl1pPr>
              <a:defRPr sz="1940"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6"/>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6"/>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6"/>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6"/>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3">
            <a:extLst>
              <a:ext uri="{FF2B5EF4-FFF2-40B4-BE49-F238E27FC236}">
                <a16:creationId xmlns:a16="http://schemas.microsoft.com/office/drawing/2014/main" id="{A05B87A5-BFED-99D9-4840-369E1F9AC9EA}"/>
              </a:ext>
            </a:extLst>
          </p:cNvPr>
          <p:cNvSpPr>
            <a:spLocks noGrp="1"/>
          </p:cNvSpPr>
          <p:nvPr>
            <p:ph type="body" sz="quarter" idx="11"/>
          </p:nvPr>
        </p:nvSpPr>
        <p:spPr>
          <a:xfrm>
            <a:off x="4705481" y="2412430"/>
            <a:ext cx="2772441" cy="1437097"/>
          </a:xfrm>
          <a:prstGeom prst="rect">
            <a:avLst/>
          </a:prstGeom>
        </p:spPr>
        <p:txBody>
          <a:bodyPr/>
          <a:lstStyle>
            <a:lvl1pPr>
              <a:defRPr sz="1940"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6"/>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6"/>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6"/>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6"/>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3">
            <a:extLst>
              <a:ext uri="{FF2B5EF4-FFF2-40B4-BE49-F238E27FC236}">
                <a16:creationId xmlns:a16="http://schemas.microsoft.com/office/drawing/2014/main" id="{31177C44-6048-76CB-2DE7-E29C650BADE3}"/>
              </a:ext>
            </a:extLst>
          </p:cNvPr>
          <p:cNvSpPr>
            <a:spLocks noGrp="1"/>
          </p:cNvSpPr>
          <p:nvPr>
            <p:ph type="body" sz="quarter" idx="12"/>
          </p:nvPr>
        </p:nvSpPr>
        <p:spPr>
          <a:xfrm>
            <a:off x="8200047" y="2412430"/>
            <a:ext cx="2772441" cy="1437097"/>
          </a:xfrm>
          <a:prstGeom prst="rect">
            <a:avLst/>
          </a:prstGeom>
        </p:spPr>
        <p:txBody>
          <a:bodyPr/>
          <a:lstStyle>
            <a:lvl1pPr>
              <a:defRPr sz="1940"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6"/>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6"/>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6"/>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6"/>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A plate of chocolate cookies&#10;&#10;Description automatically generated with low confidence">
            <a:extLst>
              <a:ext uri="{FF2B5EF4-FFF2-40B4-BE49-F238E27FC236}">
                <a16:creationId xmlns:a16="http://schemas.microsoft.com/office/drawing/2014/main" id="{6E67FB15-26D8-EB6C-461C-4933139906BC}"/>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t="-1478"/>
          <a:stretch/>
        </p:blipFill>
        <p:spPr>
          <a:xfrm>
            <a:off x="1" y="1587389"/>
            <a:ext cx="12191036" cy="4355794"/>
          </a:xfrm>
          <a:prstGeom prst="rect">
            <a:avLst/>
          </a:prstGeom>
        </p:spPr>
      </p:pic>
      <p:grpSp>
        <p:nvGrpSpPr>
          <p:cNvPr id="5" name="Group 4">
            <a:extLst>
              <a:ext uri="{FF2B5EF4-FFF2-40B4-BE49-F238E27FC236}">
                <a16:creationId xmlns:a16="http://schemas.microsoft.com/office/drawing/2014/main" id="{333B2F73-E8A9-83E5-DB40-73512C88C649}"/>
              </a:ext>
            </a:extLst>
          </p:cNvPr>
          <p:cNvGrpSpPr/>
          <p:nvPr userDrawn="1"/>
        </p:nvGrpSpPr>
        <p:grpSpPr>
          <a:xfrm>
            <a:off x="9057414" y="6169397"/>
            <a:ext cx="2219538" cy="416463"/>
            <a:chOff x="14936478" y="10173792"/>
            <a:chExt cx="3660214" cy="686779"/>
          </a:xfrm>
        </p:grpSpPr>
        <p:grpSp>
          <p:nvGrpSpPr>
            <p:cNvPr id="18" name="object 7">
              <a:extLst>
                <a:ext uri="{FF2B5EF4-FFF2-40B4-BE49-F238E27FC236}">
                  <a16:creationId xmlns:a16="http://schemas.microsoft.com/office/drawing/2014/main" id="{7341DAAE-0F30-1FDF-2D68-3ACE2D2D48E5}"/>
                </a:ext>
              </a:extLst>
            </p:cNvPr>
            <p:cNvGrpSpPr/>
            <p:nvPr/>
          </p:nvGrpSpPr>
          <p:grpSpPr>
            <a:xfrm>
              <a:off x="18403017" y="10718966"/>
              <a:ext cx="193675" cy="141605"/>
              <a:chOff x="18403017" y="10718966"/>
              <a:chExt cx="193675" cy="141605"/>
            </a:xfrm>
          </p:grpSpPr>
          <p:pic>
            <p:nvPicPr>
              <p:cNvPr id="26" name="object 8">
                <a:extLst>
                  <a:ext uri="{FF2B5EF4-FFF2-40B4-BE49-F238E27FC236}">
                    <a16:creationId xmlns:a16="http://schemas.microsoft.com/office/drawing/2014/main" id="{DF3CC1CD-26D7-DEC8-C247-332B4E33A781}"/>
                  </a:ext>
                </a:extLst>
              </p:cNvPr>
              <p:cNvPicPr/>
              <p:nvPr/>
            </p:nvPicPr>
            <p:blipFill>
              <a:blip r:embed="rId3" cstate="print"/>
              <a:stretch>
                <a:fillRect/>
              </a:stretch>
            </p:blipFill>
            <p:spPr>
              <a:xfrm>
                <a:off x="18519512" y="10785157"/>
                <a:ext cx="76783" cy="75201"/>
              </a:xfrm>
              <a:prstGeom prst="rect">
                <a:avLst/>
              </a:prstGeom>
            </p:spPr>
          </p:pic>
          <p:pic>
            <p:nvPicPr>
              <p:cNvPr id="27" name="object 9">
                <a:extLst>
                  <a:ext uri="{FF2B5EF4-FFF2-40B4-BE49-F238E27FC236}">
                    <a16:creationId xmlns:a16="http://schemas.microsoft.com/office/drawing/2014/main" id="{FED11058-CE53-254D-8ABF-BC6DC70F8947}"/>
                  </a:ext>
                </a:extLst>
              </p:cNvPr>
              <p:cNvPicPr/>
              <p:nvPr/>
            </p:nvPicPr>
            <p:blipFill>
              <a:blip r:embed="rId4" cstate="print"/>
              <a:stretch>
                <a:fillRect/>
              </a:stretch>
            </p:blipFill>
            <p:spPr>
              <a:xfrm>
                <a:off x="18403017" y="10718966"/>
                <a:ext cx="88049" cy="141388"/>
              </a:xfrm>
              <a:prstGeom prst="rect">
                <a:avLst/>
              </a:prstGeom>
            </p:spPr>
          </p:pic>
        </p:grpSp>
        <p:pic>
          <p:nvPicPr>
            <p:cNvPr id="19" name="object 10">
              <a:extLst>
                <a:ext uri="{FF2B5EF4-FFF2-40B4-BE49-F238E27FC236}">
                  <a16:creationId xmlns:a16="http://schemas.microsoft.com/office/drawing/2014/main" id="{B7F22037-72E5-3273-B7CA-AE002CACF05B}"/>
                </a:ext>
              </a:extLst>
            </p:cNvPr>
            <p:cNvPicPr/>
            <p:nvPr/>
          </p:nvPicPr>
          <p:blipFill>
            <a:blip r:embed="rId5" cstate="print"/>
            <a:stretch>
              <a:fillRect/>
            </a:stretch>
          </p:blipFill>
          <p:spPr>
            <a:xfrm>
              <a:off x="17610720" y="10720942"/>
              <a:ext cx="98593" cy="137535"/>
            </a:xfrm>
            <a:prstGeom prst="rect">
              <a:avLst/>
            </a:prstGeom>
          </p:spPr>
        </p:pic>
        <p:pic>
          <p:nvPicPr>
            <p:cNvPr id="20" name="object 11">
              <a:extLst>
                <a:ext uri="{FF2B5EF4-FFF2-40B4-BE49-F238E27FC236}">
                  <a16:creationId xmlns:a16="http://schemas.microsoft.com/office/drawing/2014/main" id="{29869C1C-A604-2EC4-8DC3-6E058C79F8C9}"/>
                </a:ext>
              </a:extLst>
            </p:cNvPr>
            <p:cNvPicPr/>
            <p:nvPr/>
          </p:nvPicPr>
          <p:blipFill>
            <a:blip r:embed="rId6" cstate="print"/>
            <a:stretch>
              <a:fillRect/>
            </a:stretch>
          </p:blipFill>
          <p:spPr>
            <a:xfrm>
              <a:off x="17758285" y="10720378"/>
              <a:ext cx="127378" cy="138100"/>
            </a:xfrm>
            <a:prstGeom prst="rect">
              <a:avLst/>
            </a:prstGeom>
          </p:spPr>
        </p:pic>
        <p:pic>
          <p:nvPicPr>
            <p:cNvPr id="21" name="object 12">
              <a:extLst>
                <a:ext uri="{FF2B5EF4-FFF2-40B4-BE49-F238E27FC236}">
                  <a16:creationId xmlns:a16="http://schemas.microsoft.com/office/drawing/2014/main" id="{627AA5A0-66CA-139F-9F69-05442205E63E}"/>
                </a:ext>
              </a:extLst>
            </p:cNvPr>
            <p:cNvPicPr/>
            <p:nvPr/>
          </p:nvPicPr>
          <p:blipFill>
            <a:blip r:embed="rId7" cstate="print"/>
            <a:stretch>
              <a:fillRect/>
            </a:stretch>
          </p:blipFill>
          <p:spPr>
            <a:xfrm>
              <a:off x="17942359" y="10720944"/>
              <a:ext cx="104981" cy="137535"/>
            </a:xfrm>
            <a:prstGeom prst="rect">
              <a:avLst/>
            </a:prstGeom>
          </p:spPr>
        </p:pic>
        <p:sp>
          <p:nvSpPr>
            <p:cNvPr id="22" name="object 13">
              <a:extLst>
                <a:ext uri="{FF2B5EF4-FFF2-40B4-BE49-F238E27FC236}">
                  <a16:creationId xmlns:a16="http://schemas.microsoft.com/office/drawing/2014/main" id="{DD3DE83F-20D3-2D04-BF5E-7755C3F35BA6}"/>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3" name="object 14">
              <a:extLst>
                <a:ext uri="{FF2B5EF4-FFF2-40B4-BE49-F238E27FC236}">
                  <a16:creationId xmlns:a16="http://schemas.microsoft.com/office/drawing/2014/main" id="{720AE9E1-98B8-B74D-DB2A-D680A88BB814}"/>
                </a:ext>
              </a:extLst>
            </p:cNvPr>
            <p:cNvPicPr/>
            <p:nvPr/>
          </p:nvPicPr>
          <p:blipFill>
            <a:blip r:embed="rId8" cstate="print"/>
            <a:stretch>
              <a:fillRect/>
            </a:stretch>
          </p:blipFill>
          <p:spPr>
            <a:xfrm>
              <a:off x="18250089" y="10720945"/>
              <a:ext cx="103201" cy="137535"/>
            </a:xfrm>
            <a:prstGeom prst="rect">
              <a:avLst/>
            </a:prstGeom>
          </p:spPr>
        </p:pic>
        <p:pic>
          <p:nvPicPr>
            <p:cNvPr id="24" name="object 15">
              <a:extLst>
                <a:ext uri="{FF2B5EF4-FFF2-40B4-BE49-F238E27FC236}">
                  <a16:creationId xmlns:a16="http://schemas.microsoft.com/office/drawing/2014/main" id="{C3A87B3C-559A-5A1A-A744-61A79E15D397}"/>
                </a:ext>
              </a:extLst>
            </p:cNvPr>
            <p:cNvPicPr/>
            <p:nvPr/>
          </p:nvPicPr>
          <p:blipFill>
            <a:blip r:embed="rId9" cstate="print"/>
            <a:stretch>
              <a:fillRect/>
            </a:stretch>
          </p:blipFill>
          <p:spPr>
            <a:xfrm>
              <a:off x="16293188" y="10190702"/>
              <a:ext cx="2214001" cy="442412"/>
            </a:xfrm>
            <a:prstGeom prst="rect">
              <a:avLst/>
            </a:prstGeom>
          </p:spPr>
        </p:pic>
        <p:pic>
          <p:nvPicPr>
            <p:cNvPr id="25" name="object 16">
              <a:extLst>
                <a:ext uri="{FF2B5EF4-FFF2-40B4-BE49-F238E27FC236}">
                  <a16:creationId xmlns:a16="http://schemas.microsoft.com/office/drawing/2014/main" id="{BFCA085F-21E5-FB8A-166D-21700A7FDDF2}"/>
                </a:ext>
              </a:extLst>
            </p:cNvPr>
            <p:cNvPicPr/>
            <p:nvPr/>
          </p:nvPicPr>
          <p:blipFill>
            <a:blip r:embed="rId10" cstate="print"/>
            <a:stretch>
              <a:fillRect/>
            </a:stretch>
          </p:blipFill>
          <p:spPr>
            <a:xfrm>
              <a:off x="14936478" y="10173792"/>
              <a:ext cx="1284986" cy="444322"/>
            </a:xfrm>
            <a:prstGeom prst="rect">
              <a:avLst/>
            </a:prstGeom>
          </p:spPr>
        </p:pic>
      </p:grpSp>
      <p:sp>
        <p:nvSpPr>
          <p:cNvPr id="28" name="object 4">
            <a:extLst>
              <a:ext uri="{FF2B5EF4-FFF2-40B4-BE49-F238E27FC236}">
                <a16:creationId xmlns:a16="http://schemas.microsoft.com/office/drawing/2014/main" id="{64DE245F-7B7B-5E10-4568-09807DC8EE40}"/>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sp>
        <p:nvSpPr>
          <p:cNvPr id="29" name="Rectangle 28">
            <a:extLst>
              <a:ext uri="{FF2B5EF4-FFF2-40B4-BE49-F238E27FC236}">
                <a16:creationId xmlns:a16="http://schemas.microsoft.com/office/drawing/2014/main" id="{0C22E0CA-3DDD-0816-164A-A821FB14DDDB}"/>
              </a:ext>
            </a:extLst>
          </p:cNvPr>
          <p:cNvSpPr/>
          <p:nvPr userDrawn="1"/>
        </p:nvSpPr>
        <p:spPr>
          <a:xfrm>
            <a:off x="914327"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0" name="Rectangle 29">
            <a:extLst>
              <a:ext uri="{FF2B5EF4-FFF2-40B4-BE49-F238E27FC236}">
                <a16:creationId xmlns:a16="http://schemas.microsoft.com/office/drawing/2014/main" id="{0D1FE105-D0BE-696D-3129-6D064741C82E}"/>
              </a:ext>
            </a:extLst>
          </p:cNvPr>
          <p:cNvSpPr/>
          <p:nvPr userDrawn="1"/>
        </p:nvSpPr>
        <p:spPr>
          <a:xfrm>
            <a:off x="4402444"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7" name="Rectangle 36">
            <a:extLst>
              <a:ext uri="{FF2B5EF4-FFF2-40B4-BE49-F238E27FC236}">
                <a16:creationId xmlns:a16="http://schemas.microsoft.com/office/drawing/2014/main" id="{D3B754AD-DA99-A147-F9E6-C83232D8F016}"/>
              </a:ext>
            </a:extLst>
          </p:cNvPr>
          <p:cNvSpPr/>
          <p:nvPr userDrawn="1"/>
        </p:nvSpPr>
        <p:spPr>
          <a:xfrm>
            <a:off x="7890561"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Tree>
    <p:extLst>
      <p:ext uri="{BB962C8B-B14F-4D97-AF65-F5344CB8AC3E}">
        <p14:creationId xmlns:p14="http://schemas.microsoft.com/office/powerpoint/2010/main" val="1275280854"/>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p:cSld name="Thin Mints Green Banner">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0" y="1523894"/>
            <a:ext cx="12191037"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6">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99"/>
          </a:xfrm>
          <a:prstGeom prst="rect">
            <a:avLst/>
          </a:prstGeom>
        </p:spPr>
        <p:txBody>
          <a:bodyPr/>
          <a:lstStyle>
            <a:lvl1pPr algn="ctr">
              <a:defRPr sz="2668"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950353"/>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object 4">
            <a:extLst>
              <a:ext uri="{FF2B5EF4-FFF2-40B4-BE49-F238E27FC236}">
                <a16:creationId xmlns:a16="http://schemas.microsoft.com/office/drawing/2014/main" id="{1CD91806-93EE-2F04-F7A8-ACD4E763FE47}"/>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sp>
        <p:nvSpPr>
          <p:cNvPr id="2" name="object 2">
            <a:extLst>
              <a:ext uri="{FF2B5EF4-FFF2-40B4-BE49-F238E27FC236}">
                <a16:creationId xmlns:a16="http://schemas.microsoft.com/office/drawing/2014/main" id="{CE3158AE-E53E-9048-3498-76E070C013F6}"/>
              </a:ext>
            </a:extLst>
          </p:cNvPr>
          <p:cNvSpPr/>
          <p:nvPr userDrawn="1"/>
        </p:nvSpPr>
        <p:spPr>
          <a:xfrm>
            <a:off x="0" y="1523893"/>
            <a:ext cx="12191037"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6">
              <a:alpha val="90000"/>
            </a:schemeClr>
          </a:solidFill>
        </p:spPr>
        <p:txBody>
          <a:bodyPr wrap="square" lIns="0" tIns="0" rIns="0" bIns="0" rtlCol="0"/>
          <a:lstStyle/>
          <a:p>
            <a:endParaRPr sz="1092"/>
          </a:p>
        </p:txBody>
      </p:sp>
      <p:grpSp>
        <p:nvGrpSpPr>
          <p:cNvPr id="4" name="Group 3">
            <a:extLst>
              <a:ext uri="{FF2B5EF4-FFF2-40B4-BE49-F238E27FC236}">
                <a16:creationId xmlns:a16="http://schemas.microsoft.com/office/drawing/2014/main" id="{55BBD6BB-8BBF-4C06-C9AD-458596531443}"/>
              </a:ext>
            </a:extLst>
          </p:cNvPr>
          <p:cNvGrpSpPr/>
          <p:nvPr userDrawn="1"/>
        </p:nvGrpSpPr>
        <p:grpSpPr>
          <a:xfrm>
            <a:off x="9057414" y="6169397"/>
            <a:ext cx="2219538" cy="416463"/>
            <a:chOff x="14936478" y="10173792"/>
            <a:chExt cx="3660214" cy="686779"/>
          </a:xfrm>
        </p:grpSpPr>
        <p:grpSp>
          <p:nvGrpSpPr>
            <p:cNvPr id="5" name="object 7">
              <a:extLst>
                <a:ext uri="{FF2B5EF4-FFF2-40B4-BE49-F238E27FC236}">
                  <a16:creationId xmlns:a16="http://schemas.microsoft.com/office/drawing/2014/main" id="{384D89C4-4584-B45B-E56C-87E44B3BB07C}"/>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012C822C-D304-A53B-37D8-43B73E690C89}"/>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8F283232-A32D-AB92-4E40-2F9D504AC4D1}"/>
                  </a:ext>
                </a:extLst>
              </p:cNvPr>
              <p:cNvPicPr/>
              <p:nvPr/>
            </p:nvPicPr>
            <p:blipFill>
              <a:blip r:embed="rId3" cstate="print"/>
              <a:stretch>
                <a:fillRect/>
              </a:stretch>
            </p:blipFill>
            <p:spPr>
              <a:xfrm>
                <a:off x="18403017" y="10718966"/>
                <a:ext cx="88049" cy="141388"/>
              </a:xfrm>
              <a:prstGeom prst="rect">
                <a:avLst/>
              </a:prstGeom>
            </p:spPr>
          </p:pic>
        </p:grpSp>
        <p:pic>
          <p:nvPicPr>
            <p:cNvPr id="20" name="object 10">
              <a:extLst>
                <a:ext uri="{FF2B5EF4-FFF2-40B4-BE49-F238E27FC236}">
                  <a16:creationId xmlns:a16="http://schemas.microsoft.com/office/drawing/2014/main" id="{E16E6927-8F30-A956-202F-51483E5014EA}"/>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E1CC475C-EB35-A74F-5E1D-104BD8D02DCD}"/>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CD3858DD-EE34-43A6-ACE3-2256D213FA1F}"/>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60827371-3F58-34CB-A70B-16FFFD43653E}"/>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D184483B-02C8-1E05-6A3F-203833FB4445}"/>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35EA2021-22F9-BF41-0C72-8E6F2126886E}"/>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3482DF8D-29B4-E8ED-007F-6AD48B20CD5C}"/>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679AF0B8-8172-40A3-4B3A-9389110D5A66}"/>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spTree>
    <p:extLst>
      <p:ext uri="{BB962C8B-B14F-4D97-AF65-F5344CB8AC3E}">
        <p14:creationId xmlns:p14="http://schemas.microsoft.com/office/powerpoint/2010/main" val="2225338517"/>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p:cSld name="Thin Mints Green Full">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0" y="1"/>
            <a:ext cx="12192000" cy="5943279"/>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6">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7"/>
            <a:ext cx="5257529" cy="410599"/>
          </a:xfrm>
          <a:prstGeom prst="rect">
            <a:avLst/>
          </a:prstGeom>
        </p:spPr>
        <p:txBody>
          <a:bodyPr/>
          <a:lstStyle>
            <a:lvl1pPr>
              <a:defRPr sz="2668"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90F58338-626B-0999-211D-48FE5A20AA56}"/>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sp>
        <p:nvSpPr>
          <p:cNvPr id="4" name="object 2">
            <a:extLst>
              <a:ext uri="{FF2B5EF4-FFF2-40B4-BE49-F238E27FC236}">
                <a16:creationId xmlns:a16="http://schemas.microsoft.com/office/drawing/2014/main" id="{5BF9BC72-CA1E-6397-5C39-8774F4529BFC}"/>
              </a:ext>
            </a:extLst>
          </p:cNvPr>
          <p:cNvSpPr/>
          <p:nvPr userDrawn="1"/>
        </p:nvSpPr>
        <p:spPr>
          <a:xfrm>
            <a:off x="0" y="0"/>
            <a:ext cx="12192000" cy="5943279"/>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6">
              <a:alpha val="90000"/>
            </a:schemeClr>
          </a:solidFill>
        </p:spPr>
        <p:txBody>
          <a:bodyPr wrap="square" lIns="0" tIns="0" rIns="0" bIns="0" rtlCol="0"/>
          <a:lstStyle/>
          <a:p>
            <a:endParaRPr sz="1092"/>
          </a:p>
        </p:txBody>
      </p:sp>
      <p:grpSp>
        <p:nvGrpSpPr>
          <p:cNvPr id="5" name="Group 4">
            <a:extLst>
              <a:ext uri="{FF2B5EF4-FFF2-40B4-BE49-F238E27FC236}">
                <a16:creationId xmlns:a16="http://schemas.microsoft.com/office/drawing/2014/main" id="{5248D363-8049-A51A-05ED-97C6946AAD5D}"/>
              </a:ext>
            </a:extLst>
          </p:cNvPr>
          <p:cNvGrpSpPr/>
          <p:nvPr userDrawn="1"/>
        </p:nvGrpSpPr>
        <p:grpSpPr>
          <a:xfrm>
            <a:off x="9057414" y="6169397"/>
            <a:ext cx="2219538" cy="416463"/>
            <a:chOff x="14936478" y="10173792"/>
            <a:chExt cx="3660214" cy="686779"/>
          </a:xfrm>
        </p:grpSpPr>
        <p:grpSp>
          <p:nvGrpSpPr>
            <p:cNvPr id="17" name="object 7">
              <a:extLst>
                <a:ext uri="{FF2B5EF4-FFF2-40B4-BE49-F238E27FC236}">
                  <a16:creationId xmlns:a16="http://schemas.microsoft.com/office/drawing/2014/main" id="{3424D501-7B2B-DA01-387D-00CC0C636E96}"/>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07E3B574-BD52-9A4C-FBB6-B8BC4C9F15D9}"/>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EFE81013-C7F1-F871-78A8-F3CAF188ADCA}"/>
                  </a:ext>
                </a:extLst>
              </p:cNvPr>
              <p:cNvPicPr/>
              <p:nvPr/>
            </p:nvPicPr>
            <p:blipFill>
              <a:blip r:embed="rId3" cstate="print"/>
              <a:stretch>
                <a:fillRect/>
              </a:stretch>
            </p:blipFill>
            <p:spPr>
              <a:xfrm>
                <a:off x="18403017" y="10718966"/>
                <a:ext cx="88049" cy="141388"/>
              </a:xfrm>
              <a:prstGeom prst="rect">
                <a:avLst/>
              </a:prstGeom>
            </p:spPr>
          </p:pic>
        </p:grpSp>
        <p:pic>
          <p:nvPicPr>
            <p:cNvPr id="20" name="object 10">
              <a:extLst>
                <a:ext uri="{FF2B5EF4-FFF2-40B4-BE49-F238E27FC236}">
                  <a16:creationId xmlns:a16="http://schemas.microsoft.com/office/drawing/2014/main" id="{4F46AE2F-05F3-9ED4-3452-333C5A4AD921}"/>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80D54481-8ED6-2D40-6C2B-ED678CB4767E}"/>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8FB16345-C2A9-C5C6-7DE6-73CAEB71F049}"/>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8D9CE352-577E-512F-B9EC-9281637DC40E}"/>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A5AB142C-886B-FD1B-D272-B86B453D241A}"/>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94EF4C63-5676-0C80-2A97-0B29ECA4E7B5}"/>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3E8EB219-A59E-86B1-871C-0FE95BEC4E00}"/>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2B8FA7D7-DB9D-BCE3-6080-9C2E0A35260F}"/>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spTree>
    <p:extLst>
      <p:ext uri="{BB962C8B-B14F-4D97-AF65-F5344CB8AC3E}">
        <p14:creationId xmlns:p14="http://schemas.microsoft.com/office/powerpoint/2010/main" val="3891149648"/>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p:cSld name="Do-si-dos Orange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40DAE-57BF-F633-1313-A605214C66C2}"/>
              </a:ext>
            </a:extLst>
          </p:cNvPr>
          <p:cNvSpPr>
            <a:spLocks noGrp="1"/>
          </p:cNvSpPr>
          <p:nvPr>
            <p:ph type="title"/>
          </p:nvPr>
        </p:nvSpPr>
        <p:spPr>
          <a:xfrm>
            <a:off x="838471" y="841367"/>
            <a:ext cx="5257529" cy="410599"/>
          </a:xfrm>
          <a:prstGeom prst="rect">
            <a:avLst/>
          </a:prstGeom>
        </p:spPr>
        <p:txBody>
          <a:bodyPr/>
          <a:lstStyle>
            <a:lvl1pPr>
              <a:defRPr sz="2668"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A10723E7-65D8-5020-0700-23BED051C1DA}"/>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4"/>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4"/>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4"/>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5E6A79B8-429C-010D-B52C-895AEED72F97}"/>
              </a:ext>
            </a:extLst>
          </p:cNvPr>
          <p:cNvGrpSpPr/>
          <p:nvPr/>
        </p:nvGrpSpPr>
        <p:grpSpPr>
          <a:xfrm>
            <a:off x="9057414" y="6169398"/>
            <a:ext cx="2219538" cy="416463"/>
            <a:chOff x="14936478" y="10173792"/>
            <a:chExt cx="3660214" cy="686779"/>
          </a:xfrm>
        </p:grpSpPr>
        <p:grpSp>
          <p:nvGrpSpPr>
            <p:cNvPr id="5" name="object 7">
              <a:extLst>
                <a:ext uri="{FF2B5EF4-FFF2-40B4-BE49-F238E27FC236}">
                  <a16:creationId xmlns:a16="http://schemas.microsoft.com/office/drawing/2014/main" id="{E5FC2452-3930-E12D-7E96-0AD10BE04F68}"/>
                </a:ext>
              </a:extLst>
            </p:cNvPr>
            <p:cNvGrpSpPr/>
            <p:nvPr/>
          </p:nvGrpSpPr>
          <p:grpSpPr>
            <a:xfrm>
              <a:off x="18403017" y="10718966"/>
              <a:ext cx="193675" cy="141605"/>
              <a:chOff x="18403017" y="10718966"/>
              <a:chExt cx="193675" cy="141605"/>
            </a:xfrm>
          </p:grpSpPr>
          <p:pic>
            <p:nvPicPr>
              <p:cNvPr id="13" name="object 8">
                <a:extLst>
                  <a:ext uri="{FF2B5EF4-FFF2-40B4-BE49-F238E27FC236}">
                    <a16:creationId xmlns:a16="http://schemas.microsoft.com/office/drawing/2014/main" id="{1FDCF39A-BAE1-4284-9216-F25AECD0EA3A}"/>
                  </a:ext>
                </a:extLst>
              </p:cNvPr>
              <p:cNvPicPr/>
              <p:nvPr/>
            </p:nvPicPr>
            <p:blipFill>
              <a:blip r:embed="rId2" cstate="print"/>
              <a:stretch>
                <a:fillRect/>
              </a:stretch>
            </p:blipFill>
            <p:spPr>
              <a:xfrm>
                <a:off x="18519512" y="10785157"/>
                <a:ext cx="76783" cy="75201"/>
              </a:xfrm>
              <a:prstGeom prst="rect">
                <a:avLst/>
              </a:prstGeom>
            </p:spPr>
          </p:pic>
          <p:pic>
            <p:nvPicPr>
              <p:cNvPr id="14" name="object 9">
                <a:extLst>
                  <a:ext uri="{FF2B5EF4-FFF2-40B4-BE49-F238E27FC236}">
                    <a16:creationId xmlns:a16="http://schemas.microsoft.com/office/drawing/2014/main" id="{89C78F94-CE60-10D8-07E5-9DD8A1CBF605}"/>
                  </a:ext>
                </a:extLst>
              </p:cNvPr>
              <p:cNvPicPr/>
              <p:nvPr/>
            </p:nvPicPr>
            <p:blipFill>
              <a:blip r:embed="rId3" cstate="print"/>
              <a:stretch>
                <a:fillRect/>
              </a:stretch>
            </p:blipFill>
            <p:spPr>
              <a:xfrm>
                <a:off x="18403017" y="10718966"/>
                <a:ext cx="88049" cy="141388"/>
              </a:xfrm>
              <a:prstGeom prst="rect">
                <a:avLst/>
              </a:prstGeom>
            </p:spPr>
          </p:pic>
        </p:grpSp>
        <p:pic>
          <p:nvPicPr>
            <p:cNvPr id="6" name="object 10">
              <a:extLst>
                <a:ext uri="{FF2B5EF4-FFF2-40B4-BE49-F238E27FC236}">
                  <a16:creationId xmlns:a16="http://schemas.microsoft.com/office/drawing/2014/main" id="{3FE8A44A-54A7-0CF2-79FE-D83667CA1D1A}"/>
                </a:ext>
              </a:extLst>
            </p:cNvPr>
            <p:cNvPicPr/>
            <p:nvPr/>
          </p:nvPicPr>
          <p:blipFill>
            <a:blip r:embed="rId4" cstate="print"/>
            <a:stretch>
              <a:fillRect/>
            </a:stretch>
          </p:blipFill>
          <p:spPr>
            <a:xfrm>
              <a:off x="17610720" y="10720942"/>
              <a:ext cx="98593" cy="137535"/>
            </a:xfrm>
            <a:prstGeom prst="rect">
              <a:avLst/>
            </a:prstGeom>
          </p:spPr>
        </p:pic>
        <p:pic>
          <p:nvPicPr>
            <p:cNvPr id="7" name="object 11">
              <a:extLst>
                <a:ext uri="{FF2B5EF4-FFF2-40B4-BE49-F238E27FC236}">
                  <a16:creationId xmlns:a16="http://schemas.microsoft.com/office/drawing/2014/main" id="{23220B62-7CCA-6FFB-A383-72B3AF5AFE34}"/>
                </a:ext>
              </a:extLst>
            </p:cNvPr>
            <p:cNvPicPr/>
            <p:nvPr/>
          </p:nvPicPr>
          <p:blipFill>
            <a:blip r:embed="rId5" cstate="print"/>
            <a:stretch>
              <a:fillRect/>
            </a:stretch>
          </p:blipFill>
          <p:spPr>
            <a:xfrm>
              <a:off x="17758285" y="10720378"/>
              <a:ext cx="127378" cy="138100"/>
            </a:xfrm>
            <a:prstGeom prst="rect">
              <a:avLst/>
            </a:prstGeom>
          </p:spPr>
        </p:pic>
        <p:pic>
          <p:nvPicPr>
            <p:cNvPr id="8" name="object 12">
              <a:extLst>
                <a:ext uri="{FF2B5EF4-FFF2-40B4-BE49-F238E27FC236}">
                  <a16:creationId xmlns:a16="http://schemas.microsoft.com/office/drawing/2014/main" id="{C614C83B-7C95-C274-33DB-B1FA9C5B0BFA}"/>
                </a:ext>
              </a:extLst>
            </p:cNvPr>
            <p:cNvPicPr/>
            <p:nvPr/>
          </p:nvPicPr>
          <p:blipFill>
            <a:blip r:embed="rId6" cstate="print"/>
            <a:stretch>
              <a:fillRect/>
            </a:stretch>
          </p:blipFill>
          <p:spPr>
            <a:xfrm>
              <a:off x="17942359" y="10720944"/>
              <a:ext cx="104981" cy="137535"/>
            </a:xfrm>
            <a:prstGeom prst="rect">
              <a:avLst/>
            </a:prstGeom>
          </p:spPr>
        </p:pic>
        <p:sp>
          <p:nvSpPr>
            <p:cNvPr id="9" name="object 13">
              <a:extLst>
                <a:ext uri="{FF2B5EF4-FFF2-40B4-BE49-F238E27FC236}">
                  <a16:creationId xmlns:a16="http://schemas.microsoft.com/office/drawing/2014/main" id="{31B9C906-2892-804E-0158-9605D2CA582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0" name="object 14">
              <a:extLst>
                <a:ext uri="{FF2B5EF4-FFF2-40B4-BE49-F238E27FC236}">
                  <a16:creationId xmlns:a16="http://schemas.microsoft.com/office/drawing/2014/main" id="{988E067F-B579-E1CB-CB78-791AA2AC0B33}"/>
                </a:ext>
              </a:extLst>
            </p:cNvPr>
            <p:cNvPicPr/>
            <p:nvPr/>
          </p:nvPicPr>
          <p:blipFill>
            <a:blip r:embed="rId7" cstate="print"/>
            <a:stretch>
              <a:fillRect/>
            </a:stretch>
          </p:blipFill>
          <p:spPr>
            <a:xfrm>
              <a:off x="18250089" y="10720945"/>
              <a:ext cx="103201" cy="137535"/>
            </a:xfrm>
            <a:prstGeom prst="rect">
              <a:avLst/>
            </a:prstGeom>
          </p:spPr>
        </p:pic>
        <p:pic>
          <p:nvPicPr>
            <p:cNvPr id="11" name="object 15">
              <a:extLst>
                <a:ext uri="{FF2B5EF4-FFF2-40B4-BE49-F238E27FC236}">
                  <a16:creationId xmlns:a16="http://schemas.microsoft.com/office/drawing/2014/main" id="{B7479DA6-0517-07DF-4DD7-C274B4AA0B63}"/>
                </a:ext>
              </a:extLst>
            </p:cNvPr>
            <p:cNvPicPr/>
            <p:nvPr/>
          </p:nvPicPr>
          <p:blipFill>
            <a:blip r:embed="rId8" cstate="print"/>
            <a:stretch>
              <a:fillRect/>
            </a:stretch>
          </p:blipFill>
          <p:spPr>
            <a:xfrm>
              <a:off x="16293188" y="10190702"/>
              <a:ext cx="2214001" cy="442412"/>
            </a:xfrm>
            <a:prstGeom prst="rect">
              <a:avLst/>
            </a:prstGeom>
          </p:spPr>
        </p:pic>
        <p:pic>
          <p:nvPicPr>
            <p:cNvPr id="12" name="object 16">
              <a:extLst>
                <a:ext uri="{FF2B5EF4-FFF2-40B4-BE49-F238E27FC236}">
                  <a16:creationId xmlns:a16="http://schemas.microsoft.com/office/drawing/2014/main" id="{7FA8A6FA-D86E-B967-D915-66D4F19D536E}"/>
                </a:ext>
              </a:extLst>
            </p:cNvPr>
            <p:cNvPicPr/>
            <p:nvPr/>
          </p:nvPicPr>
          <p:blipFill>
            <a:blip r:embed="rId9" cstate="print"/>
            <a:stretch>
              <a:fillRect/>
            </a:stretch>
          </p:blipFill>
          <p:spPr>
            <a:xfrm>
              <a:off x="14936478" y="10173792"/>
              <a:ext cx="1284986" cy="444322"/>
            </a:xfrm>
            <a:prstGeom prst="rect">
              <a:avLst/>
            </a:prstGeom>
          </p:spPr>
        </p:pic>
      </p:grpSp>
      <p:sp>
        <p:nvSpPr>
          <p:cNvPr id="15" name="object 4">
            <a:extLst>
              <a:ext uri="{FF2B5EF4-FFF2-40B4-BE49-F238E27FC236}">
                <a16:creationId xmlns:a16="http://schemas.microsoft.com/office/drawing/2014/main" id="{E5C0A892-7209-9E7A-EDAE-8F602B7AC9D7}"/>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grpSp>
        <p:nvGrpSpPr>
          <p:cNvPr id="16" name="Group 15">
            <a:extLst>
              <a:ext uri="{FF2B5EF4-FFF2-40B4-BE49-F238E27FC236}">
                <a16:creationId xmlns:a16="http://schemas.microsoft.com/office/drawing/2014/main" id="{8040A32E-584D-2FD0-700D-7FDED8509D08}"/>
              </a:ext>
            </a:extLst>
          </p:cNvPr>
          <p:cNvGrpSpPr/>
          <p:nvPr userDrawn="1"/>
        </p:nvGrpSpPr>
        <p:grpSpPr>
          <a:xfrm>
            <a:off x="9057414" y="6169397"/>
            <a:ext cx="2219538" cy="416463"/>
            <a:chOff x="14936478" y="10173792"/>
            <a:chExt cx="3660214" cy="686779"/>
          </a:xfrm>
        </p:grpSpPr>
        <p:grpSp>
          <p:nvGrpSpPr>
            <p:cNvPr id="17" name="object 7">
              <a:extLst>
                <a:ext uri="{FF2B5EF4-FFF2-40B4-BE49-F238E27FC236}">
                  <a16:creationId xmlns:a16="http://schemas.microsoft.com/office/drawing/2014/main" id="{E53F9F4C-097E-E00A-16B3-3807A7C43A2C}"/>
                </a:ext>
              </a:extLst>
            </p:cNvPr>
            <p:cNvGrpSpPr/>
            <p:nvPr/>
          </p:nvGrpSpPr>
          <p:grpSpPr>
            <a:xfrm>
              <a:off x="18403017" y="10718966"/>
              <a:ext cx="193675" cy="141605"/>
              <a:chOff x="18403017" y="10718966"/>
              <a:chExt cx="193675" cy="141605"/>
            </a:xfrm>
          </p:grpSpPr>
          <p:pic>
            <p:nvPicPr>
              <p:cNvPr id="25" name="object 8">
                <a:extLst>
                  <a:ext uri="{FF2B5EF4-FFF2-40B4-BE49-F238E27FC236}">
                    <a16:creationId xmlns:a16="http://schemas.microsoft.com/office/drawing/2014/main" id="{D068ED1A-6B8F-E4AB-7251-C64E4D317948}"/>
                  </a:ext>
                </a:extLst>
              </p:cNvPr>
              <p:cNvPicPr/>
              <p:nvPr/>
            </p:nvPicPr>
            <p:blipFill>
              <a:blip r:embed="rId2" cstate="print"/>
              <a:stretch>
                <a:fillRect/>
              </a:stretch>
            </p:blipFill>
            <p:spPr>
              <a:xfrm>
                <a:off x="18519512" y="10785157"/>
                <a:ext cx="76783" cy="75201"/>
              </a:xfrm>
              <a:prstGeom prst="rect">
                <a:avLst/>
              </a:prstGeom>
            </p:spPr>
          </p:pic>
          <p:pic>
            <p:nvPicPr>
              <p:cNvPr id="26" name="object 9">
                <a:extLst>
                  <a:ext uri="{FF2B5EF4-FFF2-40B4-BE49-F238E27FC236}">
                    <a16:creationId xmlns:a16="http://schemas.microsoft.com/office/drawing/2014/main" id="{973C062A-0D3B-A066-FEE4-2F5DF036A892}"/>
                  </a:ext>
                </a:extLst>
              </p:cNvPr>
              <p:cNvPicPr/>
              <p:nvPr/>
            </p:nvPicPr>
            <p:blipFill>
              <a:blip r:embed="rId3" cstate="print"/>
              <a:stretch>
                <a:fillRect/>
              </a:stretch>
            </p:blipFill>
            <p:spPr>
              <a:xfrm>
                <a:off x="18403017" y="10718966"/>
                <a:ext cx="88049" cy="141388"/>
              </a:xfrm>
              <a:prstGeom prst="rect">
                <a:avLst/>
              </a:prstGeom>
            </p:spPr>
          </p:pic>
        </p:grpSp>
        <p:pic>
          <p:nvPicPr>
            <p:cNvPr id="18" name="object 10">
              <a:extLst>
                <a:ext uri="{FF2B5EF4-FFF2-40B4-BE49-F238E27FC236}">
                  <a16:creationId xmlns:a16="http://schemas.microsoft.com/office/drawing/2014/main" id="{D609DB54-30C5-C386-D75A-CB644EDCF748}"/>
                </a:ext>
              </a:extLst>
            </p:cNvPr>
            <p:cNvPicPr/>
            <p:nvPr/>
          </p:nvPicPr>
          <p:blipFill>
            <a:blip r:embed="rId4" cstate="print"/>
            <a:stretch>
              <a:fillRect/>
            </a:stretch>
          </p:blipFill>
          <p:spPr>
            <a:xfrm>
              <a:off x="17610720" y="10720942"/>
              <a:ext cx="98593" cy="137535"/>
            </a:xfrm>
            <a:prstGeom prst="rect">
              <a:avLst/>
            </a:prstGeom>
          </p:spPr>
        </p:pic>
        <p:pic>
          <p:nvPicPr>
            <p:cNvPr id="19" name="object 11">
              <a:extLst>
                <a:ext uri="{FF2B5EF4-FFF2-40B4-BE49-F238E27FC236}">
                  <a16:creationId xmlns:a16="http://schemas.microsoft.com/office/drawing/2014/main" id="{16064DEE-4299-5CDB-5BE2-2867AC47B251}"/>
                </a:ext>
              </a:extLst>
            </p:cNvPr>
            <p:cNvPicPr/>
            <p:nvPr/>
          </p:nvPicPr>
          <p:blipFill>
            <a:blip r:embed="rId5" cstate="print"/>
            <a:stretch>
              <a:fillRect/>
            </a:stretch>
          </p:blipFill>
          <p:spPr>
            <a:xfrm>
              <a:off x="17758285" y="10720378"/>
              <a:ext cx="127378" cy="138100"/>
            </a:xfrm>
            <a:prstGeom prst="rect">
              <a:avLst/>
            </a:prstGeom>
          </p:spPr>
        </p:pic>
        <p:pic>
          <p:nvPicPr>
            <p:cNvPr id="20" name="object 12">
              <a:extLst>
                <a:ext uri="{FF2B5EF4-FFF2-40B4-BE49-F238E27FC236}">
                  <a16:creationId xmlns:a16="http://schemas.microsoft.com/office/drawing/2014/main" id="{0F12413D-40DA-E94F-B200-45C3DB2EB68C}"/>
                </a:ext>
              </a:extLst>
            </p:cNvPr>
            <p:cNvPicPr/>
            <p:nvPr/>
          </p:nvPicPr>
          <p:blipFill>
            <a:blip r:embed="rId6" cstate="print"/>
            <a:stretch>
              <a:fillRect/>
            </a:stretch>
          </p:blipFill>
          <p:spPr>
            <a:xfrm>
              <a:off x="17942359" y="10720944"/>
              <a:ext cx="104981" cy="137535"/>
            </a:xfrm>
            <a:prstGeom prst="rect">
              <a:avLst/>
            </a:prstGeom>
          </p:spPr>
        </p:pic>
        <p:sp>
          <p:nvSpPr>
            <p:cNvPr id="21" name="object 13">
              <a:extLst>
                <a:ext uri="{FF2B5EF4-FFF2-40B4-BE49-F238E27FC236}">
                  <a16:creationId xmlns:a16="http://schemas.microsoft.com/office/drawing/2014/main" id="{23FAC42E-9EC5-338E-43E0-70FD42FC1641}"/>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2" name="object 14">
              <a:extLst>
                <a:ext uri="{FF2B5EF4-FFF2-40B4-BE49-F238E27FC236}">
                  <a16:creationId xmlns:a16="http://schemas.microsoft.com/office/drawing/2014/main" id="{DB0EB613-767B-47D8-CF00-14BF299705BA}"/>
                </a:ext>
              </a:extLst>
            </p:cNvPr>
            <p:cNvPicPr/>
            <p:nvPr/>
          </p:nvPicPr>
          <p:blipFill>
            <a:blip r:embed="rId7" cstate="print"/>
            <a:stretch>
              <a:fillRect/>
            </a:stretch>
          </p:blipFill>
          <p:spPr>
            <a:xfrm>
              <a:off x="18250089" y="10720945"/>
              <a:ext cx="103201" cy="137535"/>
            </a:xfrm>
            <a:prstGeom prst="rect">
              <a:avLst/>
            </a:prstGeom>
          </p:spPr>
        </p:pic>
        <p:pic>
          <p:nvPicPr>
            <p:cNvPr id="23" name="object 15">
              <a:extLst>
                <a:ext uri="{FF2B5EF4-FFF2-40B4-BE49-F238E27FC236}">
                  <a16:creationId xmlns:a16="http://schemas.microsoft.com/office/drawing/2014/main" id="{6ECFF4F5-CA2A-4782-BF15-DE80BD91F125}"/>
                </a:ext>
              </a:extLst>
            </p:cNvPr>
            <p:cNvPicPr/>
            <p:nvPr/>
          </p:nvPicPr>
          <p:blipFill>
            <a:blip r:embed="rId8" cstate="print"/>
            <a:stretch>
              <a:fillRect/>
            </a:stretch>
          </p:blipFill>
          <p:spPr>
            <a:xfrm>
              <a:off x="16293188" y="10190702"/>
              <a:ext cx="2214001" cy="442412"/>
            </a:xfrm>
            <a:prstGeom prst="rect">
              <a:avLst/>
            </a:prstGeom>
          </p:spPr>
        </p:pic>
        <p:pic>
          <p:nvPicPr>
            <p:cNvPr id="24" name="object 16">
              <a:extLst>
                <a:ext uri="{FF2B5EF4-FFF2-40B4-BE49-F238E27FC236}">
                  <a16:creationId xmlns:a16="http://schemas.microsoft.com/office/drawing/2014/main" id="{50150251-00CB-8499-DCC9-15D2A23B2560}"/>
                </a:ext>
              </a:extLst>
            </p:cNvPr>
            <p:cNvPicPr/>
            <p:nvPr/>
          </p:nvPicPr>
          <p:blipFill>
            <a:blip r:embed="rId9" cstate="print"/>
            <a:stretch>
              <a:fillRect/>
            </a:stretch>
          </p:blipFill>
          <p:spPr>
            <a:xfrm>
              <a:off x="14936478" y="10173792"/>
              <a:ext cx="1284986" cy="444322"/>
            </a:xfrm>
            <a:prstGeom prst="rect">
              <a:avLst/>
            </a:prstGeom>
          </p:spPr>
        </p:pic>
      </p:grpSp>
      <p:sp>
        <p:nvSpPr>
          <p:cNvPr id="27" name="object 4">
            <a:extLst>
              <a:ext uri="{FF2B5EF4-FFF2-40B4-BE49-F238E27FC236}">
                <a16:creationId xmlns:a16="http://schemas.microsoft.com/office/drawing/2014/main" id="{B65AD375-1B07-AB1F-C0A9-8FDC01C003C6}"/>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Tree>
    <p:extLst>
      <p:ext uri="{BB962C8B-B14F-4D97-AF65-F5344CB8AC3E}">
        <p14:creationId xmlns:p14="http://schemas.microsoft.com/office/powerpoint/2010/main" val="3878087269"/>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Do-si-dos Orange Cookie Background">
    <p:spTree>
      <p:nvGrpSpPr>
        <p:cNvPr id="1" name=""/>
        <p:cNvGrpSpPr/>
        <p:nvPr/>
      </p:nvGrpSpPr>
      <p:grpSpPr>
        <a:xfrm>
          <a:off x="0" y="0"/>
          <a:ext cx="0" cy="0"/>
          <a:chOff x="0" y="0"/>
          <a:chExt cx="0" cy="0"/>
        </a:xfrm>
      </p:grpSpPr>
      <p:pic>
        <p:nvPicPr>
          <p:cNvPr id="4" name="Picture 3" descr="A picture containing food&#10;&#10;Description automatically generated">
            <a:extLst>
              <a:ext uri="{FF2B5EF4-FFF2-40B4-BE49-F238E27FC236}">
                <a16:creationId xmlns:a16="http://schemas.microsoft.com/office/drawing/2014/main" id="{7058D14F-2931-086B-DD27-12BC8AD5D2D6}"/>
              </a:ext>
            </a:extLst>
          </p:cNvPr>
          <p:cNvPicPr>
            <a:picLocks noChangeAspect="1"/>
          </p:cNvPicPr>
          <p:nvPr/>
        </p:nvPicPr>
        <p:blipFill rotWithShape="1">
          <a:blip r:embed="rId2">
            <a:extLst>
              <a:ext uri="{28A0092B-C50C-407E-A947-70E740481C1C}">
                <a14:useLocalDpi xmlns:a14="http://schemas.microsoft.com/office/drawing/2010/main" val="0"/>
              </a:ext>
            </a:extLst>
          </a:blip>
          <a:srcRect l="19489" t="13501" r="17097" b="21687"/>
          <a:stretch/>
        </p:blipFill>
        <p:spPr>
          <a:xfrm>
            <a:off x="1" y="0"/>
            <a:ext cx="12191037" cy="5943182"/>
          </a:xfrm>
          <a:prstGeom prst="rect">
            <a:avLst/>
          </a:prstGeom>
        </p:spPr>
      </p:pic>
      <p:sp>
        <p:nvSpPr>
          <p:cNvPr id="3" name="object 4">
            <a:extLst>
              <a:ext uri="{FF2B5EF4-FFF2-40B4-BE49-F238E27FC236}">
                <a16:creationId xmlns:a16="http://schemas.microsoft.com/office/drawing/2014/main" id="{63F913F8-31DE-57C0-FA37-8A96314D4F56}"/>
              </a:ext>
            </a:extLst>
          </p:cNvPr>
          <p:cNvSpPr/>
          <p:nvPr/>
        </p:nvSpPr>
        <p:spPr>
          <a:xfrm>
            <a:off x="0" y="2"/>
            <a:ext cx="6095519" cy="6016630"/>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sp>
        <p:nvSpPr>
          <p:cNvPr id="18" name="Title 1">
            <a:extLst>
              <a:ext uri="{FF2B5EF4-FFF2-40B4-BE49-F238E27FC236}">
                <a16:creationId xmlns:a16="http://schemas.microsoft.com/office/drawing/2014/main" id="{B5B0F0DA-4355-1329-9D00-4DC8AED0FF60}"/>
              </a:ext>
            </a:extLst>
          </p:cNvPr>
          <p:cNvSpPr>
            <a:spLocks noGrp="1"/>
          </p:cNvSpPr>
          <p:nvPr>
            <p:ph type="title"/>
          </p:nvPr>
        </p:nvSpPr>
        <p:spPr>
          <a:xfrm>
            <a:off x="838471" y="841367"/>
            <a:ext cx="5257529" cy="410599"/>
          </a:xfrm>
          <a:prstGeom prst="rect">
            <a:avLst/>
          </a:prstGeom>
        </p:spPr>
        <p:txBody>
          <a:bodyPr/>
          <a:lstStyle>
            <a:lvl1pPr>
              <a:defRPr sz="2668"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9" name="Text Placeholder 3">
            <a:extLst>
              <a:ext uri="{FF2B5EF4-FFF2-40B4-BE49-F238E27FC236}">
                <a16:creationId xmlns:a16="http://schemas.microsoft.com/office/drawing/2014/main" id="{E18E0182-7B22-DCB8-FAA9-6917A23C7F43}"/>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4"/>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4"/>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4"/>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object 4">
            <a:extLst>
              <a:ext uri="{FF2B5EF4-FFF2-40B4-BE49-F238E27FC236}">
                <a16:creationId xmlns:a16="http://schemas.microsoft.com/office/drawing/2014/main" id="{149CF4E2-7812-D465-1709-FC5ADE19D698}"/>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grpSp>
        <p:nvGrpSpPr>
          <p:cNvPr id="21" name="Group 20">
            <a:extLst>
              <a:ext uri="{FF2B5EF4-FFF2-40B4-BE49-F238E27FC236}">
                <a16:creationId xmlns:a16="http://schemas.microsoft.com/office/drawing/2014/main" id="{CA99FDFD-2011-C6F7-3205-6C142D77A1E8}"/>
              </a:ext>
            </a:extLst>
          </p:cNvPr>
          <p:cNvGrpSpPr/>
          <p:nvPr/>
        </p:nvGrpSpPr>
        <p:grpSpPr>
          <a:xfrm>
            <a:off x="9057414" y="6169398"/>
            <a:ext cx="2219538" cy="416463"/>
            <a:chOff x="14936478" y="10173792"/>
            <a:chExt cx="3660214" cy="686779"/>
          </a:xfrm>
        </p:grpSpPr>
        <p:grpSp>
          <p:nvGrpSpPr>
            <p:cNvPr id="22" name="object 7">
              <a:extLst>
                <a:ext uri="{FF2B5EF4-FFF2-40B4-BE49-F238E27FC236}">
                  <a16:creationId xmlns:a16="http://schemas.microsoft.com/office/drawing/2014/main" id="{47E59F5A-F01C-48E6-35B9-05BB6D2F8666}"/>
                </a:ext>
              </a:extLst>
            </p:cNvPr>
            <p:cNvGrpSpPr/>
            <p:nvPr/>
          </p:nvGrpSpPr>
          <p:grpSpPr>
            <a:xfrm>
              <a:off x="18403017" y="10718966"/>
              <a:ext cx="193675" cy="141605"/>
              <a:chOff x="18403017" y="10718966"/>
              <a:chExt cx="193675" cy="141605"/>
            </a:xfrm>
          </p:grpSpPr>
          <p:pic>
            <p:nvPicPr>
              <p:cNvPr id="30" name="object 8">
                <a:extLst>
                  <a:ext uri="{FF2B5EF4-FFF2-40B4-BE49-F238E27FC236}">
                    <a16:creationId xmlns:a16="http://schemas.microsoft.com/office/drawing/2014/main" id="{56749815-EAC4-282C-57C7-ED87554416C5}"/>
                  </a:ext>
                </a:extLst>
              </p:cNvPr>
              <p:cNvPicPr/>
              <p:nvPr/>
            </p:nvPicPr>
            <p:blipFill>
              <a:blip r:embed="rId3" cstate="print"/>
              <a:stretch>
                <a:fillRect/>
              </a:stretch>
            </p:blipFill>
            <p:spPr>
              <a:xfrm>
                <a:off x="18519512" y="10785157"/>
                <a:ext cx="76783" cy="75201"/>
              </a:xfrm>
              <a:prstGeom prst="rect">
                <a:avLst/>
              </a:prstGeom>
            </p:spPr>
          </p:pic>
          <p:pic>
            <p:nvPicPr>
              <p:cNvPr id="31" name="object 9">
                <a:extLst>
                  <a:ext uri="{FF2B5EF4-FFF2-40B4-BE49-F238E27FC236}">
                    <a16:creationId xmlns:a16="http://schemas.microsoft.com/office/drawing/2014/main" id="{DA46C5CB-72CC-DC6C-E627-B0E5E406EB4C}"/>
                  </a:ext>
                </a:extLst>
              </p:cNvPr>
              <p:cNvPicPr/>
              <p:nvPr/>
            </p:nvPicPr>
            <p:blipFill>
              <a:blip r:embed="rId4" cstate="print"/>
              <a:stretch>
                <a:fillRect/>
              </a:stretch>
            </p:blipFill>
            <p:spPr>
              <a:xfrm>
                <a:off x="18403017" y="10718966"/>
                <a:ext cx="88049" cy="141388"/>
              </a:xfrm>
              <a:prstGeom prst="rect">
                <a:avLst/>
              </a:prstGeom>
            </p:spPr>
          </p:pic>
        </p:grpSp>
        <p:pic>
          <p:nvPicPr>
            <p:cNvPr id="23" name="object 10">
              <a:extLst>
                <a:ext uri="{FF2B5EF4-FFF2-40B4-BE49-F238E27FC236}">
                  <a16:creationId xmlns:a16="http://schemas.microsoft.com/office/drawing/2014/main" id="{8676A9E7-C903-13A4-BF42-BD2F998CA77A}"/>
                </a:ext>
              </a:extLst>
            </p:cNvPr>
            <p:cNvPicPr/>
            <p:nvPr/>
          </p:nvPicPr>
          <p:blipFill>
            <a:blip r:embed="rId5" cstate="print"/>
            <a:stretch>
              <a:fillRect/>
            </a:stretch>
          </p:blipFill>
          <p:spPr>
            <a:xfrm>
              <a:off x="17610720" y="10720942"/>
              <a:ext cx="98593" cy="137535"/>
            </a:xfrm>
            <a:prstGeom prst="rect">
              <a:avLst/>
            </a:prstGeom>
          </p:spPr>
        </p:pic>
        <p:pic>
          <p:nvPicPr>
            <p:cNvPr id="24" name="object 11">
              <a:extLst>
                <a:ext uri="{FF2B5EF4-FFF2-40B4-BE49-F238E27FC236}">
                  <a16:creationId xmlns:a16="http://schemas.microsoft.com/office/drawing/2014/main" id="{B0928163-1C8B-DFC7-FA1B-4460CBFD2A8F}"/>
                </a:ext>
              </a:extLst>
            </p:cNvPr>
            <p:cNvPicPr/>
            <p:nvPr/>
          </p:nvPicPr>
          <p:blipFill>
            <a:blip r:embed="rId6" cstate="print"/>
            <a:stretch>
              <a:fillRect/>
            </a:stretch>
          </p:blipFill>
          <p:spPr>
            <a:xfrm>
              <a:off x="17758285" y="10720378"/>
              <a:ext cx="127378" cy="138100"/>
            </a:xfrm>
            <a:prstGeom prst="rect">
              <a:avLst/>
            </a:prstGeom>
          </p:spPr>
        </p:pic>
        <p:pic>
          <p:nvPicPr>
            <p:cNvPr id="25" name="object 12">
              <a:extLst>
                <a:ext uri="{FF2B5EF4-FFF2-40B4-BE49-F238E27FC236}">
                  <a16:creationId xmlns:a16="http://schemas.microsoft.com/office/drawing/2014/main" id="{78FB6E91-DF8B-30E1-853A-179BA314856A}"/>
                </a:ext>
              </a:extLst>
            </p:cNvPr>
            <p:cNvPicPr/>
            <p:nvPr/>
          </p:nvPicPr>
          <p:blipFill>
            <a:blip r:embed="rId7" cstate="print"/>
            <a:stretch>
              <a:fillRect/>
            </a:stretch>
          </p:blipFill>
          <p:spPr>
            <a:xfrm>
              <a:off x="17942359" y="10720944"/>
              <a:ext cx="104981" cy="137535"/>
            </a:xfrm>
            <a:prstGeom prst="rect">
              <a:avLst/>
            </a:prstGeom>
          </p:spPr>
        </p:pic>
        <p:sp>
          <p:nvSpPr>
            <p:cNvPr id="26" name="object 13">
              <a:extLst>
                <a:ext uri="{FF2B5EF4-FFF2-40B4-BE49-F238E27FC236}">
                  <a16:creationId xmlns:a16="http://schemas.microsoft.com/office/drawing/2014/main" id="{06D63285-CDF9-0ADF-DFD2-A2335238E9F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7" name="object 14">
              <a:extLst>
                <a:ext uri="{FF2B5EF4-FFF2-40B4-BE49-F238E27FC236}">
                  <a16:creationId xmlns:a16="http://schemas.microsoft.com/office/drawing/2014/main" id="{00D0480D-ED9F-584C-4E1B-9201D3955BD9}"/>
                </a:ext>
              </a:extLst>
            </p:cNvPr>
            <p:cNvPicPr/>
            <p:nvPr/>
          </p:nvPicPr>
          <p:blipFill>
            <a:blip r:embed="rId8" cstate="print"/>
            <a:stretch>
              <a:fillRect/>
            </a:stretch>
          </p:blipFill>
          <p:spPr>
            <a:xfrm>
              <a:off x="18250089" y="10720945"/>
              <a:ext cx="103201" cy="137535"/>
            </a:xfrm>
            <a:prstGeom prst="rect">
              <a:avLst/>
            </a:prstGeom>
          </p:spPr>
        </p:pic>
        <p:pic>
          <p:nvPicPr>
            <p:cNvPr id="28" name="object 15">
              <a:extLst>
                <a:ext uri="{FF2B5EF4-FFF2-40B4-BE49-F238E27FC236}">
                  <a16:creationId xmlns:a16="http://schemas.microsoft.com/office/drawing/2014/main" id="{C6158F34-60A9-48FA-626C-844DF3AE15BA}"/>
                </a:ext>
              </a:extLst>
            </p:cNvPr>
            <p:cNvPicPr/>
            <p:nvPr/>
          </p:nvPicPr>
          <p:blipFill>
            <a:blip r:embed="rId9" cstate="print"/>
            <a:stretch>
              <a:fillRect/>
            </a:stretch>
          </p:blipFill>
          <p:spPr>
            <a:xfrm>
              <a:off x="16293188" y="10190702"/>
              <a:ext cx="2214001" cy="442412"/>
            </a:xfrm>
            <a:prstGeom prst="rect">
              <a:avLst/>
            </a:prstGeom>
          </p:spPr>
        </p:pic>
        <p:pic>
          <p:nvPicPr>
            <p:cNvPr id="29" name="object 16">
              <a:extLst>
                <a:ext uri="{FF2B5EF4-FFF2-40B4-BE49-F238E27FC236}">
                  <a16:creationId xmlns:a16="http://schemas.microsoft.com/office/drawing/2014/main" id="{975DF12A-A3BE-9B0B-7907-46EBE1F49B2D}"/>
                </a:ext>
              </a:extLst>
            </p:cNvPr>
            <p:cNvPicPr/>
            <p:nvPr/>
          </p:nvPicPr>
          <p:blipFill>
            <a:blip r:embed="rId10" cstate="print"/>
            <a:stretch>
              <a:fillRect/>
            </a:stretch>
          </p:blipFill>
          <p:spPr>
            <a:xfrm>
              <a:off x="14936478" y="10173792"/>
              <a:ext cx="1284986" cy="444322"/>
            </a:xfrm>
            <a:prstGeom prst="rect">
              <a:avLst/>
            </a:prstGeom>
          </p:spPr>
        </p:pic>
      </p:grpSp>
      <p:pic>
        <p:nvPicPr>
          <p:cNvPr id="2" name="Picture 1" descr="A picture containing food&#10;&#10;Description automatically generated">
            <a:extLst>
              <a:ext uri="{FF2B5EF4-FFF2-40B4-BE49-F238E27FC236}">
                <a16:creationId xmlns:a16="http://schemas.microsoft.com/office/drawing/2014/main" id="{3E44A33D-F3B8-5B59-1D56-A641BFE384F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489" t="13501" r="17097" b="21687"/>
          <a:stretch/>
        </p:blipFill>
        <p:spPr>
          <a:xfrm>
            <a:off x="1" y="0"/>
            <a:ext cx="12191037" cy="5943182"/>
          </a:xfrm>
          <a:prstGeom prst="rect">
            <a:avLst/>
          </a:prstGeom>
        </p:spPr>
      </p:pic>
      <p:sp>
        <p:nvSpPr>
          <p:cNvPr id="5" name="object 4">
            <a:extLst>
              <a:ext uri="{FF2B5EF4-FFF2-40B4-BE49-F238E27FC236}">
                <a16:creationId xmlns:a16="http://schemas.microsoft.com/office/drawing/2014/main" id="{CFCC0554-B023-CD35-5840-DB83400C3165}"/>
              </a:ext>
            </a:extLst>
          </p:cNvPr>
          <p:cNvSpPr/>
          <p:nvPr userDrawn="1"/>
        </p:nvSpPr>
        <p:spPr>
          <a:xfrm>
            <a:off x="0" y="0"/>
            <a:ext cx="6095519" cy="6016630"/>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sp>
        <p:nvSpPr>
          <p:cNvPr id="6" name="object 4">
            <a:extLst>
              <a:ext uri="{FF2B5EF4-FFF2-40B4-BE49-F238E27FC236}">
                <a16:creationId xmlns:a16="http://schemas.microsoft.com/office/drawing/2014/main" id="{822AC51B-9567-2E8F-B0C2-5957F114C89D}"/>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grpSp>
        <p:nvGrpSpPr>
          <p:cNvPr id="7" name="Group 6">
            <a:extLst>
              <a:ext uri="{FF2B5EF4-FFF2-40B4-BE49-F238E27FC236}">
                <a16:creationId xmlns:a16="http://schemas.microsoft.com/office/drawing/2014/main" id="{F38E5AD0-B464-6EDC-E6A4-E202FD662A4B}"/>
              </a:ext>
            </a:extLst>
          </p:cNvPr>
          <p:cNvGrpSpPr/>
          <p:nvPr userDrawn="1"/>
        </p:nvGrpSpPr>
        <p:grpSpPr>
          <a:xfrm>
            <a:off x="9057414" y="6169397"/>
            <a:ext cx="2219538" cy="416463"/>
            <a:chOff x="14936478" y="10173792"/>
            <a:chExt cx="3660214" cy="686779"/>
          </a:xfrm>
        </p:grpSpPr>
        <p:grpSp>
          <p:nvGrpSpPr>
            <p:cNvPr id="8" name="object 7">
              <a:extLst>
                <a:ext uri="{FF2B5EF4-FFF2-40B4-BE49-F238E27FC236}">
                  <a16:creationId xmlns:a16="http://schemas.microsoft.com/office/drawing/2014/main" id="{5F74F773-DCAF-4597-E819-473F2F080C3D}"/>
                </a:ext>
              </a:extLst>
            </p:cNvPr>
            <p:cNvGrpSpPr/>
            <p:nvPr/>
          </p:nvGrpSpPr>
          <p:grpSpPr>
            <a:xfrm>
              <a:off x="18403017" y="10718966"/>
              <a:ext cx="193675" cy="141605"/>
              <a:chOff x="18403017" y="10718966"/>
              <a:chExt cx="193675" cy="141605"/>
            </a:xfrm>
          </p:grpSpPr>
          <p:pic>
            <p:nvPicPr>
              <p:cNvPr id="16" name="object 8">
                <a:extLst>
                  <a:ext uri="{FF2B5EF4-FFF2-40B4-BE49-F238E27FC236}">
                    <a16:creationId xmlns:a16="http://schemas.microsoft.com/office/drawing/2014/main" id="{8E6146B2-2E5C-826F-71DC-95F38B039A7B}"/>
                  </a:ext>
                </a:extLst>
              </p:cNvPr>
              <p:cNvPicPr/>
              <p:nvPr/>
            </p:nvPicPr>
            <p:blipFill>
              <a:blip r:embed="rId3" cstate="print"/>
              <a:stretch>
                <a:fillRect/>
              </a:stretch>
            </p:blipFill>
            <p:spPr>
              <a:xfrm>
                <a:off x="18519512" y="10785157"/>
                <a:ext cx="76783" cy="75201"/>
              </a:xfrm>
              <a:prstGeom prst="rect">
                <a:avLst/>
              </a:prstGeom>
            </p:spPr>
          </p:pic>
          <p:pic>
            <p:nvPicPr>
              <p:cNvPr id="17" name="object 9">
                <a:extLst>
                  <a:ext uri="{FF2B5EF4-FFF2-40B4-BE49-F238E27FC236}">
                    <a16:creationId xmlns:a16="http://schemas.microsoft.com/office/drawing/2014/main" id="{BFC627AD-8B35-F29A-D478-470908F0485C}"/>
                  </a:ext>
                </a:extLst>
              </p:cNvPr>
              <p:cNvPicPr/>
              <p:nvPr/>
            </p:nvPicPr>
            <p:blipFill>
              <a:blip r:embed="rId4" cstate="print"/>
              <a:stretch>
                <a:fillRect/>
              </a:stretch>
            </p:blipFill>
            <p:spPr>
              <a:xfrm>
                <a:off x="18403017" y="10718966"/>
                <a:ext cx="88049" cy="141388"/>
              </a:xfrm>
              <a:prstGeom prst="rect">
                <a:avLst/>
              </a:prstGeom>
            </p:spPr>
          </p:pic>
        </p:grpSp>
        <p:pic>
          <p:nvPicPr>
            <p:cNvPr id="9" name="object 10">
              <a:extLst>
                <a:ext uri="{FF2B5EF4-FFF2-40B4-BE49-F238E27FC236}">
                  <a16:creationId xmlns:a16="http://schemas.microsoft.com/office/drawing/2014/main" id="{7DD08875-14B4-9D6D-CBF6-9B14014EC83C}"/>
                </a:ext>
              </a:extLst>
            </p:cNvPr>
            <p:cNvPicPr/>
            <p:nvPr/>
          </p:nvPicPr>
          <p:blipFill>
            <a:blip r:embed="rId5" cstate="print"/>
            <a:stretch>
              <a:fillRect/>
            </a:stretch>
          </p:blipFill>
          <p:spPr>
            <a:xfrm>
              <a:off x="17610720" y="10720942"/>
              <a:ext cx="98593" cy="137535"/>
            </a:xfrm>
            <a:prstGeom prst="rect">
              <a:avLst/>
            </a:prstGeom>
          </p:spPr>
        </p:pic>
        <p:pic>
          <p:nvPicPr>
            <p:cNvPr id="10" name="object 11">
              <a:extLst>
                <a:ext uri="{FF2B5EF4-FFF2-40B4-BE49-F238E27FC236}">
                  <a16:creationId xmlns:a16="http://schemas.microsoft.com/office/drawing/2014/main" id="{EF2191BF-AE54-D950-730F-1BAB82F5E6DD}"/>
                </a:ext>
              </a:extLst>
            </p:cNvPr>
            <p:cNvPicPr/>
            <p:nvPr/>
          </p:nvPicPr>
          <p:blipFill>
            <a:blip r:embed="rId6" cstate="print"/>
            <a:stretch>
              <a:fillRect/>
            </a:stretch>
          </p:blipFill>
          <p:spPr>
            <a:xfrm>
              <a:off x="17758285" y="10720378"/>
              <a:ext cx="127378" cy="138100"/>
            </a:xfrm>
            <a:prstGeom prst="rect">
              <a:avLst/>
            </a:prstGeom>
          </p:spPr>
        </p:pic>
        <p:pic>
          <p:nvPicPr>
            <p:cNvPr id="11" name="object 12">
              <a:extLst>
                <a:ext uri="{FF2B5EF4-FFF2-40B4-BE49-F238E27FC236}">
                  <a16:creationId xmlns:a16="http://schemas.microsoft.com/office/drawing/2014/main" id="{4F56BEDF-AD86-8022-4A7A-D6D4518FFAF6}"/>
                </a:ext>
              </a:extLst>
            </p:cNvPr>
            <p:cNvPicPr/>
            <p:nvPr/>
          </p:nvPicPr>
          <p:blipFill>
            <a:blip r:embed="rId7" cstate="print"/>
            <a:stretch>
              <a:fillRect/>
            </a:stretch>
          </p:blipFill>
          <p:spPr>
            <a:xfrm>
              <a:off x="17942359" y="10720944"/>
              <a:ext cx="104981" cy="137535"/>
            </a:xfrm>
            <a:prstGeom prst="rect">
              <a:avLst/>
            </a:prstGeom>
          </p:spPr>
        </p:pic>
        <p:sp>
          <p:nvSpPr>
            <p:cNvPr id="12" name="object 13">
              <a:extLst>
                <a:ext uri="{FF2B5EF4-FFF2-40B4-BE49-F238E27FC236}">
                  <a16:creationId xmlns:a16="http://schemas.microsoft.com/office/drawing/2014/main" id="{67932979-FB81-ADCB-8FFD-865D0057124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3" name="object 14">
              <a:extLst>
                <a:ext uri="{FF2B5EF4-FFF2-40B4-BE49-F238E27FC236}">
                  <a16:creationId xmlns:a16="http://schemas.microsoft.com/office/drawing/2014/main" id="{2EB2868D-8474-C662-9B19-722F758B292E}"/>
                </a:ext>
              </a:extLst>
            </p:cNvPr>
            <p:cNvPicPr/>
            <p:nvPr/>
          </p:nvPicPr>
          <p:blipFill>
            <a:blip r:embed="rId8" cstate="print"/>
            <a:stretch>
              <a:fillRect/>
            </a:stretch>
          </p:blipFill>
          <p:spPr>
            <a:xfrm>
              <a:off x="18250089" y="10720945"/>
              <a:ext cx="103201" cy="137535"/>
            </a:xfrm>
            <a:prstGeom prst="rect">
              <a:avLst/>
            </a:prstGeom>
          </p:spPr>
        </p:pic>
        <p:pic>
          <p:nvPicPr>
            <p:cNvPr id="14" name="object 15">
              <a:extLst>
                <a:ext uri="{FF2B5EF4-FFF2-40B4-BE49-F238E27FC236}">
                  <a16:creationId xmlns:a16="http://schemas.microsoft.com/office/drawing/2014/main" id="{F692B4D2-CB31-27D2-7E11-4E4602BE4B52}"/>
                </a:ext>
              </a:extLst>
            </p:cNvPr>
            <p:cNvPicPr/>
            <p:nvPr/>
          </p:nvPicPr>
          <p:blipFill>
            <a:blip r:embed="rId9" cstate="print"/>
            <a:stretch>
              <a:fillRect/>
            </a:stretch>
          </p:blipFill>
          <p:spPr>
            <a:xfrm>
              <a:off x="16293188" y="10190702"/>
              <a:ext cx="2214001" cy="442412"/>
            </a:xfrm>
            <a:prstGeom prst="rect">
              <a:avLst/>
            </a:prstGeom>
          </p:spPr>
        </p:pic>
        <p:pic>
          <p:nvPicPr>
            <p:cNvPr id="15" name="object 16">
              <a:extLst>
                <a:ext uri="{FF2B5EF4-FFF2-40B4-BE49-F238E27FC236}">
                  <a16:creationId xmlns:a16="http://schemas.microsoft.com/office/drawing/2014/main" id="{BD310665-131B-BE59-57C8-2818CE6EAB62}"/>
                </a:ext>
              </a:extLst>
            </p:cNvPr>
            <p:cNvPicPr/>
            <p:nvPr/>
          </p:nvPicPr>
          <p:blipFill>
            <a:blip r:embed="rId10" cstate="print"/>
            <a:stretch>
              <a:fillRect/>
            </a:stretch>
          </p:blipFill>
          <p:spPr>
            <a:xfrm>
              <a:off x="14936478" y="10173792"/>
              <a:ext cx="1284986" cy="444322"/>
            </a:xfrm>
            <a:prstGeom prst="rect">
              <a:avLst/>
            </a:prstGeom>
          </p:spPr>
        </p:pic>
      </p:grpSp>
    </p:spTree>
    <p:extLst>
      <p:ext uri="{BB962C8B-B14F-4D97-AF65-F5344CB8AC3E}">
        <p14:creationId xmlns:p14="http://schemas.microsoft.com/office/powerpoint/2010/main" val="3607735085"/>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p:cSld name="Do-si-dos Orange Lef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0" y="1523894"/>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4">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566642" y="553156"/>
            <a:ext cx="5257529" cy="410599"/>
          </a:xfrm>
          <a:prstGeom prst="rect">
            <a:avLst/>
          </a:prstGeom>
        </p:spPr>
        <p:txBody>
          <a:bodyPr/>
          <a:lstStyle>
            <a:lvl1pPr>
              <a:defRPr sz="2668"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0C296CA1-C6F5-6BB0-E66C-84F3B6F3F1DB}"/>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
        <p:nvSpPr>
          <p:cNvPr id="4" name="object 2">
            <a:extLst>
              <a:ext uri="{FF2B5EF4-FFF2-40B4-BE49-F238E27FC236}">
                <a16:creationId xmlns:a16="http://schemas.microsoft.com/office/drawing/2014/main" id="{9CD605A2-2A8A-2221-4ED1-0E45AD71E595}"/>
              </a:ext>
            </a:extLst>
          </p:cNvPr>
          <p:cNvSpPr/>
          <p:nvPr userDrawn="1"/>
        </p:nvSpPr>
        <p:spPr>
          <a:xfrm>
            <a:off x="0"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4">
              <a:alpha val="90000"/>
            </a:schemeClr>
          </a:solidFill>
        </p:spPr>
        <p:txBody>
          <a:bodyPr wrap="square" lIns="0" tIns="0" rIns="0" bIns="0" rtlCol="0"/>
          <a:lstStyle/>
          <a:p>
            <a:endParaRPr sz="1092"/>
          </a:p>
        </p:txBody>
      </p:sp>
      <p:grpSp>
        <p:nvGrpSpPr>
          <p:cNvPr id="5" name="Group 4">
            <a:extLst>
              <a:ext uri="{FF2B5EF4-FFF2-40B4-BE49-F238E27FC236}">
                <a16:creationId xmlns:a16="http://schemas.microsoft.com/office/drawing/2014/main" id="{DDEAC107-B8AC-69DC-64E8-739B7CC03798}"/>
              </a:ext>
            </a:extLst>
          </p:cNvPr>
          <p:cNvGrpSpPr/>
          <p:nvPr userDrawn="1"/>
        </p:nvGrpSpPr>
        <p:grpSpPr>
          <a:xfrm>
            <a:off x="9057414" y="6169397"/>
            <a:ext cx="2219538" cy="416463"/>
            <a:chOff x="14936478" y="10173792"/>
            <a:chExt cx="3660214" cy="686779"/>
          </a:xfrm>
        </p:grpSpPr>
        <p:grpSp>
          <p:nvGrpSpPr>
            <p:cNvPr id="17" name="object 7">
              <a:extLst>
                <a:ext uri="{FF2B5EF4-FFF2-40B4-BE49-F238E27FC236}">
                  <a16:creationId xmlns:a16="http://schemas.microsoft.com/office/drawing/2014/main" id="{1080586F-0D58-5143-ADE1-406FD334533A}"/>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37DC13DC-190C-63E4-E17A-E29FFC9431E4}"/>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EFACC323-D9EB-87CB-17E4-9AE3E316B65D}"/>
                  </a:ext>
                </a:extLst>
              </p:cNvPr>
              <p:cNvPicPr/>
              <p:nvPr/>
            </p:nvPicPr>
            <p:blipFill>
              <a:blip r:embed="rId3" cstate="print"/>
              <a:stretch>
                <a:fillRect/>
              </a:stretch>
            </p:blipFill>
            <p:spPr>
              <a:xfrm>
                <a:off x="18403017" y="10718966"/>
                <a:ext cx="88049" cy="141388"/>
              </a:xfrm>
              <a:prstGeom prst="rect">
                <a:avLst/>
              </a:prstGeom>
            </p:spPr>
          </p:pic>
        </p:grpSp>
        <p:pic>
          <p:nvPicPr>
            <p:cNvPr id="20" name="object 10">
              <a:extLst>
                <a:ext uri="{FF2B5EF4-FFF2-40B4-BE49-F238E27FC236}">
                  <a16:creationId xmlns:a16="http://schemas.microsoft.com/office/drawing/2014/main" id="{5305BBEF-3889-C819-7719-A6B82FFB3AAD}"/>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3FB5401B-22AF-A93A-F500-21A59A4582C7}"/>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3EE760AC-D9A5-3406-47B3-6F2F12309B7A}"/>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68813DFD-EE11-D37C-131A-365F37114789}"/>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13F74B8A-26F5-BF37-76C0-A4222689143E}"/>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E9BD8381-1A5D-3832-3259-7FFAE67D386C}"/>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93C5EC10-F460-0963-483F-CA3AC9776DCE}"/>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8DFFB938-718C-EE0E-508B-0A27DDC48BFE}"/>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Tree>
    <p:extLst>
      <p:ext uri="{BB962C8B-B14F-4D97-AF65-F5344CB8AC3E}">
        <p14:creationId xmlns:p14="http://schemas.microsoft.com/office/powerpoint/2010/main" val="3822425267"/>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p:cSld name="Do-si-dos Orange Righ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6099369" y="1523894"/>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4">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6373244" y="1857938"/>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6373244" y="841367"/>
            <a:ext cx="5257529" cy="410599"/>
          </a:xfrm>
          <a:prstGeom prst="rect">
            <a:avLst/>
          </a:prstGeom>
        </p:spPr>
        <p:txBody>
          <a:bodyPr/>
          <a:lstStyle>
            <a:lvl1pPr>
              <a:defRPr sz="2668"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4" name="object 4">
            <a:extLst>
              <a:ext uri="{FF2B5EF4-FFF2-40B4-BE49-F238E27FC236}">
                <a16:creationId xmlns:a16="http://schemas.microsoft.com/office/drawing/2014/main" id="{A6468749-DCBE-B5E1-FC0C-C80CE78E2469}"/>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
        <p:nvSpPr>
          <p:cNvPr id="3" name="object 2">
            <a:extLst>
              <a:ext uri="{FF2B5EF4-FFF2-40B4-BE49-F238E27FC236}">
                <a16:creationId xmlns:a16="http://schemas.microsoft.com/office/drawing/2014/main" id="{18CA6FC5-88EB-8064-30D0-689BECB0BAB6}"/>
              </a:ext>
            </a:extLst>
          </p:cNvPr>
          <p:cNvSpPr/>
          <p:nvPr userDrawn="1"/>
        </p:nvSpPr>
        <p:spPr>
          <a:xfrm>
            <a:off x="6099369"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4">
              <a:alpha val="90000"/>
            </a:schemeClr>
          </a:solidFill>
        </p:spPr>
        <p:txBody>
          <a:bodyPr wrap="square" lIns="0" tIns="0" rIns="0" bIns="0" rtlCol="0"/>
          <a:lstStyle/>
          <a:p>
            <a:endParaRPr sz="1092"/>
          </a:p>
        </p:txBody>
      </p:sp>
      <p:grpSp>
        <p:nvGrpSpPr>
          <p:cNvPr id="5" name="Group 4">
            <a:extLst>
              <a:ext uri="{FF2B5EF4-FFF2-40B4-BE49-F238E27FC236}">
                <a16:creationId xmlns:a16="http://schemas.microsoft.com/office/drawing/2014/main" id="{B273AB74-B5A9-F413-BEDD-848D2FBFFCC4}"/>
              </a:ext>
            </a:extLst>
          </p:cNvPr>
          <p:cNvGrpSpPr/>
          <p:nvPr userDrawn="1"/>
        </p:nvGrpSpPr>
        <p:grpSpPr>
          <a:xfrm>
            <a:off x="9057414" y="6169397"/>
            <a:ext cx="2219538" cy="416463"/>
            <a:chOff x="14936478" y="10173792"/>
            <a:chExt cx="3660214" cy="686779"/>
          </a:xfrm>
        </p:grpSpPr>
        <p:grpSp>
          <p:nvGrpSpPr>
            <p:cNvPr id="17" name="object 7">
              <a:extLst>
                <a:ext uri="{FF2B5EF4-FFF2-40B4-BE49-F238E27FC236}">
                  <a16:creationId xmlns:a16="http://schemas.microsoft.com/office/drawing/2014/main" id="{9CFAE0CB-46ED-044F-E2EF-E6FD96E4649B}"/>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10053321-A76C-5264-B10B-FEE8058CFDEB}"/>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E2847C05-9C46-46B6-A867-63830B4C3CB7}"/>
                  </a:ext>
                </a:extLst>
              </p:cNvPr>
              <p:cNvPicPr/>
              <p:nvPr/>
            </p:nvPicPr>
            <p:blipFill>
              <a:blip r:embed="rId3" cstate="print"/>
              <a:stretch>
                <a:fillRect/>
              </a:stretch>
            </p:blipFill>
            <p:spPr>
              <a:xfrm>
                <a:off x="18403017" y="10718966"/>
                <a:ext cx="88049" cy="141388"/>
              </a:xfrm>
              <a:prstGeom prst="rect">
                <a:avLst/>
              </a:prstGeom>
            </p:spPr>
          </p:pic>
        </p:grpSp>
        <p:pic>
          <p:nvPicPr>
            <p:cNvPr id="20" name="object 10">
              <a:extLst>
                <a:ext uri="{FF2B5EF4-FFF2-40B4-BE49-F238E27FC236}">
                  <a16:creationId xmlns:a16="http://schemas.microsoft.com/office/drawing/2014/main" id="{F300C74F-396F-3DFE-B9DE-F5C8EA6B1858}"/>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9381DFBF-87C7-7BB6-D2EE-13617DBEA647}"/>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0E58FA73-B3BD-7D42-4032-788277720625}"/>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273EBC31-FC75-6AF6-82AD-AF052239509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C7A10BE1-030D-9206-1D44-927AB3DF0128}"/>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F7BF9367-914D-073F-D8AE-7D4E097FC63F}"/>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BA4DA750-A0A4-A363-515F-3A1ABFB1EEAB}"/>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18E87B66-587A-1CB1-9439-94EB5ABC6FCC}"/>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Tree>
    <p:extLst>
      <p:ext uri="{BB962C8B-B14F-4D97-AF65-F5344CB8AC3E}">
        <p14:creationId xmlns:p14="http://schemas.microsoft.com/office/powerpoint/2010/main" val="908783963"/>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p:cSld name="Do-si-dos Orange Banner">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0" y="1523894"/>
            <a:ext cx="12191037"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4">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99"/>
          </a:xfrm>
          <a:prstGeom prst="rect">
            <a:avLst/>
          </a:prstGeom>
        </p:spPr>
        <p:txBody>
          <a:bodyPr/>
          <a:lstStyle>
            <a:lvl1pPr algn="ctr">
              <a:defRPr sz="2668"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950353"/>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object 4">
            <a:extLst>
              <a:ext uri="{FF2B5EF4-FFF2-40B4-BE49-F238E27FC236}">
                <a16:creationId xmlns:a16="http://schemas.microsoft.com/office/drawing/2014/main" id="{1CD91806-93EE-2F04-F7A8-ACD4E763FE47}"/>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
        <p:nvSpPr>
          <p:cNvPr id="2" name="object 2">
            <a:extLst>
              <a:ext uri="{FF2B5EF4-FFF2-40B4-BE49-F238E27FC236}">
                <a16:creationId xmlns:a16="http://schemas.microsoft.com/office/drawing/2014/main" id="{29B73A9D-0F81-6261-11AD-94B76AAC7B7F}"/>
              </a:ext>
            </a:extLst>
          </p:cNvPr>
          <p:cNvSpPr/>
          <p:nvPr userDrawn="1"/>
        </p:nvSpPr>
        <p:spPr>
          <a:xfrm>
            <a:off x="0" y="1523893"/>
            <a:ext cx="12191037"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4">
              <a:alpha val="90000"/>
            </a:schemeClr>
          </a:solidFill>
        </p:spPr>
        <p:txBody>
          <a:bodyPr wrap="square" lIns="0" tIns="0" rIns="0" bIns="0" rtlCol="0"/>
          <a:lstStyle/>
          <a:p>
            <a:endParaRPr sz="1092"/>
          </a:p>
        </p:txBody>
      </p:sp>
      <p:grpSp>
        <p:nvGrpSpPr>
          <p:cNvPr id="4" name="Group 3">
            <a:extLst>
              <a:ext uri="{FF2B5EF4-FFF2-40B4-BE49-F238E27FC236}">
                <a16:creationId xmlns:a16="http://schemas.microsoft.com/office/drawing/2014/main" id="{2D9356E7-BE89-9C61-393D-DC4C44B00DFF}"/>
              </a:ext>
            </a:extLst>
          </p:cNvPr>
          <p:cNvGrpSpPr/>
          <p:nvPr userDrawn="1"/>
        </p:nvGrpSpPr>
        <p:grpSpPr>
          <a:xfrm>
            <a:off x="9057414" y="6169397"/>
            <a:ext cx="2219538" cy="416463"/>
            <a:chOff x="14936478" y="10173792"/>
            <a:chExt cx="3660214" cy="686779"/>
          </a:xfrm>
        </p:grpSpPr>
        <p:grpSp>
          <p:nvGrpSpPr>
            <p:cNvPr id="5" name="object 7">
              <a:extLst>
                <a:ext uri="{FF2B5EF4-FFF2-40B4-BE49-F238E27FC236}">
                  <a16:creationId xmlns:a16="http://schemas.microsoft.com/office/drawing/2014/main" id="{8BA44950-2014-9659-0893-4D0863F0627D}"/>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25B38018-EFD5-F40D-0413-88F8EED485A5}"/>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1AFAED0B-DF3A-FF0C-A14F-49D153D0CCA2}"/>
                  </a:ext>
                </a:extLst>
              </p:cNvPr>
              <p:cNvPicPr/>
              <p:nvPr/>
            </p:nvPicPr>
            <p:blipFill>
              <a:blip r:embed="rId3" cstate="print"/>
              <a:stretch>
                <a:fillRect/>
              </a:stretch>
            </p:blipFill>
            <p:spPr>
              <a:xfrm>
                <a:off x="18403017" y="10718966"/>
                <a:ext cx="88049" cy="141388"/>
              </a:xfrm>
              <a:prstGeom prst="rect">
                <a:avLst/>
              </a:prstGeom>
            </p:spPr>
          </p:pic>
        </p:grpSp>
        <p:pic>
          <p:nvPicPr>
            <p:cNvPr id="20" name="object 10">
              <a:extLst>
                <a:ext uri="{FF2B5EF4-FFF2-40B4-BE49-F238E27FC236}">
                  <a16:creationId xmlns:a16="http://schemas.microsoft.com/office/drawing/2014/main" id="{DCFF9164-6306-BA29-FC77-998C0023BECD}"/>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9CD36795-792F-0CAF-36D9-C70689A40E57}"/>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DA9A21FE-576D-2264-62C2-1E5B53683DDF}"/>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1260FFD1-E847-790C-5A47-A7353FA2BFB4}"/>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D2B47E20-D495-95E9-D816-8529E5B42479}"/>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FC8E7E60-3C2A-512D-5BDD-07E91E978ABB}"/>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97FCF56C-69BE-BE7B-3795-190D9D330696}"/>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1ACF6D72-4FAF-D23C-56D3-7B8697DCA71F}"/>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Tree>
    <p:extLst>
      <p:ext uri="{BB962C8B-B14F-4D97-AF65-F5344CB8AC3E}">
        <p14:creationId xmlns:p14="http://schemas.microsoft.com/office/powerpoint/2010/main" val="2734370408"/>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p:cSld name="Do-si-dos Orange Image Banner">
    <p:bg>
      <p:bgRef idx="1001">
        <a:schemeClr val="bg1"/>
      </p:bgRef>
    </p:bg>
    <p:spTree>
      <p:nvGrpSpPr>
        <p:cNvPr id="1" name=""/>
        <p:cNvGrpSpPr/>
        <p:nvPr/>
      </p:nvGrpSpPr>
      <p:grpSpPr>
        <a:xfrm>
          <a:off x="0" y="0"/>
          <a:ext cx="0" cy="0"/>
          <a:chOff x="0" y="0"/>
          <a:chExt cx="0" cy="0"/>
        </a:xfrm>
      </p:grpSpPr>
      <p:pic>
        <p:nvPicPr>
          <p:cNvPr id="2" name="Picture 1" descr="A picture containing food, fruit, pastry, displayed&#10;&#10;Description automatically generated">
            <a:extLst>
              <a:ext uri="{FF2B5EF4-FFF2-40B4-BE49-F238E27FC236}">
                <a16:creationId xmlns:a16="http://schemas.microsoft.com/office/drawing/2014/main" id="{1C6C708C-9DED-D347-11E4-B133AAA23AC2}"/>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1587390"/>
            <a:ext cx="12191037" cy="4355794"/>
          </a:xfrm>
          <a:prstGeom prst="rect">
            <a:avLst/>
          </a:prstGeom>
        </p:spPr>
      </p:pic>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3"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4"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5"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6"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7"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8"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9"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10"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99"/>
          </a:xfrm>
          <a:prstGeom prst="rect">
            <a:avLst/>
          </a:prstGeom>
        </p:spPr>
        <p:txBody>
          <a:bodyPr/>
          <a:lstStyle>
            <a:lvl1pPr algn="ctr">
              <a:defRPr sz="2668"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1CD91806-93EE-2F04-F7A8-ACD4E763FE47}"/>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
        <p:nvSpPr>
          <p:cNvPr id="31" name="Rectangle 30">
            <a:extLst>
              <a:ext uri="{FF2B5EF4-FFF2-40B4-BE49-F238E27FC236}">
                <a16:creationId xmlns:a16="http://schemas.microsoft.com/office/drawing/2014/main" id="{55729BB6-B42E-BB9C-7307-784C43F09F44}"/>
              </a:ext>
            </a:extLst>
          </p:cNvPr>
          <p:cNvSpPr/>
          <p:nvPr/>
        </p:nvSpPr>
        <p:spPr>
          <a:xfrm>
            <a:off x="914328"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2" name="Rectangle 31">
            <a:extLst>
              <a:ext uri="{FF2B5EF4-FFF2-40B4-BE49-F238E27FC236}">
                <a16:creationId xmlns:a16="http://schemas.microsoft.com/office/drawing/2014/main" id="{CA845B9A-EE38-FABD-2C8D-3D338BD1D298}"/>
              </a:ext>
            </a:extLst>
          </p:cNvPr>
          <p:cNvSpPr/>
          <p:nvPr/>
        </p:nvSpPr>
        <p:spPr>
          <a:xfrm>
            <a:off x="4402445"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3" name="Rectangle 32">
            <a:extLst>
              <a:ext uri="{FF2B5EF4-FFF2-40B4-BE49-F238E27FC236}">
                <a16:creationId xmlns:a16="http://schemas.microsoft.com/office/drawing/2014/main" id="{800AB4BB-5F25-4887-935D-26BE05FC56A9}"/>
              </a:ext>
            </a:extLst>
          </p:cNvPr>
          <p:cNvSpPr/>
          <p:nvPr/>
        </p:nvSpPr>
        <p:spPr>
          <a:xfrm>
            <a:off x="7890561"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4" name="Text Placeholder 3">
            <a:extLst>
              <a:ext uri="{FF2B5EF4-FFF2-40B4-BE49-F238E27FC236}">
                <a16:creationId xmlns:a16="http://schemas.microsoft.com/office/drawing/2014/main" id="{EC014642-BFFD-4096-FC82-3ABEC1A57787}"/>
              </a:ext>
            </a:extLst>
          </p:cNvPr>
          <p:cNvSpPr>
            <a:spLocks noGrp="1"/>
          </p:cNvSpPr>
          <p:nvPr>
            <p:ph type="body" sz="quarter" idx="10"/>
          </p:nvPr>
        </p:nvSpPr>
        <p:spPr>
          <a:xfrm>
            <a:off x="1198022" y="2412430"/>
            <a:ext cx="2772441" cy="1437097"/>
          </a:xfrm>
          <a:prstGeom prst="rect">
            <a:avLst/>
          </a:prstGeom>
        </p:spPr>
        <p:txBody>
          <a:bodyPr/>
          <a:lstStyle>
            <a:lvl1pPr>
              <a:defRPr sz="1940"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4"/>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4"/>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4"/>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3">
            <a:extLst>
              <a:ext uri="{FF2B5EF4-FFF2-40B4-BE49-F238E27FC236}">
                <a16:creationId xmlns:a16="http://schemas.microsoft.com/office/drawing/2014/main" id="{A05B87A5-BFED-99D9-4840-369E1F9AC9EA}"/>
              </a:ext>
            </a:extLst>
          </p:cNvPr>
          <p:cNvSpPr>
            <a:spLocks noGrp="1"/>
          </p:cNvSpPr>
          <p:nvPr>
            <p:ph type="body" sz="quarter" idx="11"/>
          </p:nvPr>
        </p:nvSpPr>
        <p:spPr>
          <a:xfrm>
            <a:off x="4705481" y="2412430"/>
            <a:ext cx="2772441" cy="1437097"/>
          </a:xfrm>
          <a:prstGeom prst="rect">
            <a:avLst/>
          </a:prstGeom>
        </p:spPr>
        <p:txBody>
          <a:bodyPr/>
          <a:lstStyle>
            <a:lvl1pPr>
              <a:defRPr sz="1940"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4"/>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4"/>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4"/>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3">
            <a:extLst>
              <a:ext uri="{FF2B5EF4-FFF2-40B4-BE49-F238E27FC236}">
                <a16:creationId xmlns:a16="http://schemas.microsoft.com/office/drawing/2014/main" id="{31177C44-6048-76CB-2DE7-E29C650BADE3}"/>
              </a:ext>
            </a:extLst>
          </p:cNvPr>
          <p:cNvSpPr>
            <a:spLocks noGrp="1"/>
          </p:cNvSpPr>
          <p:nvPr>
            <p:ph type="body" sz="quarter" idx="12"/>
          </p:nvPr>
        </p:nvSpPr>
        <p:spPr>
          <a:xfrm>
            <a:off x="8200047" y="2412430"/>
            <a:ext cx="2772441" cy="1437097"/>
          </a:xfrm>
          <a:prstGeom prst="rect">
            <a:avLst/>
          </a:prstGeom>
        </p:spPr>
        <p:txBody>
          <a:bodyPr/>
          <a:lstStyle>
            <a:lvl1pPr>
              <a:defRPr sz="1940"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4"/>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4"/>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4"/>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food, fruit, pastry, displayed&#10;&#10;Description automatically generated">
            <a:extLst>
              <a:ext uri="{FF2B5EF4-FFF2-40B4-BE49-F238E27FC236}">
                <a16:creationId xmlns:a16="http://schemas.microsoft.com/office/drawing/2014/main" id="{6C2BDD58-B751-A4EA-C3A7-39D43AA96D9C}"/>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1587389"/>
            <a:ext cx="12191037" cy="4355794"/>
          </a:xfrm>
          <a:prstGeom prst="rect">
            <a:avLst/>
          </a:prstGeom>
        </p:spPr>
      </p:pic>
      <p:grpSp>
        <p:nvGrpSpPr>
          <p:cNvPr id="5" name="Group 4">
            <a:extLst>
              <a:ext uri="{FF2B5EF4-FFF2-40B4-BE49-F238E27FC236}">
                <a16:creationId xmlns:a16="http://schemas.microsoft.com/office/drawing/2014/main" id="{8582F3FE-EA11-1C6D-3974-8B4C9C98EEDA}"/>
              </a:ext>
            </a:extLst>
          </p:cNvPr>
          <p:cNvGrpSpPr/>
          <p:nvPr userDrawn="1"/>
        </p:nvGrpSpPr>
        <p:grpSpPr>
          <a:xfrm>
            <a:off x="9057414" y="6169397"/>
            <a:ext cx="2219538" cy="416463"/>
            <a:chOff x="14936478" y="10173792"/>
            <a:chExt cx="3660214" cy="686779"/>
          </a:xfrm>
        </p:grpSpPr>
        <p:grpSp>
          <p:nvGrpSpPr>
            <p:cNvPr id="18" name="object 7">
              <a:extLst>
                <a:ext uri="{FF2B5EF4-FFF2-40B4-BE49-F238E27FC236}">
                  <a16:creationId xmlns:a16="http://schemas.microsoft.com/office/drawing/2014/main" id="{8708C0BF-C97D-791C-177B-29C07A8BD98F}"/>
                </a:ext>
              </a:extLst>
            </p:cNvPr>
            <p:cNvGrpSpPr/>
            <p:nvPr/>
          </p:nvGrpSpPr>
          <p:grpSpPr>
            <a:xfrm>
              <a:off x="18403017" y="10718966"/>
              <a:ext cx="193675" cy="141605"/>
              <a:chOff x="18403017" y="10718966"/>
              <a:chExt cx="193675" cy="141605"/>
            </a:xfrm>
          </p:grpSpPr>
          <p:pic>
            <p:nvPicPr>
              <p:cNvPr id="26" name="object 8">
                <a:extLst>
                  <a:ext uri="{FF2B5EF4-FFF2-40B4-BE49-F238E27FC236}">
                    <a16:creationId xmlns:a16="http://schemas.microsoft.com/office/drawing/2014/main" id="{121F1EF9-4A34-0BD9-F7D0-DC6213FCE24E}"/>
                  </a:ext>
                </a:extLst>
              </p:cNvPr>
              <p:cNvPicPr/>
              <p:nvPr/>
            </p:nvPicPr>
            <p:blipFill>
              <a:blip r:embed="rId3" cstate="print"/>
              <a:stretch>
                <a:fillRect/>
              </a:stretch>
            </p:blipFill>
            <p:spPr>
              <a:xfrm>
                <a:off x="18519512" y="10785157"/>
                <a:ext cx="76783" cy="75201"/>
              </a:xfrm>
              <a:prstGeom prst="rect">
                <a:avLst/>
              </a:prstGeom>
            </p:spPr>
          </p:pic>
          <p:pic>
            <p:nvPicPr>
              <p:cNvPr id="27" name="object 9">
                <a:extLst>
                  <a:ext uri="{FF2B5EF4-FFF2-40B4-BE49-F238E27FC236}">
                    <a16:creationId xmlns:a16="http://schemas.microsoft.com/office/drawing/2014/main" id="{662206BC-3610-5A19-DD2C-9DCD84F5842C}"/>
                  </a:ext>
                </a:extLst>
              </p:cNvPr>
              <p:cNvPicPr/>
              <p:nvPr/>
            </p:nvPicPr>
            <p:blipFill>
              <a:blip r:embed="rId4" cstate="print"/>
              <a:stretch>
                <a:fillRect/>
              </a:stretch>
            </p:blipFill>
            <p:spPr>
              <a:xfrm>
                <a:off x="18403017" y="10718966"/>
                <a:ext cx="88049" cy="141388"/>
              </a:xfrm>
              <a:prstGeom prst="rect">
                <a:avLst/>
              </a:prstGeom>
            </p:spPr>
          </p:pic>
        </p:grpSp>
        <p:pic>
          <p:nvPicPr>
            <p:cNvPr id="19" name="object 10">
              <a:extLst>
                <a:ext uri="{FF2B5EF4-FFF2-40B4-BE49-F238E27FC236}">
                  <a16:creationId xmlns:a16="http://schemas.microsoft.com/office/drawing/2014/main" id="{AD6144E3-D0C9-20D0-C471-627121F2F455}"/>
                </a:ext>
              </a:extLst>
            </p:cNvPr>
            <p:cNvPicPr/>
            <p:nvPr/>
          </p:nvPicPr>
          <p:blipFill>
            <a:blip r:embed="rId5" cstate="print"/>
            <a:stretch>
              <a:fillRect/>
            </a:stretch>
          </p:blipFill>
          <p:spPr>
            <a:xfrm>
              <a:off x="17610720" y="10720942"/>
              <a:ext cx="98593" cy="137535"/>
            </a:xfrm>
            <a:prstGeom prst="rect">
              <a:avLst/>
            </a:prstGeom>
          </p:spPr>
        </p:pic>
        <p:pic>
          <p:nvPicPr>
            <p:cNvPr id="20" name="object 11">
              <a:extLst>
                <a:ext uri="{FF2B5EF4-FFF2-40B4-BE49-F238E27FC236}">
                  <a16:creationId xmlns:a16="http://schemas.microsoft.com/office/drawing/2014/main" id="{1DFFE15A-E08A-2573-F627-2D81E52F9BD3}"/>
                </a:ext>
              </a:extLst>
            </p:cNvPr>
            <p:cNvPicPr/>
            <p:nvPr/>
          </p:nvPicPr>
          <p:blipFill>
            <a:blip r:embed="rId6" cstate="print"/>
            <a:stretch>
              <a:fillRect/>
            </a:stretch>
          </p:blipFill>
          <p:spPr>
            <a:xfrm>
              <a:off x="17758285" y="10720378"/>
              <a:ext cx="127378" cy="138100"/>
            </a:xfrm>
            <a:prstGeom prst="rect">
              <a:avLst/>
            </a:prstGeom>
          </p:spPr>
        </p:pic>
        <p:pic>
          <p:nvPicPr>
            <p:cNvPr id="21" name="object 12">
              <a:extLst>
                <a:ext uri="{FF2B5EF4-FFF2-40B4-BE49-F238E27FC236}">
                  <a16:creationId xmlns:a16="http://schemas.microsoft.com/office/drawing/2014/main" id="{9E5D83A3-0C3D-0CC2-4286-AA4C35BA9493}"/>
                </a:ext>
              </a:extLst>
            </p:cNvPr>
            <p:cNvPicPr/>
            <p:nvPr/>
          </p:nvPicPr>
          <p:blipFill>
            <a:blip r:embed="rId7" cstate="print"/>
            <a:stretch>
              <a:fillRect/>
            </a:stretch>
          </p:blipFill>
          <p:spPr>
            <a:xfrm>
              <a:off x="17942359" y="10720944"/>
              <a:ext cx="104981" cy="137535"/>
            </a:xfrm>
            <a:prstGeom prst="rect">
              <a:avLst/>
            </a:prstGeom>
          </p:spPr>
        </p:pic>
        <p:sp>
          <p:nvSpPr>
            <p:cNvPr id="22" name="object 13">
              <a:extLst>
                <a:ext uri="{FF2B5EF4-FFF2-40B4-BE49-F238E27FC236}">
                  <a16:creationId xmlns:a16="http://schemas.microsoft.com/office/drawing/2014/main" id="{982ED06B-A313-1561-7EED-9916D230E86E}"/>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3" name="object 14">
              <a:extLst>
                <a:ext uri="{FF2B5EF4-FFF2-40B4-BE49-F238E27FC236}">
                  <a16:creationId xmlns:a16="http://schemas.microsoft.com/office/drawing/2014/main" id="{22611572-A2A6-CE11-46EA-4E25F13580F9}"/>
                </a:ext>
              </a:extLst>
            </p:cNvPr>
            <p:cNvPicPr/>
            <p:nvPr/>
          </p:nvPicPr>
          <p:blipFill>
            <a:blip r:embed="rId8" cstate="print"/>
            <a:stretch>
              <a:fillRect/>
            </a:stretch>
          </p:blipFill>
          <p:spPr>
            <a:xfrm>
              <a:off x="18250089" y="10720945"/>
              <a:ext cx="103201" cy="137535"/>
            </a:xfrm>
            <a:prstGeom prst="rect">
              <a:avLst/>
            </a:prstGeom>
          </p:spPr>
        </p:pic>
        <p:pic>
          <p:nvPicPr>
            <p:cNvPr id="24" name="object 15">
              <a:extLst>
                <a:ext uri="{FF2B5EF4-FFF2-40B4-BE49-F238E27FC236}">
                  <a16:creationId xmlns:a16="http://schemas.microsoft.com/office/drawing/2014/main" id="{C7B8BB63-278A-7FA8-1D56-6E5102356FC9}"/>
                </a:ext>
              </a:extLst>
            </p:cNvPr>
            <p:cNvPicPr/>
            <p:nvPr/>
          </p:nvPicPr>
          <p:blipFill>
            <a:blip r:embed="rId9" cstate="print"/>
            <a:stretch>
              <a:fillRect/>
            </a:stretch>
          </p:blipFill>
          <p:spPr>
            <a:xfrm>
              <a:off x="16293188" y="10190702"/>
              <a:ext cx="2214001" cy="442412"/>
            </a:xfrm>
            <a:prstGeom prst="rect">
              <a:avLst/>
            </a:prstGeom>
          </p:spPr>
        </p:pic>
        <p:pic>
          <p:nvPicPr>
            <p:cNvPr id="25" name="object 16">
              <a:extLst>
                <a:ext uri="{FF2B5EF4-FFF2-40B4-BE49-F238E27FC236}">
                  <a16:creationId xmlns:a16="http://schemas.microsoft.com/office/drawing/2014/main" id="{DAB18353-D62D-D5C7-C8B1-E00DCFC47344}"/>
                </a:ext>
              </a:extLst>
            </p:cNvPr>
            <p:cNvPicPr/>
            <p:nvPr/>
          </p:nvPicPr>
          <p:blipFill>
            <a:blip r:embed="rId10" cstate="print"/>
            <a:stretch>
              <a:fillRect/>
            </a:stretch>
          </p:blipFill>
          <p:spPr>
            <a:xfrm>
              <a:off x="14936478" y="10173792"/>
              <a:ext cx="1284986" cy="444322"/>
            </a:xfrm>
            <a:prstGeom prst="rect">
              <a:avLst/>
            </a:prstGeom>
          </p:spPr>
        </p:pic>
      </p:grpSp>
      <p:sp>
        <p:nvSpPr>
          <p:cNvPr id="28" name="object 4">
            <a:extLst>
              <a:ext uri="{FF2B5EF4-FFF2-40B4-BE49-F238E27FC236}">
                <a16:creationId xmlns:a16="http://schemas.microsoft.com/office/drawing/2014/main" id="{92C5AE96-9829-FE05-8042-DFCF02DCCA46}"/>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
        <p:nvSpPr>
          <p:cNvPr id="29" name="Rectangle 28">
            <a:extLst>
              <a:ext uri="{FF2B5EF4-FFF2-40B4-BE49-F238E27FC236}">
                <a16:creationId xmlns:a16="http://schemas.microsoft.com/office/drawing/2014/main" id="{0089B286-216C-6601-F8E0-DF0405409B22}"/>
              </a:ext>
            </a:extLst>
          </p:cNvPr>
          <p:cNvSpPr/>
          <p:nvPr userDrawn="1"/>
        </p:nvSpPr>
        <p:spPr>
          <a:xfrm>
            <a:off x="914327"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0" name="Rectangle 29">
            <a:extLst>
              <a:ext uri="{FF2B5EF4-FFF2-40B4-BE49-F238E27FC236}">
                <a16:creationId xmlns:a16="http://schemas.microsoft.com/office/drawing/2014/main" id="{A019E12C-7486-9E32-A58A-677A8AC2CF57}"/>
              </a:ext>
            </a:extLst>
          </p:cNvPr>
          <p:cNvSpPr/>
          <p:nvPr userDrawn="1"/>
        </p:nvSpPr>
        <p:spPr>
          <a:xfrm>
            <a:off x="4402444"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7" name="Rectangle 36">
            <a:extLst>
              <a:ext uri="{FF2B5EF4-FFF2-40B4-BE49-F238E27FC236}">
                <a16:creationId xmlns:a16="http://schemas.microsoft.com/office/drawing/2014/main" id="{7489EBDD-89C2-C97C-7B99-24F3284774F7}"/>
              </a:ext>
            </a:extLst>
          </p:cNvPr>
          <p:cNvSpPr/>
          <p:nvPr userDrawn="1"/>
        </p:nvSpPr>
        <p:spPr>
          <a:xfrm>
            <a:off x="7890561"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Tree>
    <p:extLst>
      <p:ext uri="{BB962C8B-B14F-4D97-AF65-F5344CB8AC3E}">
        <p14:creationId xmlns:p14="http://schemas.microsoft.com/office/powerpoint/2010/main" val="2519521240"/>
      </p:ext>
    </p:extLst>
  </p:cSld>
  <p:clrMapOvr>
    <a:overrideClrMapping bg1="lt1" tx1="dk1" bg2="lt2" tx2="dk2" accent1="accent1" accent2="accent2" accent3="accent3" accent4="accent4" accent5="accent5" accent6="accent6" hlink="hlink" folHlink="folHlink"/>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p:cSld name="Do-si-dos Orange Full">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0" y="1"/>
            <a:ext cx="12192000" cy="5943279"/>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4">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7"/>
            <a:ext cx="5257529" cy="410599"/>
          </a:xfrm>
          <a:prstGeom prst="rect">
            <a:avLst/>
          </a:prstGeom>
        </p:spPr>
        <p:txBody>
          <a:bodyPr/>
          <a:lstStyle>
            <a:lvl1pPr>
              <a:defRPr sz="2668"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90F58338-626B-0999-211D-48FE5A20AA56}"/>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
        <p:nvSpPr>
          <p:cNvPr id="4" name="object 2">
            <a:extLst>
              <a:ext uri="{FF2B5EF4-FFF2-40B4-BE49-F238E27FC236}">
                <a16:creationId xmlns:a16="http://schemas.microsoft.com/office/drawing/2014/main" id="{BA440F11-F03C-2ABC-7844-F9F2E727D49A}"/>
              </a:ext>
            </a:extLst>
          </p:cNvPr>
          <p:cNvSpPr/>
          <p:nvPr userDrawn="1"/>
        </p:nvSpPr>
        <p:spPr>
          <a:xfrm>
            <a:off x="0" y="0"/>
            <a:ext cx="12192000" cy="5943279"/>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4">
              <a:alpha val="90000"/>
            </a:schemeClr>
          </a:solidFill>
        </p:spPr>
        <p:txBody>
          <a:bodyPr wrap="square" lIns="0" tIns="0" rIns="0" bIns="0" rtlCol="0"/>
          <a:lstStyle/>
          <a:p>
            <a:endParaRPr sz="1092"/>
          </a:p>
        </p:txBody>
      </p:sp>
      <p:grpSp>
        <p:nvGrpSpPr>
          <p:cNvPr id="5" name="Group 4">
            <a:extLst>
              <a:ext uri="{FF2B5EF4-FFF2-40B4-BE49-F238E27FC236}">
                <a16:creationId xmlns:a16="http://schemas.microsoft.com/office/drawing/2014/main" id="{776A2D87-4FD1-EC4A-49F7-8101CDE5D30A}"/>
              </a:ext>
            </a:extLst>
          </p:cNvPr>
          <p:cNvGrpSpPr/>
          <p:nvPr userDrawn="1"/>
        </p:nvGrpSpPr>
        <p:grpSpPr>
          <a:xfrm>
            <a:off x="9057414" y="6169397"/>
            <a:ext cx="2219538" cy="416463"/>
            <a:chOff x="14936478" y="10173792"/>
            <a:chExt cx="3660214" cy="686779"/>
          </a:xfrm>
        </p:grpSpPr>
        <p:grpSp>
          <p:nvGrpSpPr>
            <p:cNvPr id="17" name="object 7">
              <a:extLst>
                <a:ext uri="{FF2B5EF4-FFF2-40B4-BE49-F238E27FC236}">
                  <a16:creationId xmlns:a16="http://schemas.microsoft.com/office/drawing/2014/main" id="{48B23F36-205A-C90C-322E-B1429665A97B}"/>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5318D62F-304D-145C-57B7-E5A6EC21539F}"/>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6994148E-56F9-EF69-D0EA-9FD691856B9A}"/>
                  </a:ext>
                </a:extLst>
              </p:cNvPr>
              <p:cNvPicPr/>
              <p:nvPr/>
            </p:nvPicPr>
            <p:blipFill>
              <a:blip r:embed="rId3" cstate="print"/>
              <a:stretch>
                <a:fillRect/>
              </a:stretch>
            </p:blipFill>
            <p:spPr>
              <a:xfrm>
                <a:off x="18403017" y="10718966"/>
                <a:ext cx="88049" cy="141388"/>
              </a:xfrm>
              <a:prstGeom prst="rect">
                <a:avLst/>
              </a:prstGeom>
            </p:spPr>
          </p:pic>
        </p:grpSp>
        <p:pic>
          <p:nvPicPr>
            <p:cNvPr id="20" name="object 10">
              <a:extLst>
                <a:ext uri="{FF2B5EF4-FFF2-40B4-BE49-F238E27FC236}">
                  <a16:creationId xmlns:a16="http://schemas.microsoft.com/office/drawing/2014/main" id="{919CB29E-6508-80A3-C2A7-AAC590811205}"/>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69116EAF-9299-EE45-815F-95E75CD19F30}"/>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573DC955-836B-FC50-5AD7-DB1E4DFF9400}"/>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CF613EDA-042B-166B-14E6-3EA87C6A66B2}"/>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251D2964-2656-EC7C-FFE5-B4BADB7D065A}"/>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EA69799C-76E3-9761-C128-4872004475DA}"/>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D1101B58-F5D2-9160-0559-924C2FF39EB0}"/>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67FAB958-AAB4-7655-797C-4901EB071235}"/>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Tree>
    <p:extLst>
      <p:ext uri="{BB962C8B-B14F-4D97-AF65-F5344CB8AC3E}">
        <p14:creationId xmlns:p14="http://schemas.microsoft.com/office/powerpoint/2010/main" val="1648632111"/>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p:cSld name="Tagalongs Red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40DAE-57BF-F633-1313-A605214C66C2}"/>
              </a:ext>
            </a:extLst>
          </p:cNvPr>
          <p:cNvSpPr>
            <a:spLocks noGrp="1"/>
          </p:cNvSpPr>
          <p:nvPr>
            <p:ph type="title"/>
          </p:nvPr>
        </p:nvSpPr>
        <p:spPr>
          <a:xfrm>
            <a:off x="838471" y="841367"/>
            <a:ext cx="5257529" cy="410599"/>
          </a:xfrm>
          <a:prstGeom prst="rect">
            <a:avLst/>
          </a:prstGeom>
        </p:spPr>
        <p:txBody>
          <a:bodyPr/>
          <a:lstStyle>
            <a:lvl1pPr>
              <a:defRPr sz="2668"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A10723E7-65D8-5020-0700-23BED051C1DA}"/>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3"/>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3"/>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3"/>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3"/>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5E6A79B8-429C-010D-B52C-895AEED72F97}"/>
              </a:ext>
            </a:extLst>
          </p:cNvPr>
          <p:cNvGrpSpPr/>
          <p:nvPr/>
        </p:nvGrpSpPr>
        <p:grpSpPr>
          <a:xfrm>
            <a:off x="9057414" y="6169398"/>
            <a:ext cx="2219538" cy="416463"/>
            <a:chOff x="14936478" y="10173792"/>
            <a:chExt cx="3660214" cy="686779"/>
          </a:xfrm>
        </p:grpSpPr>
        <p:grpSp>
          <p:nvGrpSpPr>
            <p:cNvPr id="5" name="object 7">
              <a:extLst>
                <a:ext uri="{FF2B5EF4-FFF2-40B4-BE49-F238E27FC236}">
                  <a16:creationId xmlns:a16="http://schemas.microsoft.com/office/drawing/2014/main" id="{E5FC2452-3930-E12D-7E96-0AD10BE04F68}"/>
                </a:ext>
              </a:extLst>
            </p:cNvPr>
            <p:cNvGrpSpPr/>
            <p:nvPr/>
          </p:nvGrpSpPr>
          <p:grpSpPr>
            <a:xfrm>
              <a:off x="18403017" y="10718966"/>
              <a:ext cx="193675" cy="141605"/>
              <a:chOff x="18403017" y="10718966"/>
              <a:chExt cx="193675" cy="141605"/>
            </a:xfrm>
          </p:grpSpPr>
          <p:pic>
            <p:nvPicPr>
              <p:cNvPr id="13" name="object 8">
                <a:extLst>
                  <a:ext uri="{FF2B5EF4-FFF2-40B4-BE49-F238E27FC236}">
                    <a16:creationId xmlns:a16="http://schemas.microsoft.com/office/drawing/2014/main" id="{1FDCF39A-BAE1-4284-9216-F25AECD0EA3A}"/>
                  </a:ext>
                </a:extLst>
              </p:cNvPr>
              <p:cNvPicPr/>
              <p:nvPr/>
            </p:nvPicPr>
            <p:blipFill>
              <a:blip r:embed="rId2" cstate="print"/>
              <a:stretch>
                <a:fillRect/>
              </a:stretch>
            </p:blipFill>
            <p:spPr>
              <a:xfrm>
                <a:off x="18519512" y="10785157"/>
                <a:ext cx="76783" cy="75201"/>
              </a:xfrm>
              <a:prstGeom prst="rect">
                <a:avLst/>
              </a:prstGeom>
            </p:spPr>
          </p:pic>
          <p:pic>
            <p:nvPicPr>
              <p:cNvPr id="14" name="object 9">
                <a:extLst>
                  <a:ext uri="{FF2B5EF4-FFF2-40B4-BE49-F238E27FC236}">
                    <a16:creationId xmlns:a16="http://schemas.microsoft.com/office/drawing/2014/main" id="{89C78F94-CE60-10D8-07E5-9DD8A1CBF605}"/>
                  </a:ext>
                </a:extLst>
              </p:cNvPr>
              <p:cNvPicPr/>
              <p:nvPr/>
            </p:nvPicPr>
            <p:blipFill>
              <a:blip r:embed="rId3" cstate="print"/>
              <a:stretch>
                <a:fillRect/>
              </a:stretch>
            </p:blipFill>
            <p:spPr>
              <a:xfrm>
                <a:off x="18403017" y="10718966"/>
                <a:ext cx="88049" cy="141388"/>
              </a:xfrm>
              <a:prstGeom prst="rect">
                <a:avLst/>
              </a:prstGeom>
            </p:spPr>
          </p:pic>
        </p:grpSp>
        <p:pic>
          <p:nvPicPr>
            <p:cNvPr id="6" name="object 10">
              <a:extLst>
                <a:ext uri="{FF2B5EF4-FFF2-40B4-BE49-F238E27FC236}">
                  <a16:creationId xmlns:a16="http://schemas.microsoft.com/office/drawing/2014/main" id="{3FE8A44A-54A7-0CF2-79FE-D83667CA1D1A}"/>
                </a:ext>
              </a:extLst>
            </p:cNvPr>
            <p:cNvPicPr/>
            <p:nvPr/>
          </p:nvPicPr>
          <p:blipFill>
            <a:blip r:embed="rId4" cstate="print"/>
            <a:stretch>
              <a:fillRect/>
            </a:stretch>
          </p:blipFill>
          <p:spPr>
            <a:xfrm>
              <a:off x="17610720" y="10720942"/>
              <a:ext cx="98593" cy="137535"/>
            </a:xfrm>
            <a:prstGeom prst="rect">
              <a:avLst/>
            </a:prstGeom>
          </p:spPr>
        </p:pic>
        <p:pic>
          <p:nvPicPr>
            <p:cNvPr id="7" name="object 11">
              <a:extLst>
                <a:ext uri="{FF2B5EF4-FFF2-40B4-BE49-F238E27FC236}">
                  <a16:creationId xmlns:a16="http://schemas.microsoft.com/office/drawing/2014/main" id="{23220B62-7CCA-6FFB-A383-72B3AF5AFE34}"/>
                </a:ext>
              </a:extLst>
            </p:cNvPr>
            <p:cNvPicPr/>
            <p:nvPr/>
          </p:nvPicPr>
          <p:blipFill>
            <a:blip r:embed="rId5" cstate="print"/>
            <a:stretch>
              <a:fillRect/>
            </a:stretch>
          </p:blipFill>
          <p:spPr>
            <a:xfrm>
              <a:off x="17758285" y="10720378"/>
              <a:ext cx="127378" cy="138100"/>
            </a:xfrm>
            <a:prstGeom prst="rect">
              <a:avLst/>
            </a:prstGeom>
          </p:spPr>
        </p:pic>
        <p:pic>
          <p:nvPicPr>
            <p:cNvPr id="8" name="object 12">
              <a:extLst>
                <a:ext uri="{FF2B5EF4-FFF2-40B4-BE49-F238E27FC236}">
                  <a16:creationId xmlns:a16="http://schemas.microsoft.com/office/drawing/2014/main" id="{C614C83B-7C95-C274-33DB-B1FA9C5B0BFA}"/>
                </a:ext>
              </a:extLst>
            </p:cNvPr>
            <p:cNvPicPr/>
            <p:nvPr/>
          </p:nvPicPr>
          <p:blipFill>
            <a:blip r:embed="rId6" cstate="print"/>
            <a:stretch>
              <a:fillRect/>
            </a:stretch>
          </p:blipFill>
          <p:spPr>
            <a:xfrm>
              <a:off x="17942359" y="10720944"/>
              <a:ext cx="104981" cy="137535"/>
            </a:xfrm>
            <a:prstGeom prst="rect">
              <a:avLst/>
            </a:prstGeom>
          </p:spPr>
        </p:pic>
        <p:sp>
          <p:nvSpPr>
            <p:cNvPr id="9" name="object 13">
              <a:extLst>
                <a:ext uri="{FF2B5EF4-FFF2-40B4-BE49-F238E27FC236}">
                  <a16:creationId xmlns:a16="http://schemas.microsoft.com/office/drawing/2014/main" id="{31B9C906-2892-804E-0158-9605D2CA582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0" name="object 14">
              <a:extLst>
                <a:ext uri="{FF2B5EF4-FFF2-40B4-BE49-F238E27FC236}">
                  <a16:creationId xmlns:a16="http://schemas.microsoft.com/office/drawing/2014/main" id="{988E067F-B579-E1CB-CB78-791AA2AC0B33}"/>
                </a:ext>
              </a:extLst>
            </p:cNvPr>
            <p:cNvPicPr/>
            <p:nvPr/>
          </p:nvPicPr>
          <p:blipFill>
            <a:blip r:embed="rId7" cstate="print"/>
            <a:stretch>
              <a:fillRect/>
            </a:stretch>
          </p:blipFill>
          <p:spPr>
            <a:xfrm>
              <a:off x="18250089" y="10720945"/>
              <a:ext cx="103201" cy="137535"/>
            </a:xfrm>
            <a:prstGeom prst="rect">
              <a:avLst/>
            </a:prstGeom>
          </p:spPr>
        </p:pic>
        <p:pic>
          <p:nvPicPr>
            <p:cNvPr id="11" name="object 15">
              <a:extLst>
                <a:ext uri="{FF2B5EF4-FFF2-40B4-BE49-F238E27FC236}">
                  <a16:creationId xmlns:a16="http://schemas.microsoft.com/office/drawing/2014/main" id="{B7479DA6-0517-07DF-4DD7-C274B4AA0B63}"/>
                </a:ext>
              </a:extLst>
            </p:cNvPr>
            <p:cNvPicPr/>
            <p:nvPr/>
          </p:nvPicPr>
          <p:blipFill>
            <a:blip r:embed="rId8" cstate="print"/>
            <a:stretch>
              <a:fillRect/>
            </a:stretch>
          </p:blipFill>
          <p:spPr>
            <a:xfrm>
              <a:off x="16293188" y="10190702"/>
              <a:ext cx="2214001" cy="442412"/>
            </a:xfrm>
            <a:prstGeom prst="rect">
              <a:avLst/>
            </a:prstGeom>
          </p:spPr>
        </p:pic>
        <p:pic>
          <p:nvPicPr>
            <p:cNvPr id="12" name="object 16">
              <a:extLst>
                <a:ext uri="{FF2B5EF4-FFF2-40B4-BE49-F238E27FC236}">
                  <a16:creationId xmlns:a16="http://schemas.microsoft.com/office/drawing/2014/main" id="{7FA8A6FA-D86E-B967-D915-66D4F19D536E}"/>
                </a:ext>
              </a:extLst>
            </p:cNvPr>
            <p:cNvPicPr/>
            <p:nvPr/>
          </p:nvPicPr>
          <p:blipFill>
            <a:blip r:embed="rId9" cstate="print"/>
            <a:stretch>
              <a:fillRect/>
            </a:stretch>
          </p:blipFill>
          <p:spPr>
            <a:xfrm>
              <a:off x="14936478" y="10173792"/>
              <a:ext cx="1284986" cy="444322"/>
            </a:xfrm>
            <a:prstGeom prst="rect">
              <a:avLst/>
            </a:prstGeom>
          </p:spPr>
        </p:pic>
      </p:grpSp>
      <p:sp>
        <p:nvSpPr>
          <p:cNvPr id="15" name="object 4">
            <a:extLst>
              <a:ext uri="{FF2B5EF4-FFF2-40B4-BE49-F238E27FC236}">
                <a16:creationId xmlns:a16="http://schemas.microsoft.com/office/drawing/2014/main" id="{E5C0A892-7209-9E7A-EDAE-8F602B7AC9D7}"/>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grpSp>
        <p:nvGrpSpPr>
          <p:cNvPr id="16" name="Group 15">
            <a:extLst>
              <a:ext uri="{FF2B5EF4-FFF2-40B4-BE49-F238E27FC236}">
                <a16:creationId xmlns:a16="http://schemas.microsoft.com/office/drawing/2014/main" id="{7C27E9B4-8CAB-370C-7FC1-5DDE568283A0}"/>
              </a:ext>
            </a:extLst>
          </p:cNvPr>
          <p:cNvGrpSpPr/>
          <p:nvPr userDrawn="1"/>
        </p:nvGrpSpPr>
        <p:grpSpPr>
          <a:xfrm>
            <a:off x="9057414" y="6169397"/>
            <a:ext cx="2219538" cy="416463"/>
            <a:chOff x="14936478" y="10173792"/>
            <a:chExt cx="3660214" cy="686779"/>
          </a:xfrm>
        </p:grpSpPr>
        <p:grpSp>
          <p:nvGrpSpPr>
            <p:cNvPr id="17" name="object 7">
              <a:extLst>
                <a:ext uri="{FF2B5EF4-FFF2-40B4-BE49-F238E27FC236}">
                  <a16:creationId xmlns:a16="http://schemas.microsoft.com/office/drawing/2014/main" id="{482E1C5E-6A23-503B-D687-4B417D2D72D4}"/>
                </a:ext>
              </a:extLst>
            </p:cNvPr>
            <p:cNvGrpSpPr/>
            <p:nvPr/>
          </p:nvGrpSpPr>
          <p:grpSpPr>
            <a:xfrm>
              <a:off x="18403017" y="10718966"/>
              <a:ext cx="193675" cy="141605"/>
              <a:chOff x="18403017" y="10718966"/>
              <a:chExt cx="193675" cy="141605"/>
            </a:xfrm>
          </p:grpSpPr>
          <p:pic>
            <p:nvPicPr>
              <p:cNvPr id="25" name="object 8">
                <a:extLst>
                  <a:ext uri="{FF2B5EF4-FFF2-40B4-BE49-F238E27FC236}">
                    <a16:creationId xmlns:a16="http://schemas.microsoft.com/office/drawing/2014/main" id="{9C17378C-3FA2-6A24-9459-614E33632F4B}"/>
                  </a:ext>
                </a:extLst>
              </p:cNvPr>
              <p:cNvPicPr/>
              <p:nvPr/>
            </p:nvPicPr>
            <p:blipFill>
              <a:blip r:embed="rId2" cstate="print"/>
              <a:stretch>
                <a:fillRect/>
              </a:stretch>
            </p:blipFill>
            <p:spPr>
              <a:xfrm>
                <a:off x="18519512" y="10785157"/>
                <a:ext cx="76783" cy="75201"/>
              </a:xfrm>
              <a:prstGeom prst="rect">
                <a:avLst/>
              </a:prstGeom>
            </p:spPr>
          </p:pic>
          <p:pic>
            <p:nvPicPr>
              <p:cNvPr id="26" name="object 9">
                <a:extLst>
                  <a:ext uri="{FF2B5EF4-FFF2-40B4-BE49-F238E27FC236}">
                    <a16:creationId xmlns:a16="http://schemas.microsoft.com/office/drawing/2014/main" id="{F6B3A979-39C0-6D14-DB45-DB53F3DDC28D}"/>
                  </a:ext>
                </a:extLst>
              </p:cNvPr>
              <p:cNvPicPr/>
              <p:nvPr/>
            </p:nvPicPr>
            <p:blipFill>
              <a:blip r:embed="rId3" cstate="print"/>
              <a:stretch>
                <a:fillRect/>
              </a:stretch>
            </p:blipFill>
            <p:spPr>
              <a:xfrm>
                <a:off x="18403017" y="10718966"/>
                <a:ext cx="88049" cy="141388"/>
              </a:xfrm>
              <a:prstGeom prst="rect">
                <a:avLst/>
              </a:prstGeom>
            </p:spPr>
          </p:pic>
        </p:grpSp>
        <p:pic>
          <p:nvPicPr>
            <p:cNvPr id="18" name="object 10">
              <a:extLst>
                <a:ext uri="{FF2B5EF4-FFF2-40B4-BE49-F238E27FC236}">
                  <a16:creationId xmlns:a16="http://schemas.microsoft.com/office/drawing/2014/main" id="{07F09BFF-695C-1A25-2E92-982F8CA4DB9B}"/>
                </a:ext>
              </a:extLst>
            </p:cNvPr>
            <p:cNvPicPr/>
            <p:nvPr/>
          </p:nvPicPr>
          <p:blipFill>
            <a:blip r:embed="rId4" cstate="print"/>
            <a:stretch>
              <a:fillRect/>
            </a:stretch>
          </p:blipFill>
          <p:spPr>
            <a:xfrm>
              <a:off x="17610720" y="10720942"/>
              <a:ext cx="98593" cy="137535"/>
            </a:xfrm>
            <a:prstGeom prst="rect">
              <a:avLst/>
            </a:prstGeom>
          </p:spPr>
        </p:pic>
        <p:pic>
          <p:nvPicPr>
            <p:cNvPr id="19" name="object 11">
              <a:extLst>
                <a:ext uri="{FF2B5EF4-FFF2-40B4-BE49-F238E27FC236}">
                  <a16:creationId xmlns:a16="http://schemas.microsoft.com/office/drawing/2014/main" id="{35DD4DCD-A65C-9489-ADD7-FF885554BFF4}"/>
                </a:ext>
              </a:extLst>
            </p:cNvPr>
            <p:cNvPicPr/>
            <p:nvPr/>
          </p:nvPicPr>
          <p:blipFill>
            <a:blip r:embed="rId5" cstate="print"/>
            <a:stretch>
              <a:fillRect/>
            </a:stretch>
          </p:blipFill>
          <p:spPr>
            <a:xfrm>
              <a:off x="17758285" y="10720378"/>
              <a:ext cx="127378" cy="138100"/>
            </a:xfrm>
            <a:prstGeom prst="rect">
              <a:avLst/>
            </a:prstGeom>
          </p:spPr>
        </p:pic>
        <p:pic>
          <p:nvPicPr>
            <p:cNvPr id="20" name="object 12">
              <a:extLst>
                <a:ext uri="{FF2B5EF4-FFF2-40B4-BE49-F238E27FC236}">
                  <a16:creationId xmlns:a16="http://schemas.microsoft.com/office/drawing/2014/main" id="{23564A8E-68D6-108B-E64A-92201CDD379D}"/>
                </a:ext>
              </a:extLst>
            </p:cNvPr>
            <p:cNvPicPr/>
            <p:nvPr/>
          </p:nvPicPr>
          <p:blipFill>
            <a:blip r:embed="rId6" cstate="print"/>
            <a:stretch>
              <a:fillRect/>
            </a:stretch>
          </p:blipFill>
          <p:spPr>
            <a:xfrm>
              <a:off x="17942359" y="10720944"/>
              <a:ext cx="104981" cy="137535"/>
            </a:xfrm>
            <a:prstGeom prst="rect">
              <a:avLst/>
            </a:prstGeom>
          </p:spPr>
        </p:pic>
        <p:sp>
          <p:nvSpPr>
            <p:cNvPr id="21" name="object 13">
              <a:extLst>
                <a:ext uri="{FF2B5EF4-FFF2-40B4-BE49-F238E27FC236}">
                  <a16:creationId xmlns:a16="http://schemas.microsoft.com/office/drawing/2014/main" id="{18D86445-43CC-0397-3417-C753608201CB}"/>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2" name="object 14">
              <a:extLst>
                <a:ext uri="{FF2B5EF4-FFF2-40B4-BE49-F238E27FC236}">
                  <a16:creationId xmlns:a16="http://schemas.microsoft.com/office/drawing/2014/main" id="{B198221A-508C-4A85-01A1-B5E4E98AE870}"/>
                </a:ext>
              </a:extLst>
            </p:cNvPr>
            <p:cNvPicPr/>
            <p:nvPr/>
          </p:nvPicPr>
          <p:blipFill>
            <a:blip r:embed="rId7" cstate="print"/>
            <a:stretch>
              <a:fillRect/>
            </a:stretch>
          </p:blipFill>
          <p:spPr>
            <a:xfrm>
              <a:off x="18250089" y="10720945"/>
              <a:ext cx="103201" cy="137535"/>
            </a:xfrm>
            <a:prstGeom prst="rect">
              <a:avLst/>
            </a:prstGeom>
          </p:spPr>
        </p:pic>
        <p:pic>
          <p:nvPicPr>
            <p:cNvPr id="23" name="object 15">
              <a:extLst>
                <a:ext uri="{FF2B5EF4-FFF2-40B4-BE49-F238E27FC236}">
                  <a16:creationId xmlns:a16="http://schemas.microsoft.com/office/drawing/2014/main" id="{9AFFDF01-8C5A-BD73-BC59-2F310A40EEAD}"/>
                </a:ext>
              </a:extLst>
            </p:cNvPr>
            <p:cNvPicPr/>
            <p:nvPr/>
          </p:nvPicPr>
          <p:blipFill>
            <a:blip r:embed="rId8" cstate="print"/>
            <a:stretch>
              <a:fillRect/>
            </a:stretch>
          </p:blipFill>
          <p:spPr>
            <a:xfrm>
              <a:off x="16293188" y="10190702"/>
              <a:ext cx="2214001" cy="442412"/>
            </a:xfrm>
            <a:prstGeom prst="rect">
              <a:avLst/>
            </a:prstGeom>
          </p:spPr>
        </p:pic>
        <p:pic>
          <p:nvPicPr>
            <p:cNvPr id="24" name="object 16">
              <a:extLst>
                <a:ext uri="{FF2B5EF4-FFF2-40B4-BE49-F238E27FC236}">
                  <a16:creationId xmlns:a16="http://schemas.microsoft.com/office/drawing/2014/main" id="{46C2EB00-8BD6-F046-82E3-437AD10CACB3}"/>
                </a:ext>
              </a:extLst>
            </p:cNvPr>
            <p:cNvPicPr/>
            <p:nvPr/>
          </p:nvPicPr>
          <p:blipFill>
            <a:blip r:embed="rId9" cstate="print"/>
            <a:stretch>
              <a:fillRect/>
            </a:stretch>
          </p:blipFill>
          <p:spPr>
            <a:xfrm>
              <a:off x="14936478" y="10173792"/>
              <a:ext cx="1284986" cy="444322"/>
            </a:xfrm>
            <a:prstGeom prst="rect">
              <a:avLst/>
            </a:prstGeom>
          </p:spPr>
        </p:pic>
      </p:grpSp>
      <p:sp>
        <p:nvSpPr>
          <p:cNvPr id="27" name="object 4">
            <a:extLst>
              <a:ext uri="{FF2B5EF4-FFF2-40B4-BE49-F238E27FC236}">
                <a16:creationId xmlns:a16="http://schemas.microsoft.com/office/drawing/2014/main" id="{EF130CF0-F5AB-23E1-4B7E-5C639208A314}"/>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spTree>
    <p:extLst>
      <p:ext uri="{BB962C8B-B14F-4D97-AF65-F5344CB8AC3E}">
        <p14:creationId xmlns:p14="http://schemas.microsoft.com/office/powerpoint/2010/main" val="4013659293"/>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p:cSld name="Tagalongs Red Lef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0" y="1523894"/>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3">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6"/>
            <a:ext cx="5257529" cy="410599"/>
          </a:xfrm>
          <a:prstGeom prst="rect">
            <a:avLst/>
          </a:prstGeom>
        </p:spPr>
        <p:txBody>
          <a:bodyPr/>
          <a:lstStyle>
            <a:lvl1pPr>
              <a:defRPr sz="2668"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0C296CA1-C6F5-6BB0-E66C-84F3B6F3F1DB}"/>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sp>
        <p:nvSpPr>
          <p:cNvPr id="4" name="object 2">
            <a:extLst>
              <a:ext uri="{FF2B5EF4-FFF2-40B4-BE49-F238E27FC236}">
                <a16:creationId xmlns:a16="http://schemas.microsoft.com/office/drawing/2014/main" id="{57BAD7B7-6473-A205-1868-25EC1B84A331}"/>
              </a:ext>
            </a:extLst>
          </p:cNvPr>
          <p:cNvSpPr/>
          <p:nvPr userDrawn="1"/>
        </p:nvSpPr>
        <p:spPr>
          <a:xfrm>
            <a:off x="0"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F1544F">
              <a:alpha val="90000"/>
            </a:srgbClr>
          </a:solidFill>
        </p:spPr>
        <p:txBody>
          <a:bodyPr wrap="square" lIns="0" tIns="0" rIns="0" bIns="0" rtlCol="0"/>
          <a:lstStyle/>
          <a:p>
            <a:endParaRPr sz="1092"/>
          </a:p>
        </p:txBody>
      </p:sp>
      <p:grpSp>
        <p:nvGrpSpPr>
          <p:cNvPr id="5" name="Group 4">
            <a:extLst>
              <a:ext uri="{FF2B5EF4-FFF2-40B4-BE49-F238E27FC236}">
                <a16:creationId xmlns:a16="http://schemas.microsoft.com/office/drawing/2014/main" id="{B9D2A48E-844A-9CE9-2538-BDC665394D82}"/>
              </a:ext>
            </a:extLst>
          </p:cNvPr>
          <p:cNvGrpSpPr/>
          <p:nvPr userDrawn="1"/>
        </p:nvGrpSpPr>
        <p:grpSpPr>
          <a:xfrm>
            <a:off x="9057414" y="6169397"/>
            <a:ext cx="2219538" cy="416463"/>
            <a:chOff x="14936478" y="10173792"/>
            <a:chExt cx="3660214" cy="686779"/>
          </a:xfrm>
        </p:grpSpPr>
        <p:grpSp>
          <p:nvGrpSpPr>
            <p:cNvPr id="17" name="object 7">
              <a:extLst>
                <a:ext uri="{FF2B5EF4-FFF2-40B4-BE49-F238E27FC236}">
                  <a16:creationId xmlns:a16="http://schemas.microsoft.com/office/drawing/2014/main" id="{DDBB2255-706F-72EA-67E9-61D0D39E9957}"/>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9C85639C-74CE-E6B2-6FFC-116DA4AEDC61}"/>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7ED2328A-047B-87AC-D342-6B3BFFB48DAC}"/>
                  </a:ext>
                </a:extLst>
              </p:cNvPr>
              <p:cNvPicPr/>
              <p:nvPr/>
            </p:nvPicPr>
            <p:blipFill>
              <a:blip r:embed="rId3" cstate="print"/>
              <a:stretch>
                <a:fillRect/>
              </a:stretch>
            </p:blipFill>
            <p:spPr>
              <a:xfrm>
                <a:off x="18403017" y="10718966"/>
                <a:ext cx="88049" cy="141388"/>
              </a:xfrm>
              <a:prstGeom prst="rect">
                <a:avLst/>
              </a:prstGeom>
            </p:spPr>
          </p:pic>
        </p:grpSp>
        <p:pic>
          <p:nvPicPr>
            <p:cNvPr id="20" name="object 10">
              <a:extLst>
                <a:ext uri="{FF2B5EF4-FFF2-40B4-BE49-F238E27FC236}">
                  <a16:creationId xmlns:a16="http://schemas.microsoft.com/office/drawing/2014/main" id="{870F7235-C38D-8C03-8F0A-5698E28F3AE6}"/>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0CA90604-EF3C-38CE-8152-356F6552C422}"/>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7424E27B-6B70-3228-B77D-A0F728B18D2A}"/>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51BD7AE4-87D4-E4AF-F542-0788700F1B8E}"/>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0571DF39-ACCD-7E2C-CD49-F677E0A68D68}"/>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E0802156-0144-DDA7-621E-FB49C0482337}"/>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C5E1D84C-D36D-BDD1-E09A-567E6C2A03F3}"/>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5494BF57-D97B-610C-F225-9ABA8B4CE489}"/>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spTree>
    <p:extLst>
      <p:ext uri="{BB962C8B-B14F-4D97-AF65-F5344CB8AC3E}">
        <p14:creationId xmlns:p14="http://schemas.microsoft.com/office/powerpoint/2010/main" val="2388745672"/>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p:cSld name="Tagalongs Red Righ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6099369" y="1523894"/>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3">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6373244" y="1857938"/>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6373244" y="841367"/>
            <a:ext cx="5257529" cy="410599"/>
          </a:xfrm>
          <a:prstGeom prst="rect">
            <a:avLst/>
          </a:prstGeom>
        </p:spPr>
        <p:txBody>
          <a:bodyPr/>
          <a:lstStyle>
            <a:lvl1pPr>
              <a:defRPr sz="2668"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4" name="object 4">
            <a:extLst>
              <a:ext uri="{FF2B5EF4-FFF2-40B4-BE49-F238E27FC236}">
                <a16:creationId xmlns:a16="http://schemas.microsoft.com/office/drawing/2014/main" id="{A6468749-DCBE-B5E1-FC0C-C80CE78E2469}"/>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sp>
        <p:nvSpPr>
          <p:cNvPr id="3" name="object 2">
            <a:extLst>
              <a:ext uri="{FF2B5EF4-FFF2-40B4-BE49-F238E27FC236}">
                <a16:creationId xmlns:a16="http://schemas.microsoft.com/office/drawing/2014/main" id="{6517D9D5-DA87-61B0-8A49-3E7341350BA7}"/>
              </a:ext>
            </a:extLst>
          </p:cNvPr>
          <p:cNvSpPr/>
          <p:nvPr userDrawn="1"/>
        </p:nvSpPr>
        <p:spPr>
          <a:xfrm>
            <a:off x="6099369"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F1544F">
              <a:alpha val="90000"/>
            </a:srgbClr>
          </a:solidFill>
        </p:spPr>
        <p:txBody>
          <a:bodyPr wrap="square" lIns="0" tIns="0" rIns="0" bIns="0" rtlCol="0"/>
          <a:lstStyle/>
          <a:p>
            <a:endParaRPr sz="1092"/>
          </a:p>
        </p:txBody>
      </p:sp>
      <p:grpSp>
        <p:nvGrpSpPr>
          <p:cNvPr id="5" name="Group 4">
            <a:extLst>
              <a:ext uri="{FF2B5EF4-FFF2-40B4-BE49-F238E27FC236}">
                <a16:creationId xmlns:a16="http://schemas.microsoft.com/office/drawing/2014/main" id="{9CCE87D7-4F54-5E1E-B124-190F1E5AC07C}"/>
              </a:ext>
            </a:extLst>
          </p:cNvPr>
          <p:cNvGrpSpPr/>
          <p:nvPr userDrawn="1"/>
        </p:nvGrpSpPr>
        <p:grpSpPr>
          <a:xfrm>
            <a:off x="9057414" y="6169397"/>
            <a:ext cx="2219538" cy="416463"/>
            <a:chOff x="14936478" y="10173792"/>
            <a:chExt cx="3660214" cy="686779"/>
          </a:xfrm>
        </p:grpSpPr>
        <p:grpSp>
          <p:nvGrpSpPr>
            <p:cNvPr id="17" name="object 7">
              <a:extLst>
                <a:ext uri="{FF2B5EF4-FFF2-40B4-BE49-F238E27FC236}">
                  <a16:creationId xmlns:a16="http://schemas.microsoft.com/office/drawing/2014/main" id="{03641F15-ECEF-6D83-7A01-6DCD008EEB2F}"/>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52AE2DE6-01C4-A6A1-A307-B78D4FB77CCD}"/>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3D2D8033-E64E-E75A-8930-0E5F82C466DE}"/>
                  </a:ext>
                </a:extLst>
              </p:cNvPr>
              <p:cNvPicPr/>
              <p:nvPr/>
            </p:nvPicPr>
            <p:blipFill>
              <a:blip r:embed="rId3" cstate="print"/>
              <a:stretch>
                <a:fillRect/>
              </a:stretch>
            </p:blipFill>
            <p:spPr>
              <a:xfrm>
                <a:off x="18403017" y="10718966"/>
                <a:ext cx="88049" cy="141388"/>
              </a:xfrm>
              <a:prstGeom prst="rect">
                <a:avLst/>
              </a:prstGeom>
            </p:spPr>
          </p:pic>
        </p:grpSp>
        <p:pic>
          <p:nvPicPr>
            <p:cNvPr id="20" name="object 10">
              <a:extLst>
                <a:ext uri="{FF2B5EF4-FFF2-40B4-BE49-F238E27FC236}">
                  <a16:creationId xmlns:a16="http://schemas.microsoft.com/office/drawing/2014/main" id="{7FEBF830-87F7-6282-8AB6-512089926B40}"/>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E8D8F45F-1C86-D8E5-1EE3-9F9CE7A70D5A}"/>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78D9FFB3-FC56-F9D3-95E4-0A2BE8E67388}"/>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EA93AF93-1AD5-D691-8A15-24BE99987F96}"/>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F3634659-9FBA-9D9D-E2A2-43531267D9A8}"/>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7610F13B-1729-EF94-7EB5-D25AC0A29922}"/>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48900F3F-D366-E016-9FB2-63DAD3474C3D}"/>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8C41ED78-03E3-46FA-B292-1252F920D46F}"/>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spTree>
    <p:extLst>
      <p:ext uri="{BB962C8B-B14F-4D97-AF65-F5344CB8AC3E}">
        <p14:creationId xmlns:p14="http://schemas.microsoft.com/office/powerpoint/2010/main" val="1855130055"/>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1_Trefoil Blue Cookie Background">
    <p:spTree>
      <p:nvGrpSpPr>
        <p:cNvPr id="1" name=""/>
        <p:cNvGrpSpPr/>
        <p:nvPr/>
      </p:nvGrpSpPr>
      <p:grpSpPr>
        <a:xfrm>
          <a:off x="0" y="0"/>
          <a:ext cx="0" cy="0"/>
          <a:chOff x="0" y="0"/>
          <a:chExt cx="0" cy="0"/>
        </a:xfrm>
      </p:grpSpPr>
      <p:pic>
        <p:nvPicPr>
          <p:cNvPr id="4" name="Picture 3" descr="A picture containing indoor&#10;&#10;Description automatically generated">
            <a:extLst>
              <a:ext uri="{FF2B5EF4-FFF2-40B4-BE49-F238E27FC236}">
                <a16:creationId xmlns:a16="http://schemas.microsoft.com/office/drawing/2014/main" id="{D9E4C3B8-47BA-228B-8C5C-84C4F3A2290E}"/>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0"/>
            <a:ext cx="12191037" cy="5959700"/>
          </a:xfrm>
          <a:prstGeom prst="rect">
            <a:avLst/>
          </a:prstGeom>
        </p:spPr>
      </p:pic>
      <p:sp>
        <p:nvSpPr>
          <p:cNvPr id="3" name="object 4">
            <a:extLst>
              <a:ext uri="{FF2B5EF4-FFF2-40B4-BE49-F238E27FC236}">
                <a16:creationId xmlns:a16="http://schemas.microsoft.com/office/drawing/2014/main" id="{63F913F8-31DE-57C0-FA37-8A96314D4F56}"/>
              </a:ext>
            </a:extLst>
          </p:cNvPr>
          <p:cNvSpPr/>
          <p:nvPr/>
        </p:nvSpPr>
        <p:spPr>
          <a:xfrm>
            <a:off x="0" y="1"/>
            <a:ext cx="6095519" cy="5943472"/>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sp>
        <p:nvSpPr>
          <p:cNvPr id="18" name="Title 1">
            <a:extLst>
              <a:ext uri="{FF2B5EF4-FFF2-40B4-BE49-F238E27FC236}">
                <a16:creationId xmlns:a16="http://schemas.microsoft.com/office/drawing/2014/main" id="{B5B0F0DA-4355-1329-9D00-4DC8AED0FF60}"/>
              </a:ext>
            </a:extLst>
          </p:cNvPr>
          <p:cNvSpPr>
            <a:spLocks noGrp="1"/>
          </p:cNvSpPr>
          <p:nvPr>
            <p:ph type="title"/>
          </p:nvPr>
        </p:nvSpPr>
        <p:spPr>
          <a:xfrm>
            <a:off x="838471" y="841367"/>
            <a:ext cx="5257529" cy="410599"/>
          </a:xfrm>
          <a:prstGeom prst="rect">
            <a:avLst/>
          </a:prstGeom>
        </p:spPr>
        <p:txBody>
          <a:bodyPr/>
          <a:lstStyle>
            <a:lvl1pPr>
              <a:defRPr sz="2668"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9" name="Text Placeholder 3">
            <a:extLst>
              <a:ext uri="{FF2B5EF4-FFF2-40B4-BE49-F238E27FC236}">
                <a16:creationId xmlns:a16="http://schemas.microsoft.com/office/drawing/2014/main" id="{E18E0182-7B22-DCB8-FAA9-6917A23C7F43}"/>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3"/>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3"/>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3"/>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3"/>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object 4">
            <a:extLst>
              <a:ext uri="{FF2B5EF4-FFF2-40B4-BE49-F238E27FC236}">
                <a16:creationId xmlns:a16="http://schemas.microsoft.com/office/drawing/2014/main" id="{149CF4E2-7812-D465-1709-FC5ADE19D698}"/>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grpSp>
        <p:nvGrpSpPr>
          <p:cNvPr id="21" name="Group 20">
            <a:extLst>
              <a:ext uri="{FF2B5EF4-FFF2-40B4-BE49-F238E27FC236}">
                <a16:creationId xmlns:a16="http://schemas.microsoft.com/office/drawing/2014/main" id="{CA99FDFD-2011-C6F7-3205-6C142D77A1E8}"/>
              </a:ext>
            </a:extLst>
          </p:cNvPr>
          <p:cNvGrpSpPr/>
          <p:nvPr/>
        </p:nvGrpSpPr>
        <p:grpSpPr>
          <a:xfrm>
            <a:off x="9057414" y="6169398"/>
            <a:ext cx="2219538" cy="416463"/>
            <a:chOff x="14936478" y="10173792"/>
            <a:chExt cx="3660214" cy="686779"/>
          </a:xfrm>
        </p:grpSpPr>
        <p:grpSp>
          <p:nvGrpSpPr>
            <p:cNvPr id="22" name="object 7">
              <a:extLst>
                <a:ext uri="{FF2B5EF4-FFF2-40B4-BE49-F238E27FC236}">
                  <a16:creationId xmlns:a16="http://schemas.microsoft.com/office/drawing/2014/main" id="{47E59F5A-F01C-48E6-35B9-05BB6D2F8666}"/>
                </a:ext>
              </a:extLst>
            </p:cNvPr>
            <p:cNvGrpSpPr/>
            <p:nvPr/>
          </p:nvGrpSpPr>
          <p:grpSpPr>
            <a:xfrm>
              <a:off x="18403017" y="10718966"/>
              <a:ext cx="193675" cy="141605"/>
              <a:chOff x="18403017" y="10718966"/>
              <a:chExt cx="193675" cy="141605"/>
            </a:xfrm>
          </p:grpSpPr>
          <p:pic>
            <p:nvPicPr>
              <p:cNvPr id="30" name="object 8">
                <a:extLst>
                  <a:ext uri="{FF2B5EF4-FFF2-40B4-BE49-F238E27FC236}">
                    <a16:creationId xmlns:a16="http://schemas.microsoft.com/office/drawing/2014/main" id="{56749815-EAC4-282C-57C7-ED87554416C5}"/>
                  </a:ext>
                </a:extLst>
              </p:cNvPr>
              <p:cNvPicPr/>
              <p:nvPr/>
            </p:nvPicPr>
            <p:blipFill>
              <a:blip r:embed="rId3" cstate="print"/>
              <a:stretch>
                <a:fillRect/>
              </a:stretch>
            </p:blipFill>
            <p:spPr>
              <a:xfrm>
                <a:off x="18519512" y="10785157"/>
                <a:ext cx="76783" cy="75201"/>
              </a:xfrm>
              <a:prstGeom prst="rect">
                <a:avLst/>
              </a:prstGeom>
            </p:spPr>
          </p:pic>
          <p:pic>
            <p:nvPicPr>
              <p:cNvPr id="31" name="object 9">
                <a:extLst>
                  <a:ext uri="{FF2B5EF4-FFF2-40B4-BE49-F238E27FC236}">
                    <a16:creationId xmlns:a16="http://schemas.microsoft.com/office/drawing/2014/main" id="{DA46C5CB-72CC-DC6C-E627-B0E5E406EB4C}"/>
                  </a:ext>
                </a:extLst>
              </p:cNvPr>
              <p:cNvPicPr/>
              <p:nvPr/>
            </p:nvPicPr>
            <p:blipFill>
              <a:blip r:embed="rId4" cstate="print"/>
              <a:stretch>
                <a:fillRect/>
              </a:stretch>
            </p:blipFill>
            <p:spPr>
              <a:xfrm>
                <a:off x="18403017" y="10718966"/>
                <a:ext cx="88049" cy="141388"/>
              </a:xfrm>
              <a:prstGeom prst="rect">
                <a:avLst/>
              </a:prstGeom>
            </p:spPr>
          </p:pic>
        </p:grpSp>
        <p:pic>
          <p:nvPicPr>
            <p:cNvPr id="23" name="object 10">
              <a:extLst>
                <a:ext uri="{FF2B5EF4-FFF2-40B4-BE49-F238E27FC236}">
                  <a16:creationId xmlns:a16="http://schemas.microsoft.com/office/drawing/2014/main" id="{8676A9E7-C903-13A4-BF42-BD2F998CA77A}"/>
                </a:ext>
              </a:extLst>
            </p:cNvPr>
            <p:cNvPicPr/>
            <p:nvPr/>
          </p:nvPicPr>
          <p:blipFill>
            <a:blip r:embed="rId5" cstate="print"/>
            <a:stretch>
              <a:fillRect/>
            </a:stretch>
          </p:blipFill>
          <p:spPr>
            <a:xfrm>
              <a:off x="17610720" y="10720942"/>
              <a:ext cx="98593" cy="137535"/>
            </a:xfrm>
            <a:prstGeom prst="rect">
              <a:avLst/>
            </a:prstGeom>
          </p:spPr>
        </p:pic>
        <p:pic>
          <p:nvPicPr>
            <p:cNvPr id="24" name="object 11">
              <a:extLst>
                <a:ext uri="{FF2B5EF4-FFF2-40B4-BE49-F238E27FC236}">
                  <a16:creationId xmlns:a16="http://schemas.microsoft.com/office/drawing/2014/main" id="{B0928163-1C8B-DFC7-FA1B-4460CBFD2A8F}"/>
                </a:ext>
              </a:extLst>
            </p:cNvPr>
            <p:cNvPicPr/>
            <p:nvPr/>
          </p:nvPicPr>
          <p:blipFill>
            <a:blip r:embed="rId6" cstate="print"/>
            <a:stretch>
              <a:fillRect/>
            </a:stretch>
          </p:blipFill>
          <p:spPr>
            <a:xfrm>
              <a:off x="17758285" y="10720378"/>
              <a:ext cx="127378" cy="138100"/>
            </a:xfrm>
            <a:prstGeom prst="rect">
              <a:avLst/>
            </a:prstGeom>
          </p:spPr>
        </p:pic>
        <p:pic>
          <p:nvPicPr>
            <p:cNvPr id="25" name="object 12">
              <a:extLst>
                <a:ext uri="{FF2B5EF4-FFF2-40B4-BE49-F238E27FC236}">
                  <a16:creationId xmlns:a16="http://schemas.microsoft.com/office/drawing/2014/main" id="{78FB6E91-DF8B-30E1-853A-179BA314856A}"/>
                </a:ext>
              </a:extLst>
            </p:cNvPr>
            <p:cNvPicPr/>
            <p:nvPr/>
          </p:nvPicPr>
          <p:blipFill>
            <a:blip r:embed="rId7" cstate="print"/>
            <a:stretch>
              <a:fillRect/>
            </a:stretch>
          </p:blipFill>
          <p:spPr>
            <a:xfrm>
              <a:off x="17942359" y="10720944"/>
              <a:ext cx="104981" cy="137535"/>
            </a:xfrm>
            <a:prstGeom prst="rect">
              <a:avLst/>
            </a:prstGeom>
          </p:spPr>
        </p:pic>
        <p:sp>
          <p:nvSpPr>
            <p:cNvPr id="26" name="object 13">
              <a:extLst>
                <a:ext uri="{FF2B5EF4-FFF2-40B4-BE49-F238E27FC236}">
                  <a16:creationId xmlns:a16="http://schemas.microsoft.com/office/drawing/2014/main" id="{06D63285-CDF9-0ADF-DFD2-A2335238E9F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7" name="object 14">
              <a:extLst>
                <a:ext uri="{FF2B5EF4-FFF2-40B4-BE49-F238E27FC236}">
                  <a16:creationId xmlns:a16="http://schemas.microsoft.com/office/drawing/2014/main" id="{00D0480D-ED9F-584C-4E1B-9201D3955BD9}"/>
                </a:ext>
              </a:extLst>
            </p:cNvPr>
            <p:cNvPicPr/>
            <p:nvPr/>
          </p:nvPicPr>
          <p:blipFill>
            <a:blip r:embed="rId8" cstate="print"/>
            <a:stretch>
              <a:fillRect/>
            </a:stretch>
          </p:blipFill>
          <p:spPr>
            <a:xfrm>
              <a:off x="18250089" y="10720945"/>
              <a:ext cx="103201" cy="137535"/>
            </a:xfrm>
            <a:prstGeom prst="rect">
              <a:avLst/>
            </a:prstGeom>
          </p:spPr>
        </p:pic>
        <p:pic>
          <p:nvPicPr>
            <p:cNvPr id="28" name="object 15">
              <a:extLst>
                <a:ext uri="{FF2B5EF4-FFF2-40B4-BE49-F238E27FC236}">
                  <a16:creationId xmlns:a16="http://schemas.microsoft.com/office/drawing/2014/main" id="{C6158F34-60A9-48FA-626C-844DF3AE15BA}"/>
                </a:ext>
              </a:extLst>
            </p:cNvPr>
            <p:cNvPicPr/>
            <p:nvPr/>
          </p:nvPicPr>
          <p:blipFill>
            <a:blip r:embed="rId9" cstate="print"/>
            <a:stretch>
              <a:fillRect/>
            </a:stretch>
          </p:blipFill>
          <p:spPr>
            <a:xfrm>
              <a:off x="16293188" y="10190702"/>
              <a:ext cx="2214001" cy="442412"/>
            </a:xfrm>
            <a:prstGeom prst="rect">
              <a:avLst/>
            </a:prstGeom>
          </p:spPr>
        </p:pic>
        <p:pic>
          <p:nvPicPr>
            <p:cNvPr id="29" name="object 16">
              <a:extLst>
                <a:ext uri="{FF2B5EF4-FFF2-40B4-BE49-F238E27FC236}">
                  <a16:creationId xmlns:a16="http://schemas.microsoft.com/office/drawing/2014/main" id="{975DF12A-A3BE-9B0B-7907-46EBE1F49B2D}"/>
                </a:ext>
              </a:extLst>
            </p:cNvPr>
            <p:cNvPicPr/>
            <p:nvPr/>
          </p:nvPicPr>
          <p:blipFill>
            <a:blip r:embed="rId10" cstate="print"/>
            <a:stretch>
              <a:fillRect/>
            </a:stretch>
          </p:blipFill>
          <p:spPr>
            <a:xfrm>
              <a:off x="14936478" y="10173792"/>
              <a:ext cx="1284986" cy="444322"/>
            </a:xfrm>
            <a:prstGeom prst="rect">
              <a:avLst/>
            </a:prstGeom>
          </p:spPr>
        </p:pic>
      </p:grpSp>
      <p:pic>
        <p:nvPicPr>
          <p:cNvPr id="2" name="Picture 1" descr="A picture containing indoor&#10;&#10;Description automatically generated">
            <a:extLst>
              <a:ext uri="{FF2B5EF4-FFF2-40B4-BE49-F238E27FC236}">
                <a16:creationId xmlns:a16="http://schemas.microsoft.com/office/drawing/2014/main" id="{726F2758-C144-A115-59FB-607C1D41D820}"/>
              </a:ext>
            </a:extLst>
          </p:cNvPr>
          <p:cNvPicPr>
            <a:picLocks noChangeAspect="1"/>
          </p:cNvPicPr>
          <p:nvPr userDrawn="1"/>
        </p:nvPicPr>
        <p:blipFill rotWithShape="1">
          <a:blip r:embed="rId11" cstate="hqprint">
            <a:extLst>
              <a:ext uri="{BEBA8EAE-BF5A-486C-A8C5-ECC9F3942E4B}">
                <a14:imgProps xmlns:a14="http://schemas.microsoft.com/office/drawing/2010/main">
                  <a14:imgLayer r:embed="rId12">
                    <a14:imgEffect>
                      <a14:colorTemperature colorTemp="4700"/>
                    </a14:imgEffect>
                  </a14:imgLayer>
                </a14:imgProps>
              </a:ext>
              <a:ext uri="{28A0092B-C50C-407E-A947-70E740481C1C}">
                <a14:useLocalDpi xmlns:a14="http://schemas.microsoft.com/office/drawing/2010/main"/>
              </a:ext>
            </a:extLst>
          </a:blip>
          <a:srcRect/>
          <a:stretch/>
        </p:blipFill>
        <p:spPr>
          <a:xfrm>
            <a:off x="0" y="0"/>
            <a:ext cx="12191037" cy="5959700"/>
          </a:xfrm>
          <a:prstGeom prst="rect">
            <a:avLst/>
          </a:prstGeom>
        </p:spPr>
      </p:pic>
      <p:sp>
        <p:nvSpPr>
          <p:cNvPr id="5" name="object 4">
            <a:extLst>
              <a:ext uri="{FF2B5EF4-FFF2-40B4-BE49-F238E27FC236}">
                <a16:creationId xmlns:a16="http://schemas.microsoft.com/office/drawing/2014/main" id="{78E5599C-B8B0-8BD4-D6C8-038881B923F6}"/>
              </a:ext>
            </a:extLst>
          </p:cNvPr>
          <p:cNvSpPr/>
          <p:nvPr userDrawn="1"/>
        </p:nvSpPr>
        <p:spPr>
          <a:xfrm>
            <a:off x="0" y="12957"/>
            <a:ext cx="6095519" cy="5943472"/>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sp>
        <p:nvSpPr>
          <p:cNvPr id="6" name="object 4">
            <a:extLst>
              <a:ext uri="{FF2B5EF4-FFF2-40B4-BE49-F238E27FC236}">
                <a16:creationId xmlns:a16="http://schemas.microsoft.com/office/drawing/2014/main" id="{A13D1479-0D1D-909F-E009-3547B10C5960}"/>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grpSp>
        <p:nvGrpSpPr>
          <p:cNvPr id="7" name="Group 6">
            <a:extLst>
              <a:ext uri="{FF2B5EF4-FFF2-40B4-BE49-F238E27FC236}">
                <a16:creationId xmlns:a16="http://schemas.microsoft.com/office/drawing/2014/main" id="{08C8661C-0E22-8865-9473-97A1CC9A6ECF}"/>
              </a:ext>
            </a:extLst>
          </p:cNvPr>
          <p:cNvGrpSpPr/>
          <p:nvPr userDrawn="1"/>
        </p:nvGrpSpPr>
        <p:grpSpPr>
          <a:xfrm>
            <a:off x="9057414" y="6169397"/>
            <a:ext cx="2219538" cy="416463"/>
            <a:chOff x="14936478" y="10173792"/>
            <a:chExt cx="3660214" cy="686779"/>
          </a:xfrm>
        </p:grpSpPr>
        <p:grpSp>
          <p:nvGrpSpPr>
            <p:cNvPr id="8" name="object 7">
              <a:extLst>
                <a:ext uri="{FF2B5EF4-FFF2-40B4-BE49-F238E27FC236}">
                  <a16:creationId xmlns:a16="http://schemas.microsoft.com/office/drawing/2014/main" id="{41293809-6403-EC4F-96F8-2F155FA6D700}"/>
                </a:ext>
              </a:extLst>
            </p:cNvPr>
            <p:cNvGrpSpPr/>
            <p:nvPr/>
          </p:nvGrpSpPr>
          <p:grpSpPr>
            <a:xfrm>
              <a:off x="18403017" y="10718966"/>
              <a:ext cx="193675" cy="141605"/>
              <a:chOff x="18403017" y="10718966"/>
              <a:chExt cx="193675" cy="141605"/>
            </a:xfrm>
          </p:grpSpPr>
          <p:pic>
            <p:nvPicPr>
              <p:cNvPr id="16" name="object 8">
                <a:extLst>
                  <a:ext uri="{FF2B5EF4-FFF2-40B4-BE49-F238E27FC236}">
                    <a16:creationId xmlns:a16="http://schemas.microsoft.com/office/drawing/2014/main" id="{B2B9C675-0250-43BF-3CA1-2ACB379928C7}"/>
                  </a:ext>
                </a:extLst>
              </p:cNvPr>
              <p:cNvPicPr/>
              <p:nvPr/>
            </p:nvPicPr>
            <p:blipFill>
              <a:blip r:embed="rId3" cstate="print"/>
              <a:stretch>
                <a:fillRect/>
              </a:stretch>
            </p:blipFill>
            <p:spPr>
              <a:xfrm>
                <a:off x="18519512" y="10785157"/>
                <a:ext cx="76783" cy="75201"/>
              </a:xfrm>
              <a:prstGeom prst="rect">
                <a:avLst/>
              </a:prstGeom>
            </p:spPr>
          </p:pic>
          <p:pic>
            <p:nvPicPr>
              <p:cNvPr id="17" name="object 9">
                <a:extLst>
                  <a:ext uri="{FF2B5EF4-FFF2-40B4-BE49-F238E27FC236}">
                    <a16:creationId xmlns:a16="http://schemas.microsoft.com/office/drawing/2014/main" id="{C6C4841D-C86F-3E61-ECEE-C710F88565D6}"/>
                  </a:ext>
                </a:extLst>
              </p:cNvPr>
              <p:cNvPicPr/>
              <p:nvPr/>
            </p:nvPicPr>
            <p:blipFill>
              <a:blip r:embed="rId4" cstate="print"/>
              <a:stretch>
                <a:fillRect/>
              </a:stretch>
            </p:blipFill>
            <p:spPr>
              <a:xfrm>
                <a:off x="18403017" y="10718966"/>
                <a:ext cx="88049" cy="141388"/>
              </a:xfrm>
              <a:prstGeom prst="rect">
                <a:avLst/>
              </a:prstGeom>
            </p:spPr>
          </p:pic>
        </p:grpSp>
        <p:pic>
          <p:nvPicPr>
            <p:cNvPr id="9" name="object 10">
              <a:extLst>
                <a:ext uri="{FF2B5EF4-FFF2-40B4-BE49-F238E27FC236}">
                  <a16:creationId xmlns:a16="http://schemas.microsoft.com/office/drawing/2014/main" id="{5F981A07-4012-2E48-00FF-8781803E7AFB}"/>
                </a:ext>
              </a:extLst>
            </p:cNvPr>
            <p:cNvPicPr/>
            <p:nvPr/>
          </p:nvPicPr>
          <p:blipFill>
            <a:blip r:embed="rId5" cstate="print"/>
            <a:stretch>
              <a:fillRect/>
            </a:stretch>
          </p:blipFill>
          <p:spPr>
            <a:xfrm>
              <a:off x="17610720" y="10720942"/>
              <a:ext cx="98593" cy="137535"/>
            </a:xfrm>
            <a:prstGeom prst="rect">
              <a:avLst/>
            </a:prstGeom>
          </p:spPr>
        </p:pic>
        <p:pic>
          <p:nvPicPr>
            <p:cNvPr id="10" name="object 11">
              <a:extLst>
                <a:ext uri="{FF2B5EF4-FFF2-40B4-BE49-F238E27FC236}">
                  <a16:creationId xmlns:a16="http://schemas.microsoft.com/office/drawing/2014/main" id="{F3C5E29E-D523-AEAF-8993-E6631D851B36}"/>
                </a:ext>
              </a:extLst>
            </p:cNvPr>
            <p:cNvPicPr/>
            <p:nvPr/>
          </p:nvPicPr>
          <p:blipFill>
            <a:blip r:embed="rId6" cstate="print"/>
            <a:stretch>
              <a:fillRect/>
            </a:stretch>
          </p:blipFill>
          <p:spPr>
            <a:xfrm>
              <a:off x="17758285" y="10720378"/>
              <a:ext cx="127378" cy="138100"/>
            </a:xfrm>
            <a:prstGeom prst="rect">
              <a:avLst/>
            </a:prstGeom>
          </p:spPr>
        </p:pic>
        <p:pic>
          <p:nvPicPr>
            <p:cNvPr id="11" name="object 12">
              <a:extLst>
                <a:ext uri="{FF2B5EF4-FFF2-40B4-BE49-F238E27FC236}">
                  <a16:creationId xmlns:a16="http://schemas.microsoft.com/office/drawing/2014/main" id="{D5CB4835-35AC-BA05-C6BA-3C8DD3236DD2}"/>
                </a:ext>
              </a:extLst>
            </p:cNvPr>
            <p:cNvPicPr/>
            <p:nvPr/>
          </p:nvPicPr>
          <p:blipFill>
            <a:blip r:embed="rId7" cstate="print"/>
            <a:stretch>
              <a:fillRect/>
            </a:stretch>
          </p:blipFill>
          <p:spPr>
            <a:xfrm>
              <a:off x="17942359" y="10720944"/>
              <a:ext cx="104981" cy="137535"/>
            </a:xfrm>
            <a:prstGeom prst="rect">
              <a:avLst/>
            </a:prstGeom>
          </p:spPr>
        </p:pic>
        <p:sp>
          <p:nvSpPr>
            <p:cNvPr id="12" name="object 13">
              <a:extLst>
                <a:ext uri="{FF2B5EF4-FFF2-40B4-BE49-F238E27FC236}">
                  <a16:creationId xmlns:a16="http://schemas.microsoft.com/office/drawing/2014/main" id="{8BA9363A-E825-2C3F-500B-6B9F952AA6B8}"/>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3" name="object 14">
              <a:extLst>
                <a:ext uri="{FF2B5EF4-FFF2-40B4-BE49-F238E27FC236}">
                  <a16:creationId xmlns:a16="http://schemas.microsoft.com/office/drawing/2014/main" id="{F2CFE6F2-2047-BFFC-3F46-E1CC8D8BFA42}"/>
                </a:ext>
              </a:extLst>
            </p:cNvPr>
            <p:cNvPicPr/>
            <p:nvPr/>
          </p:nvPicPr>
          <p:blipFill>
            <a:blip r:embed="rId8" cstate="print"/>
            <a:stretch>
              <a:fillRect/>
            </a:stretch>
          </p:blipFill>
          <p:spPr>
            <a:xfrm>
              <a:off x="18250089" y="10720945"/>
              <a:ext cx="103201" cy="137535"/>
            </a:xfrm>
            <a:prstGeom prst="rect">
              <a:avLst/>
            </a:prstGeom>
          </p:spPr>
        </p:pic>
        <p:pic>
          <p:nvPicPr>
            <p:cNvPr id="14" name="object 15">
              <a:extLst>
                <a:ext uri="{FF2B5EF4-FFF2-40B4-BE49-F238E27FC236}">
                  <a16:creationId xmlns:a16="http://schemas.microsoft.com/office/drawing/2014/main" id="{14BFF986-02A3-D23E-D1E8-F8837CC6EF13}"/>
                </a:ext>
              </a:extLst>
            </p:cNvPr>
            <p:cNvPicPr/>
            <p:nvPr/>
          </p:nvPicPr>
          <p:blipFill>
            <a:blip r:embed="rId9" cstate="print"/>
            <a:stretch>
              <a:fillRect/>
            </a:stretch>
          </p:blipFill>
          <p:spPr>
            <a:xfrm>
              <a:off x="16293188" y="10190702"/>
              <a:ext cx="2214001" cy="442412"/>
            </a:xfrm>
            <a:prstGeom prst="rect">
              <a:avLst/>
            </a:prstGeom>
          </p:spPr>
        </p:pic>
        <p:pic>
          <p:nvPicPr>
            <p:cNvPr id="15" name="object 16">
              <a:extLst>
                <a:ext uri="{FF2B5EF4-FFF2-40B4-BE49-F238E27FC236}">
                  <a16:creationId xmlns:a16="http://schemas.microsoft.com/office/drawing/2014/main" id="{93E231E1-0A1C-793E-D6E6-3A2A25475CB2}"/>
                </a:ext>
              </a:extLst>
            </p:cNvPr>
            <p:cNvPicPr/>
            <p:nvPr/>
          </p:nvPicPr>
          <p:blipFill>
            <a:blip r:embed="rId10" cstate="print"/>
            <a:stretch>
              <a:fillRect/>
            </a:stretch>
          </p:blipFill>
          <p:spPr>
            <a:xfrm>
              <a:off x="14936478" y="10173792"/>
              <a:ext cx="1284986" cy="444322"/>
            </a:xfrm>
            <a:prstGeom prst="rect">
              <a:avLst/>
            </a:prstGeom>
          </p:spPr>
        </p:pic>
      </p:grpSp>
    </p:spTree>
    <p:extLst>
      <p:ext uri="{BB962C8B-B14F-4D97-AF65-F5344CB8AC3E}">
        <p14:creationId xmlns:p14="http://schemas.microsoft.com/office/powerpoint/2010/main" val="462293252"/>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p:cSld name="Tagalongs Red Banner">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0" y="1523894"/>
            <a:ext cx="12191037"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3">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99"/>
          </a:xfrm>
          <a:prstGeom prst="rect">
            <a:avLst/>
          </a:prstGeom>
        </p:spPr>
        <p:txBody>
          <a:bodyPr/>
          <a:lstStyle>
            <a:lvl1pPr algn="ctr">
              <a:defRPr sz="2668"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950353"/>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object 4">
            <a:extLst>
              <a:ext uri="{FF2B5EF4-FFF2-40B4-BE49-F238E27FC236}">
                <a16:creationId xmlns:a16="http://schemas.microsoft.com/office/drawing/2014/main" id="{1CD91806-93EE-2F04-F7A8-ACD4E763FE47}"/>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sp>
        <p:nvSpPr>
          <p:cNvPr id="2" name="object 2">
            <a:extLst>
              <a:ext uri="{FF2B5EF4-FFF2-40B4-BE49-F238E27FC236}">
                <a16:creationId xmlns:a16="http://schemas.microsoft.com/office/drawing/2014/main" id="{C4E93738-D40D-FF0C-8881-B8431D181D21}"/>
              </a:ext>
            </a:extLst>
          </p:cNvPr>
          <p:cNvSpPr/>
          <p:nvPr userDrawn="1"/>
        </p:nvSpPr>
        <p:spPr>
          <a:xfrm>
            <a:off x="0" y="1523893"/>
            <a:ext cx="12191037"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F1544F">
              <a:alpha val="90000"/>
            </a:srgbClr>
          </a:solidFill>
        </p:spPr>
        <p:txBody>
          <a:bodyPr wrap="square" lIns="0" tIns="0" rIns="0" bIns="0" rtlCol="0"/>
          <a:lstStyle/>
          <a:p>
            <a:endParaRPr sz="1092"/>
          </a:p>
        </p:txBody>
      </p:sp>
      <p:grpSp>
        <p:nvGrpSpPr>
          <p:cNvPr id="4" name="Group 3">
            <a:extLst>
              <a:ext uri="{FF2B5EF4-FFF2-40B4-BE49-F238E27FC236}">
                <a16:creationId xmlns:a16="http://schemas.microsoft.com/office/drawing/2014/main" id="{4AD43E2C-177F-DA97-292D-F2BA8D0866A3}"/>
              </a:ext>
            </a:extLst>
          </p:cNvPr>
          <p:cNvGrpSpPr/>
          <p:nvPr userDrawn="1"/>
        </p:nvGrpSpPr>
        <p:grpSpPr>
          <a:xfrm>
            <a:off x="9057414" y="6169397"/>
            <a:ext cx="2219538" cy="416463"/>
            <a:chOff x="14936478" y="10173792"/>
            <a:chExt cx="3660214" cy="686779"/>
          </a:xfrm>
        </p:grpSpPr>
        <p:grpSp>
          <p:nvGrpSpPr>
            <p:cNvPr id="5" name="object 7">
              <a:extLst>
                <a:ext uri="{FF2B5EF4-FFF2-40B4-BE49-F238E27FC236}">
                  <a16:creationId xmlns:a16="http://schemas.microsoft.com/office/drawing/2014/main" id="{32049332-A272-EDA1-F89C-34F62B09E03A}"/>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E5D77E28-2DF3-202A-6D3A-500C1F663BFD}"/>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88BFF140-C9C2-C850-360E-1C1096D8500B}"/>
                  </a:ext>
                </a:extLst>
              </p:cNvPr>
              <p:cNvPicPr/>
              <p:nvPr/>
            </p:nvPicPr>
            <p:blipFill>
              <a:blip r:embed="rId3" cstate="print"/>
              <a:stretch>
                <a:fillRect/>
              </a:stretch>
            </p:blipFill>
            <p:spPr>
              <a:xfrm>
                <a:off x="18403017" y="10718966"/>
                <a:ext cx="88049" cy="141388"/>
              </a:xfrm>
              <a:prstGeom prst="rect">
                <a:avLst/>
              </a:prstGeom>
            </p:spPr>
          </p:pic>
        </p:grpSp>
        <p:pic>
          <p:nvPicPr>
            <p:cNvPr id="20" name="object 10">
              <a:extLst>
                <a:ext uri="{FF2B5EF4-FFF2-40B4-BE49-F238E27FC236}">
                  <a16:creationId xmlns:a16="http://schemas.microsoft.com/office/drawing/2014/main" id="{1174395F-06D6-4943-E219-4A434C69A1EE}"/>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4585F858-8824-760A-7E95-D2DF4DF1602F}"/>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D4E6A8CB-9741-E03F-DCB2-904319645BE0}"/>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ED127D4C-9EC3-0B3A-7F79-D7877457B3D4}"/>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76B7A512-95D3-992D-E4A6-6D73A7A73956}"/>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BD60387B-A0E6-0B39-7E88-B087AD6AE2EB}"/>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824DF962-752B-37E8-FD38-C18DC1A3FA11}"/>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D5DF37E2-2569-D35C-BF31-174AD596BBD1}"/>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spTree>
    <p:extLst>
      <p:ext uri="{BB962C8B-B14F-4D97-AF65-F5344CB8AC3E}">
        <p14:creationId xmlns:p14="http://schemas.microsoft.com/office/powerpoint/2010/main" val="3449433180"/>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p:cSld name="Tagalongs Red Image Banner">
    <p:spTree>
      <p:nvGrpSpPr>
        <p:cNvPr id="1" name=""/>
        <p:cNvGrpSpPr/>
        <p:nvPr/>
      </p:nvGrpSpPr>
      <p:grpSpPr>
        <a:xfrm>
          <a:off x="0" y="0"/>
          <a:ext cx="0" cy="0"/>
          <a:chOff x="0" y="0"/>
          <a:chExt cx="0" cy="0"/>
        </a:xfrm>
      </p:grpSpPr>
      <p:pic>
        <p:nvPicPr>
          <p:cNvPr id="4" name="Picture 3" descr="A picture containing food, fruit, pastry, displayed&#10;&#10;Description automatically generated">
            <a:extLst>
              <a:ext uri="{FF2B5EF4-FFF2-40B4-BE49-F238E27FC236}">
                <a16:creationId xmlns:a16="http://schemas.microsoft.com/office/drawing/2014/main" id="{0E5D7C02-5A2C-6BE5-3225-3C8351B0E506}"/>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1587390"/>
            <a:ext cx="12191037" cy="4355794"/>
          </a:xfrm>
          <a:prstGeom prst="rect">
            <a:avLst/>
          </a:prstGeom>
        </p:spPr>
      </p:pic>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3"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4"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5"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6"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7"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8"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9"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10"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99"/>
          </a:xfrm>
          <a:prstGeom prst="rect">
            <a:avLst/>
          </a:prstGeom>
        </p:spPr>
        <p:txBody>
          <a:bodyPr/>
          <a:lstStyle>
            <a:lvl1pPr algn="ctr">
              <a:defRPr sz="2668"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1CD91806-93EE-2F04-F7A8-ACD4E763FE47}"/>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sp>
        <p:nvSpPr>
          <p:cNvPr id="31" name="Rectangle 30">
            <a:extLst>
              <a:ext uri="{FF2B5EF4-FFF2-40B4-BE49-F238E27FC236}">
                <a16:creationId xmlns:a16="http://schemas.microsoft.com/office/drawing/2014/main" id="{55729BB6-B42E-BB9C-7307-784C43F09F44}"/>
              </a:ext>
            </a:extLst>
          </p:cNvPr>
          <p:cNvSpPr/>
          <p:nvPr/>
        </p:nvSpPr>
        <p:spPr>
          <a:xfrm>
            <a:off x="914328"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2" name="Rectangle 31">
            <a:extLst>
              <a:ext uri="{FF2B5EF4-FFF2-40B4-BE49-F238E27FC236}">
                <a16:creationId xmlns:a16="http://schemas.microsoft.com/office/drawing/2014/main" id="{CA845B9A-EE38-FABD-2C8D-3D338BD1D298}"/>
              </a:ext>
            </a:extLst>
          </p:cNvPr>
          <p:cNvSpPr/>
          <p:nvPr/>
        </p:nvSpPr>
        <p:spPr>
          <a:xfrm>
            <a:off x="4402445"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3" name="Rectangle 32">
            <a:extLst>
              <a:ext uri="{FF2B5EF4-FFF2-40B4-BE49-F238E27FC236}">
                <a16:creationId xmlns:a16="http://schemas.microsoft.com/office/drawing/2014/main" id="{800AB4BB-5F25-4887-935D-26BE05FC56A9}"/>
              </a:ext>
            </a:extLst>
          </p:cNvPr>
          <p:cNvSpPr/>
          <p:nvPr/>
        </p:nvSpPr>
        <p:spPr>
          <a:xfrm>
            <a:off x="7890561" y="2196947"/>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4" name="Text Placeholder 3">
            <a:extLst>
              <a:ext uri="{FF2B5EF4-FFF2-40B4-BE49-F238E27FC236}">
                <a16:creationId xmlns:a16="http://schemas.microsoft.com/office/drawing/2014/main" id="{EC014642-BFFD-4096-FC82-3ABEC1A57787}"/>
              </a:ext>
            </a:extLst>
          </p:cNvPr>
          <p:cNvSpPr>
            <a:spLocks noGrp="1"/>
          </p:cNvSpPr>
          <p:nvPr>
            <p:ph type="body" sz="quarter" idx="10"/>
          </p:nvPr>
        </p:nvSpPr>
        <p:spPr>
          <a:xfrm>
            <a:off x="1198022" y="2412430"/>
            <a:ext cx="2772441" cy="1437097"/>
          </a:xfrm>
          <a:prstGeom prst="rect">
            <a:avLst/>
          </a:prstGeom>
        </p:spPr>
        <p:txBody>
          <a:bodyPr/>
          <a:lstStyle>
            <a:lvl1pPr>
              <a:defRPr sz="1940"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3"/>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3"/>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3"/>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3"/>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3">
            <a:extLst>
              <a:ext uri="{FF2B5EF4-FFF2-40B4-BE49-F238E27FC236}">
                <a16:creationId xmlns:a16="http://schemas.microsoft.com/office/drawing/2014/main" id="{A05B87A5-BFED-99D9-4840-369E1F9AC9EA}"/>
              </a:ext>
            </a:extLst>
          </p:cNvPr>
          <p:cNvSpPr>
            <a:spLocks noGrp="1"/>
          </p:cNvSpPr>
          <p:nvPr>
            <p:ph type="body" sz="quarter" idx="11"/>
          </p:nvPr>
        </p:nvSpPr>
        <p:spPr>
          <a:xfrm>
            <a:off x="4705481" y="2412430"/>
            <a:ext cx="2772441" cy="1437097"/>
          </a:xfrm>
          <a:prstGeom prst="rect">
            <a:avLst/>
          </a:prstGeom>
        </p:spPr>
        <p:txBody>
          <a:bodyPr/>
          <a:lstStyle>
            <a:lvl1pPr>
              <a:defRPr sz="1940"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3"/>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3"/>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3"/>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3"/>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3">
            <a:extLst>
              <a:ext uri="{FF2B5EF4-FFF2-40B4-BE49-F238E27FC236}">
                <a16:creationId xmlns:a16="http://schemas.microsoft.com/office/drawing/2014/main" id="{31177C44-6048-76CB-2DE7-E29C650BADE3}"/>
              </a:ext>
            </a:extLst>
          </p:cNvPr>
          <p:cNvSpPr>
            <a:spLocks noGrp="1"/>
          </p:cNvSpPr>
          <p:nvPr>
            <p:ph type="body" sz="quarter" idx="12"/>
          </p:nvPr>
        </p:nvSpPr>
        <p:spPr>
          <a:xfrm>
            <a:off x="8200047" y="2412430"/>
            <a:ext cx="2772441" cy="1437097"/>
          </a:xfrm>
          <a:prstGeom prst="rect">
            <a:avLst/>
          </a:prstGeom>
        </p:spPr>
        <p:txBody>
          <a:bodyPr/>
          <a:lstStyle>
            <a:lvl1pPr>
              <a:defRPr sz="1940"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3"/>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3"/>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3"/>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3"/>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A picture containing food, fruit, pastry, displayed&#10;&#10;Description automatically generated">
            <a:extLst>
              <a:ext uri="{FF2B5EF4-FFF2-40B4-BE49-F238E27FC236}">
                <a16:creationId xmlns:a16="http://schemas.microsoft.com/office/drawing/2014/main" id="{851E36CC-A582-2DAA-D659-3B7AE0097607}"/>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1587389"/>
            <a:ext cx="12191037" cy="4355794"/>
          </a:xfrm>
          <a:prstGeom prst="rect">
            <a:avLst/>
          </a:prstGeom>
        </p:spPr>
      </p:pic>
      <p:grpSp>
        <p:nvGrpSpPr>
          <p:cNvPr id="5" name="Group 4">
            <a:extLst>
              <a:ext uri="{FF2B5EF4-FFF2-40B4-BE49-F238E27FC236}">
                <a16:creationId xmlns:a16="http://schemas.microsoft.com/office/drawing/2014/main" id="{A6A1CC33-90E1-03CB-D8A5-834BD0237023}"/>
              </a:ext>
            </a:extLst>
          </p:cNvPr>
          <p:cNvGrpSpPr/>
          <p:nvPr userDrawn="1"/>
        </p:nvGrpSpPr>
        <p:grpSpPr>
          <a:xfrm>
            <a:off x="9057414" y="6169397"/>
            <a:ext cx="2219538" cy="416463"/>
            <a:chOff x="14936478" y="10173792"/>
            <a:chExt cx="3660214" cy="686779"/>
          </a:xfrm>
        </p:grpSpPr>
        <p:grpSp>
          <p:nvGrpSpPr>
            <p:cNvPr id="18" name="object 7">
              <a:extLst>
                <a:ext uri="{FF2B5EF4-FFF2-40B4-BE49-F238E27FC236}">
                  <a16:creationId xmlns:a16="http://schemas.microsoft.com/office/drawing/2014/main" id="{8A944C91-BC03-B772-2A57-6F614D4D9E50}"/>
                </a:ext>
              </a:extLst>
            </p:cNvPr>
            <p:cNvGrpSpPr/>
            <p:nvPr/>
          </p:nvGrpSpPr>
          <p:grpSpPr>
            <a:xfrm>
              <a:off x="18403017" y="10718966"/>
              <a:ext cx="193675" cy="141605"/>
              <a:chOff x="18403017" y="10718966"/>
              <a:chExt cx="193675" cy="141605"/>
            </a:xfrm>
          </p:grpSpPr>
          <p:pic>
            <p:nvPicPr>
              <p:cNvPr id="26" name="object 8">
                <a:extLst>
                  <a:ext uri="{FF2B5EF4-FFF2-40B4-BE49-F238E27FC236}">
                    <a16:creationId xmlns:a16="http://schemas.microsoft.com/office/drawing/2014/main" id="{41B73771-BABA-0BCA-A99C-514ACD67AA1F}"/>
                  </a:ext>
                </a:extLst>
              </p:cNvPr>
              <p:cNvPicPr/>
              <p:nvPr/>
            </p:nvPicPr>
            <p:blipFill>
              <a:blip r:embed="rId3" cstate="print"/>
              <a:stretch>
                <a:fillRect/>
              </a:stretch>
            </p:blipFill>
            <p:spPr>
              <a:xfrm>
                <a:off x="18519512" y="10785157"/>
                <a:ext cx="76783" cy="75201"/>
              </a:xfrm>
              <a:prstGeom prst="rect">
                <a:avLst/>
              </a:prstGeom>
            </p:spPr>
          </p:pic>
          <p:pic>
            <p:nvPicPr>
              <p:cNvPr id="27" name="object 9">
                <a:extLst>
                  <a:ext uri="{FF2B5EF4-FFF2-40B4-BE49-F238E27FC236}">
                    <a16:creationId xmlns:a16="http://schemas.microsoft.com/office/drawing/2014/main" id="{2CD26E11-FBBF-8278-A8E6-6FFF089F6394}"/>
                  </a:ext>
                </a:extLst>
              </p:cNvPr>
              <p:cNvPicPr/>
              <p:nvPr/>
            </p:nvPicPr>
            <p:blipFill>
              <a:blip r:embed="rId4" cstate="print"/>
              <a:stretch>
                <a:fillRect/>
              </a:stretch>
            </p:blipFill>
            <p:spPr>
              <a:xfrm>
                <a:off x="18403017" y="10718966"/>
                <a:ext cx="88049" cy="141388"/>
              </a:xfrm>
              <a:prstGeom prst="rect">
                <a:avLst/>
              </a:prstGeom>
            </p:spPr>
          </p:pic>
        </p:grpSp>
        <p:pic>
          <p:nvPicPr>
            <p:cNvPr id="19" name="object 10">
              <a:extLst>
                <a:ext uri="{FF2B5EF4-FFF2-40B4-BE49-F238E27FC236}">
                  <a16:creationId xmlns:a16="http://schemas.microsoft.com/office/drawing/2014/main" id="{1FC3BFE0-FE53-50E5-E262-6A1121933DED}"/>
                </a:ext>
              </a:extLst>
            </p:cNvPr>
            <p:cNvPicPr/>
            <p:nvPr/>
          </p:nvPicPr>
          <p:blipFill>
            <a:blip r:embed="rId5" cstate="print"/>
            <a:stretch>
              <a:fillRect/>
            </a:stretch>
          </p:blipFill>
          <p:spPr>
            <a:xfrm>
              <a:off x="17610720" y="10720942"/>
              <a:ext cx="98593" cy="137535"/>
            </a:xfrm>
            <a:prstGeom prst="rect">
              <a:avLst/>
            </a:prstGeom>
          </p:spPr>
        </p:pic>
        <p:pic>
          <p:nvPicPr>
            <p:cNvPr id="20" name="object 11">
              <a:extLst>
                <a:ext uri="{FF2B5EF4-FFF2-40B4-BE49-F238E27FC236}">
                  <a16:creationId xmlns:a16="http://schemas.microsoft.com/office/drawing/2014/main" id="{AA08B666-ECCE-12EF-E5F6-C7931BA1CC34}"/>
                </a:ext>
              </a:extLst>
            </p:cNvPr>
            <p:cNvPicPr/>
            <p:nvPr/>
          </p:nvPicPr>
          <p:blipFill>
            <a:blip r:embed="rId6" cstate="print"/>
            <a:stretch>
              <a:fillRect/>
            </a:stretch>
          </p:blipFill>
          <p:spPr>
            <a:xfrm>
              <a:off x="17758285" y="10720378"/>
              <a:ext cx="127378" cy="138100"/>
            </a:xfrm>
            <a:prstGeom prst="rect">
              <a:avLst/>
            </a:prstGeom>
          </p:spPr>
        </p:pic>
        <p:pic>
          <p:nvPicPr>
            <p:cNvPr id="21" name="object 12">
              <a:extLst>
                <a:ext uri="{FF2B5EF4-FFF2-40B4-BE49-F238E27FC236}">
                  <a16:creationId xmlns:a16="http://schemas.microsoft.com/office/drawing/2014/main" id="{940284F7-CA34-8891-6BAA-AE533AB01B6D}"/>
                </a:ext>
              </a:extLst>
            </p:cNvPr>
            <p:cNvPicPr/>
            <p:nvPr/>
          </p:nvPicPr>
          <p:blipFill>
            <a:blip r:embed="rId7" cstate="print"/>
            <a:stretch>
              <a:fillRect/>
            </a:stretch>
          </p:blipFill>
          <p:spPr>
            <a:xfrm>
              <a:off x="17942359" y="10720944"/>
              <a:ext cx="104981" cy="137535"/>
            </a:xfrm>
            <a:prstGeom prst="rect">
              <a:avLst/>
            </a:prstGeom>
          </p:spPr>
        </p:pic>
        <p:sp>
          <p:nvSpPr>
            <p:cNvPr id="22" name="object 13">
              <a:extLst>
                <a:ext uri="{FF2B5EF4-FFF2-40B4-BE49-F238E27FC236}">
                  <a16:creationId xmlns:a16="http://schemas.microsoft.com/office/drawing/2014/main" id="{8F624462-12C0-339A-E3C4-73A857EB3CB7}"/>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3" name="object 14">
              <a:extLst>
                <a:ext uri="{FF2B5EF4-FFF2-40B4-BE49-F238E27FC236}">
                  <a16:creationId xmlns:a16="http://schemas.microsoft.com/office/drawing/2014/main" id="{3CFA6316-3F7A-5135-7E4C-872D8D188CB4}"/>
                </a:ext>
              </a:extLst>
            </p:cNvPr>
            <p:cNvPicPr/>
            <p:nvPr/>
          </p:nvPicPr>
          <p:blipFill>
            <a:blip r:embed="rId8" cstate="print"/>
            <a:stretch>
              <a:fillRect/>
            </a:stretch>
          </p:blipFill>
          <p:spPr>
            <a:xfrm>
              <a:off x="18250089" y="10720945"/>
              <a:ext cx="103201" cy="137535"/>
            </a:xfrm>
            <a:prstGeom prst="rect">
              <a:avLst/>
            </a:prstGeom>
          </p:spPr>
        </p:pic>
        <p:pic>
          <p:nvPicPr>
            <p:cNvPr id="24" name="object 15">
              <a:extLst>
                <a:ext uri="{FF2B5EF4-FFF2-40B4-BE49-F238E27FC236}">
                  <a16:creationId xmlns:a16="http://schemas.microsoft.com/office/drawing/2014/main" id="{0DE58DF7-45B5-A561-7893-A9D146D41DED}"/>
                </a:ext>
              </a:extLst>
            </p:cNvPr>
            <p:cNvPicPr/>
            <p:nvPr/>
          </p:nvPicPr>
          <p:blipFill>
            <a:blip r:embed="rId9" cstate="print"/>
            <a:stretch>
              <a:fillRect/>
            </a:stretch>
          </p:blipFill>
          <p:spPr>
            <a:xfrm>
              <a:off x="16293188" y="10190702"/>
              <a:ext cx="2214001" cy="442412"/>
            </a:xfrm>
            <a:prstGeom prst="rect">
              <a:avLst/>
            </a:prstGeom>
          </p:spPr>
        </p:pic>
        <p:pic>
          <p:nvPicPr>
            <p:cNvPr id="25" name="object 16">
              <a:extLst>
                <a:ext uri="{FF2B5EF4-FFF2-40B4-BE49-F238E27FC236}">
                  <a16:creationId xmlns:a16="http://schemas.microsoft.com/office/drawing/2014/main" id="{F7AF384D-8761-F962-38B8-02FAA022A23C}"/>
                </a:ext>
              </a:extLst>
            </p:cNvPr>
            <p:cNvPicPr/>
            <p:nvPr/>
          </p:nvPicPr>
          <p:blipFill>
            <a:blip r:embed="rId10" cstate="print"/>
            <a:stretch>
              <a:fillRect/>
            </a:stretch>
          </p:blipFill>
          <p:spPr>
            <a:xfrm>
              <a:off x="14936478" y="10173792"/>
              <a:ext cx="1284986" cy="444322"/>
            </a:xfrm>
            <a:prstGeom prst="rect">
              <a:avLst/>
            </a:prstGeom>
          </p:spPr>
        </p:pic>
      </p:grpSp>
      <p:sp>
        <p:nvSpPr>
          <p:cNvPr id="28" name="object 4">
            <a:extLst>
              <a:ext uri="{FF2B5EF4-FFF2-40B4-BE49-F238E27FC236}">
                <a16:creationId xmlns:a16="http://schemas.microsoft.com/office/drawing/2014/main" id="{6B95108B-88A6-A328-6690-8A6445898032}"/>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sp>
        <p:nvSpPr>
          <p:cNvPr id="29" name="Rectangle 28">
            <a:extLst>
              <a:ext uri="{FF2B5EF4-FFF2-40B4-BE49-F238E27FC236}">
                <a16:creationId xmlns:a16="http://schemas.microsoft.com/office/drawing/2014/main" id="{CC6D7E45-D79D-58BB-0E8B-771A5C7E4B22}"/>
              </a:ext>
            </a:extLst>
          </p:cNvPr>
          <p:cNvSpPr/>
          <p:nvPr userDrawn="1"/>
        </p:nvSpPr>
        <p:spPr>
          <a:xfrm>
            <a:off x="914327"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0" name="Rectangle 29">
            <a:extLst>
              <a:ext uri="{FF2B5EF4-FFF2-40B4-BE49-F238E27FC236}">
                <a16:creationId xmlns:a16="http://schemas.microsoft.com/office/drawing/2014/main" id="{E4AC6E6F-CF79-060E-23EC-69F3B8C954D2}"/>
              </a:ext>
            </a:extLst>
          </p:cNvPr>
          <p:cNvSpPr/>
          <p:nvPr userDrawn="1"/>
        </p:nvSpPr>
        <p:spPr>
          <a:xfrm>
            <a:off x="4402444"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7" name="Rectangle 36">
            <a:extLst>
              <a:ext uri="{FF2B5EF4-FFF2-40B4-BE49-F238E27FC236}">
                <a16:creationId xmlns:a16="http://schemas.microsoft.com/office/drawing/2014/main" id="{D9355881-4487-E455-1FD8-296F15E3792E}"/>
              </a:ext>
            </a:extLst>
          </p:cNvPr>
          <p:cNvSpPr/>
          <p:nvPr userDrawn="1"/>
        </p:nvSpPr>
        <p:spPr>
          <a:xfrm>
            <a:off x="7890561"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Tree>
    <p:extLst>
      <p:ext uri="{BB962C8B-B14F-4D97-AF65-F5344CB8AC3E}">
        <p14:creationId xmlns:p14="http://schemas.microsoft.com/office/powerpoint/2010/main" val="3606228441"/>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Tagalongs Red Full">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p:nvSpPr>
        <p:spPr>
          <a:xfrm>
            <a:off x="0" y="1"/>
            <a:ext cx="12192000" cy="5943279"/>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3">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p:nvGrpSpPr>
        <p:grpSpPr>
          <a:xfrm>
            <a:off x="9057414" y="6169398"/>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8"/>
            <a:ext cx="5257529" cy="1138479"/>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7"/>
            <a:ext cx="5257529" cy="410599"/>
          </a:xfrm>
          <a:prstGeom prst="rect">
            <a:avLst/>
          </a:prstGeom>
        </p:spPr>
        <p:txBody>
          <a:bodyPr/>
          <a:lstStyle>
            <a:lvl1pPr>
              <a:defRPr sz="2668"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90F58338-626B-0999-211D-48FE5A20AA56}"/>
              </a:ext>
            </a:extLst>
          </p:cNvPr>
          <p:cNvSpPr/>
          <p:nvPr/>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sp>
        <p:nvSpPr>
          <p:cNvPr id="4" name="object 2">
            <a:extLst>
              <a:ext uri="{FF2B5EF4-FFF2-40B4-BE49-F238E27FC236}">
                <a16:creationId xmlns:a16="http://schemas.microsoft.com/office/drawing/2014/main" id="{6F60C18D-E893-427D-87E4-F19164E3840E}"/>
              </a:ext>
            </a:extLst>
          </p:cNvPr>
          <p:cNvSpPr/>
          <p:nvPr userDrawn="1"/>
        </p:nvSpPr>
        <p:spPr>
          <a:xfrm>
            <a:off x="0" y="0"/>
            <a:ext cx="12192000" cy="5943279"/>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F1544F">
              <a:alpha val="90000"/>
            </a:srgbClr>
          </a:solidFill>
        </p:spPr>
        <p:txBody>
          <a:bodyPr wrap="square" lIns="0" tIns="0" rIns="0" bIns="0" rtlCol="0"/>
          <a:lstStyle/>
          <a:p>
            <a:endParaRPr sz="1092"/>
          </a:p>
        </p:txBody>
      </p:sp>
      <p:grpSp>
        <p:nvGrpSpPr>
          <p:cNvPr id="5" name="Group 4">
            <a:extLst>
              <a:ext uri="{FF2B5EF4-FFF2-40B4-BE49-F238E27FC236}">
                <a16:creationId xmlns:a16="http://schemas.microsoft.com/office/drawing/2014/main" id="{7AEFEEAD-9E76-587C-98F9-FDD30BF56EC6}"/>
              </a:ext>
            </a:extLst>
          </p:cNvPr>
          <p:cNvGrpSpPr/>
          <p:nvPr userDrawn="1"/>
        </p:nvGrpSpPr>
        <p:grpSpPr>
          <a:xfrm>
            <a:off x="9057414" y="6169397"/>
            <a:ext cx="2219538" cy="416463"/>
            <a:chOff x="14936478" y="10173792"/>
            <a:chExt cx="3660214" cy="686779"/>
          </a:xfrm>
        </p:grpSpPr>
        <p:grpSp>
          <p:nvGrpSpPr>
            <p:cNvPr id="17" name="object 7">
              <a:extLst>
                <a:ext uri="{FF2B5EF4-FFF2-40B4-BE49-F238E27FC236}">
                  <a16:creationId xmlns:a16="http://schemas.microsoft.com/office/drawing/2014/main" id="{86327DD3-87FD-80C9-998A-C8BD63E7A7D1}"/>
                </a:ext>
              </a:extLst>
            </p:cNvPr>
            <p:cNvGrpSpPr/>
            <p:nvPr/>
          </p:nvGrpSpPr>
          <p:grpSpPr>
            <a:xfrm>
              <a:off x="18403017" y="10718966"/>
              <a:ext cx="193675" cy="141605"/>
              <a:chOff x="18403017" y="10718966"/>
              <a:chExt cx="193675" cy="141605"/>
            </a:xfrm>
          </p:grpSpPr>
          <p:pic>
            <p:nvPicPr>
              <p:cNvPr id="27" name="object 8">
                <a:extLst>
                  <a:ext uri="{FF2B5EF4-FFF2-40B4-BE49-F238E27FC236}">
                    <a16:creationId xmlns:a16="http://schemas.microsoft.com/office/drawing/2014/main" id="{6A78FCE8-9D03-8FA9-D243-73A5628940AD}"/>
                  </a:ext>
                </a:extLst>
              </p:cNvPr>
              <p:cNvPicPr/>
              <p:nvPr/>
            </p:nvPicPr>
            <p:blipFill>
              <a:blip r:embed="rId2" cstate="print"/>
              <a:stretch>
                <a:fillRect/>
              </a:stretch>
            </p:blipFill>
            <p:spPr>
              <a:xfrm>
                <a:off x="18519512" y="10785157"/>
                <a:ext cx="76783" cy="75201"/>
              </a:xfrm>
              <a:prstGeom prst="rect">
                <a:avLst/>
              </a:prstGeom>
            </p:spPr>
          </p:pic>
          <p:pic>
            <p:nvPicPr>
              <p:cNvPr id="28" name="object 9">
                <a:extLst>
                  <a:ext uri="{FF2B5EF4-FFF2-40B4-BE49-F238E27FC236}">
                    <a16:creationId xmlns:a16="http://schemas.microsoft.com/office/drawing/2014/main" id="{2EA6A390-6D63-AB84-E318-FDCF57040CFF}"/>
                  </a:ext>
                </a:extLst>
              </p:cNvPr>
              <p:cNvPicPr/>
              <p:nvPr/>
            </p:nvPicPr>
            <p:blipFill>
              <a:blip r:embed="rId3" cstate="print"/>
              <a:stretch>
                <a:fillRect/>
              </a:stretch>
            </p:blipFill>
            <p:spPr>
              <a:xfrm>
                <a:off x="18403017" y="10718966"/>
                <a:ext cx="88049" cy="141388"/>
              </a:xfrm>
              <a:prstGeom prst="rect">
                <a:avLst/>
              </a:prstGeom>
            </p:spPr>
          </p:pic>
        </p:grpSp>
        <p:pic>
          <p:nvPicPr>
            <p:cNvPr id="20" name="object 10">
              <a:extLst>
                <a:ext uri="{FF2B5EF4-FFF2-40B4-BE49-F238E27FC236}">
                  <a16:creationId xmlns:a16="http://schemas.microsoft.com/office/drawing/2014/main" id="{AB34FDAA-93CB-E1A0-978D-7588A0508790}"/>
                </a:ext>
              </a:extLst>
            </p:cNvPr>
            <p:cNvPicPr/>
            <p:nvPr/>
          </p:nvPicPr>
          <p:blipFill>
            <a:blip r:embed="rId4" cstate="print"/>
            <a:stretch>
              <a:fillRect/>
            </a:stretch>
          </p:blipFill>
          <p:spPr>
            <a:xfrm>
              <a:off x="17610720" y="10720942"/>
              <a:ext cx="98593" cy="137535"/>
            </a:xfrm>
            <a:prstGeom prst="rect">
              <a:avLst/>
            </a:prstGeom>
          </p:spPr>
        </p:pic>
        <p:pic>
          <p:nvPicPr>
            <p:cNvPr id="21" name="object 11">
              <a:extLst>
                <a:ext uri="{FF2B5EF4-FFF2-40B4-BE49-F238E27FC236}">
                  <a16:creationId xmlns:a16="http://schemas.microsoft.com/office/drawing/2014/main" id="{3986FF70-C7AE-DC1D-4F9C-E96D8A350C44}"/>
                </a:ext>
              </a:extLst>
            </p:cNvPr>
            <p:cNvPicPr/>
            <p:nvPr/>
          </p:nvPicPr>
          <p:blipFill>
            <a:blip r:embed="rId5" cstate="print"/>
            <a:stretch>
              <a:fillRect/>
            </a:stretch>
          </p:blipFill>
          <p:spPr>
            <a:xfrm>
              <a:off x="17758285" y="10720378"/>
              <a:ext cx="127378" cy="138100"/>
            </a:xfrm>
            <a:prstGeom prst="rect">
              <a:avLst/>
            </a:prstGeom>
          </p:spPr>
        </p:pic>
        <p:pic>
          <p:nvPicPr>
            <p:cNvPr id="22" name="object 12">
              <a:extLst>
                <a:ext uri="{FF2B5EF4-FFF2-40B4-BE49-F238E27FC236}">
                  <a16:creationId xmlns:a16="http://schemas.microsoft.com/office/drawing/2014/main" id="{6FF18B91-B0A3-1BA8-0713-B1E1E3A0532A}"/>
                </a:ext>
              </a:extLst>
            </p:cNvPr>
            <p:cNvPicPr/>
            <p:nvPr/>
          </p:nvPicPr>
          <p:blipFill>
            <a:blip r:embed="rId6" cstate="print"/>
            <a:stretch>
              <a:fillRect/>
            </a:stretch>
          </p:blipFill>
          <p:spPr>
            <a:xfrm>
              <a:off x="17942359" y="10720944"/>
              <a:ext cx="104981" cy="137535"/>
            </a:xfrm>
            <a:prstGeom prst="rect">
              <a:avLst/>
            </a:prstGeom>
          </p:spPr>
        </p:pic>
        <p:sp>
          <p:nvSpPr>
            <p:cNvPr id="23" name="object 13">
              <a:extLst>
                <a:ext uri="{FF2B5EF4-FFF2-40B4-BE49-F238E27FC236}">
                  <a16:creationId xmlns:a16="http://schemas.microsoft.com/office/drawing/2014/main" id="{9DD790B4-92AC-A26E-F963-DF23E7D4904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4" name="object 14">
              <a:extLst>
                <a:ext uri="{FF2B5EF4-FFF2-40B4-BE49-F238E27FC236}">
                  <a16:creationId xmlns:a16="http://schemas.microsoft.com/office/drawing/2014/main" id="{82BDC1C4-D253-DDFB-A361-E14768943AD6}"/>
                </a:ext>
              </a:extLst>
            </p:cNvPr>
            <p:cNvPicPr/>
            <p:nvPr/>
          </p:nvPicPr>
          <p:blipFill>
            <a:blip r:embed="rId7" cstate="print"/>
            <a:stretch>
              <a:fillRect/>
            </a:stretch>
          </p:blipFill>
          <p:spPr>
            <a:xfrm>
              <a:off x="18250089" y="10720945"/>
              <a:ext cx="103201" cy="137535"/>
            </a:xfrm>
            <a:prstGeom prst="rect">
              <a:avLst/>
            </a:prstGeom>
          </p:spPr>
        </p:pic>
        <p:pic>
          <p:nvPicPr>
            <p:cNvPr id="25" name="object 15">
              <a:extLst>
                <a:ext uri="{FF2B5EF4-FFF2-40B4-BE49-F238E27FC236}">
                  <a16:creationId xmlns:a16="http://schemas.microsoft.com/office/drawing/2014/main" id="{941A28D2-CDC1-94E9-C57D-C4B89A5ABE4A}"/>
                </a:ext>
              </a:extLst>
            </p:cNvPr>
            <p:cNvPicPr/>
            <p:nvPr/>
          </p:nvPicPr>
          <p:blipFill>
            <a:blip r:embed="rId8" cstate="print"/>
            <a:stretch>
              <a:fillRect/>
            </a:stretch>
          </p:blipFill>
          <p:spPr>
            <a:xfrm>
              <a:off x="16293188" y="10190702"/>
              <a:ext cx="2214001" cy="442412"/>
            </a:xfrm>
            <a:prstGeom prst="rect">
              <a:avLst/>
            </a:prstGeom>
          </p:spPr>
        </p:pic>
        <p:pic>
          <p:nvPicPr>
            <p:cNvPr id="26" name="object 16">
              <a:extLst>
                <a:ext uri="{FF2B5EF4-FFF2-40B4-BE49-F238E27FC236}">
                  <a16:creationId xmlns:a16="http://schemas.microsoft.com/office/drawing/2014/main" id="{E3A3A2C8-27E2-2D7F-654B-620983B18159}"/>
                </a:ext>
              </a:extLst>
            </p:cNvPr>
            <p:cNvPicPr/>
            <p:nvPr/>
          </p:nvPicPr>
          <p:blipFill>
            <a:blip r:embed="rId9" cstate="print"/>
            <a:stretch>
              <a:fillRect/>
            </a:stretch>
          </p:blipFill>
          <p:spPr>
            <a:xfrm>
              <a:off x="14936478" y="10173792"/>
              <a:ext cx="1284986" cy="444322"/>
            </a:xfrm>
            <a:prstGeom prst="rect">
              <a:avLst/>
            </a:prstGeom>
          </p:spPr>
        </p:pic>
      </p:grpSp>
      <p:sp>
        <p:nvSpPr>
          <p:cNvPr id="29" name="object 4">
            <a:extLst>
              <a:ext uri="{FF2B5EF4-FFF2-40B4-BE49-F238E27FC236}">
                <a16:creationId xmlns:a16="http://schemas.microsoft.com/office/drawing/2014/main" id="{28A09E45-A19E-E530-E25D-B04041EE55D6}"/>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spTree>
    <p:extLst>
      <p:ext uri="{BB962C8B-B14F-4D97-AF65-F5344CB8AC3E}">
        <p14:creationId xmlns:p14="http://schemas.microsoft.com/office/powerpoint/2010/main" val="3033331446"/>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p:cSld name="Lemon Ups Cooki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AF09F-BF42-DA97-EF86-1EAB324300D5}"/>
              </a:ext>
            </a:extLst>
          </p:cNvPr>
          <p:cNvSpPr>
            <a:spLocks noGrp="1"/>
          </p:cNvSpPr>
          <p:nvPr>
            <p:ph type="title"/>
          </p:nvPr>
        </p:nvSpPr>
        <p:spPr/>
        <p:txBody>
          <a:bodyPr/>
          <a:lstStyle/>
          <a:p>
            <a:r>
              <a:rPr lang="en-US"/>
              <a:t>Click to edit Master title style</a:t>
            </a:r>
          </a:p>
        </p:txBody>
      </p:sp>
      <p:grpSp>
        <p:nvGrpSpPr>
          <p:cNvPr id="7" name="object 2">
            <a:extLst>
              <a:ext uri="{FF2B5EF4-FFF2-40B4-BE49-F238E27FC236}">
                <a16:creationId xmlns:a16="http://schemas.microsoft.com/office/drawing/2014/main" id="{724AF7CC-F007-5418-62F3-EE4DD65581EA}"/>
              </a:ext>
            </a:extLst>
          </p:cNvPr>
          <p:cNvGrpSpPr/>
          <p:nvPr/>
        </p:nvGrpSpPr>
        <p:grpSpPr>
          <a:xfrm>
            <a:off x="0" y="1"/>
            <a:ext cx="12192000" cy="5943472"/>
            <a:chOff x="0" y="0"/>
            <a:chExt cx="20104100" cy="9801225"/>
          </a:xfrm>
        </p:grpSpPr>
        <p:pic>
          <p:nvPicPr>
            <p:cNvPr id="8" name="object 3">
              <a:extLst>
                <a:ext uri="{FF2B5EF4-FFF2-40B4-BE49-F238E27FC236}">
                  <a16:creationId xmlns:a16="http://schemas.microsoft.com/office/drawing/2014/main" id="{5A9DEC5A-DF0E-B3C8-577A-DE3139484B26}"/>
                </a:ext>
              </a:extLst>
            </p:cNvPr>
            <p:cNvPicPr/>
            <p:nvPr/>
          </p:nvPicPr>
          <p:blipFill>
            <a:blip r:embed="rId2" cstate="print"/>
            <a:stretch>
              <a:fillRect/>
            </a:stretch>
          </p:blipFill>
          <p:spPr>
            <a:xfrm>
              <a:off x="0" y="0"/>
              <a:ext cx="20104099" cy="9800748"/>
            </a:xfrm>
            <a:prstGeom prst="rect">
              <a:avLst/>
            </a:prstGeom>
          </p:spPr>
        </p:pic>
        <p:sp>
          <p:nvSpPr>
            <p:cNvPr id="9" name="object 4">
              <a:extLst>
                <a:ext uri="{FF2B5EF4-FFF2-40B4-BE49-F238E27FC236}">
                  <a16:creationId xmlns:a16="http://schemas.microsoft.com/office/drawing/2014/main" id="{E30E19F8-0040-33D2-725B-671AC1AC7450}"/>
                </a:ext>
              </a:extLst>
            </p:cNvPr>
            <p:cNvSpPr/>
            <p:nvPr/>
          </p:nvSpPr>
          <p:spPr>
            <a:xfrm>
              <a:off x="10052050" y="0"/>
              <a:ext cx="10052050" cy="9801225"/>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grpSp>
      <p:grpSp>
        <p:nvGrpSpPr>
          <p:cNvPr id="12" name="object 7">
            <a:extLst>
              <a:ext uri="{FF2B5EF4-FFF2-40B4-BE49-F238E27FC236}">
                <a16:creationId xmlns:a16="http://schemas.microsoft.com/office/drawing/2014/main" id="{B1EBC61D-4D5A-168F-D853-445EEFFE97CE}"/>
              </a:ext>
            </a:extLst>
          </p:cNvPr>
          <p:cNvGrpSpPr/>
          <p:nvPr/>
        </p:nvGrpSpPr>
        <p:grpSpPr>
          <a:xfrm>
            <a:off x="11160389" y="6499992"/>
            <a:ext cx="117453" cy="85869"/>
            <a:chOff x="18403017" y="10718966"/>
            <a:chExt cx="193675" cy="141605"/>
          </a:xfrm>
        </p:grpSpPr>
        <p:pic>
          <p:nvPicPr>
            <p:cNvPr id="13" name="object 8">
              <a:extLst>
                <a:ext uri="{FF2B5EF4-FFF2-40B4-BE49-F238E27FC236}">
                  <a16:creationId xmlns:a16="http://schemas.microsoft.com/office/drawing/2014/main" id="{054AF0BC-9448-4D43-35D1-E14CB8AC4B29}"/>
                </a:ext>
              </a:extLst>
            </p:cNvPr>
            <p:cNvPicPr/>
            <p:nvPr/>
          </p:nvPicPr>
          <p:blipFill>
            <a:blip r:embed="rId3" cstate="print"/>
            <a:stretch>
              <a:fillRect/>
            </a:stretch>
          </p:blipFill>
          <p:spPr>
            <a:xfrm>
              <a:off x="18519512" y="10785157"/>
              <a:ext cx="76783" cy="75201"/>
            </a:xfrm>
            <a:prstGeom prst="rect">
              <a:avLst/>
            </a:prstGeom>
          </p:spPr>
        </p:pic>
        <p:pic>
          <p:nvPicPr>
            <p:cNvPr id="14" name="object 9">
              <a:extLst>
                <a:ext uri="{FF2B5EF4-FFF2-40B4-BE49-F238E27FC236}">
                  <a16:creationId xmlns:a16="http://schemas.microsoft.com/office/drawing/2014/main" id="{657761A1-577C-131A-B910-195EBF094902}"/>
                </a:ext>
              </a:extLst>
            </p:cNvPr>
            <p:cNvPicPr/>
            <p:nvPr/>
          </p:nvPicPr>
          <p:blipFill>
            <a:blip r:embed="rId4" cstate="print"/>
            <a:stretch>
              <a:fillRect/>
            </a:stretch>
          </p:blipFill>
          <p:spPr>
            <a:xfrm>
              <a:off x="18403017" y="10718966"/>
              <a:ext cx="88049" cy="141388"/>
            </a:xfrm>
            <a:prstGeom prst="rect">
              <a:avLst/>
            </a:prstGeom>
          </p:spPr>
        </p:pic>
      </p:grpSp>
      <p:pic>
        <p:nvPicPr>
          <p:cNvPr id="15" name="object 10">
            <a:extLst>
              <a:ext uri="{FF2B5EF4-FFF2-40B4-BE49-F238E27FC236}">
                <a16:creationId xmlns:a16="http://schemas.microsoft.com/office/drawing/2014/main" id="{CF09EA93-69ED-744C-E98E-1860D52B2DBF}"/>
              </a:ext>
            </a:extLst>
          </p:cNvPr>
          <p:cNvPicPr/>
          <p:nvPr/>
        </p:nvPicPr>
        <p:blipFill>
          <a:blip r:embed="rId5" cstate="print"/>
          <a:stretch>
            <a:fillRect/>
          </a:stretch>
        </p:blipFill>
        <p:spPr>
          <a:xfrm>
            <a:off x="10679906" y="6501190"/>
            <a:ext cx="59791" cy="83401"/>
          </a:xfrm>
          <a:prstGeom prst="rect">
            <a:avLst/>
          </a:prstGeom>
        </p:spPr>
      </p:pic>
      <p:pic>
        <p:nvPicPr>
          <p:cNvPr id="16" name="object 11">
            <a:extLst>
              <a:ext uri="{FF2B5EF4-FFF2-40B4-BE49-F238E27FC236}">
                <a16:creationId xmlns:a16="http://schemas.microsoft.com/office/drawing/2014/main" id="{3F60CD12-61A3-7B0D-F251-52B8CD27CE7E}"/>
              </a:ext>
            </a:extLst>
          </p:cNvPr>
          <p:cNvPicPr/>
          <p:nvPr/>
        </p:nvPicPr>
        <p:blipFill>
          <a:blip r:embed="rId6" cstate="print"/>
          <a:stretch>
            <a:fillRect/>
          </a:stretch>
        </p:blipFill>
        <p:spPr>
          <a:xfrm>
            <a:off x="10769396" y="6500847"/>
            <a:ext cx="77248" cy="83744"/>
          </a:xfrm>
          <a:prstGeom prst="rect">
            <a:avLst/>
          </a:prstGeom>
        </p:spPr>
      </p:pic>
      <p:pic>
        <p:nvPicPr>
          <p:cNvPr id="17" name="object 12">
            <a:extLst>
              <a:ext uri="{FF2B5EF4-FFF2-40B4-BE49-F238E27FC236}">
                <a16:creationId xmlns:a16="http://schemas.microsoft.com/office/drawing/2014/main" id="{56F5A8F6-5F12-0CC5-F4E4-3B1BC9946775}"/>
              </a:ext>
            </a:extLst>
          </p:cNvPr>
          <p:cNvPicPr/>
          <p:nvPr/>
        </p:nvPicPr>
        <p:blipFill>
          <a:blip r:embed="rId7" cstate="print"/>
          <a:stretch>
            <a:fillRect/>
          </a:stretch>
        </p:blipFill>
        <p:spPr>
          <a:xfrm>
            <a:off x="10881027" y="6501191"/>
            <a:ext cx="63665" cy="83401"/>
          </a:xfrm>
          <a:prstGeom prst="rect">
            <a:avLst/>
          </a:prstGeom>
        </p:spPr>
      </p:pic>
      <p:sp>
        <p:nvSpPr>
          <p:cNvPr id="18" name="object 13">
            <a:extLst>
              <a:ext uri="{FF2B5EF4-FFF2-40B4-BE49-F238E27FC236}">
                <a16:creationId xmlns:a16="http://schemas.microsoft.com/office/drawing/2014/main" id="{58EA9F47-39C4-A796-2F32-AB87CE93A046}"/>
              </a:ext>
            </a:extLst>
          </p:cNvPr>
          <p:cNvSpPr/>
          <p:nvPr/>
        </p:nvSpPr>
        <p:spPr>
          <a:xfrm>
            <a:off x="10979063" y="6501418"/>
            <a:ext cx="47366" cy="83174"/>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9" name="object 14">
            <a:extLst>
              <a:ext uri="{FF2B5EF4-FFF2-40B4-BE49-F238E27FC236}">
                <a16:creationId xmlns:a16="http://schemas.microsoft.com/office/drawing/2014/main" id="{3CD72B73-06B4-A590-6679-84917CF4DF1C}"/>
              </a:ext>
            </a:extLst>
          </p:cNvPr>
          <p:cNvPicPr/>
          <p:nvPr/>
        </p:nvPicPr>
        <p:blipFill>
          <a:blip r:embed="rId8" cstate="print"/>
          <a:stretch>
            <a:fillRect/>
          </a:stretch>
        </p:blipFill>
        <p:spPr>
          <a:xfrm>
            <a:off x="11067648" y="6501192"/>
            <a:ext cx="62585" cy="83401"/>
          </a:xfrm>
          <a:prstGeom prst="rect">
            <a:avLst/>
          </a:prstGeom>
        </p:spPr>
      </p:pic>
      <p:pic>
        <p:nvPicPr>
          <p:cNvPr id="20" name="object 15">
            <a:extLst>
              <a:ext uri="{FF2B5EF4-FFF2-40B4-BE49-F238E27FC236}">
                <a16:creationId xmlns:a16="http://schemas.microsoft.com/office/drawing/2014/main" id="{A5CD1BD5-F3AF-9141-83CD-25AA107B99CF}"/>
              </a:ext>
            </a:extLst>
          </p:cNvPr>
          <p:cNvPicPr/>
          <p:nvPr/>
        </p:nvPicPr>
        <p:blipFill>
          <a:blip r:embed="rId9" cstate="print"/>
          <a:stretch>
            <a:fillRect/>
          </a:stretch>
        </p:blipFill>
        <p:spPr>
          <a:xfrm>
            <a:off x="9880897" y="6179651"/>
            <a:ext cx="1342667" cy="268279"/>
          </a:xfrm>
          <a:prstGeom prst="rect">
            <a:avLst/>
          </a:prstGeom>
        </p:spPr>
      </p:pic>
      <p:pic>
        <p:nvPicPr>
          <p:cNvPr id="21" name="object 16">
            <a:extLst>
              <a:ext uri="{FF2B5EF4-FFF2-40B4-BE49-F238E27FC236}">
                <a16:creationId xmlns:a16="http://schemas.microsoft.com/office/drawing/2014/main" id="{B48FEF0C-3E1F-9E05-EFED-2459FF0D9BC1}"/>
              </a:ext>
            </a:extLst>
          </p:cNvPr>
          <p:cNvPicPr/>
          <p:nvPr/>
        </p:nvPicPr>
        <p:blipFill>
          <a:blip r:embed="rId10" cstate="print"/>
          <a:stretch>
            <a:fillRect/>
          </a:stretch>
        </p:blipFill>
        <p:spPr>
          <a:xfrm>
            <a:off x="9058130" y="6169397"/>
            <a:ext cx="779271" cy="269437"/>
          </a:xfrm>
          <a:prstGeom prst="rect">
            <a:avLst/>
          </a:prstGeom>
        </p:spPr>
      </p:pic>
      <p:sp>
        <p:nvSpPr>
          <p:cNvPr id="4" name="Text Placeholder 3">
            <a:extLst>
              <a:ext uri="{FF2B5EF4-FFF2-40B4-BE49-F238E27FC236}">
                <a16:creationId xmlns:a16="http://schemas.microsoft.com/office/drawing/2014/main" id="{999950CC-F139-02A8-F973-A16FAE805494}"/>
              </a:ext>
            </a:extLst>
          </p:cNvPr>
          <p:cNvSpPr>
            <a:spLocks noGrp="1"/>
          </p:cNvSpPr>
          <p:nvPr>
            <p:ph type="body" sz="quarter" idx="10" hasCustomPrompt="1"/>
          </p:nvPr>
        </p:nvSpPr>
        <p:spPr>
          <a:xfrm>
            <a:off x="6452402" y="466500"/>
            <a:ext cx="5501034" cy="687561"/>
          </a:xfrm>
        </p:spPr>
        <p:txBody>
          <a:bodyPr/>
          <a:lstStyle>
            <a:lvl1pPr>
              <a:defRPr sz="2668" b="1"/>
            </a:lvl1pPr>
          </a:lstStyle>
          <a:p>
            <a:pPr lvl="0"/>
            <a:r>
              <a:rPr lang="en-US"/>
              <a:t>Click to edit Master title styles</a:t>
            </a:r>
          </a:p>
          <a:p>
            <a:pPr lvl="1"/>
            <a:endParaRPr lang="en-US"/>
          </a:p>
        </p:txBody>
      </p:sp>
      <p:sp>
        <p:nvSpPr>
          <p:cNvPr id="6" name="Text Placeholder 5">
            <a:extLst>
              <a:ext uri="{FF2B5EF4-FFF2-40B4-BE49-F238E27FC236}">
                <a16:creationId xmlns:a16="http://schemas.microsoft.com/office/drawing/2014/main" id="{E57F1A6A-1F58-3594-A59F-6250177BB369}"/>
              </a:ext>
            </a:extLst>
          </p:cNvPr>
          <p:cNvSpPr>
            <a:spLocks noGrp="1"/>
          </p:cNvSpPr>
          <p:nvPr>
            <p:ph type="body" sz="quarter" idx="11"/>
          </p:nvPr>
        </p:nvSpPr>
        <p:spPr>
          <a:xfrm>
            <a:off x="6575440" y="1364091"/>
            <a:ext cx="5192960" cy="1485022"/>
          </a:xfrm>
        </p:spPr>
        <p:txBody>
          <a:bodyPr/>
          <a:lstStyle>
            <a:lvl1pPr>
              <a:defRPr b="1"/>
            </a:lvl1pPr>
            <a:lvl2pPr>
              <a:defRPr>
                <a:solidFill>
                  <a:srgbClr val="0081C5"/>
                </a:solidFill>
              </a:defRPr>
            </a:lvl2pPr>
            <a:lvl3pPr>
              <a:defRPr>
                <a:solidFill>
                  <a:srgbClr val="0081C5"/>
                </a:solidFill>
              </a:defRPr>
            </a:lvl3pPr>
            <a:lvl4pPr>
              <a:defRPr>
                <a:solidFill>
                  <a:srgbClr val="0081C5"/>
                </a:solidFill>
              </a:defRPr>
            </a:lvl4pPr>
            <a:lvl5pPr>
              <a:defRPr>
                <a:solidFill>
                  <a:srgbClr val="0081C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4447786"/>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p:cSld name="Lemon Ups Yellow Image Banner">
    <p:bg>
      <p:bgRef idx="1001">
        <a:schemeClr val="bg1"/>
      </p:bgRef>
    </p:bg>
    <p:spTree>
      <p:nvGrpSpPr>
        <p:cNvPr id="1" name=""/>
        <p:cNvGrpSpPr/>
        <p:nvPr/>
      </p:nvGrpSpPr>
      <p:grpSpPr>
        <a:xfrm>
          <a:off x="0" y="0"/>
          <a:ext cx="0" cy="0"/>
          <a:chOff x="0" y="0"/>
          <a:chExt cx="0" cy="0"/>
        </a:xfrm>
      </p:grpSpPr>
      <p:pic>
        <p:nvPicPr>
          <p:cNvPr id="3" name="object 2">
            <a:extLst>
              <a:ext uri="{FF2B5EF4-FFF2-40B4-BE49-F238E27FC236}">
                <a16:creationId xmlns:a16="http://schemas.microsoft.com/office/drawing/2014/main" id="{688EA133-7B49-4B98-8F50-C01533AE5923}"/>
              </a:ext>
            </a:extLst>
          </p:cNvPr>
          <p:cNvPicPr/>
          <p:nvPr/>
        </p:nvPicPr>
        <p:blipFill>
          <a:blip r:embed="rId2" cstate="print"/>
          <a:stretch>
            <a:fillRect/>
          </a:stretch>
        </p:blipFill>
        <p:spPr>
          <a:xfrm>
            <a:off x="2" y="1509321"/>
            <a:ext cx="12191999" cy="4355794"/>
          </a:xfrm>
          <a:prstGeom prst="rect">
            <a:avLst/>
          </a:prstGeom>
        </p:spPr>
      </p:pic>
      <p:pic>
        <p:nvPicPr>
          <p:cNvPr id="4" name="object 3">
            <a:extLst>
              <a:ext uri="{FF2B5EF4-FFF2-40B4-BE49-F238E27FC236}">
                <a16:creationId xmlns:a16="http://schemas.microsoft.com/office/drawing/2014/main" id="{3DF96021-587D-7F01-2A8A-D59DE138D7BB}"/>
              </a:ext>
            </a:extLst>
          </p:cNvPr>
          <p:cNvPicPr/>
          <p:nvPr/>
        </p:nvPicPr>
        <p:blipFill>
          <a:blip r:embed="rId3" cstate="print"/>
          <a:stretch>
            <a:fillRect/>
          </a:stretch>
        </p:blipFill>
        <p:spPr>
          <a:xfrm>
            <a:off x="11231038" y="6540130"/>
            <a:ext cx="46565" cy="45602"/>
          </a:xfrm>
          <a:prstGeom prst="rect">
            <a:avLst/>
          </a:prstGeom>
        </p:spPr>
      </p:pic>
      <p:pic>
        <p:nvPicPr>
          <p:cNvPr id="5" name="object 4">
            <a:extLst>
              <a:ext uri="{FF2B5EF4-FFF2-40B4-BE49-F238E27FC236}">
                <a16:creationId xmlns:a16="http://schemas.microsoft.com/office/drawing/2014/main" id="{3B155298-FF3E-0908-737A-7B23B4E8165A}"/>
              </a:ext>
            </a:extLst>
          </p:cNvPr>
          <p:cNvPicPr/>
          <p:nvPr/>
        </p:nvPicPr>
        <p:blipFill>
          <a:blip r:embed="rId4" cstate="print"/>
          <a:stretch>
            <a:fillRect/>
          </a:stretch>
        </p:blipFill>
        <p:spPr>
          <a:xfrm>
            <a:off x="10679906" y="6501190"/>
            <a:ext cx="59791" cy="83401"/>
          </a:xfrm>
          <a:prstGeom prst="rect">
            <a:avLst/>
          </a:prstGeom>
        </p:spPr>
      </p:pic>
      <p:pic>
        <p:nvPicPr>
          <p:cNvPr id="6" name="object 5">
            <a:extLst>
              <a:ext uri="{FF2B5EF4-FFF2-40B4-BE49-F238E27FC236}">
                <a16:creationId xmlns:a16="http://schemas.microsoft.com/office/drawing/2014/main" id="{F1130633-4FBE-4E4C-F807-8E3FD312ABBA}"/>
              </a:ext>
            </a:extLst>
          </p:cNvPr>
          <p:cNvPicPr/>
          <p:nvPr/>
        </p:nvPicPr>
        <p:blipFill>
          <a:blip r:embed="rId5" cstate="print"/>
          <a:stretch>
            <a:fillRect/>
          </a:stretch>
        </p:blipFill>
        <p:spPr>
          <a:xfrm>
            <a:off x="10769396" y="6500847"/>
            <a:ext cx="77248" cy="83744"/>
          </a:xfrm>
          <a:prstGeom prst="rect">
            <a:avLst/>
          </a:prstGeom>
        </p:spPr>
      </p:pic>
      <p:pic>
        <p:nvPicPr>
          <p:cNvPr id="7" name="object 6">
            <a:extLst>
              <a:ext uri="{FF2B5EF4-FFF2-40B4-BE49-F238E27FC236}">
                <a16:creationId xmlns:a16="http://schemas.microsoft.com/office/drawing/2014/main" id="{2CE7387E-CCF9-C8BB-7E0D-86DB33150769}"/>
              </a:ext>
            </a:extLst>
          </p:cNvPr>
          <p:cNvPicPr/>
          <p:nvPr/>
        </p:nvPicPr>
        <p:blipFill>
          <a:blip r:embed="rId6" cstate="print"/>
          <a:stretch>
            <a:fillRect/>
          </a:stretch>
        </p:blipFill>
        <p:spPr>
          <a:xfrm>
            <a:off x="10881027" y="6501191"/>
            <a:ext cx="63665" cy="83401"/>
          </a:xfrm>
          <a:prstGeom prst="rect">
            <a:avLst/>
          </a:prstGeom>
        </p:spPr>
      </p:pic>
      <p:sp>
        <p:nvSpPr>
          <p:cNvPr id="8" name="object 7">
            <a:extLst>
              <a:ext uri="{FF2B5EF4-FFF2-40B4-BE49-F238E27FC236}">
                <a16:creationId xmlns:a16="http://schemas.microsoft.com/office/drawing/2014/main" id="{B40674B6-6ECA-F3B4-BE47-E51159FD87DA}"/>
              </a:ext>
            </a:extLst>
          </p:cNvPr>
          <p:cNvSpPr/>
          <p:nvPr/>
        </p:nvSpPr>
        <p:spPr>
          <a:xfrm>
            <a:off x="10979063" y="6501418"/>
            <a:ext cx="47366" cy="83174"/>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9" name="object 8">
            <a:extLst>
              <a:ext uri="{FF2B5EF4-FFF2-40B4-BE49-F238E27FC236}">
                <a16:creationId xmlns:a16="http://schemas.microsoft.com/office/drawing/2014/main" id="{FA099F97-66E0-B42D-0AD1-2C2C68885C3A}"/>
              </a:ext>
            </a:extLst>
          </p:cNvPr>
          <p:cNvPicPr/>
          <p:nvPr/>
        </p:nvPicPr>
        <p:blipFill>
          <a:blip r:embed="rId7" cstate="print"/>
          <a:stretch>
            <a:fillRect/>
          </a:stretch>
        </p:blipFill>
        <p:spPr>
          <a:xfrm>
            <a:off x="11067648" y="6501192"/>
            <a:ext cx="62585" cy="83401"/>
          </a:xfrm>
          <a:prstGeom prst="rect">
            <a:avLst/>
          </a:prstGeom>
        </p:spPr>
      </p:pic>
      <p:pic>
        <p:nvPicPr>
          <p:cNvPr id="10" name="object 9">
            <a:extLst>
              <a:ext uri="{FF2B5EF4-FFF2-40B4-BE49-F238E27FC236}">
                <a16:creationId xmlns:a16="http://schemas.microsoft.com/office/drawing/2014/main" id="{310C4C36-7010-DCCE-3562-3367DD0BF2B8}"/>
              </a:ext>
            </a:extLst>
          </p:cNvPr>
          <p:cNvPicPr/>
          <p:nvPr/>
        </p:nvPicPr>
        <p:blipFill>
          <a:blip r:embed="rId8" cstate="print"/>
          <a:stretch>
            <a:fillRect/>
          </a:stretch>
        </p:blipFill>
        <p:spPr>
          <a:xfrm>
            <a:off x="11160389" y="6499991"/>
            <a:ext cx="53397" cy="85738"/>
          </a:xfrm>
          <a:prstGeom prst="rect">
            <a:avLst/>
          </a:prstGeom>
        </p:spPr>
      </p:pic>
      <p:pic>
        <p:nvPicPr>
          <p:cNvPr id="11" name="object 10">
            <a:extLst>
              <a:ext uri="{FF2B5EF4-FFF2-40B4-BE49-F238E27FC236}">
                <a16:creationId xmlns:a16="http://schemas.microsoft.com/office/drawing/2014/main" id="{12EB384A-03E4-3FFF-6A6B-ABFEB43634D9}"/>
              </a:ext>
            </a:extLst>
          </p:cNvPr>
          <p:cNvPicPr/>
          <p:nvPr/>
        </p:nvPicPr>
        <p:blipFill>
          <a:blip r:embed="rId9" cstate="print"/>
          <a:stretch>
            <a:fillRect/>
          </a:stretch>
        </p:blipFill>
        <p:spPr>
          <a:xfrm>
            <a:off x="9880897" y="6179651"/>
            <a:ext cx="1342667" cy="268279"/>
          </a:xfrm>
          <a:prstGeom prst="rect">
            <a:avLst/>
          </a:prstGeom>
        </p:spPr>
      </p:pic>
      <p:pic>
        <p:nvPicPr>
          <p:cNvPr id="12" name="object 11">
            <a:extLst>
              <a:ext uri="{FF2B5EF4-FFF2-40B4-BE49-F238E27FC236}">
                <a16:creationId xmlns:a16="http://schemas.microsoft.com/office/drawing/2014/main" id="{9F6167AA-81F9-F800-A367-80B7F3BCF3F3}"/>
              </a:ext>
            </a:extLst>
          </p:cNvPr>
          <p:cNvPicPr/>
          <p:nvPr/>
        </p:nvPicPr>
        <p:blipFill>
          <a:blip r:embed="rId10" cstate="print"/>
          <a:stretch>
            <a:fillRect/>
          </a:stretch>
        </p:blipFill>
        <p:spPr>
          <a:xfrm>
            <a:off x="9058130" y="6169397"/>
            <a:ext cx="779271" cy="269437"/>
          </a:xfrm>
          <a:prstGeom prst="rect">
            <a:avLst/>
          </a:prstGeom>
        </p:spPr>
      </p:pic>
      <p:sp>
        <p:nvSpPr>
          <p:cNvPr id="18" name="Text Placeholder 17">
            <a:extLst>
              <a:ext uri="{FF2B5EF4-FFF2-40B4-BE49-F238E27FC236}">
                <a16:creationId xmlns:a16="http://schemas.microsoft.com/office/drawing/2014/main" id="{DBC8C0D8-CFD9-9396-C9D5-49DCC0654CEE}"/>
              </a:ext>
            </a:extLst>
          </p:cNvPr>
          <p:cNvSpPr>
            <a:spLocks noGrp="1"/>
          </p:cNvSpPr>
          <p:nvPr>
            <p:ph type="body" sz="quarter" idx="10" hasCustomPrompt="1"/>
          </p:nvPr>
        </p:nvSpPr>
        <p:spPr>
          <a:xfrm>
            <a:off x="914400" y="395654"/>
            <a:ext cx="10316797" cy="410599"/>
          </a:xfrm>
        </p:spPr>
        <p:txBody>
          <a:bodyPr/>
          <a:lstStyle>
            <a:lvl1pPr>
              <a:defRPr sz="2668" b="1"/>
            </a:lvl1pPr>
          </a:lstStyle>
          <a:p>
            <a:pPr lvl="0"/>
            <a:r>
              <a:rPr lang="en-US"/>
              <a:t>Click to edit Master title styles</a:t>
            </a:r>
          </a:p>
        </p:txBody>
      </p:sp>
      <p:sp>
        <p:nvSpPr>
          <p:cNvPr id="25" name="Rectangle 24">
            <a:extLst>
              <a:ext uri="{FF2B5EF4-FFF2-40B4-BE49-F238E27FC236}">
                <a16:creationId xmlns:a16="http://schemas.microsoft.com/office/drawing/2014/main" id="{7F9C22CE-BEC5-A040-A7DC-FCC413DE83A5}"/>
              </a:ext>
            </a:extLst>
          </p:cNvPr>
          <p:cNvSpPr/>
          <p:nvPr/>
        </p:nvSpPr>
        <p:spPr>
          <a:xfrm>
            <a:off x="865480" y="2196794"/>
            <a:ext cx="3407428" cy="2413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20" name="Text Placeholder 19">
            <a:extLst>
              <a:ext uri="{FF2B5EF4-FFF2-40B4-BE49-F238E27FC236}">
                <a16:creationId xmlns:a16="http://schemas.microsoft.com/office/drawing/2014/main" id="{1E374E62-DAD2-3633-D510-200601B99C3F}"/>
              </a:ext>
            </a:extLst>
          </p:cNvPr>
          <p:cNvSpPr>
            <a:spLocks noGrp="1"/>
          </p:cNvSpPr>
          <p:nvPr>
            <p:ph type="body" sz="quarter" idx="11"/>
          </p:nvPr>
        </p:nvSpPr>
        <p:spPr>
          <a:xfrm>
            <a:off x="971584" y="2388809"/>
            <a:ext cx="3195218" cy="754053"/>
          </a:xfrm>
          <a:solidFill>
            <a:schemeClr val="bg1"/>
          </a:solidFill>
        </p:spPr>
        <p:txBody>
          <a:bodyPr/>
          <a:lstStyle/>
          <a:p>
            <a:pPr lvl="0"/>
            <a:r>
              <a:rPr lang="en-US"/>
              <a:t>Click to edit Master text styles</a:t>
            </a:r>
          </a:p>
        </p:txBody>
      </p:sp>
      <p:sp>
        <p:nvSpPr>
          <p:cNvPr id="26" name="Rectangle 25">
            <a:extLst>
              <a:ext uri="{FF2B5EF4-FFF2-40B4-BE49-F238E27FC236}">
                <a16:creationId xmlns:a16="http://schemas.microsoft.com/office/drawing/2014/main" id="{62AE35AC-2DDB-520F-2D63-B6B8626736CA}"/>
              </a:ext>
            </a:extLst>
          </p:cNvPr>
          <p:cNvSpPr/>
          <p:nvPr/>
        </p:nvSpPr>
        <p:spPr>
          <a:xfrm>
            <a:off x="4347726" y="2196794"/>
            <a:ext cx="3407428" cy="24266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27" name="Rectangle 26">
            <a:extLst>
              <a:ext uri="{FF2B5EF4-FFF2-40B4-BE49-F238E27FC236}">
                <a16:creationId xmlns:a16="http://schemas.microsoft.com/office/drawing/2014/main" id="{1FB6A398-8DD7-7081-C48C-B2FF9D43E07C}"/>
              </a:ext>
            </a:extLst>
          </p:cNvPr>
          <p:cNvSpPr/>
          <p:nvPr/>
        </p:nvSpPr>
        <p:spPr>
          <a:xfrm>
            <a:off x="7823610" y="2197354"/>
            <a:ext cx="3407428" cy="2413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24" name="Text Placeholder 23">
            <a:extLst>
              <a:ext uri="{FF2B5EF4-FFF2-40B4-BE49-F238E27FC236}">
                <a16:creationId xmlns:a16="http://schemas.microsoft.com/office/drawing/2014/main" id="{0361B95F-C9BC-D013-05B7-52F5776AC15A}"/>
              </a:ext>
            </a:extLst>
          </p:cNvPr>
          <p:cNvSpPr>
            <a:spLocks noGrp="1"/>
          </p:cNvSpPr>
          <p:nvPr>
            <p:ph type="body" sz="quarter" idx="13"/>
          </p:nvPr>
        </p:nvSpPr>
        <p:spPr>
          <a:xfrm>
            <a:off x="7921274" y="2349495"/>
            <a:ext cx="3212099" cy="754053"/>
          </a:xfrm>
          <a:solidFill>
            <a:schemeClr val="bg1"/>
          </a:solidFill>
        </p:spPr>
        <p:txBody>
          <a:bodyPr/>
          <a:lstStyle/>
          <a:p>
            <a:pPr lvl="0"/>
            <a:r>
              <a:rPr lang="en-US"/>
              <a:t>Click to edit Master text styles</a:t>
            </a:r>
          </a:p>
        </p:txBody>
      </p:sp>
      <p:sp>
        <p:nvSpPr>
          <p:cNvPr id="22" name="Text Placeholder 21">
            <a:extLst>
              <a:ext uri="{FF2B5EF4-FFF2-40B4-BE49-F238E27FC236}">
                <a16:creationId xmlns:a16="http://schemas.microsoft.com/office/drawing/2014/main" id="{07D47429-1F0F-457B-D6BF-7405975569BA}"/>
              </a:ext>
            </a:extLst>
          </p:cNvPr>
          <p:cNvSpPr>
            <a:spLocks noGrp="1"/>
          </p:cNvSpPr>
          <p:nvPr>
            <p:ph type="body" sz="quarter" idx="12"/>
          </p:nvPr>
        </p:nvSpPr>
        <p:spPr>
          <a:xfrm>
            <a:off x="4439803" y="2349495"/>
            <a:ext cx="3265990" cy="754053"/>
          </a:xfrm>
          <a:solidFill>
            <a:schemeClr val="bg1"/>
          </a:solidFill>
        </p:spPr>
        <p:txBody>
          <a:bodyPr/>
          <a:lstStyle/>
          <a:p>
            <a:pPr lvl="0"/>
            <a:r>
              <a:rPr lang="en-US"/>
              <a:t>Click to edit Master text styles</a:t>
            </a:r>
          </a:p>
        </p:txBody>
      </p:sp>
    </p:spTree>
    <p:extLst>
      <p:ext uri="{BB962C8B-B14F-4D97-AF65-F5344CB8AC3E}">
        <p14:creationId xmlns:p14="http://schemas.microsoft.com/office/powerpoint/2010/main" val="4094595580"/>
      </p:ext>
    </p:extLst>
  </p:cSld>
  <p:clrMapOvr>
    <a:overrideClrMapping bg1="lt1" tx1="dk1" bg2="lt2" tx2="dk2" accent1="accent1" accent2="accent2" accent3="accent3" accent4="accent4" accent5="accent5" accent6="accent6" hlink="hlink" folHlink="folHlink"/>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p:cSld name="Lemons Ups Background Plain">
    <p:spTree>
      <p:nvGrpSpPr>
        <p:cNvPr id="1" name=""/>
        <p:cNvGrpSpPr/>
        <p:nvPr/>
      </p:nvGrpSpPr>
      <p:grpSpPr>
        <a:xfrm>
          <a:off x="0" y="0"/>
          <a:ext cx="0" cy="0"/>
          <a:chOff x="0" y="0"/>
          <a:chExt cx="0" cy="0"/>
        </a:xfrm>
      </p:grpSpPr>
      <p:sp>
        <p:nvSpPr>
          <p:cNvPr id="5" name="object 4">
            <a:extLst>
              <a:ext uri="{FF2B5EF4-FFF2-40B4-BE49-F238E27FC236}">
                <a16:creationId xmlns:a16="http://schemas.microsoft.com/office/drawing/2014/main" id="{E5EB5DCF-7BD6-A6ED-C5E5-5033AEAC7A78}"/>
              </a:ext>
            </a:extLst>
          </p:cNvPr>
          <p:cNvSpPr/>
          <p:nvPr/>
        </p:nvSpPr>
        <p:spPr>
          <a:xfrm>
            <a:off x="448564" y="5943183"/>
            <a:ext cx="11324389" cy="0"/>
          </a:xfrm>
          <a:custGeom>
            <a:avLst/>
            <a:gdLst/>
            <a:ahLst/>
            <a:cxnLst/>
            <a:rect l="l" t="t" r="r" b="b"/>
            <a:pathLst>
              <a:path w="18673445">
                <a:moveTo>
                  <a:pt x="0" y="0"/>
                </a:moveTo>
                <a:lnTo>
                  <a:pt x="18673358" y="0"/>
                </a:lnTo>
              </a:path>
            </a:pathLst>
          </a:custGeom>
          <a:ln w="10470">
            <a:solidFill>
              <a:srgbClr val="FFDC00"/>
            </a:solidFill>
          </a:ln>
        </p:spPr>
        <p:txBody>
          <a:bodyPr wrap="square" lIns="0" tIns="0" rIns="0" bIns="0" rtlCol="0"/>
          <a:lstStyle/>
          <a:p>
            <a:endParaRPr sz="1092"/>
          </a:p>
        </p:txBody>
      </p:sp>
      <p:grpSp>
        <p:nvGrpSpPr>
          <p:cNvPr id="6" name="object 5">
            <a:extLst>
              <a:ext uri="{FF2B5EF4-FFF2-40B4-BE49-F238E27FC236}">
                <a16:creationId xmlns:a16="http://schemas.microsoft.com/office/drawing/2014/main" id="{A7470DC0-BA15-E2BD-59C1-88762259B621}"/>
              </a:ext>
            </a:extLst>
          </p:cNvPr>
          <p:cNvGrpSpPr/>
          <p:nvPr/>
        </p:nvGrpSpPr>
        <p:grpSpPr>
          <a:xfrm>
            <a:off x="11160389" y="6499992"/>
            <a:ext cx="117453" cy="85869"/>
            <a:chOff x="18403017" y="10718966"/>
            <a:chExt cx="193675" cy="141605"/>
          </a:xfrm>
        </p:grpSpPr>
        <p:pic>
          <p:nvPicPr>
            <p:cNvPr id="7" name="object 6">
              <a:extLst>
                <a:ext uri="{FF2B5EF4-FFF2-40B4-BE49-F238E27FC236}">
                  <a16:creationId xmlns:a16="http://schemas.microsoft.com/office/drawing/2014/main" id="{AA288B8A-19CD-403D-8BF3-CDCB364C8B8A}"/>
                </a:ext>
              </a:extLst>
            </p:cNvPr>
            <p:cNvPicPr/>
            <p:nvPr/>
          </p:nvPicPr>
          <p:blipFill>
            <a:blip r:embed="rId2" cstate="print"/>
            <a:stretch>
              <a:fillRect/>
            </a:stretch>
          </p:blipFill>
          <p:spPr>
            <a:xfrm>
              <a:off x="18519512" y="10785157"/>
              <a:ext cx="76783" cy="75201"/>
            </a:xfrm>
            <a:prstGeom prst="rect">
              <a:avLst/>
            </a:prstGeom>
          </p:spPr>
        </p:pic>
        <p:pic>
          <p:nvPicPr>
            <p:cNvPr id="8" name="object 7">
              <a:extLst>
                <a:ext uri="{FF2B5EF4-FFF2-40B4-BE49-F238E27FC236}">
                  <a16:creationId xmlns:a16="http://schemas.microsoft.com/office/drawing/2014/main" id="{651645C1-109C-016D-4CAE-0181C4DFE07B}"/>
                </a:ext>
              </a:extLst>
            </p:cNvPr>
            <p:cNvPicPr/>
            <p:nvPr/>
          </p:nvPicPr>
          <p:blipFill>
            <a:blip r:embed="rId3" cstate="print"/>
            <a:stretch>
              <a:fillRect/>
            </a:stretch>
          </p:blipFill>
          <p:spPr>
            <a:xfrm>
              <a:off x="18403017" y="10718966"/>
              <a:ext cx="88049" cy="141388"/>
            </a:xfrm>
            <a:prstGeom prst="rect">
              <a:avLst/>
            </a:prstGeom>
          </p:spPr>
        </p:pic>
      </p:grpSp>
      <p:pic>
        <p:nvPicPr>
          <p:cNvPr id="9" name="object 8">
            <a:extLst>
              <a:ext uri="{FF2B5EF4-FFF2-40B4-BE49-F238E27FC236}">
                <a16:creationId xmlns:a16="http://schemas.microsoft.com/office/drawing/2014/main" id="{42F9BB9E-A675-0FE1-C96F-678B0E93D648}"/>
              </a:ext>
            </a:extLst>
          </p:cNvPr>
          <p:cNvPicPr/>
          <p:nvPr/>
        </p:nvPicPr>
        <p:blipFill>
          <a:blip r:embed="rId4" cstate="print"/>
          <a:stretch>
            <a:fillRect/>
          </a:stretch>
        </p:blipFill>
        <p:spPr>
          <a:xfrm>
            <a:off x="10679906" y="6501190"/>
            <a:ext cx="59791" cy="83401"/>
          </a:xfrm>
          <a:prstGeom prst="rect">
            <a:avLst/>
          </a:prstGeom>
        </p:spPr>
      </p:pic>
      <p:pic>
        <p:nvPicPr>
          <p:cNvPr id="10" name="object 9">
            <a:extLst>
              <a:ext uri="{FF2B5EF4-FFF2-40B4-BE49-F238E27FC236}">
                <a16:creationId xmlns:a16="http://schemas.microsoft.com/office/drawing/2014/main" id="{D00D056D-A6C9-98D5-25BB-F64746DD5BDB}"/>
              </a:ext>
            </a:extLst>
          </p:cNvPr>
          <p:cNvPicPr/>
          <p:nvPr/>
        </p:nvPicPr>
        <p:blipFill>
          <a:blip r:embed="rId5" cstate="print"/>
          <a:stretch>
            <a:fillRect/>
          </a:stretch>
        </p:blipFill>
        <p:spPr>
          <a:xfrm>
            <a:off x="10769396" y="6500847"/>
            <a:ext cx="77248" cy="83744"/>
          </a:xfrm>
          <a:prstGeom prst="rect">
            <a:avLst/>
          </a:prstGeom>
        </p:spPr>
      </p:pic>
      <p:pic>
        <p:nvPicPr>
          <p:cNvPr id="11" name="object 10">
            <a:extLst>
              <a:ext uri="{FF2B5EF4-FFF2-40B4-BE49-F238E27FC236}">
                <a16:creationId xmlns:a16="http://schemas.microsoft.com/office/drawing/2014/main" id="{A79470F9-788F-EA0C-420E-C281812D9A2E}"/>
              </a:ext>
            </a:extLst>
          </p:cNvPr>
          <p:cNvPicPr/>
          <p:nvPr/>
        </p:nvPicPr>
        <p:blipFill>
          <a:blip r:embed="rId6" cstate="print"/>
          <a:stretch>
            <a:fillRect/>
          </a:stretch>
        </p:blipFill>
        <p:spPr>
          <a:xfrm>
            <a:off x="10881027" y="6501191"/>
            <a:ext cx="63665" cy="83401"/>
          </a:xfrm>
          <a:prstGeom prst="rect">
            <a:avLst/>
          </a:prstGeom>
        </p:spPr>
      </p:pic>
      <p:sp>
        <p:nvSpPr>
          <p:cNvPr id="12" name="object 11">
            <a:extLst>
              <a:ext uri="{FF2B5EF4-FFF2-40B4-BE49-F238E27FC236}">
                <a16:creationId xmlns:a16="http://schemas.microsoft.com/office/drawing/2014/main" id="{3CB31100-9756-F810-DECE-51BFB0F0250A}"/>
              </a:ext>
            </a:extLst>
          </p:cNvPr>
          <p:cNvSpPr/>
          <p:nvPr/>
        </p:nvSpPr>
        <p:spPr>
          <a:xfrm>
            <a:off x="10979063" y="6501418"/>
            <a:ext cx="47366" cy="83174"/>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3" name="object 12">
            <a:extLst>
              <a:ext uri="{FF2B5EF4-FFF2-40B4-BE49-F238E27FC236}">
                <a16:creationId xmlns:a16="http://schemas.microsoft.com/office/drawing/2014/main" id="{96C11C48-2515-CAF7-2AD6-F88949CBFA25}"/>
              </a:ext>
            </a:extLst>
          </p:cNvPr>
          <p:cNvPicPr/>
          <p:nvPr/>
        </p:nvPicPr>
        <p:blipFill>
          <a:blip r:embed="rId7" cstate="print"/>
          <a:stretch>
            <a:fillRect/>
          </a:stretch>
        </p:blipFill>
        <p:spPr>
          <a:xfrm>
            <a:off x="11067648" y="6501192"/>
            <a:ext cx="62585" cy="83401"/>
          </a:xfrm>
          <a:prstGeom prst="rect">
            <a:avLst/>
          </a:prstGeom>
        </p:spPr>
      </p:pic>
      <p:pic>
        <p:nvPicPr>
          <p:cNvPr id="14" name="object 13">
            <a:extLst>
              <a:ext uri="{FF2B5EF4-FFF2-40B4-BE49-F238E27FC236}">
                <a16:creationId xmlns:a16="http://schemas.microsoft.com/office/drawing/2014/main" id="{7316A7CE-BFC1-CE7C-76B3-8C817A5E534B}"/>
              </a:ext>
            </a:extLst>
          </p:cNvPr>
          <p:cNvPicPr/>
          <p:nvPr/>
        </p:nvPicPr>
        <p:blipFill>
          <a:blip r:embed="rId8" cstate="print"/>
          <a:stretch>
            <a:fillRect/>
          </a:stretch>
        </p:blipFill>
        <p:spPr>
          <a:xfrm>
            <a:off x="9880897" y="6179651"/>
            <a:ext cx="1342667" cy="268279"/>
          </a:xfrm>
          <a:prstGeom prst="rect">
            <a:avLst/>
          </a:prstGeom>
        </p:spPr>
      </p:pic>
      <p:pic>
        <p:nvPicPr>
          <p:cNvPr id="15" name="object 14">
            <a:extLst>
              <a:ext uri="{FF2B5EF4-FFF2-40B4-BE49-F238E27FC236}">
                <a16:creationId xmlns:a16="http://schemas.microsoft.com/office/drawing/2014/main" id="{0437F66A-5D9F-1901-7DD7-10D0112EFA0B}"/>
              </a:ext>
            </a:extLst>
          </p:cNvPr>
          <p:cNvPicPr/>
          <p:nvPr/>
        </p:nvPicPr>
        <p:blipFill>
          <a:blip r:embed="rId9" cstate="print"/>
          <a:stretch>
            <a:fillRect/>
          </a:stretch>
        </p:blipFill>
        <p:spPr>
          <a:xfrm>
            <a:off x="9058130" y="6169397"/>
            <a:ext cx="779271" cy="269437"/>
          </a:xfrm>
          <a:prstGeom prst="rect">
            <a:avLst/>
          </a:prstGeom>
        </p:spPr>
      </p:pic>
      <p:sp>
        <p:nvSpPr>
          <p:cNvPr id="17" name="Text Placeholder 16">
            <a:extLst>
              <a:ext uri="{FF2B5EF4-FFF2-40B4-BE49-F238E27FC236}">
                <a16:creationId xmlns:a16="http://schemas.microsoft.com/office/drawing/2014/main" id="{82EDA5E2-9227-320C-23A0-6D3B3AB433E1}"/>
              </a:ext>
            </a:extLst>
          </p:cNvPr>
          <p:cNvSpPr>
            <a:spLocks noGrp="1"/>
          </p:cNvSpPr>
          <p:nvPr>
            <p:ph type="body" sz="quarter" idx="10"/>
          </p:nvPr>
        </p:nvSpPr>
        <p:spPr>
          <a:xfrm>
            <a:off x="906891" y="1672143"/>
            <a:ext cx="10536106" cy="1485022"/>
          </a:xfrm>
        </p:spPr>
        <p:txBody>
          <a:bodyPr/>
          <a:lstStyle>
            <a:lvl1pPr>
              <a:defRPr b="1"/>
            </a:lvl1pPr>
            <a:lvl2pPr>
              <a:defRPr>
                <a:solidFill>
                  <a:srgbClr val="0081C5"/>
                </a:solidFill>
                <a:latin typeface="Open Sans" pitchFamily="2" charset="0"/>
                <a:ea typeface="Open Sans" pitchFamily="2" charset="0"/>
                <a:cs typeface="Open Sans" pitchFamily="2" charset="0"/>
              </a:defRPr>
            </a:lvl2pPr>
            <a:lvl3pPr>
              <a:defRPr>
                <a:solidFill>
                  <a:srgbClr val="0081C5"/>
                </a:solidFill>
                <a:latin typeface="Open Sans" pitchFamily="2" charset="0"/>
                <a:ea typeface="Open Sans" pitchFamily="2" charset="0"/>
                <a:cs typeface="Open Sans" pitchFamily="2" charset="0"/>
              </a:defRPr>
            </a:lvl3pPr>
            <a:lvl4pPr>
              <a:defRPr>
                <a:solidFill>
                  <a:srgbClr val="0081C5"/>
                </a:solidFill>
                <a:latin typeface="Open Sans" pitchFamily="2" charset="0"/>
                <a:ea typeface="Open Sans" pitchFamily="2" charset="0"/>
                <a:cs typeface="Open Sans" pitchFamily="2" charset="0"/>
              </a:defRPr>
            </a:lvl4pPr>
            <a:lvl5pPr>
              <a:defRPr>
                <a:solidFill>
                  <a:srgbClr val="0081C5"/>
                </a:solidFill>
                <a:latin typeface="Open Sans" pitchFamily="2" charset="0"/>
                <a:ea typeface="Open Sans" pitchFamily="2" charset="0"/>
                <a:cs typeface="Open Sans"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8">
            <a:extLst>
              <a:ext uri="{FF2B5EF4-FFF2-40B4-BE49-F238E27FC236}">
                <a16:creationId xmlns:a16="http://schemas.microsoft.com/office/drawing/2014/main" id="{A3FDB377-6EF9-229F-EC4E-B74729E39B0B}"/>
              </a:ext>
            </a:extLst>
          </p:cNvPr>
          <p:cNvSpPr>
            <a:spLocks noGrp="1"/>
          </p:cNvSpPr>
          <p:nvPr>
            <p:ph type="body" sz="quarter" idx="11" hasCustomPrompt="1"/>
          </p:nvPr>
        </p:nvSpPr>
        <p:spPr>
          <a:xfrm>
            <a:off x="906891" y="580485"/>
            <a:ext cx="10536106" cy="410599"/>
          </a:xfrm>
        </p:spPr>
        <p:txBody>
          <a:bodyPr/>
          <a:lstStyle>
            <a:lvl1pPr>
              <a:defRPr sz="2668" b="1"/>
            </a:lvl1pPr>
          </a:lstStyle>
          <a:p>
            <a:pPr lvl="0"/>
            <a:r>
              <a:rPr lang="en-US"/>
              <a:t>Click to edit Master title styles</a:t>
            </a:r>
          </a:p>
        </p:txBody>
      </p:sp>
    </p:spTree>
    <p:extLst>
      <p:ext uri="{BB962C8B-B14F-4D97-AF65-F5344CB8AC3E}">
        <p14:creationId xmlns:p14="http://schemas.microsoft.com/office/powerpoint/2010/main" val="34910520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p:cSld name="Lemon Ups Yellow Left">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DFDA5288-765B-5709-7096-0508D15596FA}"/>
              </a:ext>
            </a:extLst>
          </p:cNvPr>
          <p:cNvSpPr/>
          <p:nvPr/>
        </p:nvSpPr>
        <p:spPr>
          <a:xfrm>
            <a:off x="0" y="-27711"/>
            <a:ext cx="6096000" cy="5943472"/>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E233"/>
          </a:solidFill>
        </p:spPr>
        <p:txBody>
          <a:bodyPr wrap="square" lIns="0" tIns="0" rIns="0" bIns="0" rtlCol="0"/>
          <a:lstStyle/>
          <a:p>
            <a:endParaRPr sz="1092"/>
          </a:p>
        </p:txBody>
      </p:sp>
      <p:sp>
        <p:nvSpPr>
          <p:cNvPr id="6" name="object 5">
            <a:extLst>
              <a:ext uri="{FF2B5EF4-FFF2-40B4-BE49-F238E27FC236}">
                <a16:creationId xmlns:a16="http://schemas.microsoft.com/office/drawing/2014/main" id="{447277C4-A567-E3CE-1FC4-498AF54AE3A4}"/>
              </a:ext>
            </a:extLst>
          </p:cNvPr>
          <p:cNvSpPr/>
          <p:nvPr/>
        </p:nvSpPr>
        <p:spPr>
          <a:xfrm>
            <a:off x="448564" y="5943183"/>
            <a:ext cx="11324389" cy="0"/>
          </a:xfrm>
          <a:custGeom>
            <a:avLst/>
            <a:gdLst/>
            <a:ahLst/>
            <a:cxnLst/>
            <a:rect l="l" t="t" r="r" b="b"/>
            <a:pathLst>
              <a:path w="18673445">
                <a:moveTo>
                  <a:pt x="0" y="0"/>
                </a:moveTo>
                <a:lnTo>
                  <a:pt x="18673358" y="0"/>
                </a:lnTo>
              </a:path>
            </a:pathLst>
          </a:custGeom>
          <a:ln w="10470">
            <a:solidFill>
              <a:srgbClr val="FFDC00"/>
            </a:solidFill>
          </a:ln>
        </p:spPr>
        <p:txBody>
          <a:bodyPr wrap="square" lIns="0" tIns="0" rIns="0" bIns="0" rtlCol="0"/>
          <a:lstStyle/>
          <a:p>
            <a:endParaRPr sz="1092"/>
          </a:p>
        </p:txBody>
      </p:sp>
      <p:grpSp>
        <p:nvGrpSpPr>
          <p:cNvPr id="7" name="object 6">
            <a:extLst>
              <a:ext uri="{FF2B5EF4-FFF2-40B4-BE49-F238E27FC236}">
                <a16:creationId xmlns:a16="http://schemas.microsoft.com/office/drawing/2014/main" id="{C340C78B-D1DC-FFFF-436D-C5D1C5D15712}"/>
              </a:ext>
            </a:extLst>
          </p:cNvPr>
          <p:cNvGrpSpPr/>
          <p:nvPr/>
        </p:nvGrpSpPr>
        <p:grpSpPr>
          <a:xfrm>
            <a:off x="11160389" y="6499992"/>
            <a:ext cx="117453" cy="85869"/>
            <a:chOff x="18403017" y="10718966"/>
            <a:chExt cx="193675" cy="141605"/>
          </a:xfrm>
        </p:grpSpPr>
        <p:pic>
          <p:nvPicPr>
            <p:cNvPr id="8" name="object 7">
              <a:extLst>
                <a:ext uri="{FF2B5EF4-FFF2-40B4-BE49-F238E27FC236}">
                  <a16:creationId xmlns:a16="http://schemas.microsoft.com/office/drawing/2014/main" id="{4321D262-5EE6-2D87-4C58-DC1032884611}"/>
                </a:ext>
              </a:extLst>
            </p:cNvPr>
            <p:cNvPicPr/>
            <p:nvPr/>
          </p:nvPicPr>
          <p:blipFill>
            <a:blip r:embed="rId2" cstate="print"/>
            <a:stretch>
              <a:fillRect/>
            </a:stretch>
          </p:blipFill>
          <p:spPr>
            <a:xfrm>
              <a:off x="18519512" y="10785157"/>
              <a:ext cx="76783" cy="75201"/>
            </a:xfrm>
            <a:prstGeom prst="rect">
              <a:avLst/>
            </a:prstGeom>
          </p:spPr>
        </p:pic>
        <p:pic>
          <p:nvPicPr>
            <p:cNvPr id="9" name="object 8">
              <a:extLst>
                <a:ext uri="{FF2B5EF4-FFF2-40B4-BE49-F238E27FC236}">
                  <a16:creationId xmlns:a16="http://schemas.microsoft.com/office/drawing/2014/main" id="{7B5014BC-51A0-FCEA-6281-D5F122A29481}"/>
                </a:ext>
              </a:extLst>
            </p:cNvPr>
            <p:cNvPicPr/>
            <p:nvPr/>
          </p:nvPicPr>
          <p:blipFill>
            <a:blip r:embed="rId3" cstate="print"/>
            <a:stretch>
              <a:fillRect/>
            </a:stretch>
          </p:blipFill>
          <p:spPr>
            <a:xfrm>
              <a:off x="18403017" y="10718966"/>
              <a:ext cx="88049" cy="141388"/>
            </a:xfrm>
            <a:prstGeom prst="rect">
              <a:avLst/>
            </a:prstGeom>
          </p:spPr>
        </p:pic>
      </p:grpSp>
      <p:pic>
        <p:nvPicPr>
          <p:cNvPr id="10" name="object 9">
            <a:extLst>
              <a:ext uri="{FF2B5EF4-FFF2-40B4-BE49-F238E27FC236}">
                <a16:creationId xmlns:a16="http://schemas.microsoft.com/office/drawing/2014/main" id="{5B6605BF-B38E-E9ED-32E6-1C538C0B1E98}"/>
              </a:ext>
            </a:extLst>
          </p:cNvPr>
          <p:cNvPicPr/>
          <p:nvPr/>
        </p:nvPicPr>
        <p:blipFill>
          <a:blip r:embed="rId4" cstate="print"/>
          <a:stretch>
            <a:fillRect/>
          </a:stretch>
        </p:blipFill>
        <p:spPr>
          <a:xfrm>
            <a:off x="10679906" y="6501190"/>
            <a:ext cx="59791" cy="83401"/>
          </a:xfrm>
          <a:prstGeom prst="rect">
            <a:avLst/>
          </a:prstGeom>
        </p:spPr>
      </p:pic>
      <p:pic>
        <p:nvPicPr>
          <p:cNvPr id="11" name="object 10">
            <a:extLst>
              <a:ext uri="{FF2B5EF4-FFF2-40B4-BE49-F238E27FC236}">
                <a16:creationId xmlns:a16="http://schemas.microsoft.com/office/drawing/2014/main" id="{DE41A1DF-69BC-EDC0-3AEB-90D68654A1BF}"/>
              </a:ext>
            </a:extLst>
          </p:cNvPr>
          <p:cNvPicPr/>
          <p:nvPr/>
        </p:nvPicPr>
        <p:blipFill>
          <a:blip r:embed="rId5" cstate="print"/>
          <a:stretch>
            <a:fillRect/>
          </a:stretch>
        </p:blipFill>
        <p:spPr>
          <a:xfrm>
            <a:off x="10769396" y="6500847"/>
            <a:ext cx="77248" cy="83744"/>
          </a:xfrm>
          <a:prstGeom prst="rect">
            <a:avLst/>
          </a:prstGeom>
        </p:spPr>
      </p:pic>
      <p:pic>
        <p:nvPicPr>
          <p:cNvPr id="12" name="object 11">
            <a:extLst>
              <a:ext uri="{FF2B5EF4-FFF2-40B4-BE49-F238E27FC236}">
                <a16:creationId xmlns:a16="http://schemas.microsoft.com/office/drawing/2014/main" id="{7DA870B8-0B1F-67A3-1700-90B6AA26DE81}"/>
              </a:ext>
            </a:extLst>
          </p:cNvPr>
          <p:cNvPicPr/>
          <p:nvPr/>
        </p:nvPicPr>
        <p:blipFill>
          <a:blip r:embed="rId6" cstate="print"/>
          <a:stretch>
            <a:fillRect/>
          </a:stretch>
        </p:blipFill>
        <p:spPr>
          <a:xfrm>
            <a:off x="10881027" y="6501191"/>
            <a:ext cx="63665" cy="83401"/>
          </a:xfrm>
          <a:prstGeom prst="rect">
            <a:avLst/>
          </a:prstGeom>
        </p:spPr>
      </p:pic>
      <p:sp>
        <p:nvSpPr>
          <p:cNvPr id="13" name="object 12">
            <a:extLst>
              <a:ext uri="{FF2B5EF4-FFF2-40B4-BE49-F238E27FC236}">
                <a16:creationId xmlns:a16="http://schemas.microsoft.com/office/drawing/2014/main" id="{882D9546-021D-5389-6F1D-F4D305795A69}"/>
              </a:ext>
            </a:extLst>
          </p:cNvPr>
          <p:cNvSpPr/>
          <p:nvPr/>
        </p:nvSpPr>
        <p:spPr>
          <a:xfrm>
            <a:off x="10979063" y="6501418"/>
            <a:ext cx="47366" cy="83174"/>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4" name="object 13">
            <a:extLst>
              <a:ext uri="{FF2B5EF4-FFF2-40B4-BE49-F238E27FC236}">
                <a16:creationId xmlns:a16="http://schemas.microsoft.com/office/drawing/2014/main" id="{660BDDBD-DD3A-5802-BB31-4A745C018126}"/>
              </a:ext>
            </a:extLst>
          </p:cNvPr>
          <p:cNvPicPr/>
          <p:nvPr/>
        </p:nvPicPr>
        <p:blipFill>
          <a:blip r:embed="rId7" cstate="print"/>
          <a:stretch>
            <a:fillRect/>
          </a:stretch>
        </p:blipFill>
        <p:spPr>
          <a:xfrm>
            <a:off x="11067648" y="6501192"/>
            <a:ext cx="62585" cy="83401"/>
          </a:xfrm>
          <a:prstGeom prst="rect">
            <a:avLst/>
          </a:prstGeom>
        </p:spPr>
      </p:pic>
      <p:pic>
        <p:nvPicPr>
          <p:cNvPr id="15" name="object 14">
            <a:extLst>
              <a:ext uri="{FF2B5EF4-FFF2-40B4-BE49-F238E27FC236}">
                <a16:creationId xmlns:a16="http://schemas.microsoft.com/office/drawing/2014/main" id="{F0561044-229B-184D-CFEF-C04C8A291ABD}"/>
              </a:ext>
            </a:extLst>
          </p:cNvPr>
          <p:cNvPicPr/>
          <p:nvPr/>
        </p:nvPicPr>
        <p:blipFill>
          <a:blip r:embed="rId8" cstate="print"/>
          <a:stretch>
            <a:fillRect/>
          </a:stretch>
        </p:blipFill>
        <p:spPr>
          <a:xfrm>
            <a:off x="9880897" y="6179651"/>
            <a:ext cx="1342667" cy="268279"/>
          </a:xfrm>
          <a:prstGeom prst="rect">
            <a:avLst/>
          </a:prstGeom>
        </p:spPr>
      </p:pic>
      <p:pic>
        <p:nvPicPr>
          <p:cNvPr id="16" name="object 15">
            <a:extLst>
              <a:ext uri="{FF2B5EF4-FFF2-40B4-BE49-F238E27FC236}">
                <a16:creationId xmlns:a16="http://schemas.microsoft.com/office/drawing/2014/main" id="{0A68B77A-CA20-9756-665E-42D0D22A89F5}"/>
              </a:ext>
            </a:extLst>
          </p:cNvPr>
          <p:cNvPicPr/>
          <p:nvPr/>
        </p:nvPicPr>
        <p:blipFill>
          <a:blip r:embed="rId9" cstate="print"/>
          <a:stretch>
            <a:fillRect/>
          </a:stretch>
        </p:blipFill>
        <p:spPr>
          <a:xfrm>
            <a:off x="9058130" y="6169397"/>
            <a:ext cx="779271" cy="269437"/>
          </a:xfrm>
          <a:prstGeom prst="rect">
            <a:avLst/>
          </a:prstGeom>
        </p:spPr>
      </p:pic>
      <p:sp>
        <p:nvSpPr>
          <p:cNvPr id="18" name="Text Placeholder 17">
            <a:extLst>
              <a:ext uri="{FF2B5EF4-FFF2-40B4-BE49-F238E27FC236}">
                <a16:creationId xmlns:a16="http://schemas.microsoft.com/office/drawing/2014/main" id="{BD051543-C0B4-6086-D9B7-0A49B56D0CD9}"/>
              </a:ext>
            </a:extLst>
          </p:cNvPr>
          <p:cNvSpPr>
            <a:spLocks noGrp="1"/>
          </p:cNvSpPr>
          <p:nvPr>
            <p:ph type="body" sz="quarter" idx="10" hasCustomPrompt="1"/>
          </p:nvPr>
        </p:nvSpPr>
        <p:spPr>
          <a:xfrm>
            <a:off x="730712" y="343671"/>
            <a:ext cx="5281118" cy="410599"/>
          </a:xfrm>
        </p:spPr>
        <p:txBody>
          <a:bodyPr/>
          <a:lstStyle>
            <a:lvl1pPr>
              <a:defRPr sz="2668" b="1"/>
            </a:lvl1pPr>
          </a:lstStyle>
          <a:p>
            <a:pPr lvl="0"/>
            <a:r>
              <a:rPr lang="en-US"/>
              <a:t>Click to edit Master title styles</a:t>
            </a:r>
          </a:p>
        </p:txBody>
      </p:sp>
      <p:sp>
        <p:nvSpPr>
          <p:cNvPr id="20" name="Text Placeholder 19">
            <a:extLst>
              <a:ext uri="{FF2B5EF4-FFF2-40B4-BE49-F238E27FC236}">
                <a16:creationId xmlns:a16="http://schemas.microsoft.com/office/drawing/2014/main" id="{8A7A0D81-F3CB-9BCD-50A2-27B5BA31232A}"/>
              </a:ext>
            </a:extLst>
          </p:cNvPr>
          <p:cNvSpPr>
            <a:spLocks noGrp="1"/>
          </p:cNvSpPr>
          <p:nvPr>
            <p:ph type="body" sz="quarter" idx="11"/>
          </p:nvPr>
        </p:nvSpPr>
        <p:spPr>
          <a:xfrm>
            <a:off x="871271" y="1417037"/>
            <a:ext cx="4946501" cy="1485022"/>
          </a:xfrm>
        </p:spPr>
        <p:txBody>
          <a:bodyPr/>
          <a:lstStyle>
            <a:lvl1pPr>
              <a:defRPr b="1"/>
            </a:lvl1pPr>
            <a:lvl2pPr>
              <a:defRPr>
                <a:solidFill>
                  <a:srgbClr val="0081C5"/>
                </a:solidFill>
              </a:defRPr>
            </a:lvl2pPr>
            <a:lvl3pPr>
              <a:defRPr>
                <a:solidFill>
                  <a:srgbClr val="0081C5"/>
                </a:solidFill>
              </a:defRPr>
            </a:lvl3pPr>
            <a:lvl4pPr>
              <a:defRPr>
                <a:solidFill>
                  <a:srgbClr val="0081C5"/>
                </a:solidFill>
              </a:defRPr>
            </a:lvl4pPr>
            <a:lvl5pPr>
              <a:defRPr>
                <a:solidFill>
                  <a:srgbClr val="0081C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688655"/>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p:cSld name="Lemon Ups Yellow Full">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3ED2E4C-4DD0-29BD-1B43-A03149CD5AB4}"/>
              </a:ext>
            </a:extLst>
          </p:cNvPr>
          <p:cNvSpPr/>
          <p:nvPr/>
        </p:nvSpPr>
        <p:spPr>
          <a:xfrm>
            <a:off x="0" y="1523894"/>
            <a:ext cx="12192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FFE233"/>
          </a:solidFill>
        </p:spPr>
        <p:txBody>
          <a:bodyPr wrap="square" lIns="0" tIns="0" rIns="0" bIns="0" rtlCol="0"/>
          <a:lstStyle/>
          <a:p>
            <a:endParaRPr sz="1092"/>
          </a:p>
        </p:txBody>
      </p:sp>
      <p:grpSp>
        <p:nvGrpSpPr>
          <p:cNvPr id="5" name="object 4">
            <a:extLst>
              <a:ext uri="{FF2B5EF4-FFF2-40B4-BE49-F238E27FC236}">
                <a16:creationId xmlns:a16="http://schemas.microsoft.com/office/drawing/2014/main" id="{44CAC400-192F-ED3D-AA1C-39DEE78F708D}"/>
              </a:ext>
            </a:extLst>
          </p:cNvPr>
          <p:cNvGrpSpPr/>
          <p:nvPr/>
        </p:nvGrpSpPr>
        <p:grpSpPr>
          <a:xfrm>
            <a:off x="11160389" y="6499992"/>
            <a:ext cx="117453" cy="85869"/>
            <a:chOff x="18403017" y="10718966"/>
            <a:chExt cx="193675" cy="141605"/>
          </a:xfrm>
        </p:grpSpPr>
        <p:pic>
          <p:nvPicPr>
            <p:cNvPr id="6" name="object 5">
              <a:extLst>
                <a:ext uri="{FF2B5EF4-FFF2-40B4-BE49-F238E27FC236}">
                  <a16:creationId xmlns:a16="http://schemas.microsoft.com/office/drawing/2014/main" id="{8A6EE75B-6F02-B86F-DEAE-AC8DEE9A543C}"/>
                </a:ext>
              </a:extLst>
            </p:cNvPr>
            <p:cNvPicPr/>
            <p:nvPr/>
          </p:nvPicPr>
          <p:blipFill>
            <a:blip r:embed="rId2" cstate="print"/>
            <a:stretch>
              <a:fillRect/>
            </a:stretch>
          </p:blipFill>
          <p:spPr>
            <a:xfrm>
              <a:off x="18519512" y="10785157"/>
              <a:ext cx="76783" cy="75201"/>
            </a:xfrm>
            <a:prstGeom prst="rect">
              <a:avLst/>
            </a:prstGeom>
          </p:spPr>
        </p:pic>
        <p:pic>
          <p:nvPicPr>
            <p:cNvPr id="7" name="object 6">
              <a:extLst>
                <a:ext uri="{FF2B5EF4-FFF2-40B4-BE49-F238E27FC236}">
                  <a16:creationId xmlns:a16="http://schemas.microsoft.com/office/drawing/2014/main" id="{7E770EB3-AA40-E363-33D8-594C49D56324}"/>
                </a:ext>
              </a:extLst>
            </p:cNvPr>
            <p:cNvPicPr/>
            <p:nvPr/>
          </p:nvPicPr>
          <p:blipFill>
            <a:blip r:embed="rId3" cstate="print"/>
            <a:stretch>
              <a:fillRect/>
            </a:stretch>
          </p:blipFill>
          <p:spPr>
            <a:xfrm>
              <a:off x="18403017" y="10718966"/>
              <a:ext cx="88049" cy="141388"/>
            </a:xfrm>
            <a:prstGeom prst="rect">
              <a:avLst/>
            </a:prstGeom>
          </p:spPr>
        </p:pic>
      </p:grpSp>
      <p:pic>
        <p:nvPicPr>
          <p:cNvPr id="8" name="object 7">
            <a:extLst>
              <a:ext uri="{FF2B5EF4-FFF2-40B4-BE49-F238E27FC236}">
                <a16:creationId xmlns:a16="http://schemas.microsoft.com/office/drawing/2014/main" id="{D223E774-9BE6-A9B4-79D9-C8FE3B2628B3}"/>
              </a:ext>
            </a:extLst>
          </p:cNvPr>
          <p:cNvPicPr/>
          <p:nvPr/>
        </p:nvPicPr>
        <p:blipFill>
          <a:blip r:embed="rId4" cstate="print"/>
          <a:stretch>
            <a:fillRect/>
          </a:stretch>
        </p:blipFill>
        <p:spPr>
          <a:xfrm>
            <a:off x="10679906" y="6501190"/>
            <a:ext cx="59791" cy="83401"/>
          </a:xfrm>
          <a:prstGeom prst="rect">
            <a:avLst/>
          </a:prstGeom>
        </p:spPr>
      </p:pic>
      <p:pic>
        <p:nvPicPr>
          <p:cNvPr id="9" name="object 8">
            <a:extLst>
              <a:ext uri="{FF2B5EF4-FFF2-40B4-BE49-F238E27FC236}">
                <a16:creationId xmlns:a16="http://schemas.microsoft.com/office/drawing/2014/main" id="{AB3F98DE-7BD6-CF0B-3782-6AB6F55222A5}"/>
              </a:ext>
            </a:extLst>
          </p:cNvPr>
          <p:cNvPicPr/>
          <p:nvPr/>
        </p:nvPicPr>
        <p:blipFill>
          <a:blip r:embed="rId5" cstate="print"/>
          <a:stretch>
            <a:fillRect/>
          </a:stretch>
        </p:blipFill>
        <p:spPr>
          <a:xfrm>
            <a:off x="10769396" y="6500847"/>
            <a:ext cx="77248" cy="83744"/>
          </a:xfrm>
          <a:prstGeom prst="rect">
            <a:avLst/>
          </a:prstGeom>
        </p:spPr>
      </p:pic>
      <p:pic>
        <p:nvPicPr>
          <p:cNvPr id="10" name="object 9">
            <a:extLst>
              <a:ext uri="{FF2B5EF4-FFF2-40B4-BE49-F238E27FC236}">
                <a16:creationId xmlns:a16="http://schemas.microsoft.com/office/drawing/2014/main" id="{575C00B9-4715-0DB1-ED8D-436868548C63}"/>
              </a:ext>
            </a:extLst>
          </p:cNvPr>
          <p:cNvPicPr/>
          <p:nvPr/>
        </p:nvPicPr>
        <p:blipFill>
          <a:blip r:embed="rId6" cstate="print"/>
          <a:stretch>
            <a:fillRect/>
          </a:stretch>
        </p:blipFill>
        <p:spPr>
          <a:xfrm>
            <a:off x="10881027" y="6501191"/>
            <a:ext cx="63665" cy="83401"/>
          </a:xfrm>
          <a:prstGeom prst="rect">
            <a:avLst/>
          </a:prstGeom>
        </p:spPr>
      </p:pic>
      <p:sp>
        <p:nvSpPr>
          <p:cNvPr id="11" name="object 10">
            <a:extLst>
              <a:ext uri="{FF2B5EF4-FFF2-40B4-BE49-F238E27FC236}">
                <a16:creationId xmlns:a16="http://schemas.microsoft.com/office/drawing/2014/main" id="{63D4ACDB-DC23-7B93-C5E6-385BCF015F6D}"/>
              </a:ext>
            </a:extLst>
          </p:cNvPr>
          <p:cNvSpPr/>
          <p:nvPr/>
        </p:nvSpPr>
        <p:spPr>
          <a:xfrm>
            <a:off x="10979063" y="6501418"/>
            <a:ext cx="47366" cy="83174"/>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1">
            <a:extLst>
              <a:ext uri="{FF2B5EF4-FFF2-40B4-BE49-F238E27FC236}">
                <a16:creationId xmlns:a16="http://schemas.microsoft.com/office/drawing/2014/main" id="{AB28C519-7F73-58B9-48B1-C6932C065608}"/>
              </a:ext>
            </a:extLst>
          </p:cNvPr>
          <p:cNvPicPr/>
          <p:nvPr/>
        </p:nvPicPr>
        <p:blipFill>
          <a:blip r:embed="rId7" cstate="print"/>
          <a:stretch>
            <a:fillRect/>
          </a:stretch>
        </p:blipFill>
        <p:spPr>
          <a:xfrm>
            <a:off x="11067648" y="6501192"/>
            <a:ext cx="62585" cy="83401"/>
          </a:xfrm>
          <a:prstGeom prst="rect">
            <a:avLst/>
          </a:prstGeom>
        </p:spPr>
      </p:pic>
      <p:pic>
        <p:nvPicPr>
          <p:cNvPr id="13" name="object 12">
            <a:extLst>
              <a:ext uri="{FF2B5EF4-FFF2-40B4-BE49-F238E27FC236}">
                <a16:creationId xmlns:a16="http://schemas.microsoft.com/office/drawing/2014/main" id="{C7A9D88A-A89F-A856-7987-F4E4F32DAB5F}"/>
              </a:ext>
            </a:extLst>
          </p:cNvPr>
          <p:cNvPicPr/>
          <p:nvPr/>
        </p:nvPicPr>
        <p:blipFill>
          <a:blip r:embed="rId8" cstate="print"/>
          <a:stretch>
            <a:fillRect/>
          </a:stretch>
        </p:blipFill>
        <p:spPr>
          <a:xfrm>
            <a:off x="9880897" y="6179651"/>
            <a:ext cx="1342667" cy="268279"/>
          </a:xfrm>
          <a:prstGeom prst="rect">
            <a:avLst/>
          </a:prstGeom>
        </p:spPr>
      </p:pic>
      <p:pic>
        <p:nvPicPr>
          <p:cNvPr id="14" name="object 13">
            <a:extLst>
              <a:ext uri="{FF2B5EF4-FFF2-40B4-BE49-F238E27FC236}">
                <a16:creationId xmlns:a16="http://schemas.microsoft.com/office/drawing/2014/main" id="{E76BD535-6935-3C66-6002-7D5DD049AA19}"/>
              </a:ext>
            </a:extLst>
          </p:cNvPr>
          <p:cNvPicPr/>
          <p:nvPr/>
        </p:nvPicPr>
        <p:blipFill>
          <a:blip r:embed="rId9" cstate="print"/>
          <a:stretch>
            <a:fillRect/>
          </a:stretch>
        </p:blipFill>
        <p:spPr>
          <a:xfrm>
            <a:off x="9058130" y="6169397"/>
            <a:ext cx="779271" cy="269437"/>
          </a:xfrm>
          <a:prstGeom prst="rect">
            <a:avLst/>
          </a:prstGeom>
        </p:spPr>
      </p:pic>
      <p:sp>
        <p:nvSpPr>
          <p:cNvPr id="16" name="Text Placeholder 15">
            <a:extLst>
              <a:ext uri="{FF2B5EF4-FFF2-40B4-BE49-F238E27FC236}">
                <a16:creationId xmlns:a16="http://schemas.microsoft.com/office/drawing/2014/main" id="{9F672905-BEF8-ABA6-EFF1-FA00D7741A16}"/>
              </a:ext>
            </a:extLst>
          </p:cNvPr>
          <p:cNvSpPr>
            <a:spLocks noGrp="1"/>
          </p:cNvSpPr>
          <p:nvPr>
            <p:ph type="body" sz="quarter" idx="10"/>
          </p:nvPr>
        </p:nvSpPr>
        <p:spPr>
          <a:xfrm>
            <a:off x="510247" y="544842"/>
            <a:ext cx="10767161" cy="410599"/>
          </a:xfrm>
        </p:spPr>
        <p:txBody>
          <a:bodyPr/>
          <a:lstStyle>
            <a:lvl1pPr>
              <a:defRPr sz="2668" b="1"/>
            </a:lvl1pPr>
          </a:lstStyle>
          <a:p>
            <a:pPr lvl="0"/>
            <a:r>
              <a:rPr lang="en-US"/>
              <a:t>Click to edit Master text styles</a:t>
            </a:r>
          </a:p>
        </p:txBody>
      </p:sp>
      <p:sp>
        <p:nvSpPr>
          <p:cNvPr id="18" name="Text Placeholder 17">
            <a:extLst>
              <a:ext uri="{FF2B5EF4-FFF2-40B4-BE49-F238E27FC236}">
                <a16:creationId xmlns:a16="http://schemas.microsoft.com/office/drawing/2014/main" id="{CE47507D-B270-E3A4-3214-876FFEBEC909}"/>
              </a:ext>
            </a:extLst>
          </p:cNvPr>
          <p:cNvSpPr>
            <a:spLocks noGrp="1"/>
          </p:cNvSpPr>
          <p:nvPr>
            <p:ph type="body" sz="quarter" idx="11"/>
          </p:nvPr>
        </p:nvSpPr>
        <p:spPr>
          <a:xfrm>
            <a:off x="669098" y="1830982"/>
            <a:ext cx="5307524" cy="1485022"/>
          </a:xfrm>
        </p:spPr>
        <p:txBody>
          <a:bodyPr/>
          <a:lstStyle>
            <a:lvl1pPr>
              <a:defRPr b="1"/>
            </a:lvl1pPr>
            <a:lvl2pPr>
              <a:defRPr>
                <a:solidFill>
                  <a:srgbClr val="0081C5"/>
                </a:solidFill>
              </a:defRPr>
            </a:lvl2pPr>
            <a:lvl3pPr>
              <a:defRPr>
                <a:solidFill>
                  <a:srgbClr val="0081C5"/>
                </a:solidFill>
              </a:defRPr>
            </a:lvl3pPr>
            <a:lvl4pPr>
              <a:defRPr>
                <a:solidFill>
                  <a:srgbClr val="0081C5"/>
                </a:solidFill>
              </a:defRPr>
            </a:lvl4pPr>
            <a:lvl5pPr>
              <a:defRPr>
                <a:solidFill>
                  <a:srgbClr val="0081C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Picture Placeholder 19">
            <a:extLst>
              <a:ext uri="{FF2B5EF4-FFF2-40B4-BE49-F238E27FC236}">
                <a16:creationId xmlns:a16="http://schemas.microsoft.com/office/drawing/2014/main" id="{1AB0E397-7B49-7DFD-0BC1-9559C093578C}"/>
              </a:ext>
            </a:extLst>
          </p:cNvPr>
          <p:cNvSpPr>
            <a:spLocks noGrp="1"/>
          </p:cNvSpPr>
          <p:nvPr>
            <p:ph type="pic" sz="quarter" idx="12"/>
          </p:nvPr>
        </p:nvSpPr>
        <p:spPr>
          <a:xfrm>
            <a:off x="6583967" y="1830982"/>
            <a:ext cx="4575988" cy="377026"/>
          </a:xfrm>
        </p:spPr>
        <p:txBody>
          <a:bodyPr/>
          <a:lstStyle/>
          <a:p>
            <a:r>
              <a:rPr lang="en-US"/>
              <a:t>Click icon to add picture</a:t>
            </a:r>
          </a:p>
        </p:txBody>
      </p:sp>
    </p:spTree>
    <p:extLst>
      <p:ext uri="{BB962C8B-B14F-4D97-AF65-F5344CB8AC3E}">
        <p14:creationId xmlns:p14="http://schemas.microsoft.com/office/powerpoint/2010/main" val="3548815109"/>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p:cSld name="Lemon Ups Image Banner">
    <p:bg>
      <p:bgRef idx="1001">
        <a:schemeClr val="bg1"/>
      </p:bgRef>
    </p:bg>
    <p:spTree>
      <p:nvGrpSpPr>
        <p:cNvPr id="1" name=""/>
        <p:cNvGrpSpPr/>
        <p:nvPr/>
      </p:nvGrpSpPr>
      <p:grpSpPr>
        <a:xfrm>
          <a:off x="0" y="0"/>
          <a:ext cx="0" cy="0"/>
          <a:chOff x="0" y="0"/>
          <a:chExt cx="0" cy="0"/>
        </a:xfrm>
      </p:grpSpPr>
      <p:pic>
        <p:nvPicPr>
          <p:cNvPr id="3" name="object 2">
            <a:extLst>
              <a:ext uri="{FF2B5EF4-FFF2-40B4-BE49-F238E27FC236}">
                <a16:creationId xmlns:a16="http://schemas.microsoft.com/office/drawing/2014/main" id="{56E7421F-84A9-B741-7EC6-B9E96F2735B1}"/>
              </a:ext>
            </a:extLst>
          </p:cNvPr>
          <p:cNvPicPr/>
          <p:nvPr/>
        </p:nvPicPr>
        <p:blipFill>
          <a:blip r:embed="rId2" cstate="print"/>
          <a:stretch>
            <a:fillRect/>
          </a:stretch>
        </p:blipFill>
        <p:spPr>
          <a:xfrm>
            <a:off x="0" y="1523893"/>
            <a:ext cx="12191999" cy="4419290"/>
          </a:xfrm>
          <a:prstGeom prst="rect">
            <a:avLst/>
          </a:prstGeom>
        </p:spPr>
      </p:pic>
      <p:grpSp>
        <p:nvGrpSpPr>
          <p:cNvPr id="5" name="object 4">
            <a:extLst>
              <a:ext uri="{FF2B5EF4-FFF2-40B4-BE49-F238E27FC236}">
                <a16:creationId xmlns:a16="http://schemas.microsoft.com/office/drawing/2014/main" id="{7B2B224F-FA6D-E61F-EA11-18596EF3C9DC}"/>
              </a:ext>
            </a:extLst>
          </p:cNvPr>
          <p:cNvGrpSpPr/>
          <p:nvPr/>
        </p:nvGrpSpPr>
        <p:grpSpPr>
          <a:xfrm>
            <a:off x="11160389" y="6499992"/>
            <a:ext cx="117453" cy="85869"/>
            <a:chOff x="18403017" y="10718966"/>
            <a:chExt cx="193675" cy="141605"/>
          </a:xfrm>
        </p:grpSpPr>
        <p:pic>
          <p:nvPicPr>
            <p:cNvPr id="6" name="object 5">
              <a:extLst>
                <a:ext uri="{FF2B5EF4-FFF2-40B4-BE49-F238E27FC236}">
                  <a16:creationId xmlns:a16="http://schemas.microsoft.com/office/drawing/2014/main" id="{2CD3D07E-C0CF-BA61-6C0D-9F66F95DBED6}"/>
                </a:ext>
              </a:extLst>
            </p:cNvPr>
            <p:cNvPicPr/>
            <p:nvPr/>
          </p:nvPicPr>
          <p:blipFill>
            <a:blip r:embed="rId3" cstate="print"/>
            <a:stretch>
              <a:fillRect/>
            </a:stretch>
          </p:blipFill>
          <p:spPr>
            <a:xfrm>
              <a:off x="18519512" y="10785157"/>
              <a:ext cx="76783" cy="75201"/>
            </a:xfrm>
            <a:prstGeom prst="rect">
              <a:avLst/>
            </a:prstGeom>
          </p:spPr>
        </p:pic>
        <p:pic>
          <p:nvPicPr>
            <p:cNvPr id="7" name="object 6">
              <a:extLst>
                <a:ext uri="{FF2B5EF4-FFF2-40B4-BE49-F238E27FC236}">
                  <a16:creationId xmlns:a16="http://schemas.microsoft.com/office/drawing/2014/main" id="{1768E996-3E79-B175-87FC-DDCED89EE40B}"/>
                </a:ext>
              </a:extLst>
            </p:cNvPr>
            <p:cNvPicPr/>
            <p:nvPr/>
          </p:nvPicPr>
          <p:blipFill>
            <a:blip r:embed="rId4" cstate="print"/>
            <a:stretch>
              <a:fillRect/>
            </a:stretch>
          </p:blipFill>
          <p:spPr>
            <a:xfrm>
              <a:off x="18403017" y="10718966"/>
              <a:ext cx="88049" cy="141388"/>
            </a:xfrm>
            <a:prstGeom prst="rect">
              <a:avLst/>
            </a:prstGeom>
          </p:spPr>
        </p:pic>
      </p:grpSp>
      <p:pic>
        <p:nvPicPr>
          <p:cNvPr id="8" name="object 7">
            <a:extLst>
              <a:ext uri="{FF2B5EF4-FFF2-40B4-BE49-F238E27FC236}">
                <a16:creationId xmlns:a16="http://schemas.microsoft.com/office/drawing/2014/main" id="{ABB4372A-0664-E3F0-1B77-F7D9F1017350}"/>
              </a:ext>
            </a:extLst>
          </p:cNvPr>
          <p:cNvPicPr/>
          <p:nvPr/>
        </p:nvPicPr>
        <p:blipFill>
          <a:blip r:embed="rId5" cstate="print"/>
          <a:stretch>
            <a:fillRect/>
          </a:stretch>
        </p:blipFill>
        <p:spPr>
          <a:xfrm>
            <a:off x="10679906" y="6501190"/>
            <a:ext cx="59791" cy="83401"/>
          </a:xfrm>
          <a:prstGeom prst="rect">
            <a:avLst/>
          </a:prstGeom>
        </p:spPr>
      </p:pic>
      <p:pic>
        <p:nvPicPr>
          <p:cNvPr id="9" name="object 8">
            <a:extLst>
              <a:ext uri="{FF2B5EF4-FFF2-40B4-BE49-F238E27FC236}">
                <a16:creationId xmlns:a16="http://schemas.microsoft.com/office/drawing/2014/main" id="{588D0AEF-B5E7-7A99-6B38-4D6CD881D59E}"/>
              </a:ext>
            </a:extLst>
          </p:cNvPr>
          <p:cNvPicPr/>
          <p:nvPr/>
        </p:nvPicPr>
        <p:blipFill>
          <a:blip r:embed="rId6" cstate="print"/>
          <a:stretch>
            <a:fillRect/>
          </a:stretch>
        </p:blipFill>
        <p:spPr>
          <a:xfrm>
            <a:off x="10769396" y="6500847"/>
            <a:ext cx="77248" cy="83744"/>
          </a:xfrm>
          <a:prstGeom prst="rect">
            <a:avLst/>
          </a:prstGeom>
        </p:spPr>
      </p:pic>
      <p:pic>
        <p:nvPicPr>
          <p:cNvPr id="10" name="object 9">
            <a:extLst>
              <a:ext uri="{FF2B5EF4-FFF2-40B4-BE49-F238E27FC236}">
                <a16:creationId xmlns:a16="http://schemas.microsoft.com/office/drawing/2014/main" id="{9288FE0D-637B-BBA8-41C5-E39A0DCA289E}"/>
              </a:ext>
            </a:extLst>
          </p:cNvPr>
          <p:cNvPicPr/>
          <p:nvPr/>
        </p:nvPicPr>
        <p:blipFill>
          <a:blip r:embed="rId7" cstate="print"/>
          <a:stretch>
            <a:fillRect/>
          </a:stretch>
        </p:blipFill>
        <p:spPr>
          <a:xfrm>
            <a:off x="10881027" y="6501191"/>
            <a:ext cx="63665" cy="83401"/>
          </a:xfrm>
          <a:prstGeom prst="rect">
            <a:avLst/>
          </a:prstGeom>
        </p:spPr>
      </p:pic>
      <p:sp>
        <p:nvSpPr>
          <p:cNvPr id="11" name="object 10">
            <a:extLst>
              <a:ext uri="{FF2B5EF4-FFF2-40B4-BE49-F238E27FC236}">
                <a16:creationId xmlns:a16="http://schemas.microsoft.com/office/drawing/2014/main" id="{A7C1A390-FF98-98A8-EEB5-60BA788E9B60}"/>
              </a:ext>
            </a:extLst>
          </p:cNvPr>
          <p:cNvSpPr/>
          <p:nvPr/>
        </p:nvSpPr>
        <p:spPr>
          <a:xfrm>
            <a:off x="10979063" y="6501418"/>
            <a:ext cx="47366" cy="83174"/>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1">
            <a:extLst>
              <a:ext uri="{FF2B5EF4-FFF2-40B4-BE49-F238E27FC236}">
                <a16:creationId xmlns:a16="http://schemas.microsoft.com/office/drawing/2014/main" id="{08D578A0-E7E7-6E9A-E3EA-A51474BF176A}"/>
              </a:ext>
            </a:extLst>
          </p:cNvPr>
          <p:cNvPicPr/>
          <p:nvPr/>
        </p:nvPicPr>
        <p:blipFill>
          <a:blip r:embed="rId8" cstate="print"/>
          <a:stretch>
            <a:fillRect/>
          </a:stretch>
        </p:blipFill>
        <p:spPr>
          <a:xfrm>
            <a:off x="11067648" y="6501192"/>
            <a:ext cx="62585" cy="83401"/>
          </a:xfrm>
          <a:prstGeom prst="rect">
            <a:avLst/>
          </a:prstGeom>
        </p:spPr>
      </p:pic>
      <p:pic>
        <p:nvPicPr>
          <p:cNvPr id="13" name="object 12">
            <a:extLst>
              <a:ext uri="{FF2B5EF4-FFF2-40B4-BE49-F238E27FC236}">
                <a16:creationId xmlns:a16="http://schemas.microsoft.com/office/drawing/2014/main" id="{0AB32AAB-DEDF-6FD0-9F56-E8EA165BD963}"/>
              </a:ext>
            </a:extLst>
          </p:cNvPr>
          <p:cNvPicPr/>
          <p:nvPr/>
        </p:nvPicPr>
        <p:blipFill>
          <a:blip r:embed="rId9" cstate="print"/>
          <a:stretch>
            <a:fillRect/>
          </a:stretch>
        </p:blipFill>
        <p:spPr>
          <a:xfrm>
            <a:off x="9880897" y="6179651"/>
            <a:ext cx="1342667" cy="268279"/>
          </a:xfrm>
          <a:prstGeom prst="rect">
            <a:avLst/>
          </a:prstGeom>
        </p:spPr>
      </p:pic>
      <p:pic>
        <p:nvPicPr>
          <p:cNvPr id="14" name="object 13">
            <a:extLst>
              <a:ext uri="{FF2B5EF4-FFF2-40B4-BE49-F238E27FC236}">
                <a16:creationId xmlns:a16="http://schemas.microsoft.com/office/drawing/2014/main" id="{AC28DE53-21A5-AAEF-5469-34BD8782979C}"/>
              </a:ext>
            </a:extLst>
          </p:cNvPr>
          <p:cNvPicPr/>
          <p:nvPr/>
        </p:nvPicPr>
        <p:blipFill>
          <a:blip r:embed="rId10" cstate="print"/>
          <a:stretch>
            <a:fillRect/>
          </a:stretch>
        </p:blipFill>
        <p:spPr>
          <a:xfrm>
            <a:off x="9058130" y="6169397"/>
            <a:ext cx="779271" cy="269437"/>
          </a:xfrm>
          <a:prstGeom prst="rect">
            <a:avLst/>
          </a:prstGeom>
        </p:spPr>
      </p:pic>
      <p:sp>
        <p:nvSpPr>
          <p:cNvPr id="18" name="Text Placeholder 17">
            <a:extLst>
              <a:ext uri="{FF2B5EF4-FFF2-40B4-BE49-F238E27FC236}">
                <a16:creationId xmlns:a16="http://schemas.microsoft.com/office/drawing/2014/main" id="{109C65C8-BD12-5220-B83D-40F8AECDDDA7}"/>
              </a:ext>
            </a:extLst>
          </p:cNvPr>
          <p:cNvSpPr>
            <a:spLocks noGrp="1"/>
          </p:cNvSpPr>
          <p:nvPr>
            <p:ph type="body" sz="quarter" idx="10"/>
          </p:nvPr>
        </p:nvSpPr>
        <p:spPr>
          <a:xfrm>
            <a:off x="510246" y="316716"/>
            <a:ext cx="11152253" cy="410599"/>
          </a:xfrm>
        </p:spPr>
        <p:txBody>
          <a:bodyPr/>
          <a:lstStyle>
            <a:lvl1pPr>
              <a:defRPr sz="2668" b="1"/>
            </a:lvl1pPr>
          </a:lstStyle>
          <a:p>
            <a:pPr lvl="0"/>
            <a:r>
              <a:rPr lang="en-US"/>
              <a:t>Click to edit Master text styles</a:t>
            </a:r>
          </a:p>
        </p:txBody>
      </p:sp>
      <p:sp>
        <p:nvSpPr>
          <p:cNvPr id="23" name="Rectangle 22">
            <a:extLst>
              <a:ext uri="{FF2B5EF4-FFF2-40B4-BE49-F238E27FC236}">
                <a16:creationId xmlns:a16="http://schemas.microsoft.com/office/drawing/2014/main" id="{AD718542-FB39-1375-DCB2-80C40D11A897}"/>
              </a:ext>
            </a:extLst>
          </p:cNvPr>
          <p:cNvSpPr/>
          <p:nvPr/>
        </p:nvSpPr>
        <p:spPr>
          <a:xfrm>
            <a:off x="8356296" y="2367017"/>
            <a:ext cx="3407428" cy="2413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24" name="Rectangle 23">
            <a:extLst>
              <a:ext uri="{FF2B5EF4-FFF2-40B4-BE49-F238E27FC236}">
                <a16:creationId xmlns:a16="http://schemas.microsoft.com/office/drawing/2014/main" id="{D45FF7DE-E7AF-E446-AAFB-F48B19293ACE}"/>
              </a:ext>
            </a:extLst>
          </p:cNvPr>
          <p:cNvSpPr/>
          <p:nvPr/>
        </p:nvSpPr>
        <p:spPr>
          <a:xfrm>
            <a:off x="4844535" y="2365225"/>
            <a:ext cx="3407428" cy="2413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22" name="Text Placeholder 21">
            <a:extLst>
              <a:ext uri="{FF2B5EF4-FFF2-40B4-BE49-F238E27FC236}">
                <a16:creationId xmlns:a16="http://schemas.microsoft.com/office/drawing/2014/main" id="{6BE245CA-F46B-F949-5384-BF82C0447F49}"/>
              </a:ext>
            </a:extLst>
          </p:cNvPr>
          <p:cNvSpPr>
            <a:spLocks noGrp="1"/>
          </p:cNvSpPr>
          <p:nvPr>
            <p:ph type="body" sz="quarter" idx="12"/>
          </p:nvPr>
        </p:nvSpPr>
        <p:spPr>
          <a:xfrm>
            <a:off x="8596661" y="2605142"/>
            <a:ext cx="2926696" cy="754053"/>
          </a:xfrm>
          <a:solidFill>
            <a:schemeClr val="bg1"/>
          </a:solidFill>
        </p:spPr>
        <p:txBody>
          <a:bodyPr/>
          <a:lstStyle>
            <a:lvl1pPr>
              <a:defRPr b="1"/>
            </a:lvl1pPr>
            <a:lvl2pPr>
              <a:defRPr>
                <a:solidFill>
                  <a:srgbClr val="0081C5"/>
                </a:solidFill>
              </a:defRPr>
            </a:lvl2pPr>
            <a:lvl3pPr>
              <a:defRPr>
                <a:solidFill>
                  <a:srgbClr val="0081C5"/>
                </a:solidFill>
              </a:defRPr>
            </a:lvl3pPr>
            <a:lvl4pPr>
              <a:defRPr>
                <a:solidFill>
                  <a:srgbClr val="0081C5"/>
                </a:solidFill>
              </a:defRPr>
            </a:lvl4pPr>
            <a:lvl5pPr>
              <a:defRPr>
                <a:solidFill>
                  <a:srgbClr val="0081C5"/>
                </a:solidFill>
              </a:defRPr>
            </a:lvl5pPr>
          </a:lstStyle>
          <a:p>
            <a:pPr lvl="0"/>
            <a:r>
              <a:rPr lang="en-US"/>
              <a:t>Click to edit Master text styles</a:t>
            </a:r>
          </a:p>
        </p:txBody>
      </p:sp>
      <p:sp>
        <p:nvSpPr>
          <p:cNvPr id="20" name="Text Placeholder 19">
            <a:extLst>
              <a:ext uri="{FF2B5EF4-FFF2-40B4-BE49-F238E27FC236}">
                <a16:creationId xmlns:a16="http://schemas.microsoft.com/office/drawing/2014/main" id="{B87B8005-35D9-C3E5-3ABC-309B08DB15DA}"/>
              </a:ext>
            </a:extLst>
          </p:cNvPr>
          <p:cNvSpPr>
            <a:spLocks noGrp="1"/>
          </p:cNvSpPr>
          <p:nvPr>
            <p:ph type="body" sz="quarter" idx="11"/>
          </p:nvPr>
        </p:nvSpPr>
        <p:spPr>
          <a:xfrm>
            <a:off x="4964380" y="2575408"/>
            <a:ext cx="3203355" cy="754053"/>
          </a:xfrm>
          <a:solidFill>
            <a:schemeClr val="bg1"/>
          </a:solidFill>
        </p:spPr>
        <p:txBody>
          <a:bodyPr/>
          <a:lstStyle>
            <a:lvl1pPr>
              <a:defRPr b="1"/>
            </a:lvl1pPr>
            <a:lvl2pPr>
              <a:defRPr>
                <a:solidFill>
                  <a:srgbClr val="0081C5"/>
                </a:solidFill>
              </a:defRPr>
            </a:lvl2pPr>
            <a:lvl3pPr>
              <a:defRPr>
                <a:solidFill>
                  <a:srgbClr val="0081C5"/>
                </a:solidFill>
              </a:defRPr>
            </a:lvl3pPr>
            <a:lvl4pPr>
              <a:defRPr>
                <a:solidFill>
                  <a:srgbClr val="0081C5"/>
                </a:solidFill>
              </a:defRPr>
            </a:lvl4pPr>
            <a:lvl5pPr>
              <a:defRPr>
                <a:solidFill>
                  <a:srgbClr val="0081C5"/>
                </a:solidFill>
              </a:defRPr>
            </a:lvl5pPr>
          </a:lstStyle>
          <a:p>
            <a:pPr lvl="0"/>
            <a:r>
              <a:rPr lang="en-US"/>
              <a:t>Click to edit Master text styles</a:t>
            </a:r>
          </a:p>
        </p:txBody>
      </p:sp>
    </p:spTree>
    <p:extLst>
      <p:ext uri="{BB962C8B-B14F-4D97-AF65-F5344CB8AC3E}">
        <p14:creationId xmlns:p14="http://schemas.microsoft.com/office/powerpoint/2010/main" val="390539989"/>
      </p:ext>
    </p:extLst>
  </p:cSld>
  <p:clrMapOvr>
    <a:overrideClrMapping bg1="lt1" tx1="dk1" bg2="lt2" tx2="dk2" accent1="accent1" accent2="accent2" accent3="accent3" accent4="accent4" accent5="accent5" accent6="accent6" hlink="hlink" folHlink="folHlink"/>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p:cSld name="Lemon Ups Yellow Full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78C6C-C488-23F6-1105-521EA40B44DF}"/>
              </a:ext>
            </a:extLst>
          </p:cNvPr>
          <p:cNvSpPr>
            <a:spLocks noGrp="1"/>
          </p:cNvSpPr>
          <p:nvPr>
            <p:ph type="title"/>
          </p:nvPr>
        </p:nvSpPr>
        <p:spPr/>
        <p:txBody>
          <a:bodyPr/>
          <a:lstStyle/>
          <a:p>
            <a:r>
              <a:rPr lang="en-US"/>
              <a:t>Click to edit Master title style</a:t>
            </a:r>
          </a:p>
        </p:txBody>
      </p:sp>
      <p:pic>
        <p:nvPicPr>
          <p:cNvPr id="3" name="object 2">
            <a:extLst>
              <a:ext uri="{FF2B5EF4-FFF2-40B4-BE49-F238E27FC236}">
                <a16:creationId xmlns:a16="http://schemas.microsoft.com/office/drawing/2014/main" id="{0610F273-E58E-2407-3D0E-25E836DF27A0}"/>
              </a:ext>
            </a:extLst>
          </p:cNvPr>
          <p:cNvPicPr/>
          <p:nvPr/>
        </p:nvPicPr>
        <p:blipFill>
          <a:blip r:embed="rId2" cstate="print"/>
          <a:stretch>
            <a:fillRect/>
          </a:stretch>
        </p:blipFill>
        <p:spPr>
          <a:xfrm>
            <a:off x="11231038" y="6540130"/>
            <a:ext cx="46565" cy="45602"/>
          </a:xfrm>
          <a:prstGeom prst="rect">
            <a:avLst/>
          </a:prstGeom>
        </p:spPr>
      </p:pic>
      <p:pic>
        <p:nvPicPr>
          <p:cNvPr id="4" name="object 3">
            <a:extLst>
              <a:ext uri="{FF2B5EF4-FFF2-40B4-BE49-F238E27FC236}">
                <a16:creationId xmlns:a16="http://schemas.microsoft.com/office/drawing/2014/main" id="{9AF36697-F747-BC42-4EF9-AD12D5F3E3D6}"/>
              </a:ext>
            </a:extLst>
          </p:cNvPr>
          <p:cNvPicPr/>
          <p:nvPr/>
        </p:nvPicPr>
        <p:blipFill>
          <a:blip r:embed="rId3" cstate="print"/>
          <a:stretch>
            <a:fillRect/>
          </a:stretch>
        </p:blipFill>
        <p:spPr>
          <a:xfrm>
            <a:off x="10679906" y="6501190"/>
            <a:ext cx="59791" cy="83401"/>
          </a:xfrm>
          <a:prstGeom prst="rect">
            <a:avLst/>
          </a:prstGeom>
        </p:spPr>
      </p:pic>
      <p:pic>
        <p:nvPicPr>
          <p:cNvPr id="5" name="object 4">
            <a:extLst>
              <a:ext uri="{FF2B5EF4-FFF2-40B4-BE49-F238E27FC236}">
                <a16:creationId xmlns:a16="http://schemas.microsoft.com/office/drawing/2014/main" id="{2FCE31A1-57D8-9D78-B121-3A52E217825E}"/>
              </a:ext>
            </a:extLst>
          </p:cNvPr>
          <p:cNvPicPr/>
          <p:nvPr/>
        </p:nvPicPr>
        <p:blipFill>
          <a:blip r:embed="rId4" cstate="print"/>
          <a:stretch>
            <a:fillRect/>
          </a:stretch>
        </p:blipFill>
        <p:spPr>
          <a:xfrm>
            <a:off x="10769396" y="6500847"/>
            <a:ext cx="77248" cy="83744"/>
          </a:xfrm>
          <a:prstGeom prst="rect">
            <a:avLst/>
          </a:prstGeom>
        </p:spPr>
      </p:pic>
      <p:pic>
        <p:nvPicPr>
          <p:cNvPr id="6" name="object 5">
            <a:extLst>
              <a:ext uri="{FF2B5EF4-FFF2-40B4-BE49-F238E27FC236}">
                <a16:creationId xmlns:a16="http://schemas.microsoft.com/office/drawing/2014/main" id="{BCF712FA-C636-C203-B401-C26DBE0FA1D4}"/>
              </a:ext>
            </a:extLst>
          </p:cNvPr>
          <p:cNvPicPr/>
          <p:nvPr/>
        </p:nvPicPr>
        <p:blipFill>
          <a:blip r:embed="rId5" cstate="print"/>
          <a:stretch>
            <a:fillRect/>
          </a:stretch>
        </p:blipFill>
        <p:spPr>
          <a:xfrm>
            <a:off x="10881027" y="6501191"/>
            <a:ext cx="63665" cy="83401"/>
          </a:xfrm>
          <a:prstGeom prst="rect">
            <a:avLst/>
          </a:prstGeom>
        </p:spPr>
      </p:pic>
      <p:sp>
        <p:nvSpPr>
          <p:cNvPr id="7" name="object 6">
            <a:extLst>
              <a:ext uri="{FF2B5EF4-FFF2-40B4-BE49-F238E27FC236}">
                <a16:creationId xmlns:a16="http://schemas.microsoft.com/office/drawing/2014/main" id="{97E9D950-B4F3-9622-12DA-684BC4231E5F}"/>
              </a:ext>
            </a:extLst>
          </p:cNvPr>
          <p:cNvSpPr/>
          <p:nvPr/>
        </p:nvSpPr>
        <p:spPr>
          <a:xfrm>
            <a:off x="10979063" y="6501418"/>
            <a:ext cx="47366" cy="83174"/>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8" name="object 7">
            <a:extLst>
              <a:ext uri="{FF2B5EF4-FFF2-40B4-BE49-F238E27FC236}">
                <a16:creationId xmlns:a16="http://schemas.microsoft.com/office/drawing/2014/main" id="{97251808-B393-D913-055E-10AAB040E555}"/>
              </a:ext>
            </a:extLst>
          </p:cNvPr>
          <p:cNvPicPr/>
          <p:nvPr/>
        </p:nvPicPr>
        <p:blipFill>
          <a:blip r:embed="rId6" cstate="print"/>
          <a:stretch>
            <a:fillRect/>
          </a:stretch>
        </p:blipFill>
        <p:spPr>
          <a:xfrm>
            <a:off x="11067648" y="6501192"/>
            <a:ext cx="62585" cy="83401"/>
          </a:xfrm>
          <a:prstGeom prst="rect">
            <a:avLst/>
          </a:prstGeom>
        </p:spPr>
      </p:pic>
      <p:pic>
        <p:nvPicPr>
          <p:cNvPr id="9" name="object 8">
            <a:extLst>
              <a:ext uri="{FF2B5EF4-FFF2-40B4-BE49-F238E27FC236}">
                <a16:creationId xmlns:a16="http://schemas.microsoft.com/office/drawing/2014/main" id="{803FC383-DA79-7AB7-0341-2234C662402F}"/>
              </a:ext>
            </a:extLst>
          </p:cNvPr>
          <p:cNvPicPr/>
          <p:nvPr/>
        </p:nvPicPr>
        <p:blipFill>
          <a:blip r:embed="rId7" cstate="print"/>
          <a:stretch>
            <a:fillRect/>
          </a:stretch>
        </p:blipFill>
        <p:spPr>
          <a:xfrm>
            <a:off x="11160389" y="6499991"/>
            <a:ext cx="53397" cy="85738"/>
          </a:xfrm>
          <a:prstGeom prst="rect">
            <a:avLst/>
          </a:prstGeom>
        </p:spPr>
      </p:pic>
      <p:sp>
        <p:nvSpPr>
          <p:cNvPr id="10" name="object 9">
            <a:extLst>
              <a:ext uri="{FF2B5EF4-FFF2-40B4-BE49-F238E27FC236}">
                <a16:creationId xmlns:a16="http://schemas.microsoft.com/office/drawing/2014/main" id="{3E0CB972-9216-95A1-9238-838D8582F11D}"/>
              </a:ext>
            </a:extLst>
          </p:cNvPr>
          <p:cNvSpPr/>
          <p:nvPr/>
        </p:nvSpPr>
        <p:spPr>
          <a:xfrm>
            <a:off x="0" y="1"/>
            <a:ext cx="12192000" cy="5943472"/>
          </a:xfrm>
          <a:custGeom>
            <a:avLst/>
            <a:gdLst/>
            <a:ahLst/>
            <a:cxnLst/>
            <a:rect l="l" t="t" r="r" b="b"/>
            <a:pathLst>
              <a:path w="20104100" h="9801225">
                <a:moveTo>
                  <a:pt x="20104099" y="0"/>
                </a:moveTo>
                <a:lnTo>
                  <a:pt x="0" y="0"/>
                </a:lnTo>
                <a:lnTo>
                  <a:pt x="0" y="9800748"/>
                </a:lnTo>
                <a:lnTo>
                  <a:pt x="20104099" y="9800748"/>
                </a:lnTo>
                <a:lnTo>
                  <a:pt x="20104099" y="0"/>
                </a:lnTo>
                <a:close/>
              </a:path>
            </a:pathLst>
          </a:custGeom>
          <a:solidFill>
            <a:srgbClr val="FFE233"/>
          </a:solidFill>
        </p:spPr>
        <p:txBody>
          <a:bodyPr wrap="square" lIns="0" tIns="0" rIns="0" bIns="0" rtlCol="0"/>
          <a:lstStyle/>
          <a:p>
            <a:endParaRPr sz="1092"/>
          </a:p>
        </p:txBody>
      </p:sp>
      <p:grpSp>
        <p:nvGrpSpPr>
          <p:cNvPr id="11" name="object 10">
            <a:extLst>
              <a:ext uri="{FF2B5EF4-FFF2-40B4-BE49-F238E27FC236}">
                <a16:creationId xmlns:a16="http://schemas.microsoft.com/office/drawing/2014/main" id="{279DA2CE-0EE2-D8EB-6FE9-EA106099D5B1}"/>
              </a:ext>
            </a:extLst>
          </p:cNvPr>
          <p:cNvGrpSpPr/>
          <p:nvPr/>
        </p:nvGrpSpPr>
        <p:grpSpPr>
          <a:xfrm>
            <a:off x="11160389" y="6499992"/>
            <a:ext cx="117453" cy="85869"/>
            <a:chOff x="18403017" y="10718966"/>
            <a:chExt cx="193675" cy="141605"/>
          </a:xfrm>
        </p:grpSpPr>
        <p:pic>
          <p:nvPicPr>
            <p:cNvPr id="12" name="object 11">
              <a:extLst>
                <a:ext uri="{FF2B5EF4-FFF2-40B4-BE49-F238E27FC236}">
                  <a16:creationId xmlns:a16="http://schemas.microsoft.com/office/drawing/2014/main" id="{FA0140F5-09B0-CC07-9C47-94081873B4C5}"/>
                </a:ext>
              </a:extLst>
            </p:cNvPr>
            <p:cNvPicPr/>
            <p:nvPr/>
          </p:nvPicPr>
          <p:blipFill>
            <a:blip r:embed="rId2" cstate="print"/>
            <a:stretch>
              <a:fillRect/>
            </a:stretch>
          </p:blipFill>
          <p:spPr>
            <a:xfrm>
              <a:off x="18519512" y="10785157"/>
              <a:ext cx="76783" cy="75201"/>
            </a:xfrm>
            <a:prstGeom prst="rect">
              <a:avLst/>
            </a:prstGeom>
          </p:spPr>
        </p:pic>
        <p:pic>
          <p:nvPicPr>
            <p:cNvPr id="13" name="object 12">
              <a:extLst>
                <a:ext uri="{FF2B5EF4-FFF2-40B4-BE49-F238E27FC236}">
                  <a16:creationId xmlns:a16="http://schemas.microsoft.com/office/drawing/2014/main" id="{7F19D860-CC5B-5937-00FF-3F3ADB4C65DD}"/>
                </a:ext>
              </a:extLst>
            </p:cNvPr>
            <p:cNvPicPr/>
            <p:nvPr/>
          </p:nvPicPr>
          <p:blipFill>
            <a:blip r:embed="rId7" cstate="print"/>
            <a:stretch>
              <a:fillRect/>
            </a:stretch>
          </p:blipFill>
          <p:spPr>
            <a:xfrm>
              <a:off x="18403017" y="10718966"/>
              <a:ext cx="88049" cy="141388"/>
            </a:xfrm>
            <a:prstGeom prst="rect">
              <a:avLst/>
            </a:prstGeom>
          </p:spPr>
        </p:pic>
      </p:grpSp>
      <p:pic>
        <p:nvPicPr>
          <p:cNvPr id="14" name="object 13">
            <a:extLst>
              <a:ext uri="{FF2B5EF4-FFF2-40B4-BE49-F238E27FC236}">
                <a16:creationId xmlns:a16="http://schemas.microsoft.com/office/drawing/2014/main" id="{D66911FB-10E3-5C20-34CE-435B5D1772D6}"/>
              </a:ext>
            </a:extLst>
          </p:cNvPr>
          <p:cNvPicPr/>
          <p:nvPr/>
        </p:nvPicPr>
        <p:blipFill>
          <a:blip r:embed="rId8" cstate="print"/>
          <a:stretch>
            <a:fillRect/>
          </a:stretch>
        </p:blipFill>
        <p:spPr>
          <a:xfrm>
            <a:off x="9880897" y="6179651"/>
            <a:ext cx="1342667" cy="268279"/>
          </a:xfrm>
          <a:prstGeom prst="rect">
            <a:avLst/>
          </a:prstGeom>
        </p:spPr>
      </p:pic>
      <p:pic>
        <p:nvPicPr>
          <p:cNvPr id="15" name="object 14">
            <a:extLst>
              <a:ext uri="{FF2B5EF4-FFF2-40B4-BE49-F238E27FC236}">
                <a16:creationId xmlns:a16="http://schemas.microsoft.com/office/drawing/2014/main" id="{66C27FE7-4DB7-984B-414B-69289F1FFC76}"/>
              </a:ext>
            </a:extLst>
          </p:cNvPr>
          <p:cNvPicPr/>
          <p:nvPr/>
        </p:nvPicPr>
        <p:blipFill>
          <a:blip r:embed="rId3" cstate="print"/>
          <a:stretch>
            <a:fillRect/>
          </a:stretch>
        </p:blipFill>
        <p:spPr>
          <a:xfrm>
            <a:off x="10679906" y="6501190"/>
            <a:ext cx="59791" cy="83401"/>
          </a:xfrm>
          <a:prstGeom prst="rect">
            <a:avLst/>
          </a:prstGeom>
        </p:spPr>
      </p:pic>
      <p:pic>
        <p:nvPicPr>
          <p:cNvPr id="16" name="object 15">
            <a:extLst>
              <a:ext uri="{FF2B5EF4-FFF2-40B4-BE49-F238E27FC236}">
                <a16:creationId xmlns:a16="http://schemas.microsoft.com/office/drawing/2014/main" id="{7B46EC89-A20F-CE00-01F2-EA5A79067361}"/>
              </a:ext>
            </a:extLst>
          </p:cNvPr>
          <p:cNvPicPr/>
          <p:nvPr/>
        </p:nvPicPr>
        <p:blipFill>
          <a:blip r:embed="rId4" cstate="print"/>
          <a:stretch>
            <a:fillRect/>
          </a:stretch>
        </p:blipFill>
        <p:spPr>
          <a:xfrm>
            <a:off x="10769396" y="6500847"/>
            <a:ext cx="77248" cy="83744"/>
          </a:xfrm>
          <a:prstGeom prst="rect">
            <a:avLst/>
          </a:prstGeom>
        </p:spPr>
      </p:pic>
      <p:pic>
        <p:nvPicPr>
          <p:cNvPr id="17" name="object 16">
            <a:extLst>
              <a:ext uri="{FF2B5EF4-FFF2-40B4-BE49-F238E27FC236}">
                <a16:creationId xmlns:a16="http://schemas.microsoft.com/office/drawing/2014/main" id="{FD0308CD-6582-C156-AA28-E49D1C4A984C}"/>
              </a:ext>
            </a:extLst>
          </p:cNvPr>
          <p:cNvPicPr/>
          <p:nvPr/>
        </p:nvPicPr>
        <p:blipFill>
          <a:blip r:embed="rId5" cstate="print"/>
          <a:stretch>
            <a:fillRect/>
          </a:stretch>
        </p:blipFill>
        <p:spPr>
          <a:xfrm>
            <a:off x="10881027" y="6501191"/>
            <a:ext cx="63665" cy="83401"/>
          </a:xfrm>
          <a:prstGeom prst="rect">
            <a:avLst/>
          </a:prstGeom>
        </p:spPr>
      </p:pic>
      <p:sp>
        <p:nvSpPr>
          <p:cNvPr id="18" name="object 17">
            <a:extLst>
              <a:ext uri="{FF2B5EF4-FFF2-40B4-BE49-F238E27FC236}">
                <a16:creationId xmlns:a16="http://schemas.microsoft.com/office/drawing/2014/main" id="{89E8B072-E0D7-9617-4AF4-8DB031DE4BE5}"/>
              </a:ext>
            </a:extLst>
          </p:cNvPr>
          <p:cNvSpPr/>
          <p:nvPr/>
        </p:nvSpPr>
        <p:spPr>
          <a:xfrm>
            <a:off x="10979063" y="6501418"/>
            <a:ext cx="47366" cy="83174"/>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9" name="object 18">
            <a:extLst>
              <a:ext uri="{FF2B5EF4-FFF2-40B4-BE49-F238E27FC236}">
                <a16:creationId xmlns:a16="http://schemas.microsoft.com/office/drawing/2014/main" id="{3635B399-3CD1-C93A-DA83-EC959A4A5F46}"/>
              </a:ext>
            </a:extLst>
          </p:cNvPr>
          <p:cNvPicPr/>
          <p:nvPr/>
        </p:nvPicPr>
        <p:blipFill>
          <a:blip r:embed="rId9" cstate="print"/>
          <a:stretch>
            <a:fillRect/>
          </a:stretch>
        </p:blipFill>
        <p:spPr>
          <a:xfrm>
            <a:off x="9058130" y="6169397"/>
            <a:ext cx="779271" cy="269437"/>
          </a:xfrm>
          <a:prstGeom prst="rect">
            <a:avLst/>
          </a:prstGeom>
        </p:spPr>
      </p:pic>
      <p:pic>
        <p:nvPicPr>
          <p:cNvPr id="20" name="object 19">
            <a:extLst>
              <a:ext uri="{FF2B5EF4-FFF2-40B4-BE49-F238E27FC236}">
                <a16:creationId xmlns:a16="http://schemas.microsoft.com/office/drawing/2014/main" id="{E110A0FD-C162-2A2A-A7B5-80038192F0C2}"/>
              </a:ext>
            </a:extLst>
          </p:cNvPr>
          <p:cNvPicPr/>
          <p:nvPr/>
        </p:nvPicPr>
        <p:blipFill>
          <a:blip r:embed="rId6" cstate="print"/>
          <a:stretch>
            <a:fillRect/>
          </a:stretch>
        </p:blipFill>
        <p:spPr>
          <a:xfrm>
            <a:off x="11067648" y="6501192"/>
            <a:ext cx="62585" cy="83401"/>
          </a:xfrm>
          <a:prstGeom prst="rect">
            <a:avLst/>
          </a:prstGeom>
        </p:spPr>
      </p:pic>
      <p:pic>
        <p:nvPicPr>
          <p:cNvPr id="23" name="object 22">
            <a:extLst>
              <a:ext uri="{FF2B5EF4-FFF2-40B4-BE49-F238E27FC236}">
                <a16:creationId xmlns:a16="http://schemas.microsoft.com/office/drawing/2014/main" id="{AF107C8E-565B-A485-1BD6-D5D0C9DEF13B}"/>
              </a:ext>
            </a:extLst>
          </p:cNvPr>
          <p:cNvPicPr/>
          <p:nvPr/>
        </p:nvPicPr>
        <p:blipFill>
          <a:blip r:embed="rId10" cstate="print"/>
          <a:stretch>
            <a:fillRect/>
          </a:stretch>
        </p:blipFill>
        <p:spPr>
          <a:xfrm>
            <a:off x="914400" y="804664"/>
            <a:ext cx="5212080" cy="4333856"/>
          </a:xfrm>
          <a:prstGeom prst="rect">
            <a:avLst/>
          </a:prstGeom>
        </p:spPr>
      </p:pic>
      <p:sp>
        <p:nvSpPr>
          <p:cNvPr id="25" name="Text Placeholder 24">
            <a:extLst>
              <a:ext uri="{FF2B5EF4-FFF2-40B4-BE49-F238E27FC236}">
                <a16:creationId xmlns:a16="http://schemas.microsoft.com/office/drawing/2014/main" id="{9EF11946-5940-7971-7828-F77B6D43BBAB}"/>
              </a:ext>
            </a:extLst>
          </p:cNvPr>
          <p:cNvSpPr>
            <a:spLocks noGrp="1"/>
          </p:cNvSpPr>
          <p:nvPr>
            <p:ph type="body" sz="quarter" idx="10" hasCustomPrompt="1"/>
          </p:nvPr>
        </p:nvSpPr>
        <p:spPr>
          <a:xfrm>
            <a:off x="6671712" y="563158"/>
            <a:ext cx="5212080" cy="410599"/>
          </a:xfrm>
        </p:spPr>
        <p:txBody>
          <a:bodyPr/>
          <a:lstStyle>
            <a:lvl1pPr>
              <a:defRPr sz="2668" b="1"/>
            </a:lvl1pPr>
          </a:lstStyle>
          <a:p>
            <a:pPr lvl="0"/>
            <a:r>
              <a:rPr lang="en-US"/>
              <a:t>Click to edit Master title styles</a:t>
            </a:r>
          </a:p>
        </p:txBody>
      </p:sp>
      <p:sp>
        <p:nvSpPr>
          <p:cNvPr id="27" name="Text Placeholder 26">
            <a:extLst>
              <a:ext uri="{FF2B5EF4-FFF2-40B4-BE49-F238E27FC236}">
                <a16:creationId xmlns:a16="http://schemas.microsoft.com/office/drawing/2014/main" id="{1BB0A7BE-2435-67FD-41D4-9702A162B6CB}"/>
              </a:ext>
            </a:extLst>
          </p:cNvPr>
          <p:cNvSpPr>
            <a:spLocks noGrp="1"/>
          </p:cNvSpPr>
          <p:nvPr>
            <p:ph type="body" sz="quarter" idx="11"/>
          </p:nvPr>
        </p:nvSpPr>
        <p:spPr>
          <a:xfrm>
            <a:off x="6702221" y="1602858"/>
            <a:ext cx="4365426" cy="1862048"/>
          </a:xfrm>
        </p:spPr>
        <p:txBody>
          <a:bodyPr/>
          <a:lstStyle>
            <a:lvl1pPr>
              <a:defRPr b="1"/>
            </a:lvl1pPr>
            <a:lvl2pPr>
              <a:defRPr>
                <a:solidFill>
                  <a:srgbClr val="0081C5"/>
                </a:solidFill>
                <a:latin typeface="Open Sans" pitchFamily="2" charset="0"/>
                <a:ea typeface="Open Sans" pitchFamily="2" charset="0"/>
                <a:cs typeface="Open Sans" pitchFamily="2" charset="0"/>
              </a:defRPr>
            </a:lvl2pPr>
            <a:lvl3pPr>
              <a:defRPr>
                <a:solidFill>
                  <a:srgbClr val="0081C5"/>
                </a:solidFill>
                <a:latin typeface="Open Sans" pitchFamily="2" charset="0"/>
                <a:ea typeface="Open Sans" pitchFamily="2" charset="0"/>
                <a:cs typeface="Open Sans" pitchFamily="2" charset="0"/>
              </a:defRPr>
            </a:lvl3pPr>
            <a:lvl4pPr>
              <a:defRPr>
                <a:solidFill>
                  <a:srgbClr val="0081C5"/>
                </a:solidFill>
                <a:latin typeface="Open Sans" pitchFamily="2" charset="0"/>
                <a:ea typeface="Open Sans" pitchFamily="2" charset="0"/>
                <a:cs typeface="Open Sans" pitchFamily="2" charset="0"/>
              </a:defRPr>
            </a:lvl4pPr>
            <a:lvl5pPr>
              <a:defRPr>
                <a:solidFill>
                  <a:srgbClr val="0081C5"/>
                </a:solidFill>
                <a:latin typeface="Open Sans" pitchFamily="2" charset="0"/>
                <a:ea typeface="Open Sans" pitchFamily="2" charset="0"/>
                <a:cs typeface="Open Sans"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63321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p:cSld name="ADV Image Bite">
    <p:spTree>
      <p:nvGrpSpPr>
        <p:cNvPr id="1" name=""/>
        <p:cNvGrpSpPr/>
        <p:nvPr/>
      </p:nvGrpSpPr>
      <p:grpSpPr>
        <a:xfrm>
          <a:off x="0" y="0"/>
          <a:ext cx="0" cy="0"/>
          <a:chOff x="0" y="0"/>
          <a:chExt cx="0" cy="0"/>
        </a:xfrm>
      </p:grpSpPr>
      <p:grpSp>
        <p:nvGrpSpPr>
          <p:cNvPr id="8" name="object 7">
            <a:extLst>
              <a:ext uri="{FF2B5EF4-FFF2-40B4-BE49-F238E27FC236}">
                <a16:creationId xmlns:a16="http://schemas.microsoft.com/office/drawing/2014/main" id="{A30E9B03-C004-293D-4657-0729C3FD39D9}"/>
              </a:ext>
            </a:extLst>
          </p:cNvPr>
          <p:cNvGrpSpPr/>
          <p:nvPr/>
        </p:nvGrpSpPr>
        <p:grpSpPr>
          <a:xfrm>
            <a:off x="11160389" y="6499992"/>
            <a:ext cx="117453" cy="85869"/>
            <a:chOff x="18403017" y="10718966"/>
            <a:chExt cx="193675" cy="141605"/>
          </a:xfrm>
        </p:grpSpPr>
        <p:pic>
          <p:nvPicPr>
            <p:cNvPr id="9" name="object 8">
              <a:extLst>
                <a:ext uri="{FF2B5EF4-FFF2-40B4-BE49-F238E27FC236}">
                  <a16:creationId xmlns:a16="http://schemas.microsoft.com/office/drawing/2014/main" id="{8EE97E01-865F-4DE8-46F5-9AD783F36FE4}"/>
                </a:ext>
              </a:extLst>
            </p:cNvPr>
            <p:cNvPicPr/>
            <p:nvPr/>
          </p:nvPicPr>
          <p:blipFill>
            <a:blip r:embed="rId2" cstate="print"/>
            <a:stretch>
              <a:fillRect/>
            </a:stretch>
          </p:blipFill>
          <p:spPr>
            <a:xfrm>
              <a:off x="18519512" y="10785157"/>
              <a:ext cx="76783" cy="75201"/>
            </a:xfrm>
            <a:prstGeom prst="rect">
              <a:avLst/>
            </a:prstGeom>
          </p:spPr>
        </p:pic>
        <p:pic>
          <p:nvPicPr>
            <p:cNvPr id="10" name="object 9">
              <a:extLst>
                <a:ext uri="{FF2B5EF4-FFF2-40B4-BE49-F238E27FC236}">
                  <a16:creationId xmlns:a16="http://schemas.microsoft.com/office/drawing/2014/main" id="{1740EDCD-A068-9433-D6EC-9CFF73D3A035}"/>
                </a:ext>
              </a:extLst>
            </p:cNvPr>
            <p:cNvPicPr/>
            <p:nvPr/>
          </p:nvPicPr>
          <p:blipFill>
            <a:blip r:embed="rId3" cstate="print"/>
            <a:stretch>
              <a:fillRect/>
            </a:stretch>
          </p:blipFill>
          <p:spPr>
            <a:xfrm>
              <a:off x="18403017" y="10718966"/>
              <a:ext cx="88049" cy="141388"/>
            </a:xfrm>
            <a:prstGeom prst="rect">
              <a:avLst/>
            </a:prstGeom>
          </p:spPr>
        </p:pic>
      </p:grpSp>
      <p:pic>
        <p:nvPicPr>
          <p:cNvPr id="11" name="object 10">
            <a:extLst>
              <a:ext uri="{FF2B5EF4-FFF2-40B4-BE49-F238E27FC236}">
                <a16:creationId xmlns:a16="http://schemas.microsoft.com/office/drawing/2014/main" id="{0A47D621-D35C-1F93-18CC-F1BB8DE01EBA}"/>
              </a:ext>
            </a:extLst>
          </p:cNvPr>
          <p:cNvPicPr/>
          <p:nvPr/>
        </p:nvPicPr>
        <p:blipFill>
          <a:blip r:embed="rId4" cstate="print"/>
          <a:stretch>
            <a:fillRect/>
          </a:stretch>
        </p:blipFill>
        <p:spPr>
          <a:xfrm>
            <a:off x="10679906" y="6501190"/>
            <a:ext cx="59791" cy="83401"/>
          </a:xfrm>
          <a:prstGeom prst="rect">
            <a:avLst/>
          </a:prstGeom>
        </p:spPr>
      </p:pic>
      <p:pic>
        <p:nvPicPr>
          <p:cNvPr id="12" name="object 11">
            <a:extLst>
              <a:ext uri="{FF2B5EF4-FFF2-40B4-BE49-F238E27FC236}">
                <a16:creationId xmlns:a16="http://schemas.microsoft.com/office/drawing/2014/main" id="{1D56E372-7E3A-444F-125D-4CEA359CB954}"/>
              </a:ext>
            </a:extLst>
          </p:cNvPr>
          <p:cNvPicPr/>
          <p:nvPr/>
        </p:nvPicPr>
        <p:blipFill>
          <a:blip r:embed="rId5" cstate="print"/>
          <a:stretch>
            <a:fillRect/>
          </a:stretch>
        </p:blipFill>
        <p:spPr>
          <a:xfrm>
            <a:off x="10769396" y="6500847"/>
            <a:ext cx="77248" cy="83744"/>
          </a:xfrm>
          <a:prstGeom prst="rect">
            <a:avLst/>
          </a:prstGeom>
        </p:spPr>
      </p:pic>
      <p:pic>
        <p:nvPicPr>
          <p:cNvPr id="13" name="object 12">
            <a:extLst>
              <a:ext uri="{FF2B5EF4-FFF2-40B4-BE49-F238E27FC236}">
                <a16:creationId xmlns:a16="http://schemas.microsoft.com/office/drawing/2014/main" id="{500F284D-E4DD-41E8-AA9B-34A18F29893A}"/>
              </a:ext>
            </a:extLst>
          </p:cNvPr>
          <p:cNvPicPr/>
          <p:nvPr/>
        </p:nvPicPr>
        <p:blipFill>
          <a:blip r:embed="rId6" cstate="print"/>
          <a:stretch>
            <a:fillRect/>
          </a:stretch>
        </p:blipFill>
        <p:spPr>
          <a:xfrm>
            <a:off x="10881027" y="6501191"/>
            <a:ext cx="63665" cy="83401"/>
          </a:xfrm>
          <a:prstGeom prst="rect">
            <a:avLst/>
          </a:prstGeom>
        </p:spPr>
      </p:pic>
      <p:sp>
        <p:nvSpPr>
          <p:cNvPr id="14" name="object 13">
            <a:extLst>
              <a:ext uri="{FF2B5EF4-FFF2-40B4-BE49-F238E27FC236}">
                <a16:creationId xmlns:a16="http://schemas.microsoft.com/office/drawing/2014/main" id="{67CFAD0A-30B5-EDC5-D70A-606030D39A2E}"/>
              </a:ext>
            </a:extLst>
          </p:cNvPr>
          <p:cNvSpPr/>
          <p:nvPr/>
        </p:nvSpPr>
        <p:spPr>
          <a:xfrm>
            <a:off x="10979063" y="6501418"/>
            <a:ext cx="47366" cy="83174"/>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5" name="object 14">
            <a:extLst>
              <a:ext uri="{FF2B5EF4-FFF2-40B4-BE49-F238E27FC236}">
                <a16:creationId xmlns:a16="http://schemas.microsoft.com/office/drawing/2014/main" id="{689BA333-A8C6-AC6D-2DF7-7B18AE9971F6}"/>
              </a:ext>
            </a:extLst>
          </p:cNvPr>
          <p:cNvPicPr/>
          <p:nvPr/>
        </p:nvPicPr>
        <p:blipFill>
          <a:blip r:embed="rId7" cstate="print"/>
          <a:stretch>
            <a:fillRect/>
          </a:stretch>
        </p:blipFill>
        <p:spPr>
          <a:xfrm>
            <a:off x="11067648" y="6501192"/>
            <a:ext cx="62585" cy="83401"/>
          </a:xfrm>
          <a:prstGeom prst="rect">
            <a:avLst/>
          </a:prstGeom>
        </p:spPr>
      </p:pic>
      <p:pic>
        <p:nvPicPr>
          <p:cNvPr id="16" name="object 15">
            <a:extLst>
              <a:ext uri="{FF2B5EF4-FFF2-40B4-BE49-F238E27FC236}">
                <a16:creationId xmlns:a16="http://schemas.microsoft.com/office/drawing/2014/main" id="{548BF0DE-BC45-2640-D663-37626BD93DC0}"/>
              </a:ext>
            </a:extLst>
          </p:cNvPr>
          <p:cNvPicPr/>
          <p:nvPr/>
        </p:nvPicPr>
        <p:blipFill>
          <a:blip r:embed="rId8" cstate="print"/>
          <a:stretch>
            <a:fillRect/>
          </a:stretch>
        </p:blipFill>
        <p:spPr>
          <a:xfrm>
            <a:off x="9880897" y="6179651"/>
            <a:ext cx="1342667" cy="268279"/>
          </a:xfrm>
          <a:prstGeom prst="rect">
            <a:avLst/>
          </a:prstGeom>
        </p:spPr>
      </p:pic>
      <p:pic>
        <p:nvPicPr>
          <p:cNvPr id="17" name="object 16">
            <a:extLst>
              <a:ext uri="{FF2B5EF4-FFF2-40B4-BE49-F238E27FC236}">
                <a16:creationId xmlns:a16="http://schemas.microsoft.com/office/drawing/2014/main" id="{AD073D5D-EB66-950D-456C-C58C31B5F434}"/>
              </a:ext>
            </a:extLst>
          </p:cNvPr>
          <p:cNvPicPr/>
          <p:nvPr/>
        </p:nvPicPr>
        <p:blipFill>
          <a:blip r:embed="rId9" cstate="print"/>
          <a:stretch>
            <a:fillRect/>
          </a:stretch>
        </p:blipFill>
        <p:spPr>
          <a:xfrm>
            <a:off x="9058130" y="6169397"/>
            <a:ext cx="779271" cy="269437"/>
          </a:xfrm>
          <a:prstGeom prst="rect">
            <a:avLst/>
          </a:prstGeom>
        </p:spPr>
      </p:pic>
      <p:pic>
        <p:nvPicPr>
          <p:cNvPr id="20" name="Picture 19" descr="A chocolate cookie with a bite taken out of it&#10;&#10;Description automatically generated">
            <a:extLst>
              <a:ext uri="{FF2B5EF4-FFF2-40B4-BE49-F238E27FC236}">
                <a16:creationId xmlns:a16="http://schemas.microsoft.com/office/drawing/2014/main" id="{09F24E2D-402E-C240-7F13-6388477F3C8D}"/>
              </a:ext>
            </a:extLst>
          </p:cNvPr>
          <p:cNvPicPr>
            <a:picLocks noChangeAspect="1"/>
          </p:cNvPicPr>
          <p:nvPr/>
        </p:nvPicPr>
        <p:blipFill rotWithShape="1">
          <a:blip r:embed="rId10">
            <a:extLst>
              <a:ext uri="{28A0092B-C50C-407E-A947-70E740481C1C}">
                <a14:useLocalDpi xmlns:a14="http://schemas.microsoft.com/office/drawing/2010/main" val="0"/>
              </a:ext>
            </a:extLst>
          </a:blip>
          <a:srcRect b="17221"/>
          <a:stretch/>
        </p:blipFill>
        <p:spPr>
          <a:xfrm>
            <a:off x="5448222" y="-377719"/>
            <a:ext cx="7314814" cy="6054671"/>
          </a:xfrm>
          <a:prstGeom prst="rect">
            <a:avLst/>
          </a:prstGeom>
        </p:spPr>
      </p:pic>
      <p:sp>
        <p:nvSpPr>
          <p:cNvPr id="21" name="object 5">
            <a:extLst>
              <a:ext uri="{FF2B5EF4-FFF2-40B4-BE49-F238E27FC236}">
                <a16:creationId xmlns:a16="http://schemas.microsoft.com/office/drawing/2014/main" id="{AE249C6A-4ABA-0B3D-E694-738E0C337595}"/>
              </a:ext>
            </a:extLst>
          </p:cNvPr>
          <p:cNvSpPr/>
          <p:nvPr/>
        </p:nvSpPr>
        <p:spPr>
          <a:xfrm>
            <a:off x="448564" y="5943183"/>
            <a:ext cx="11324389" cy="0"/>
          </a:xfrm>
          <a:custGeom>
            <a:avLst/>
            <a:gdLst/>
            <a:ahLst/>
            <a:cxnLst/>
            <a:rect l="l" t="t" r="r" b="b"/>
            <a:pathLst>
              <a:path w="18673445">
                <a:moveTo>
                  <a:pt x="0" y="0"/>
                </a:moveTo>
                <a:lnTo>
                  <a:pt x="18673358" y="0"/>
                </a:lnTo>
              </a:path>
            </a:pathLst>
          </a:custGeom>
          <a:ln w="10470">
            <a:solidFill>
              <a:srgbClr val="D4C99F"/>
            </a:solidFill>
          </a:ln>
        </p:spPr>
        <p:txBody>
          <a:bodyPr wrap="square" lIns="0" tIns="0" rIns="0" bIns="0" rtlCol="0"/>
          <a:lstStyle/>
          <a:p>
            <a:endParaRPr sz="1092"/>
          </a:p>
        </p:txBody>
      </p:sp>
      <p:sp>
        <p:nvSpPr>
          <p:cNvPr id="4" name="Text Placeholder 3">
            <a:extLst>
              <a:ext uri="{FF2B5EF4-FFF2-40B4-BE49-F238E27FC236}">
                <a16:creationId xmlns:a16="http://schemas.microsoft.com/office/drawing/2014/main" id="{C6D14FD1-2BA1-7B99-E846-342A629117F0}"/>
              </a:ext>
            </a:extLst>
          </p:cNvPr>
          <p:cNvSpPr>
            <a:spLocks noGrp="1"/>
          </p:cNvSpPr>
          <p:nvPr>
            <p:ph type="body" sz="quarter" idx="10" hasCustomPrompt="1"/>
          </p:nvPr>
        </p:nvSpPr>
        <p:spPr>
          <a:xfrm>
            <a:off x="783662" y="492884"/>
            <a:ext cx="10989552" cy="687561"/>
          </a:xfrm>
        </p:spPr>
        <p:txBody>
          <a:bodyPr/>
          <a:lstStyle>
            <a:lvl1pPr>
              <a:defRPr sz="2668" b="1">
                <a:solidFill>
                  <a:srgbClr val="D4C99F"/>
                </a:solidFill>
              </a:defRPr>
            </a:lvl1pPr>
          </a:lstStyle>
          <a:p>
            <a:pPr lvl="0"/>
            <a:r>
              <a:rPr lang="en-US"/>
              <a:t>Click to edit Master title styles</a:t>
            </a:r>
          </a:p>
          <a:p>
            <a:pPr lvl="1"/>
            <a:endParaRPr lang="en-US"/>
          </a:p>
        </p:txBody>
      </p:sp>
      <p:sp>
        <p:nvSpPr>
          <p:cNvPr id="18" name="Text Placeholder 17">
            <a:extLst>
              <a:ext uri="{FF2B5EF4-FFF2-40B4-BE49-F238E27FC236}">
                <a16:creationId xmlns:a16="http://schemas.microsoft.com/office/drawing/2014/main" id="{EE26166D-6894-F6BC-00A3-E8AFA173AD88}"/>
              </a:ext>
            </a:extLst>
          </p:cNvPr>
          <p:cNvSpPr>
            <a:spLocks noGrp="1"/>
          </p:cNvSpPr>
          <p:nvPr>
            <p:ph type="body" sz="quarter" idx="11"/>
          </p:nvPr>
        </p:nvSpPr>
        <p:spPr>
          <a:xfrm>
            <a:off x="783662" y="1487311"/>
            <a:ext cx="5148950" cy="1485022"/>
          </a:xfrm>
        </p:spPr>
        <p:txBody>
          <a:bodyPr/>
          <a:lstStyle>
            <a:lvl1pPr>
              <a:defRPr b="1">
                <a:solidFill>
                  <a:srgbClr val="D4C99F"/>
                </a:solidFill>
              </a:defRPr>
            </a:lvl1pPr>
            <a:lvl2pPr>
              <a:defRPr>
                <a:solidFill>
                  <a:srgbClr val="D4C99F"/>
                </a:solidFill>
                <a:latin typeface="Open Sans" pitchFamily="2" charset="0"/>
                <a:ea typeface="Open Sans" pitchFamily="2" charset="0"/>
                <a:cs typeface="Open Sans" pitchFamily="2" charset="0"/>
              </a:defRPr>
            </a:lvl2pPr>
            <a:lvl3pPr>
              <a:defRPr>
                <a:solidFill>
                  <a:srgbClr val="D4C99F"/>
                </a:solidFill>
                <a:latin typeface="Open Sans" pitchFamily="2" charset="0"/>
                <a:ea typeface="Open Sans" pitchFamily="2" charset="0"/>
                <a:cs typeface="Open Sans" pitchFamily="2" charset="0"/>
              </a:defRPr>
            </a:lvl3pPr>
            <a:lvl4pPr>
              <a:defRPr>
                <a:solidFill>
                  <a:srgbClr val="D4C99F"/>
                </a:solidFill>
                <a:latin typeface="Open Sans" pitchFamily="2" charset="0"/>
                <a:ea typeface="Open Sans" pitchFamily="2" charset="0"/>
                <a:cs typeface="Open Sans" pitchFamily="2" charset="0"/>
              </a:defRPr>
            </a:lvl4pPr>
            <a:lvl5pPr>
              <a:defRPr>
                <a:solidFill>
                  <a:srgbClr val="D4C99F"/>
                </a:solidFill>
                <a:latin typeface="Open Sans" pitchFamily="2" charset="0"/>
                <a:ea typeface="Open Sans" pitchFamily="2" charset="0"/>
                <a:cs typeface="Open Sans"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2258760"/>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p:cSld name="ADV Banner Image">
    <p:bg>
      <p:bgRef idx="1001">
        <a:schemeClr val="bg1"/>
      </p:bgRef>
    </p:bg>
    <p:spTree>
      <p:nvGrpSpPr>
        <p:cNvPr id="1" name=""/>
        <p:cNvGrpSpPr/>
        <p:nvPr/>
      </p:nvGrpSpPr>
      <p:grpSpPr>
        <a:xfrm>
          <a:off x="0" y="0"/>
          <a:ext cx="0" cy="0"/>
          <a:chOff x="0" y="0"/>
          <a:chExt cx="0" cy="0"/>
        </a:xfrm>
      </p:grpSpPr>
      <p:pic>
        <p:nvPicPr>
          <p:cNvPr id="3" name="object 2">
            <a:extLst>
              <a:ext uri="{FF2B5EF4-FFF2-40B4-BE49-F238E27FC236}">
                <a16:creationId xmlns:a16="http://schemas.microsoft.com/office/drawing/2014/main" id="{52F50970-95CD-3C92-E4F6-56C34E749790}"/>
              </a:ext>
            </a:extLst>
          </p:cNvPr>
          <p:cNvPicPr/>
          <p:nvPr/>
        </p:nvPicPr>
        <p:blipFill>
          <a:blip r:embed="rId2" cstate="print"/>
          <a:stretch>
            <a:fillRect/>
          </a:stretch>
        </p:blipFill>
        <p:spPr>
          <a:xfrm>
            <a:off x="1" y="1587389"/>
            <a:ext cx="12191999" cy="4355794"/>
          </a:xfrm>
          <a:prstGeom prst="rect">
            <a:avLst/>
          </a:prstGeom>
        </p:spPr>
      </p:pic>
      <p:grpSp>
        <p:nvGrpSpPr>
          <p:cNvPr id="8" name="object 7">
            <a:extLst>
              <a:ext uri="{FF2B5EF4-FFF2-40B4-BE49-F238E27FC236}">
                <a16:creationId xmlns:a16="http://schemas.microsoft.com/office/drawing/2014/main" id="{FB4A28D3-310B-7D4C-FF3F-C14B3C1DC45D}"/>
              </a:ext>
            </a:extLst>
          </p:cNvPr>
          <p:cNvGrpSpPr/>
          <p:nvPr/>
        </p:nvGrpSpPr>
        <p:grpSpPr>
          <a:xfrm>
            <a:off x="11160389" y="6499992"/>
            <a:ext cx="117453" cy="85869"/>
            <a:chOff x="18403017" y="10718966"/>
            <a:chExt cx="193675" cy="141605"/>
          </a:xfrm>
        </p:grpSpPr>
        <p:pic>
          <p:nvPicPr>
            <p:cNvPr id="9" name="object 8">
              <a:extLst>
                <a:ext uri="{FF2B5EF4-FFF2-40B4-BE49-F238E27FC236}">
                  <a16:creationId xmlns:a16="http://schemas.microsoft.com/office/drawing/2014/main" id="{FD9DE292-D869-C5E9-3FCE-D3C8DCED80B7}"/>
                </a:ext>
              </a:extLst>
            </p:cNvPr>
            <p:cNvPicPr/>
            <p:nvPr/>
          </p:nvPicPr>
          <p:blipFill>
            <a:blip r:embed="rId3" cstate="print"/>
            <a:stretch>
              <a:fillRect/>
            </a:stretch>
          </p:blipFill>
          <p:spPr>
            <a:xfrm>
              <a:off x="18519512" y="10785157"/>
              <a:ext cx="76783" cy="75201"/>
            </a:xfrm>
            <a:prstGeom prst="rect">
              <a:avLst/>
            </a:prstGeom>
          </p:spPr>
        </p:pic>
        <p:pic>
          <p:nvPicPr>
            <p:cNvPr id="10" name="object 9">
              <a:extLst>
                <a:ext uri="{FF2B5EF4-FFF2-40B4-BE49-F238E27FC236}">
                  <a16:creationId xmlns:a16="http://schemas.microsoft.com/office/drawing/2014/main" id="{F50EC447-B503-564B-9E0A-13D902EB88C6}"/>
                </a:ext>
              </a:extLst>
            </p:cNvPr>
            <p:cNvPicPr/>
            <p:nvPr/>
          </p:nvPicPr>
          <p:blipFill>
            <a:blip r:embed="rId4" cstate="print"/>
            <a:stretch>
              <a:fillRect/>
            </a:stretch>
          </p:blipFill>
          <p:spPr>
            <a:xfrm>
              <a:off x="18403017" y="10718966"/>
              <a:ext cx="88049" cy="141388"/>
            </a:xfrm>
            <a:prstGeom prst="rect">
              <a:avLst/>
            </a:prstGeom>
          </p:spPr>
        </p:pic>
      </p:grpSp>
      <p:pic>
        <p:nvPicPr>
          <p:cNvPr id="11" name="object 10">
            <a:extLst>
              <a:ext uri="{FF2B5EF4-FFF2-40B4-BE49-F238E27FC236}">
                <a16:creationId xmlns:a16="http://schemas.microsoft.com/office/drawing/2014/main" id="{0D9CD4F4-FCCC-0564-9490-7C3EF1A1E13A}"/>
              </a:ext>
            </a:extLst>
          </p:cNvPr>
          <p:cNvPicPr/>
          <p:nvPr/>
        </p:nvPicPr>
        <p:blipFill>
          <a:blip r:embed="rId5" cstate="print"/>
          <a:stretch>
            <a:fillRect/>
          </a:stretch>
        </p:blipFill>
        <p:spPr>
          <a:xfrm>
            <a:off x="10679906" y="6501190"/>
            <a:ext cx="59791" cy="83401"/>
          </a:xfrm>
          <a:prstGeom prst="rect">
            <a:avLst/>
          </a:prstGeom>
        </p:spPr>
      </p:pic>
      <p:pic>
        <p:nvPicPr>
          <p:cNvPr id="12" name="object 11">
            <a:extLst>
              <a:ext uri="{FF2B5EF4-FFF2-40B4-BE49-F238E27FC236}">
                <a16:creationId xmlns:a16="http://schemas.microsoft.com/office/drawing/2014/main" id="{9D911E28-1A90-5EA0-F1C6-A6645D56817F}"/>
              </a:ext>
            </a:extLst>
          </p:cNvPr>
          <p:cNvPicPr/>
          <p:nvPr/>
        </p:nvPicPr>
        <p:blipFill>
          <a:blip r:embed="rId6" cstate="print"/>
          <a:stretch>
            <a:fillRect/>
          </a:stretch>
        </p:blipFill>
        <p:spPr>
          <a:xfrm>
            <a:off x="10769396" y="6500847"/>
            <a:ext cx="77248" cy="83744"/>
          </a:xfrm>
          <a:prstGeom prst="rect">
            <a:avLst/>
          </a:prstGeom>
        </p:spPr>
      </p:pic>
      <p:pic>
        <p:nvPicPr>
          <p:cNvPr id="13" name="object 12">
            <a:extLst>
              <a:ext uri="{FF2B5EF4-FFF2-40B4-BE49-F238E27FC236}">
                <a16:creationId xmlns:a16="http://schemas.microsoft.com/office/drawing/2014/main" id="{EC5F7E71-79FE-FA7C-F5FA-7F0924F037C6}"/>
              </a:ext>
            </a:extLst>
          </p:cNvPr>
          <p:cNvPicPr/>
          <p:nvPr/>
        </p:nvPicPr>
        <p:blipFill>
          <a:blip r:embed="rId7" cstate="print"/>
          <a:stretch>
            <a:fillRect/>
          </a:stretch>
        </p:blipFill>
        <p:spPr>
          <a:xfrm>
            <a:off x="10881027" y="6501191"/>
            <a:ext cx="63665" cy="83401"/>
          </a:xfrm>
          <a:prstGeom prst="rect">
            <a:avLst/>
          </a:prstGeom>
        </p:spPr>
      </p:pic>
      <p:sp>
        <p:nvSpPr>
          <p:cNvPr id="14" name="object 13">
            <a:extLst>
              <a:ext uri="{FF2B5EF4-FFF2-40B4-BE49-F238E27FC236}">
                <a16:creationId xmlns:a16="http://schemas.microsoft.com/office/drawing/2014/main" id="{4EBA780A-7566-642D-2529-7316C47193D5}"/>
              </a:ext>
            </a:extLst>
          </p:cNvPr>
          <p:cNvSpPr/>
          <p:nvPr/>
        </p:nvSpPr>
        <p:spPr>
          <a:xfrm>
            <a:off x="10979063" y="6501418"/>
            <a:ext cx="47366" cy="83174"/>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5" name="object 14">
            <a:extLst>
              <a:ext uri="{FF2B5EF4-FFF2-40B4-BE49-F238E27FC236}">
                <a16:creationId xmlns:a16="http://schemas.microsoft.com/office/drawing/2014/main" id="{3D9DC546-63F6-5C95-EA46-B5646B7BC04F}"/>
              </a:ext>
            </a:extLst>
          </p:cNvPr>
          <p:cNvPicPr/>
          <p:nvPr/>
        </p:nvPicPr>
        <p:blipFill>
          <a:blip r:embed="rId8" cstate="print"/>
          <a:stretch>
            <a:fillRect/>
          </a:stretch>
        </p:blipFill>
        <p:spPr>
          <a:xfrm>
            <a:off x="11067648" y="6501192"/>
            <a:ext cx="62585" cy="83401"/>
          </a:xfrm>
          <a:prstGeom prst="rect">
            <a:avLst/>
          </a:prstGeom>
        </p:spPr>
      </p:pic>
      <p:pic>
        <p:nvPicPr>
          <p:cNvPr id="16" name="object 15">
            <a:extLst>
              <a:ext uri="{FF2B5EF4-FFF2-40B4-BE49-F238E27FC236}">
                <a16:creationId xmlns:a16="http://schemas.microsoft.com/office/drawing/2014/main" id="{7BFF66C6-0DB1-05BB-CE36-EDF757AFE473}"/>
              </a:ext>
            </a:extLst>
          </p:cNvPr>
          <p:cNvPicPr/>
          <p:nvPr/>
        </p:nvPicPr>
        <p:blipFill>
          <a:blip r:embed="rId9" cstate="print"/>
          <a:stretch>
            <a:fillRect/>
          </a:stretch>
        </p:blipFill>
        <p:spPr>
          <a:xfrm>
            <a:off x="9880897" y="6179651"/>
            <a:ext cx="1342667" cy="268279"/>
          </a:xfrm>
          <a:prstGeom prst="rect">
            <a:avLst/>
          </a:prstGeom>
        </p:spPr>
      </p:pic>
      <p:pic>
        <p:nvPicPr>
          <p:cNvPr id="17" name="object 16">
            <a:extLst>
              <a:ext uri="{FF2B5EF4-FFF2-40B4-BE49-F238E27FC236}">
                <a16:creationId xmlns:a16="http://schemas.microsoft.com/office/drawing/2014/main" id="{8643A4E8-7750-BAC9-6641-91384F7F377C}"/>
              </a:ext>
            </a:extLst>
          </p:cNvPr>
          <p:cNvPicPr/>
          <p:nvPr/>
        </p:nvPicPr>
        <p:blipFill>
          <a:blip r:embed="rId10" cstate="print"/>
          <a:stretch>
            <a:fillRect/>
          </a:stretch>
        </p:blipFill>
        <p:spPr>
          <a:xfrm>
            <a:off x="9058130" y="6169397"/>
            <a:ext cx="779271" cy="269437"/>
          </a:xfrm>
          <a:prstGeom prst="rect">
            <a:avLst/>
          </a:prstGeom>
        </p:spPr>
      </p:pic>
      <p:sp>
        <p:nvSpPr>
          <p:cNvPr id="19" name="Text Placeholder 18">
            <a:extLst>
              <a:ext uri="{FF2B5EF4-FFF2-40B4-BE49-F238E27FC236}">
                <a16:creationId xmlns:a16="http://schemas.microsoft.com/office/drawing/2014/main" id="{E167F9AA-534B-D466-AD47-262A1222CAF1}"/>
              </a:ext>
            </a:extLst>
          </p:cNvPr>
          <p:cNvSpPr>
            <a:spLocks noGrp="1"/>
          </p:cNvSpPr>
          <p:nvPr>
            <p:ph type="body" sz="quarter" idx="10" hasCustomPrompt="1"/>
          </p:nvPr>
        </p:nvSpPr>
        <p:spPr>
          <a:xfrm>
            <a:off x="580939" y="571821"/>
            <a:ext cx="11011419" cy="410599"/>
          </a:xfrm>
        </p:spPr>
        <p:txBody>
          <a:bodyPr/>
          <a:lstStyle>
            <a:lvl1pPr>
              <a:defRPr sz="2668" b="1"/>
            </a:lvl1pPr>
          </a:lstStyle>
          <a:p>
            <a:pPr lvl="0"/>
            <a:r>
              <a:rPr lang="en-US"/>
              <a:t>Click to edit Master title styles</a:t>
            </a:r>
          </a:p>
        </p:txBody>
      </p:sp>
      <p:sp>
        <p:nvSpPr>
          <p:cNvPr id="30" name="Rectangle 29">
            <a:extLst>
              <a:ext uri="{FF2B5EF4-FFF2-40B4-BE49-F238E27FC236}">
                <a16:creationId xmlns:a16="http://schemas.microsoft.com/office/drawing/2014/main" id="{CA4C2FE4-04DD-49A8-7691-296C4E550460}"/>
              </a:ext>
            </a:extLst>
          </p:cNvPr>
          <p:cNvSpPr/>
          <p:nvPr/>
        </p:nvSpPr>
        <p:spPr>
          <a:xfrm>
            <a:off x="865480" y="2196794"/>
            <a:ext cx="3407428" cy="2413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21" name="Text Placeholder 20">
            <a:extLst>
              <a:ext uri="{FF2B5EF4-FFF2-40B4-BE49-F238E27FC236}">
                <a16:creationId xmlns:a16="http://schemas.microsoft.com/office/drawing/2014/main" id="{44A1B787-48E5-B25A-8787-14B02839852A}"/>
              </a:ext>
            </a:extLst>
          </p:cNvPr>
          <p:cNvSpPr>
            <a:spLocks noGrp="1"/>
          </p:cNvSpPr>
          <p:nvPr>
            <p:ph type="body" sz="quarter" idx="11"/>
          </p:nvPr>
        </p:nvSpPr>
        <p:spPr>
          <a:xfrm>
            <a:off x="1263473" y="2425784"/>
            <a:ext cx="2627052" cy="754053"/>
          </a:xfrm>
          <a:solidFill>
            <a:schemeClr val="bg1"/>
          </a:solidFill>
        </p:spPr>
        <p:txBody>
          <a:bodyPr/>
          <a:lstStyle/>
          <a:p>
            <a:pPr lvl="0"/>
            <a:r>
              <a:rPr lang="en-US"/>
              <a:t>Click to edit Master text styles</a:t>
            </a:r>
          </a:p>
        </p:txBody>
      </p:sp>
      <p:sp>
        <p:nvSpPr>
          <p:cNvPr id="31" name="Rectangle 30">
            <a:extLst>
              <a:ext uri="{FF2B5EF4-FFF2-40B4-BE49-F238E27FC236}">
                <a16:creationId xmlns:a16="http://schemas.microsoft.com/office/drawing/2014/main" id="{53080A84-BBA6-4849-A852-9D849ECC3FA7}"/>
              </a:ext>
            </a:extLst>
          </p:cNvPr>
          <p:cNvSpPr/>
          <p:nvPr/>
        </p:nvSpPr>
        <p:spPr>
          <a:xfrm>
            <a:off x="4346942" y="2196794"/>
            <a:ext cx="3407428" cy="2413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2" name="Rectangle 31">
            <a:extLst>
              <a:ext uri="{FF2B5EF4-FFF2-40B4-BE49-F238E27FC236}">
                <a16:creationId xmlns:a16="http://schemas.microsoft.com/office/drawing/2014/main" id="{83BBFC2C-409F-9405-1B61-BA9921F025E6}"/>
              </a:ext>
            </a:extLst>
          </p:cNvPr>
          <p:cNvSpPr/>
          <p:nvPr/>
        </p:nvSpPr>
        <p:spPr>
          <a:xfrm>
            <a:off x="7846891" y="2196794"/>
            <a:ext cx="3407428" cy="2413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23" name="Text Placeholder 22">
            <a:extLst>
              <a:ext uri="{FF2B5EF4-FFF2-40B4-BE49-F238E27FC236}">
                <a16:creationId xmlns:a16="http://schemas.microsoft.com/office/drawing/2014/main" id="{F8A0D3F3-8972-C3CC-4906-1103C5F75970}"/>
              </a:ext>
            </a:extLst>
          </p:cNvPr>
          <p:cNvSpPr>
            <a:spLocks noGrp="1"/>
          </p:cNvSpPr>
          <p:nvPr>
            <p:ph type="body" sz="quarter" idx="12"/>
          </p:nvPr>
        </p:nvSpPr>
        <p:spPr>
          <a:xfrm>
            <a:off x="4735527" y="2425784"/>
            <a:ext cx="2640628" cy="754053"/>
          </a:xfrm>
          <a:solidFill>
            <a:schemeClr val="bg1"/>
          </a:solidFill>
        </p:spPr>
        <p:txBody>
          <a:bodyPr/>
          <a:lstStyle/>
          <a:p>
            <a:pPr lvl="0"/>
            <a:r>
              <a:rPr lang="en-US"/>
              <a:t>Click to edit Master text styles</a:t>
            </a:r>
          </a:p>
        </p:txBody>
      </p:sp>
      <p:sp>
        <p:nvSpPr>
          <p:cNvPr id="25" name="Text Placeholder 24">
            <a:extLst>
              <a:ext uri="{FF2B5EF4-FFF2-40B4-BE49-F238E27FC236}">
                <a16:creationId xmlns:a16="http://schemas.microsoft.com/office/drawing/2014/main" id="{8F01E3F8-C016-DFBB-FDCF-FBDCF6B0F3DB}"/>
              </a:ext>
            </a:extLst>
          </p:cNvPr>
          <p:cNvSpPr>
            <a:spLocks noGrp="1"/>
          </p:cNvSpPr>
          <p:nvPr>
            <p:ph type="body" sz="quarter" idx="13"/>
          </p:nvPr>
        </p:nvSpPr>
        <p:spPr>
          <a:xfrm>
            <a:off x="8248352" y="2430952"/>
            <a:ext cx="2754393" cy="754053"/>
          </a:xfrm>
          <a:solidFill>
            <a:schemeClr val="bg1"/>
          </a:solidFill>
        </p:spPr>
        <p:txBody>
          <a:bodyPr/>
          <a:lstStyle/>
          <a:p>
            <a:pPr lvl="0"/>
            <a:r>
              <a:rPr lang="en-US"/>
              <a:t>Click to edit Master text styles</a:t>
            </a:r>
          </a:p>
        </p:txBody>
      </p:sp>
    </p:spTree>
    <p:extLst>
      <p:ext uri="{BB962C8B-B14F-4D97-AF65-F5344CB8AC3E}">
        <p14:creationId xmlns:p14="http://schemas.microsoft.com/office/powerpoint/2010/main" val="48474293"/>
      </p:ext>
    </p:extLst>
  </p:cSld>
  <p:clrMapOvr>
    <a:overrideClrMapping bg1="lt1" tx1="dk1" bg2="lt2" tx2="dk2" accent1="accent1" accent2="accent2" accent3="accent3" accent4="accent4" accent5="accent5" accent6="accent6" hlink="hlink" folHlink="folHlink"/>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p:cSld name="ADV Tan Left">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189D157B-6F37-77C9-0D10-FEFE234AAFAA}"/>
              </a:ext>
            </a:extLst>
          </p:cNvPr>
          <p:cNvSpPr/>
          <p:nvPr/>
        </p:nvSpPr>
        <p:spPr>
          <a:xfrm>
            <a:off x="0" y="1"/>
            <a:ext cx="6096000" cy="5943472"/>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DDD4B2"/>
          </a:solidFill>
        </p:spPr>
        <p:txBody>
          <a:bodyPr wrap="square" lIns="0" tIns="0" rIns="0" bIns="0" rtlCol="0"/>
          <a:lstStyle/>
          <a:p>
            <a:endParaRPr sz="1092"/>
          </a:p>
        </p:txBody>
      </p:sp>
      <p:grpSp>
        <p:nvGrpSpPr>
          <p:cNvPr id="6" name="object 5">
            <a:extLst>
              <a:ext uri="{FF2B5EF4-FFF2-40B4-BE49-F238E27FC236}">
                <a16:creationId xmlns:a16="http://schemas.microsoft.com/office/drawing/2014/main" id="{4A6BC6C2-DABA-3553-B990-6220E6725121}"/>
              </a:ext>
            </a:extLst>
          </p:cNvPr>
          <p:cNvGrpSpPr/>
          <p:nvPr/>
        </p:nvGrpSpPr>
        <p:grpSpPr>
          <a:xfrm>
            <a:off x="11160389" y="6499992"/>
            <a:ext cx="117453" cy="85869"/>
            <a:chOff x="18403017" y="10718966"/>
            <a:chExt cx="193675" cy="141605"/>
          </a:xfrm>
        </p:grpSpPr>
        <p:pic>
          <p:nvPicPr>
            <p:cNvPr id="7" name="object 6">
              <a:extLst>
                <a:ext uri="{FF2B5EF4-FFF2-40B4-BE49-F238E27FC236}">
                  <a16:creationId xmlns:a16="http://schemas.microsoft.com/office/drawing/2014/main" id="{694B30B4-1DC1-DC8A-6DB4-C8A72C14A504}"/>
                </a:ext>
              </a:extLst>
            </p:cNvPr>
            <p:cNvPicPr/>
            <p:nvPr/>
          </p:nvPicPr>
          <p:blipFill>
            <a:blip r:embed="rId2" cstate="print"/>
            <a:stretch>
              <a:fillRect/>
            </a:stretch>
          </p:blipFill>
          <p:spPr>
            <a:xfrm>
              <a:off x="18519512" y="10785157"/>
              <a:ext cx="76783" cy="75201"/>
            </a:xfrm>
            <a:prstGeom prst="rect">
              <a:avLst/>
            </a:prstGeom>
          </p:spPr>
        </p:pic>
        <p:pic>
          <p:nvPicPr>
            <p:cNvPr id="8" name="object 7">
              <a:extLst>
                <a:ext uri="{FF2B5EF4-FFF2-40B4-BE49-F238E27FC236}">
                  <a16:creationId xmlns:a16="http://schemas.microsoft.com/office/drawing/2014/main" id="{A40745BD-2744-F0FF-616E-7B3CA28C0EFE}"/>
                </a:ext>
              </a:extLst>
            </p:cNvPr>
            <p:cNvPicPr/>
            <p:nvPr/>
          </p:nvPicPr>
          <p:blipFill>
            <a:blip r:embed="rId3" cstate="print"/>
            <a:stretch>
              <a:fillRect/>
            </a:stretch>
          </p:blipFill>
          <p:spPr>
            <a:xfrm>
              <a:off x="18403017" y="10718966"/>
              <a:ext cx="88049" cy="141388"/>
            </a:xfrm>
            <a:prstGeom prst="rect">
              <a:avLst/>
            </a:prstGeom>
          </p:spPr>
        </p:pic>
      </p:grpSp>
      <p:pic>
        <p:nvPicPr>
          <p:cNvPr id="9" name="object 8">
            <a:extLst>
              <a:ext uri="{FF2B5EF4-FFF2-40B4-BE49-F238E27FC236}">
                <a16:creationId xmlns:a16="http://schemas.microsoft.com/office/drawing/2014/main" id="{DDCF0638-16A2-9ACD-7CF2-90FDC6A0EB37}"/>
              </a:ext>
            </a:extLst>
          </p:cNvPr>
          <p:cNvPicPr/>
          <p:nvPr/>
        </p:nvPicPr>
        <p:blipFill>
          <a:blip r:embed="rId4" cstate="print"/>
          <a:stretch>
            <a:fillRect/>
          </a:stretch>
        </p:blipFill>
        <p:spPr>
          <a:xfrm>
            <a:off x="10679906" y="6501190"/>
            <a:ext cx="59791" cy="83401"/>
          </a:xfrm>
          <a:prstGeom prst="rect">
            <a:avLst/>
          </a:prstGeom>
        </p:spPr>
      </p:pic>
      <p:pic>
        <p:nvPicPr>
          <p:cNvPr id="10" name="object 9">
            <a:extLst>
              <a:ext uri="{FF2B5EF4-FFF2-40B4-BE49-F238E27FC236}">
                <a16:creationId xmlns:a16="http://schemas.microsoft.com/office/drawing/2014/main" id="{18E87FAB-270F-E3B0-25BF-A46C95D86CF7}"/>
              </a:ext>
            </a:extLst>
          </p:cNvPr>
          <p:cNvPicPr/>
          <p:nvPr/>
        </p:nvPicPr>
        <p:blipFill>
          <a:blip r:embed="rId5" cstate="print"/>
          <a:stretch>
            <a:fillRect/>
          </a:stretch>
        </p:blipFill>
        <p:spPr>
          <a:xfrm>
            <a:off x="10769396" y="6500847"/>
            <a:ext cx="77248" cy="83744"/>
          </a:xfrm>
          <a:prstGeom prst="rect">
            <a:avLst/>
          </a:prstGeom>
        </p:spPr>
      </p:pic>
      <p:pic>
        <p:nvPicPr>
          <p:cNvPr id="11" name="object 10">
            <a:extLst>
              <a:ext uri="{FF2B5EF4-FFF2-40B4-BE49-F238E27FC236}">
                <a16:creationId xmlns:a16="http://schemas.microsoft.com/office/drawing/2014/main" id="{E41EC2EF-4D50-3023-E376-0726A3DEB2F9}"/>
              </a:ext>
            </a:extLst>
          </p:cNvPr>
          <p:cNvPicPr/>
          <p:nvPr/>
        </p:nvPicPr>
        <p:blipFill>
          <a:blip r:embed="rId6" cstate="print"/>
          <a:stretch>
            <a:fillRect/>
          </a:stretch>
        </p:blipFill>
        <p:spPr>
          <a:xfrm>
            <a:off x="10881027" y="6501191"/>
            <a:ext cx="63665" cy="83401"/>
          </a:xfrm>
          <a:prstGeom prst="rect">
            <a:avLst/>
          </a:prstGeom>
        </p:spPr>
      </p:pic>
      <p:sp>
        <p:nvSpPr>
          <p:cNvPr id="12" name="object 11">
            <a:extLst>
              <a:ext uri="{FF2B5EF4-FFF2-40B4-BE49-F238E27FC236}">
                <a16:creationId xmlns:a16="http://schemas.microsoft.com/office/drawing/2014/main" id="{98747A6E-024C-6C47-661E-1990A61C304E}"/>
              </a:ext>
            </a:extLst>
          </p:cNvPr>
          <p:cNvSpPr/>
          <p:nvPr/>
        </p:nvSpPr>
        <p:spPr>
          <a:xfrm>
            <a:off x="10979063" y="6501418"/>
            <a:ext cx="47366" cy="83174"/>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3" name="object 12">
            <a:extLst>
              <a:ext uri="{FF2B5EF4-FFF2-40B4-BE49-F238E27FC236}">
                <a16:creationId xmlns:a16="http://schemas.microsoft.com/office/drawing/2014/main" id="{FEEDCC29-9BF1-0E83-3792-F8DD39CC9F77}"/>
              </a:ext>
            </a:extLst>
          </p:cNvPr>
          <p:cNvPicPr/>
          <p:nvPr/>
        </p:nvPicPr>
        <p:blipFill>
          <a:blip r:embed="rId7" cstate="print"/>
          <a:stretch>
            <a:fillRect/>
          </a:stretch>
        </p:blipFill>
        <p:spPr>
          <a:xfrm>
            <a:off x="11067648" y="6501192"/>
            <a:ext cx="62585" cy="83401"/>
          </a:xfrm>
          <a:prstGeom prst="rect">
            <a:avLst/>
          </a:prstGeom>
        </p:spPr>
      </p:pic>
      <p:pic>
        <p:nvPicPr>
          <p:cNvPr id="14" name="object 13">
            <a:extLst>
              <a:ext uri="{FF2B5EF4-FFF2-40B4-BE49-F238E27FC236}">
                <a16:creationId xmlns:a16="http://schemas.microsoft.com/office/drawing/2014/main" id="{543B2FBD-83A8-2B2F-18C9-F1DFE1B8B687}"/>
              </a:ext>
            </a:extLst>
          </p:cNvPr>
          <p:cNvPicPr/>
          <p:nvPr/>
        </p:nvPicPr>
        <p:blipFill>
          <a:blip r:embed="rId8" cstate="print"/>
          <a:stretch>
            <a:fillRect/>
          </a:stretch>
        </p:blipFill>
        <p:spPr>
          <a:xfrm>
            <a:off x="9880897" y="6179651"/>
            <a:ext cx="1342667" cy="268279"/>
          </a:xfrm>
          <a:prstGeom prst="rect">
            <a:avLst/>
          </a:prstGeom>
        </p:spPr>
      </p:pic>
      <p:pic>
        <p:nvPicPr>
          <p:cNvPr id="15" name="object 14">
            <a:extLst>
              <a:ext uri="{FF2B5EF4-FFF2-40B4-BE49-F238E27FC236}">
                <a16:creationId xmlns:a16="http://schemas.microsoft.com/office/drawing/2014/main" id="{3D291936-82DC-A71F-63AC-F81E8BBCEEAB}"/>
              </a:ext>
            </a:extLst>
          </p:cNvPr>
          <p:cNvPicPr/>
          <p:nvPr/>
        </p:nvPicPr>
        <p:blipFill>
          <a:blip r:embed="rId9" cstate="print"/>
          <a:stretch>
            <a:fillRect/>
          </a:stretch>
        </p:blipFill>
        <p:spPr>
          <a:xfrm>
            <a:off x="9058130" y="6169397"/>
            <a:ext cx="779271" cy="269437"/>
          </a:xfrm>
          <a:prstGeom prst="rect">
            <a:avLst/>
          </a:prstGeom>
        </p:spPr>
      </p:pic>
      <p:sp>
        <p:nvSpPr>
          <p:cNvPr id="16" name="object 15">
            <a:extLst>
              <a:ext uri="{FF2B5EF4-FFF2-40B4-BE49-F238E27FC236}">
                <a16:creationId xmlns:a16="http://schemas.microsoft.com/office/drawing/2014/main" id="{C104290A-4BA8-B26C-C810-BFE6B97F8949}"/>
              </a:ext>
            </a:extLst>
          </p:cNvPr>
          <p:cNvSpPr/>
          <p:nvPr/>
        </p:nvSpPr>
        <p:spPr>
          <a:xfrm>
            <a:off x="448564" y="5943183"/>
            <a:ext cx="11324389" cy="0"/>
          </a:xfrm>
          <a:custGeom>
            <a:avLst/>
            <a:gdLst/>
            <a:ahLst/>
            <a:cxnLst/>
            <a:rect l="l" t="t" r="r" b="b"/>
            <a:pathLst>
              <a:path w="18673445">
                <a:moveTo>
                  <a:pt x="0" y="0"/>
                </a:moveTo>
                <a:lnTo>
                  <a:pt x="18673358" y="0"/>
                </a:lnTo>
              </a:path>
            </a:pathLst>
          </a:custGeom>
          <a:ln w="10470">
            <a:solidFill>
              <a:srgbClr val="D4C99F"/>
            </a:solidFill>
          </a:ln>
        </p:spPr>
        <p:txBody>
          <a:bodyPr wrap="square" lIns="0" tIns="0" rIns="0" bIns="0" rtlCol="0"/>
          <a:lstStyle/>
          <a:p>
            <a:endParaRPr sz="1092"/>
          </a:p>
        </p:txBody>
      </p:sp>
      <p:sp>
        <p:nvSpPr>
          <p:cNvPr id="18" name="Text Placeholder 17">
            <a:extLst>
              <a:ext uri="{FF2B5EF4-FFF2-40B4-BE49-F238E27FC236}">
                <a16:creationId xmlns:a16="http://schemas.microsoft.com/office/drawing/2014/main" id="{F943F4FA-0C9E-021D-73D3-AF9020F1F904}"/>
              </a:ext>
            </a:extLst>
          </p:cNvPr>
          <p:cNvSpPr>
            <a:spLocks noGrp="1"/>
          </p:cNvSpPr>
          <p:nvPr>
            <p:ph type="body" sz="quarter" idx="10" hasCustomPrompt="1"/>
          </p:nvPr>
        </p:nvSpPr>
        <p:spPr>
          <a:xfrm>
            <a:off x="875715" y="485881"/>
            <a:ext cx="10378604" cy="410599"/>
          </a:xfrm>
        </p:spPr>
        <p:txBody>
          <a:bodyPr/>
          <a:lstStyle>
            <a:lvl1pPr>
              <a:defRPr sz="2668" b="1"/>
            </a:lvl1pPr>
          </a:lstStyle>
          <a:p>
            <a:pPr lvl="0"/>
            <a:r>
              <a:rPr lang="en-US"/>
              <a:t>Click to edit Master title styles</a:t>
            </a:r>
          </a:p>
        </p:txBody>
      </p:sp>
      <p:sp>
        <p:nvSpPr>
          <p:cNvPr id="20" name="Text Placeholder 19">
            <a:extLst>
              <a:ext uri="{FF2B5EF4-FFF2-40B4-BE49-F238E27FC236}">
                <a16:creationId xmlns:a16="http://schemas.microsoft.com/office/drawing/2014/main" id="{2493B24E-A9A8-89DD-639A-5B1BE9E46EB1}"/>
              </a:ext>
            </a:extLst>
          </p:cNvPr>
          <p:cNvSpPr>
            <a:spLocks noGrp="1"/>
          </p:cNvSpPr>
          <p:nvPr>
            <p:ph type="body" sz="quarter" idx="11"/>
          </p:nvPr>
        </p:nvSpPr>
        <p:spPr>
          <a:xfrm>
            <a:off x="1021455" y="1371415"/>
            <a:ext cx="4559072" cy="1485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3215418"/>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p:cSld name="ADV Tan Banner">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0FF8B7-AE12-78C6-D634-B87E80FF989E}"/>
              </a:ext>
            </a:extLst>
          </p:cNvPr>
          <p:cNvSpPr/>
          <p:nvPr/>
        </p:nvSpPr>
        <p:spPr>
          <a:xfrm>
            <a:off x="0" y="1523894"/>
            <a:ext cx="12192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DDD4B2"/>
          </a:solidFill>
        </p:spPr>
        <p:txBody>
          <a:bodyPr wrap="square" lIns="0" tIns="0" rIns="0" bIns="0" rtlCol="0"/>
          <a:lstStyle/>
          <a:p>
            <a:endParaRPr sz="1092"/>
          </a:p>
        </p:txBody>
      </p:sp>
      <p:grpSp>
        <p:nvGrpSpPr>
          <p:cNvPr id="5" name="object 4">
            <a:extLst>
              <a:ext uri="{FF2B5EF4-FFF2-40B4-BE49-F238E27FC236}">
                <a16:creationId xmlns:a16="http://schemas.microsoft.com/office/drawing/2014/main" id="{E825B091-D8EB-4615-D096-5D3E657CE745}"/>
              </a:ext>
            </a:extLst>
          </p:cNvPr>
          <p:cNvGrpSpPr/>
          <p:nvPr/>
        </p:nvGrpSpPr>
        <p:grpSpPr>
          <a:xfrm>
            <a:off x="11160389" y="6499992"/>
            <a:ext cx="117453" cy="85869"/>
            <a:chOff x="18403017" y="10718966"/>
            <a:chExt cx="193675" cy="141605"/>
          </a:xfrm>
        </p:grpSpPr>
        <p:pic>
          <p:nvPicPr>
            <p:cNvPr id="6" name="object 5">
              <a:extLst>
                <a:ext uri="{FF2B5EF4-FFF2-40B4-BE49-F238E27FC236}">
                  <a16:creationId xmlns:a16="http://schemas.microsoft.com/office/drawing/2014/main" id="{F59CC3B4-5A83-5EC5-EDC4-4593FDF8E7FC}"/>
                </a:ext>
              </a:extLst>
            </p:cNvPr>
            <p:cNvPicPr/>
            <p:nvPr/>
          </p:nvPicPr>
          <p:blipFill>
            <a:blip r:embed="rId2" cstate="print"/>
            <a:stretch>
              <a:fillRect/>
            </a:stretch>
          </p:blipFill>
          <p:spPr>
            <a:xfrm>
              <a:off x="18519512" y="10785157"/>
              <a:ext cx="76783" cy="75201"/>
            </a:xfrm>
            <a:prstGeom prst="rect">
              <a:avLst/>
            </a:prstGeom>
          </p:spPr>
        </p:pic>
        <p:pic>
          <p:nvPicPr>
            <p:cNvPr id="7" name="object 6">
              <a:extLst>
                <a:ext uri="{FF2B5EF4-FFF2-40B4-BE49-F238E27FC236}">
                  <a16:creationId xmlns:a16="http://schemas.microsoft.com/office/drawing/2014/main" id="{C07B523F-CDA5-3459-C1EB-2DD86B1A537D}"/>
                </a:ext>
              </a:extLst>
            </p:cNvPr>
            <p:cNvPicPr/>
            <p:nvPr/>
          </p:nvPicPr>
          <p:blipFill>
            <a:blip r:embed="rId3" cstate="print"/>
            <a:stretch>
              <a:fillRect/>
            </a:stretch>
          </p:blipFill>
          <p:spPr>
            <a:xfrm>
              <a:off x="18403017" y="10718966"/>
              <a:ext cx="88049" cy="141388"/>
            </a:xfrm>
            <a:prstGeom prst="rect">
              <a:avLst/>
            </a:prstGeom>
          </p:spPr>
        </p:pic>
      </p:grpSp>
      <p:pic>
        <p:nvPicPr>
          <p:cNvPr id="8" name="object 7">
            <a:extLst>
              <a:ext uri="{FF2B5EF4-FFF2-40B4-BE49-F238E27FC236}">
                <a16:creationId xmlns:a16="http://schemas.microsoft.com/office/drawing/2014/main" id="{8B2636EC-94FB-C6E3-A7E1-508B6DD62C87}"/>
              </a:ext>
            </a:extLst>
          </p:cNvPr>
          <p:cNvPicPr/>
          <p:nvPr/>
        </p:nvPicPr>
        <p:blipFill>
          <a:blip r:embed="rId4" cstate="print"/>
          <a:stretch>
            <a:fillRect/>
          </a:stretch>
        </p:blipFill>
        <p:spPr>
          <a:xfrm>
            <a:off x="10679906" y="6501190"/>
            <a:ext cx="59791" cy="83401"/>
          </a:xfrm>
          <a:prstGeom prst="rect">
            <a:avLst/>
          </a:prstGeom>
        </p:spPr>
      </p:pic>
      <p:pic>
        <p:nvPicPr>
          <p:cNvPr id="9" name="object 8">
            <a:extLst>
              <a:ext uri="{FF2B5EF4-FFF2-40B4-BE49-F238E27FC236}">
                <a16:creationId xmlns:a16="http://schemas.microsoft.com/office/drawing/2014/main" id="{A9BF08E2-3AE8-B963-D372-F20EC2C64C71}"/>
              </a:ext>
            </a:extLst>
          </p:cNvPr>
          <p:cNvPicPr/>
          <p:nvPr/>
        </p:nvPicPr>
        <p:blipFill>
          <a:blip r:embed="rId5" cstate="print"/>
          <a:stretch>
            <a:fillRect/>
          </a:stretch>
        </p:blipFill>
        <p:spPr>
          <a:xfrm>
            <a:off x="10769396" y="6500847"/>
            <a:ext cx="77248" cy="83744"/>
          </a:xfrm>
          <a:prstGeom prst="rect">
            <a:avLst/>
          </a:prstGeom>
        </p:spPr>
      </p:pic>
      <p:pic>
        <p:nvPicPr>
          <p:cNvPr id="10" name="object 9">
            <a:extLst>
              <a:ext uri="{FF2B5EF4-FFF2-40B4-BE49-F238E27FC236}">
                <a16:creationId xmlns:a16="http://schemas.microsoft.com/office/drawing/2014/main" id="{5935B3D4-5E93-8D4C-874E-1250929ABC30}"/>
              </a:ext>
            </a:extLst>
          </p:cNvPr>
          <p:cNvPicPr/>
          <p:nvPr/>
        </p:nvPicPr>
        <p:blipFill>
          <a:blip r:embed="rId6" cstate="print"/>
          <a:stretch>
            <a:fillRect/>
          </a:stretch>
        </p:blipFill>
        <p:spPr>
          <a:xfrm>
            <a:off x="10881027" y="6501191"/>
            <a:ext cx="63665" cy="83401"/>
          </a:xfrm>
          <a:prstGeom prst="rect">
            <a:avLst/>
          </a:prstGeom>
        </p:spPr>
      </p:pic>
      <p:sp>
        <p:nvSpPr>
          <p:cNvPr id="11" name="object 10">
            <a:extLst>
              <a:ext uri="{FF2B5EF4-FFF2-40B4-BE49-F238E27FC236}">
                <a16:creationId xmlns:a16="http://schemas.microsoft.com/office/drawing/2014/main" id="{539A74A2-22E8-606A-71AF-5A0A528E3804}"/>
              </a:ext>
            </a:extLst>
          </p:cNvPr>
          <p:cNvSpPr/>
          <p:nvPr/>
        </p:nvSpPr>
        <p:spPr>
          <a:xfrm>
            <a:off x="10979063" y="6501418"/>
            <a:ext cx="47366" cy="83174"/>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1">
            <a:extLst>
              <a:ext uri="{FF2B5EF4-FFF2-40B4-BE49-F238E27FC236}">
                <a16:creationId xmlns:a16="http://schemas.microsoft.com/office/drawing/2014/main" id="{7F50D5C6-5276-225D-3F76-4E28EAB735B4}"/>
              </a:ext>
            </a:extLst>
          </p:cNvPr>
          <p:cNvPicPr/>
          <p:nvPr/>
        </p:nvPicPr>
        <p:blipFill>
          <a:blip r:embed="rId7" cstate="print"/>
          <a:stretch>
            <a:fillRect/>
          </a:stretch>
        </p:blipFill>
        <p:spPr>
          <a:xfrm>
            <a:off x="11067648" y="6501192"/>
            <a:ext cx="62585" cy="83401"/>
          </a:xfrm>
          <a:prstGeom prst="rect">
            <a:avLst/>
          </a:prstGeom>
        </p:spPr>
      </p:pic>
      <p:pic>
        <p:nvPicPr>
          <p:cNvPr id="13" name="object 12">
            <a:extLst>
              <a:ext uri="{FF2B5EF4-FFF2-40B4-BE49-F238E27FC236}">
                <a16:creationId xmlns:a16="http://schemas.microsoft.com/office/drawing/2014/main" id="{4F1D41E9-53B1-39BF-7AA2-A5FD24137EF3}"/>
              </a:ext>
            </a:extLst>
          </p:cNvPr>
          <p:cNvPicPr/>
          <p:nvPr/>
        </p:nvPicPr>
        <p:blipFill>
          <a:blip r:embed="rId8" cstate="print"/>
          <a:stretch>
            <a:fillRect/>
          </a:stretch>
        </p:blipFill>
        <p:spPr>
          <a:xfrm>
            <a:off x="9880897" y="6179651"/>
            <a:ext cx="1342667" cy="268279"/>
          </a:xfrm>
          <a:prstGeom prst="rect">
            <a:avLst/>
          </a:prstGeom>
        </p:spPr>
      </p:pic>
      <p:pic>
        <p:nvPicPr>
          <p:cNvPr id="14" name="object 13">
            <a:extLst>
              <a:ext uri="{FF2B5EF4-FFF2-40B4-BE49-F238E27FC236}">
                <a16:creationId xmlns:a16="http://schemas.microsoft.com/office/drawing/2014/main" id="{6959961D-1148-2254-AF34-46F82DAD3708}"/>
              </a:ext>
            </a:extLst>
          </p:cNvPr>
          <p:cNvPicPr/>
          <p:nvPr/>
        </p:nvPicPr>
        <p:blipFill>
          <a:blip r:embed="rId9" cstate="print"/>
          <a:stretch>
            <a:fillRect/>
          </a:stretch>
        </p:blipFill>
        <p:spPr>
          <a:xfrm>
            <a:off x="9058130" y="6169397"/>
            <a:ext cx="779271" cy="269437"/>
          </a:xfrm>
          <a:prstGeom prst="rect">
            <a:avLst/>
          </a:prstGeom>
        </p:spPr>
      </p:pic>
      <p:sp>
        <p:nvSpPr>
          <p:cNvPr id="16" name="Text Placeholder 15">
            <a:extLst>
              <a:ext uri="{FF2B5EF4-FFF2-40B4-BE49-F238E27FC236}">
                <a16:creationId xmlns:a16="http://schemas.microsoft.com/office/drawing/2014/main" id="{CFAAC439-C7E1-D171-3596-0C7F72DA9583}"/>
              </a:ext>
            </a:extLst>
          </p:cNvPr>
          <p:cNvSpPr>
            <a:spLocks noGrp="1"/>
          </p:cNvSpPr>
          <p:nvPr>
            <p:ph type="body" sz="quarter" idx="10" hasCustomPrompt="1"/>
          </p:nvPr>
        </p:nvSpPr>
        <p:spPr>
          <a:xfrm>
            <a:off x="845276" y="466892"/>
            <a:ext cx="10648745" cy="687561"/>
          </a:xfrm>
        </p:spPr>
        <p:txBody>
          <a:bodyPr/>
          <a:lstStyle>
            <a:lvl1pPr>
              <a:defRPr sz="2668" b="1">
                <a:solidFill>
                  <a:srgbClr val="0081C5"/>
                </a:solidFill>
              </a:defRPr>
            </a:lvl1pPr>
          </a:lstStyle>
          <a:p>
            <a:pPr lvl="0"/>
            <a:r>
              <a:rPr lang="en-US"/>
              <a:t>Click to edit Master title styles</a:t>
            </a:r>
          </a:p>
          <a:p>
            <a:pPr lvl="1"/>
            <a:endParaRPr lang="en-US"/>
          </a:p>
        </p:txBody>
      </p:sp>
      <p:sp>
        <p:nvSpPr>
          <p:cNvPr id="18" name="Text Placeholder 17">
            <a:extLst>
              <a:ext uri="{FF2B5EF4-FFF2-40B4-BE49-F238E27FC236}">
                <a16:creationId xmlns:a16="http://schemas.microsoft.com/office/drawing/2014/main" id="{00C135C0-4897-0048-6C44-49D9DE19F391}"/>
              </a:ext>
            </a:extLst>
          </p:cNvPr>
          <p:cNvSpPr>
            <a:spLocks noGrp="1"/>
          </p:cNvSpPr>
          <p:nvPr>
            <p:ph type="body" sz="quarter" idx="11"/>
          </p:nvPr>
        </p:nvSpPr>
        <p:spPr>
          <a:xfrm>
            <a:off x="985834" y="2130369"/>
            <a:ext cx="4920371" cy="1485022"/>
          </a:xfrm>
        </p:spPr>
        <p:txBody>
          <a:bodyPr/>
          <a:lstStyle>
            <a:lvl1pPr>
              <a:defRPr b="1"/>
            </a:lvl1pPr>
            <a:lvl2pPr>
              <a:defRPr>
                <a:solidFill>
                  <a:srgbClr val="0081C5"/>
                </a:solidFill>
              </a:defRPr>
            </a:lvl2pPr>
            <a:lvl3pPr>
              <a:defRPr>
                <a:solidFill>
                  <a:srgbClr val="0081C5"/>
                </a:solidFill>
              </a:defRPr>
            </a:lvl3pPr>
            <a:lvl4pPr>
              <a:defRPr>
                <a:solidFill>
                  <a:srgbClr val="0081C5"/>
                </a:solidFill>
              </a:defRPr>
            </a:lvl4pPr>
            <a:lvl5pPr>
              <a:defRPr>
                <a:solidFill>
                  <a:srgbClr val="0081C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1885680"/>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p:cSld name="ADV Tan Fu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561-C165-0CA8-E334-31FF0823183B}"/>
              </a:ext>
            </a:extLst>
          </p:cNvPr>
          <p:cNvSpPr>
            <a:spLocks noGrp="1"/>
          </p:cNvSpPr>
          <p:nvPr>
            <p:ph type="title"/>
          </p:nvPr>
        </p:nvSpPr>
        <p:spPr/>
        <p:txBody>
          <a:bodyPr/>
          <a:lstStyle/>
          <a:p>
            <a:r>
              <a:rPr lang="en-US"/>
              <a:t>Click to edit Master title style</a:t>
            </a:r>
          </a:p>
        </p:txBody>
      </p:sp>
      <p:sp>
        <p:nvSpPr>
          <p:cNvPr id="3" name="object 2">
            <a:extLst>
              <a:ext uri="{FF2B5EF4-FFF2-40B4-BE49-F238E27FC236}">
                <a16:creationId xmlns:a16="http://schemas.microsoft.com/office/drawing/2014/main" id="{12C46647-0EBF-70E9-7E0E-D3496D63055D}"/>
              </a:ext>
            </a:extLst>
          </p:cNvPr>
          <p:cNvSpPr/>
          <p:nvPr/>
        </p:nvSpPr>
        <p:spPr>
          <a:xfrm>
            <a:off x="0" y="-38911"/>
            <a:ext cx="12192000" cy="5943472"/>
          </a:xfrm>
          <a:custGeom>
            <a:avLst/>
            <a:gdLst/>
            <a:ahLst/>
            <a:cxnLst/>
            <a:rect l="l" t="t" r="r" b="b"/>
            <a:pathLst>
              <a:path w="20104100" h="9801225">
                <a:moveTo>
                  <a:pt x="20104099" y="0"/>
                </a:moveTo>
                <a:lnTo>
                  <a:pt x="0" y="0"/>
                </a:lnTo>
                <a:lnTo>
                  <a:pt x="0" y="9800748"/>
                </a:lnTo>
                <a:lnTo>
                  <a:pt x="20104099" y="9800748"/>
                </a:lnTo>
                <a:lnTo>
                  <a:pt x="20104099" y="0"/>
                </a:lnTo>
                <a:close/>
              </a:path>
            </a:pathLst>
          </a:custGeom>
          <a:solidFill>
            <a:srgbClr val="DDD4B2"/>
          </a:solidFill>
        </p:spPr>
        <p:txBody>
          <a:bodyPr wrap="square" lIns="0" tIns="0" rIns="0" bIns="0" rtlCol="0"/>
          <a:lstStyle/>
          <a:p>
            <a:endParaRPr sz="1092"/>
          </a:p>
        </p:txBody>
      </p:sp>
      <p:grpSp>
        <p:nvGrpSpPr>
          <p:cNvPr id="4" name="object 3">
            <a:extLst>
              <a:ext uri="{FF2B5EF4-FFF2-40B4-BE49-F238E27FC236}">
                <a16:creationId xmlns:a16="http://schemas.microsoft.com/office/drawing/2014/main" id="{77241EA4-4A67-6CD3-8F4D-97EB95B44CC2}"/>
              </a:ext>
            </a:extLst>
          </p:cNvPr>
          <p:cNvGrpSpPr/>
          <p:nvPr/>
        </p:nvGrpSpPr>
        <p:grpSpPr>
          <a:xfrm>
            <a:off x="11160389" y="6499992"/>
            <a:ext cx="117453" cy="85869"/>
            <a:chOff x="18403017" y="10718966"/>
            <a:chExt cx="193675" cy="141605"/>
          </a:xfrm>
        </p:grpSpPr>
        <p:pic>
          <p:nvPicPr>
            <p:cNvPr id="5" name="object 4">
              <a:extLst>
                <a:ext uri="{FF2B5EF4-FFF2-40B4-BE49-F238E27FC236}">
                  <a16:creationId xmlns:a16="http://schemas.microsoft.com/office/drawing/2014/main" id="{B41B3503-54E7-9AB7-2844-C5CECA438EDE}"/>
                </a:ext>
              </a:extLst>
            </p:cNvPr>
            <p:cNvPicPr/>
            <p:nvPr/>
          </p:nvPicPr>
          <p:blipFill>
            <a:blip r:embed="rId2" cstate="print"/>
            <a:stretch>
              <a:fillRect/>
            </a:stretch>
          </p:blipFill>
          <p:spPr>
            <a:xfrm>
              <a:off x="18519512" y="10785157"/>
              <a:ext cx="76783" cy="75201"/>
            </a:xfrm>
            <a:prstGeom prst="rect">
              <a:avLst/>
            </a:prstGeom>
          </p:spPr>
        </p:pic>
        <p:pic>
          <p:nvPicPr>
            <p:cNvPr id="6" name="object 5">
              <a:extLst>
                <a:ext uri="{FF2B5EF4-FFF2-40B4-BE49-F238E27FC236}">
                  <a16:creationId xmlns:a16="http://schemas.microsoft.com/office/drawing/2014/main" id="{1F9EC082-D62B-F901-9F33-1C80CA009DA5}"/>
                </a:ext>
              </a:extLst>
            </p:cNvPr>
            <p:cNvPicPr/>
            <p:nvPr/>
          </p:nvPicPr>
          <p:blipFill>
            <a:blip r:embed="rId3" cstate="print"/>
            <a:stretch>
              <a:fillRect/>
            </a:stretch>
          </p:blipFill>
          <p:spPr>
            <a:xfrm>
              <a:off x="18403017" y="10718966"/>
              <a:ext cx="88049" cy="141388"/>
            </a:xfrm>
            <a:prstGeom prst="rect">
              <a:avLst/>
            </a:prstGeom>
          </p:spPr>
        </p:pic>
      </p:grpSp>
      <p:pic>
        <p:nvPicPr>
          <p:cNvPr id="7" name="object 6">
            <a:extLst>
              <a:ext uri="{FF2B5EF4-FFF2-40B4-BE49-F238E27FC236}">
                <a16:creationId xmlns:a16="http://schemas.microsoft.com/office/drawing/2014/main" id="{906EB93D-FD29-CD75-DEF6-8EB02D0DFEF1}"/>
              </a:ext>
            </a:extLst>
          </p:cNvPr>
          <p:cNvPicPr/>
          <p:nvPr/>
        </p:nvPicPr>
        <p:blipFill>
          <a:blip r:embed="rId4" cstate="print"/>
          <a:stretch>
            <a:fillRect/>
          </a:stretch>
        </p:blipFill>
        <p:spPr>
          <a:xfrm>
            <a:off x="10679906" y="6501190"/>
            <a:ext cx="59791" cy="83401"/>
          </a:xfrm>
          <a:prstGeom prst="rect">
            <a:avLst/>
          </a:prstGeom>
        </p:spPr>
      </p:pic>
      <p:pic>
        <p:nvPicPr>
          <p:cNvPr id="8" name="object 7">
            <a:extLst>
              <a:ext uri="{FF2B5EF4-FFF2-40B4-BE49-F238E27FC236}">
                <a16:creationId xmlns:a16="http://schemas.microsoft.com/office/drawing/2014/main" id="{EC2829A8-FE67-828D-9323-BD154F76665F}"/>
              </a:ext>
            </a:extLst>
          </p:cNvPr>
          <p:cNvPicPr/>
          <p:nvPr/>
        </p:nvPicPr>
        <p:blipFill>
          <a:blip r:embed="rId5" cstate="print"/>
          <a:stretch>
            <a:fillRect/>
          </a:stretch>
        </p:blipFill>
        <p:spPr>
          <a:xfrm>
            <a:off x="10769396" y="6500847"/>
            <a:ext cx="77248" cy="83744"/>
          </a:xfrm>
          <a:prstGeom prst="rect">
            <a:avLst/>
          </a:prstGeom>
        </p:spPr>
      </p:pic>
      <p:pic>
        <p:nvPicPr>
          <p:cNvPr id="9" name="object 8">
            <a:extLst>
              <a:ext uri="{FF2B5EF4-FFF2-40B4-BE49-F238E27FC236}">
                <a16:creationId xmlns:a16="http://schemas.microsoft.com/office/drawing/2014/main" id="{A5ABFC1F-421C-192A-7E06-53FA215D7882}"/>
              </a:ext>
            </a:extLst>
          </p:cNvPr>
          <p:cNvPicPr/>
          <p:nvPr/>
        </p:nvPicPr>
        <p:blipFill>
          <a:blip r:embed="rId6" cstate="print"/>
          <a:stretch>
            <a:fillRect/>
          </a:stretch>
        </p:blipFill>
        <p:spPr>
          <a:xfrm>
            <a:off x="10881027" y="6501191"/>
            <a:ext cx="63665" cy="83401"/>
          </a:xfrm>
          <a:prstGeom prst="rect">
            <a:avLst/>
          </a:prstGeom>
        </p:spPr>
      </p:pic>
      <p:sp>
        <p:nvSpPr>
          <p:cNvPr id="10" name="object 9">
            <a:extLst>
              <a:ext uri="{FF2B5EF4-FFF2-40B4-BE49-F238E27FC236}">
                <a16:creationId xmlns:a16="http://schemas.microsoft.com/office/drawing/2014/main" id="{27B9B89D-3DC8-389C-46A0-9C8118AF0DEC}"/>
              </a:ext>
            </a:extLst>
          </p:cNvPr>
          <p:cNvSpPr/>
          <p:nvPr/>
        </p:nvSpPr>
        <p:spPr>
          <a:xfrm>
            <a:off x="10979063" y="6501418"/>
            <a:ext cx="47366" cy="83174"/>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1" name="object 10">
            <a:extLst>
              <a:ext uri="{FF2B5EF4-FFF2-40B4-BE49-F238E27FC236}">
                <a16:creationId xmlns:a16="http://schemas.microsoft.com/office/drawing/2014/main" id="{C6735F91-98DE-49F7-66F9-DF888AD71ABA}"/>
              </a:ext>
            </a:extLst>
          </p:cNvPr>
          <p:cNvPicPr/>
          <p:nvPr/>
        </p:nvPicPr>
        <p:blipFill>
          <a:blip r:embed="rId7" cstate="print"/>
          <a:stretch>
            <a:fillRect/>
          </a:stretch>
        </p:blipFill>
        <p:spPr>
          <a:xfrm>
            <a:off x="11067648" y="6501192"/>
            <a:ext cx="62585" cy="83401"/>
          </a:xfrm>
          <a:prstGeom prst="rect">
            <a:avLst/>
          </a:prstGeom>
        </p:spPr>
      </p:pic>
      <p:pic>
        <p:nvPicPr>
          <p:cNvPr id="12" name="object 11">
            <a:extLst>
              <a:ext uri="{FF2B5EF4-FFF2-40B4-BE49-F238E27FC236}">
                <a16:creationId xmlns:a16="http://schemas.microsoft.com/office/drawing/2014/main" id="{9C3244E9-643E-457C-8E9A-AFFF4DF649AE}"/>
              </a:ext>
            </a:extLst>
          </p:cNvPr>
          <p:cNvPicPr/>
          <p:nvPr/>
        </p:nvPicPr>
        <p:blipFill>
          <a:blip r:embed="rId8" cstate="print"/>
          <a:stretch>
            <a:fillRect/>
          </a:stretch>
        </p:blipFill>
        <p:spPr>
          <a:xfrm>
            <a:off x="9880897" y="6179651"/>
            <a:ext cx="1342667" cy="268279"/>
          </a:xfrm>
          <a:prstGeom prst="rect">
            <a:avLst/>
          </a:prstGeom>
        </p:spPr>
      </p:pic>
      <p:pic>
        <p:nvPicPr>
          <p:cNvPr id="13" name="object 12">
            <a:extLst>
              <a:ext uri="{FF2B5EF4-FFF2-40B4-BE49-F238E27FC236}">
                <a16:creationId xmlns:a16="http://schemas.microsoft.com/office/drawing/2014/main" id="{E3365F04-7D5B-595F-D257-01FB06785C02}"/>
              </a:ext>
            </a:extLst>
          </p:cNvPr>
          <p:cNvPicPr/>
          <p:nvPr/>
        </p:nvPicPr>
        <p:blipFill>
          <a:blip r:embed="rId9" cstate="print"/>
          <a:stretch>
            <a:fillRect/>
          </a:stretch>
        </p:blipFill>
        <p:spPr>
          <a:xfrm>
            <a:off x="9058130" y="6169397"/>
            <a:ext cx="779271" cy="269437"/>
          </a:xfrm>
          <a:prstGeom prst="rect">
            <a:avLst/>
          </a:prstGeom>
        </p:spPr>
      </p:pic>
      <p:sp>
        <p:nvSpPr>
          <p:cNvPr id="17" name="Text Placeholder 16">
            <a:extLst>
              <a:ext uri="{FF2B5EF4-FFF2-40B4-BE49-F238E27FC236}">
                <a16:creationId xmlns:a16="http://schemas.microsoft.com/office/drawing/2014/main" id="{FBB075E3-154B-B5A5-F0A0-E999F7A66B2E}"/>
              </a:ext>
            </a:extLst>
          </p:cNvPr>
          <p:cNvSpPr>
            <a:spLocks noGrp="1"/>
          </p:cNvSpPr>
          <p:nvPr>
            <p:ph type="body" sz="quarter" idx="10"/>
          </p:nvPr>
        </p:nvSpPr>
        <p:spPr>
          <a:xfrm>
            <a:off x="1573711" y="1792475"/>
            <a:ext cx="9657327" cy="1485022"/>
          </a:xfrm>
        </p:spPr>
        <p:txBody>
          <a:bodyPr/>
          <a:lstStyle>
            <a:lvl1pPr>
              <a:defRPr b="1"/>
            </a:lvl1pPr>
            <a:lvl2pPr>
              <a:defRPr>
                <a:solidFill>
                  <a:srgbClr val="0081C5"/>
                </a:solidFill>
              </a:defRPr>
            </a:lvl2pPr>
            <a:lvl3pPr>
              <a:defRPr>
                <a:solidFill>
                  <a:srgbClr val="0081C5"/>
                </a:solidFill>
              </a:defRPr>
            </a:lvl3pPr>
            <a:lvl4pPr>
              <a:defRPr>
                <a:solidFill>
                  <a:srgbClr val="0081C5"/>
                </a:solidFill>
              </a:defRPr>
            </a:lvl4pPr>
            <a:lvl5pPr>
              <a:defRPr>
                <a:solidFill>
                  <a:srgbClr val="0081C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8">
            <a:extLst>
              <a:ext uri="{FF2B5EF4-FFF2-40B4-BE49-F238E27FC236}">
                <a16:creationId xmlns:a16="http://schemas.microsoft.com/office/drawing/2014/main" id="{78646EED-E129-2080-CB7D-3DCD79DE3E23}"/>
              </a:ext>
            </a:extLst>
          </p:cNvPr>
          <p:cNvSpPr>
            <a:spLocks noGrp="1"/>
          </p:cNvSpPr>
          <p:nvPr>
            <p:ph type="body" sz="quarter" idx="11" hasCustomPrompt="1"/>
          </p:nvPr>
        </p:nvSpPr>
        <p:spPr>
          <a:xfrm>
            <a:off x="906892" y="528501"/>
            <a:ext cx="10306976" cy="410599"/>
          </a:xfrm>
        </p:spPr>
        <p:txBody>
          <a:bodyPr/>
          <a:lstStyle>
            <a:lvl1pPr>
              <a:defRPr sz="2668" b="1"/>
            </a:lvl1pPr>
          </a:lstStyle>
          <a:p>
            <a:pPr lvl="0"/>
            <a:r>
              <a:rPr lang="en-US"/>
              <a:t>Click to edit Master title styles</a:t>
            </a:r>
          </a:p>
        </p:txBody>
      </p:sp>
    </p:spTree>
    <p:extLst>
      <p:ext uri="{BB962C8B-B14F-4D97-AF65-F5344CB8AC3E}">
        <p14:creationId xmlns:p14="http://schemas.microsoft.com/office/powerpoint/2010/main" val="1054314763"/>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906699" y="835053"/>
            <a:ext cx="10378604" cy="368562"/>
          </a:xfrm>
        </p:spPr>
        <p:txBody>
          <a:bodyPr lIns="0" tIns="0" rIns="0" bIns="0"/>
          <a:lstStyle>
            <a:lvl1pPr>
              <a:defRPr sz="2395" b="1" i="0">
                <a:solidFill>
                  <a:schemeClr val="bg1"/>
                </a:solidFill>
                <a:latin typeface="Open Sans"/>
                <a:cs typeface="Open Sans"/>
              </a:defRPr>
            </a:lvl1pPr>
          </a:lstStyle>
          <a:p>
            <a:r>
              <a:rPr lang="en-US"/>
              <a:t>Click to edit Master title style</a:t>
            </a:r>
            <a:endParaRPr/>
          </a:p>
        </p:txBody>
      </p:sp>
      <p:sp>
        <p:nvSpPr>
          <p:cNvPr id="3" name="Holder 3"/>
          <p:cNvSpPr>
            <a:spLocks noGrp="1"/>
          </p:cNvSpPr>
          <p:nvPr>
            <p:ph type="body" idx="1"/>
          </p:nvPr>
        </p:nvSpPr>
        <p:spPr>
          <a:xfrm>
            <a:off x="906699" y="1526255"/>
            <a:ext cx="5950820" cy="228652"/>
          </a:xfrm>
        </p:spPr>
        <p:txBody>
          <a:bodyPr lIns="0" tIns="0" rIns="0" bIns="0"/>
          <a:lstStyle>
            <a:lvl1pPr>
              <a:defRPr sz="1486" b="0" i="0">
                <a:solidFill>
                  <a:srgbClr val="0081C5"/>
                </a:solidFill>
                <a:latin typeface="Open Sans"/>
                <a:cs typeface="Open Sans"/>
              </a:defRPr>
            </a:lvl1pPr>
          </a:lstStyle>
          <a:p>
            <a:pPr lvl="0"/>
            <a:r>
              <a:rPr lang="en-US"/>
              <a:t>Click to edit Master text styles</a:t>
            </a:r>
          </a:p>
        </p:txBody>
      </p:sp>
    </p:spTree>
    <p:extLst>
      <p:ext uri="{BB962C8B-B14F-4D97-AF65-F5344CB8AC3E}">
        <p14:creationId xmlns:p14="http://schemas.microsoft.com/office/powerpoint/2010/main" val="107873044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906699" y="835053"/>
            <a:ext cx="10378604" cy="368562"/>
          </a:xfrm>
        </p:spPr>
        <p:txBody>
          <a:bodyPr lIns="0" tIns="0" rIns="0" bIns="0"/>
          <a:lstStyle>
            <a:lvl1pPr>
              <a:defRPr sz="2395" b="1" i="0">
                <a:solidFill>
                  <a:schemeClr val="bg1"/>
                </a:solidFill>
                <a:latin typeface="Open Sans"/>
                <a:cs typeface="Open Sans"/>
              </a:defRPr>
            </a:lvl1pPr>
          </a:lstStyle>
          <a:p>
            <a:r>
              <a:rPr lang="en-US"/>
              <a:t>Click to edit Master title style</a:t>
            </a:r>
            <a:endParaRPr/>
          </a:p>
        </p:txBody>
      </p:sp>
      <p:sp>
        <p:nvSpPr>
          <p:cNvPr id="3" name="Holder 3"/>
          <p:cNvSpPr>
            <a:spLocks noGrp="1"/>
          </p:cNvSpPr>
          <p:nvPr>
            <p:ph sz="half" idx="2"/>
          </p:nvPr>
        </p:nvSpPr>
        <p:spPr>
          <a:xfrm>
            <a:off x="609600" y="1577340"/>
            <a:ext cx="5303520" cy="377026"/>
          </a:xfrm>
          <a:prstGeom prst="rect">
            <a:avLst/>
          </a:prstGeom>
        </p:spPr>
        <p:txBody>
          <a:bodyPr wrap="square" lIns="0" tIns="0" rIns="0" bIns="0">
            <a:spAutoFit/>
          </a:bodyPr>
          <a:lstStyle>
            <a:lvl1pPr>
              <a:defRPr/>
            </a:lvl1pPr>
          </a:lstStyle>
          <a:p>
            <a:pPr lvl="0"/>
            <a:r>
              <a:rPr lang="en-US"/>
              <a:t>Click to edit Master text styles</a:t>
            </a:r>
          </a:p>
        </p:txBody>
      </p:sp>
      <p:sp>
        <p:nvSpPr>
          <p:cNvPr id="4" name="Holder 4"/>
          <p:cNvSpPr>
            <a:spLocks noGrp="1"/>
          </p:cNvSpPr>
          <p:nvPr>
            <p:ph sz="half" idx="3"/>
          </p:nvPr>
        </p:nvSpPr>
        <p:spPr>
          <a:xfrm>
            <a:off x="6278880" y="1577340"/>
            <a:ext cx="5303520" cy="377026"/>
          </a:xfrm>
          <a:prstGeom prst="rect">
            <a:avLst/>
          </a:prstGeom>
        </p:spPr>
        <p:txBody>
          <a:bodyPr wrap="square" lIns="0" tIns="0" rIns="0" bIns="0">
            <a:spAutoFit/>
          </a:bodyPr>
          <a:lstStyle>
            <a:lvl1pPr>
              <a:defRPr/>
            </a:lvl1pPr>
          </a:lstStyle>
          <a:p>
            <a:pPr lvl="0"/>
            <a:r>
              <a:rPr lang="en-US"/>
              <a:t>Click to edit Master text styles</a:t>
            </a:r>
          </a:p>
        </p:txBody>
      </p:sp>
    </p:spTree>
    <p:extLst>
      <p:ext uri="{BB962C8B-B14F-4D97-AF65-F5344CB8AC3E}">
        <p14:creationId xmlns:p14="http://schemas.microsoft.com/office/powerpoint/2010/main" val="871644035"/>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906699" y="835053"/>
            <a:ext cx="10378604" cy="368562"/>
          </a:xfrm>
        </p:spPr>
        <p:txBody>
          <a:bodyPr lIns="0" tIns="0" rIns="0" bIns="0"/>
          <a:lstStyle>
            <a:lvl1pPr>
              <a:defRPr sz="2395" b="1" i="0">
                <a:solidFill>
                  <a:schemeClr val="bg1"/>
                </a:solidFill>
                <a:latin typeface="Open Sans"/>
                <a:cs typeface="Open Sans"/>
              </a:defRPr>
            </a:lvl1pPr>
          </a:lstStyle>
          <a:p>
            <a:r>
              <a:rPr lang="en-US"/>
              <a:t>Click to edit Master title style</a:t>
            </a:r>
            <a:endParaRPr/>
          </a:p>
        </p:txBody>
      </p:sp>
    </p:spTree>
    <p:extLst>
      <p:ext uri="{BB962C8B-B14F-4D97-AF65-F5344CB8AC3E}">
        <p14:creationId xmlns:p14="http://schemas.microsoft.com/office/powerpoint/2010/main" val="2439809144"/>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542374"/>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cSld name="Trefoils Blue Divider">
    <p:spTree>
      <p:nvGrpSpPr>
        <p:cNvPr id="1" name=""/>
        <p:cNvGrpSpPr/>
        <p:nvPr/>
      </p:nvGrpSpPr>
      <p:grpSpPr>
        <a:xfrm>
          <a:off x="0" y="0"/>
          <a:ext cx="0" cy="0"/>
          <a:chOff x="0" y="0"/>
          <a:chExt cx="0" cy="0"/>
        </a:xfrm>
      </p:grpSpPr>
      <p:pic>
        <p:nvPicPr>
          <p:cNvPr id="4" name="Picture 3" descr="A picture containing dessert&#10;&#10;Description automatically generated">
            <a:extLst>
              <a:ext uri="{FF2B5EF4-FFF2-40B4-BE49-F238E27FC236}">
                <a16:creationId xmlns:a16="http://schemas.microsoft.com/office/drawing/2014/main" id="{3D00A9A9-F4AB-4A81-CBE4-42529F690A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1"/>
            <a:ext cx="12191518" cy="5953454"/>
          </a:xfrm>
          <a:prstGeom prst="rect">
            <a:avLst/>
          </a:prstGeom>
        </p:spPr>
      </p:pic>
      <p:pic>
        <p:nvPicPr>
          <p:cNvPr id="2" name="Picture 1" descr="A picture containing dessert&#10;&#10;Description automatically generated">
            <a:extLst>
              <a:ext uri="{FF2B5EF4-FFF2-40B4-BE49-F238E27FC236}">
                <a16:creationId xmlns:a16="http://schemas.microsoft.com/office/drawing/2014/main" id="{7AC1817D-7CC5-BB82-DD63-AD32989586E7}"/>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 y="-1"/>
            <a:ext cx="12191518" cy="5953454"/>
          </a:xfrm>
          <a:prstGeom prst="rect">
            <a:avLst/>
          </a:prstGeom>
        </p:spPr>
      </p:pic>
      <p:sp>
        <p:nvSpPr>
          <p:cNvPr id="7" name="object 5">
            <a:extLst>
              <a:ext uri="{FF2B5EF4-FFF2-40B4-BE49-F238E27FC236}">
                <a16:creationId xmlns:a16="http://schemas.microsoft.com/office/drawing/2014/main" id="{DDC7A657-EA01-3593-79B3-B554C35F4FBF}"/>
              </a:ext>
            </a:extLst>
          </p:cNvPr>
          <p:cNvSpPr/>
          <p:nvPr/>
        </p:nvSpPr>
        <p:spPr>
          <a:xfrm>
            <a:off x="-482" y="4835612"/>
            <a:ext cx="12192000" cy="1117842"/>
          </a:xfrm>
          <a:custGeom>
            <a:avLst/>
            <a:gdLst/>
            <a:ahLst/>
            <a:cxnLst/>
            <a:rect l="l" t="t" r="r" b="b"/>
            <a:pathLst>
              <a:path w="20104100" h="1843404">
                <a:moveTo>
                  <a:pt x="20104099" y="0"/>
                </a:moveTo>
                <a:lnTo>
                  <a:pt x="0" y="0"/>
                </a:lnTo>
                <a:lnTo>
                  <a:pt x="0" y="1842875"/>
                </a:lnTo>
                <a:lnTo>
                  <a:pt x="20104099" y="1842875"/>
                </a:lnTo>
                <a:lnTo>
                  <a:pt x="20104099" y="0"/>
                </a:lnTo>
                <a:close/>
              </a:path>
            </a:pathLst>
          </a:custGeom>
          <a:solidFill>
            <a:srgbClr val="0081C5">
              <a:alpha val="84999"/>
            </a:srgbClr>
          </a:solidFill>
        </p:spPr>
        <p:txBody>
          <a:bodyPr wrap="square" lIns="0" tIns="0" rIns="0" bIns="0" rtlCol="0"/>
          <a:lstStyle/>
          <a:p>
            <a:endParaRPr sz="1092"/>
          </a:p>
        </p:txBody>
      </p:sp>
      <p:pic>
        <p:nvPicPr>
          <p:cNvPr id="8" name="object 6">
            <a:extLst>
              <a:ext uri="{FF2B5EF4-FFF2-40B4-BE49-F238E27FC236}">
                <a16:creationId xmlns:a16="http://schemas.microsoft.com/office/drawing/2014/main" id="{7863D08E-6A21-A5FD-F66C-798D8F8EFF99}"/>
              </a:ext>
            </a:extLst>
          </p:cNvPr>
          <p:cNvPicPr/>
          <p:nvPr/>
        </p:nvPicPr>
        <p:blipFill>
          <a:blip r:embed="rId3" cstate="print">
            <a:extLst>
              <a:ext uri="{28A0092B-C50C-407E-A947-70E740481C1C}">
                <a14:useLocalDpi xmlns:a14="http://schemas.microsoft.com/office/drawing/2010/main"/>
              </a:ext>
            </a:extLst>
          </a:blip>
          <a:stretch>
            <a:fillRect/>
          </a:stretch>
        </p:blipFill>
        <p:spPr>
          <a:xfrm>
            <a:off x="9982567" y="4249143"/>
            <a:ext cx="1835200" cy="2290779"/>
          </a:xfrm>
          <a:prstGeom prst="rect">
            <a:avLst/>
          </a:prstGeom>
        </p:spPr>
      </p:pic>
      <p:sp>
        <p:nvSpPr>
          <p:cNvPr id="5" name="Title 1">
            <a:extLst>
              <a:ext uri="{FF2B5EF4-FFF2-40B4-BE49-F238E27FC236}">
                <a16:creationId xmlns:a16="http://schemas.microsoft.com/office/drawing/2014/main" id="{904307E9-78AF-C763-D4BB-E7E6337C32F1}"/>
              </a:ext>
            </a:extLst>
          </p:cNvPr>
          <p:cNvSpPr txBox="1">
            <a:spLocks/>
          </p:cNvSpPr>
          <p:nvPr userDrawn="1"/>
        </p:nvSpPr>
        <p:spPr>
          <a:xfrm>
            <a:off x="448945" y="2264785"/>
            <a:ext cx="3825101" cy="3064151"/>
          </a:xfrm>
          <a:prstGeom prst="rect">
            <a:avLst/>
          </a:prstGeom>
        </p:spPr>
        <p:txBody>
          <a:bodyPr/>
          <a:lstStyle>
            <a:lvl1pPr>
              <a:defRPr sz="8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4851"/>
              <a:t>A Magical 50</a:t>
            </a:r>
            <a:r>
              <a:rPr lang="en-US" sz="4851" baseline="30000"/>
              <a:t>th</a:t>
            </a:r>
            <a:r>
              <a:rPr lang="en-US" sz="4851"/>
              <a:t> Cookie Season</a:t>
            </a:r>
          </a:p>
        </p:txBody>
      </p:sp>
      <p:sp>
        <p:nvSpPr>
          <p:cNvPr id="6" name="TextBox 5">
            <a:extLst>
              <a:ext uri="{FF2B5EF4-FFF2-40B4-BE49-F238E27FC236}">
                <a16:creationId xmlns:a16="http://schemas.microsoft.com/office/drawing/2014/main" id="{998D0E27-1382-54ED-3D0B-B0737DCABAF3}"/>
              </a:ext>
            </a:extLst>
          </p:cNvPr>
          <p:cNvSpPr txBox="1"/>
          <p:nvPr userDrawn="1"/>
        </p:nvSpPr>
        <p:spPr>
          <a:xfrm>
            <a:off x="437237" y="4997334"/>
            <a:ext cx="5562484" cy="502895"/>
          </a:xfrm>
          <a:prstGeom prst="rect">
            <a:avLst/>
          </a:prstGeom>
          <a:noFill/>
        </p:spPr>
        <p:txBody>
          <a:bodyPr wrap="square" rtlCol="0">
            <a:spAutoFit/>
          </a:bodyPr>
          <a:lstStyle/>
          <a:p>
            <a:r>
              <a:rPr lang="en-US" sz="2668" b="0">
                <a:solidFill>
                  <a:schemeClr val="bg1"/>
                </a:solidFill>
                <a:latin typeface="Open Sans" pitchFamily="2" charset="0"/>
                <a:ea typeface="Open Sans" pitchFamily="2" charset="0"/>
                <a:cs typeface="Open Sans" pitchFamily="2" charset="0"/>
              </a:rPr>
              <a:t>Theme &amp; Mascot</a:t>
            </a:r>
          </a:p>
        </p:txBody>
      </p:sp>
    </p:spTree>
    <p:extLst>
      <p:ext uri="{BB962C8B-B14F-4D97-AF65-F5344CB8AC3E}">
        <p14:creationId xmlns:p14="http://schemas.microsoft.com/office/powerpoint/2010/main" val="1388702715"/>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1_Thin Mints Green Divider">
    <p:spTree>
      <p:nvGrpSpPr>
        <p:cNvPr id="1" name=""/>
        <p:cNvGrpSpPr/>
        <p:nvPr/>
      </p:nvGrpSpPr>
      <p:grpSpPr>
        <a:xfrm>
          <a:off x="0" y="0"/>
          <a:ext cx="0" cy="0"/>
          <a:chOff x="0" y="0"/>
          <a:chExt cx="0" cy="0"/>
        </a:xfrm>
      </p:grpSpPr>
      <p:pic>
        <p:nvPicPr>
          <p:cNvPr id="4" name="Picture 3" descr="A brown snake on a green surface&#10;&#10;Description automatically generated with medium confidence">
            <a:extLst>
              <a:ext uri="{FF2B5EF4-FFF2-40B4-BE49-F238E27FC236}">
                <a16:creationId xmlns:a16="http://schemas.microsoft.com/office/drawing/2014/main" id="{74A0A659-D689-F816-AF96-A0377BF86B8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29285"/>
            <a:ext cx="12191037" cy="5953453"/>
          </a:xfrm>
          <a:prstGeom prst="rect">
            <a:avLst/>
          </a:prstGeom>
        </p:spPr>
      </p:pic>
      <p:sp>
        <p:nvSpPr>
          <p:cNvPr id="7" name="object 5">
            <a:extLst>
              <a:ext uri="{FF2B5EF4-FFF2-40B4-BE49-F238E27FC236}">
                <a16:creationId xmlns:a16="http://schemas.microsoft.com/office/drawing/2014/main" id="{DDC7A657-EA01-3593-79B3-B554C35F4FBF}"/>
              </a:ext>
            </a:extLst>
          </p:cNvPr>
          <p:cNvSpPr/>
          <p:nvPr/>
        </p:nvSpPr>
        <p:spPr>
          <a:xfrm>
            <a:off x="0" y="4835612"/>
            <a:ext cx="12192000" cy="1117842"/>
          </a:xfrm>
          <a:custGeom>
            <a:avLst/>
            <a:gdLst/>
            <a:ahLst/>
            <a:cxnLst/>
            <a:rect l="l" t="t" r="r" b="b"/>
            <a:pathLst>
              <a:path w="20104100" h="1843404">
                <a:moveTo>
                  <a:pt x="20104099" y="0"/>
                </a:moveTo>
                <a:lnTo>
                  <a:pt x="0" y="0"/>
                </a:lnTo>
                <a:lnTo>
                  <a:pt x="0" y="1842875"/>
                </a:lnTo>
                <a:lnTo>
                  <a:pt x="20104099" y="1842875"/>
                </a:lnTo>
                <a:lnTo>
                  <a:pt x="20104099" y="0"/>
                </a:lnTo>
                <a:close/>
              </a:path>
            </a:pathLst>
          </a:custGeom>
          <a:solidFill>
            <a:srgbClr val="0081C5">
              <a:alpha val="84999"/>
            </a:srgbClr>
          </a:solidFill>
        </p:spPr>
        <p:txBody>
          <a:bodyPr wrap="square" lIns="0" tIns="0" rIns="0" bIns="0" rtlCol="0"/>
          <a:lstStyle/>
          <a:p>
            <a:endParaRPr sz="1092"/>
          </a:p>
        </p:txBody>
      </p:sp>
      <p:pic>
        <p:nvPicPr>
          <p:cNvPr id="8" name="object 6">
            <a:extLst>
              <a:ext uri="{FF2B5EF4-FFF2-40B4-BE49-F238E27FC236}">
                <a16:creationId xmlns:a16="http://schemas.microsoft.com/office/drawing/2014/main" id="{7863D08E-6A21-A5FD-F66C-798D8F8EFF99}"/>
              </a:ext>
            </a:extLst>
          </p:cNvPr>
          <p:cNvPicPr/>
          <p:nvPr/>
        </p:nvPicPr>
        <p:blipFill>
          <a:blip r:embed="rId3" cstate="print">
            <a:extLst>
              <a:ext uri="{28A0092B-C50C-407E-A947-70E740481C1C}">
                <a14:useLocalDpi xmlns:a14="http://schemas.microsoft.com/office/drawing/2010/main"/>
              </a:ext>
            </a:extLst>
          </a:blip>
          <a:stretch>
            <a:fillRect/>
          </a:stretch>
        </p:blipFill>
        <p:spPr>
          <a:xfrm>
            <a:off x="9807948" y="4249143"/>
            <a:ext cx="1835200" cy="2290779"/>
          </a:xfrm>
          <a:prstGeom prst="rect">
            <a:avLst/>
          </a:prstGeom>
        </p:spPr>
      </p:pic>
      <p:sp>
        <p:nvSpPr>
          <p:cNvPr id="2" name="Title 1">
            <a:extLst>
              <a:ext uri="{FF2B5EF4-FFF2-40B4-BE49-F238E27FC236}">
                <a16:creationId xmlns:a16="http://schemas.microsoft.com/office/drawing/2014/main" id="{1BC886B9-3B03-D1EF-213E-414C4CF09611}"/>
              </a:ext>
            </a:extLst>
          </p:cNvPr>
          <p:cNvSpPr txBox="1">
            <a:spLocks/>
          </p:cNvSpPr>
          <p:nvPr userDrawn="1"/>
        </p:nvSpPr>
        <p:spPr>
          <a:xfrm>
            <a:off x="336129" y="2441562"/>
            <a:ext cx="4328612" cy="3064151"/>
          </a:xfrm>
          <a:prstGeom prst="rect">
            <a:avLst/>
          </a:prstGeom>
        </p:spPr>
        <p:txBody>
          <a:bodyPr/>
          <a:lstStyle>
            <a:lvl1pPr>
              <a:defRPr sz="8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4851"/>
              <a:t>Baking in Success for 50 Years</a:t>
            </a:r>
          </a:p>
        </p:txBody>
      </p:sp>
      <p:sp>
        <p:nvSpPr>
          <p:cNvPr id="3" name="TextBox 2">
            <a:extLst>
              <a:ext uri="{FF2B5EF4-FFF2-40B4-BE49-F238E27FC236}">
                <a16:creationId xmlns:a16="http://schemas.microsoft.com/office/drawing/2014/main" id="{E5ABF9A9-A6B3-BAE0-68A4-6A0C258598AC}"/>
              </a:ext>
            </a:extLst>
          </p:cNvPr>
          <p:cNvSpPr txBox="1"/>
          <p:nvPr userDrawn="1"/>
        </p:nvSpPr>
        <p:spPr>
          <a:xfrm>
            <a:off x="422468" y="5099063"/>
            <a:ext cx="5562484" cy="502895"/>
          </a:xfrm>
          <a:prstGeom prst="rect">
            <a:avLst/>
          </a:prstGeom>
          <a:noFill/>
        </p:spPr>
        <p:txBody>
          <a:bodyPr wrap="square" rtlCol="0">
            <a:spAutoFit/>
          </a:bodyPr>
          <a:lstStyle/>
          <a:p>
            <a:r>
              <a:rPr lang="en-US" sz="2668" b="0">
                <a:solidFill>
                  <a:schemeClr val="bg1"/>
                </a:solidFill>
                <a:latin typeface="Open Sans" pitchFamily="2" charset="0"/>
                <a:ea typeface="Open Sans" pitchFamily="2" charset="0"/>
                <a:cs typeface="Open Sans" pitchFamily="2" charset="0"/>
              </a:rPr>
              <a:t>Cookies &amp; Packaging</a:t>
            </a:r>
          </a:p>
        </p:txBody>
      </p:sp>
    </p:spTree>
    <p:extLst>
      <p:ext uri="{BB962C8B-B14F-4D97-AF65-F5344CB8AC3E}">
        <p14:creationId xmlns:p14="http://schemas.microsoft.com/office/powerpoint/2010/main" val="3338612229"/>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C8651-9DB2-1B4E-925D-ABBFB0C3B089}"/>
              </a:ext>
            </a:extLst>
          </p:cNvPr>
          <p:cNvSpPr>
            <a:spLocks noGrp="1"/>
          </p:cNvSpPr>
          <p:nvPr>
            <p:ph type="ctrTitle"/>
          </p:nvPr>
        </p:nvSpPr>
        <p:spPr>
          <a:xfrm>
            <a:off x="1524000" y="1663304"/>
            <a:ext cx="9144000" cy="1846659"/>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AA6469E-EA23-B0A4-2942-B7E09CC6B01E}"/>
              </a:ext>
            </a:extLst>
          </p:cNvPr>
          <p:cNvSpPr>
            <a:spLocks noGrp="1"/>
          </p:cNvSpPr>
          <p:nvPr>
            <p:ph type="subTitle" idx="1"/>
          </p:nvPr>
        </p:nvSpPr>
        <p:spPr>
          <a:xfrm>
            <a:off x="1524000" y="3602038"/>
            <a:ext cx="9144000" cy="369332"/>
          </a:xfrm>
        </p:spPr>
        <p:txBody>
          <a:bodyPr/>
          <a:lstStyle>
            <a:lvl1pPr marL="0" indent="0" algn="ctr">
              <a:buNone/>
              <a:defRPr sz="2400"/>
            </a:lvl1pPr>
            <a:lvl2pPr marL="457207" indent="0" algn="ctr">
              <a:buNone/>
              <a:defRPr sz="2000"/>
            </a:lvl2pPr>
            <a:lvl3pPr marL="914413" indent="0" algn="ctr">
              <a:buNone/>
              <a:defRPr sz="1800"/>
            </a:lvl3pPr>
            <a:lvl4pPr marL="1371620" indent="0" algn="ctr">
              <a:buNone/>
              <a:defRPr sz="1600"/>
            </a:lvl4pPr>
            <a:lvl5pPr marL="1828826" indent="0" algn="ctr">
              <a:buNone/>
              <a:defRPr sz="1600"/>
            </a:lvl5pPr>
            <a:lvl6pPr marL="2286033" indent="0" algn="ctr">
              <a:buNone/>
              <a:defRPr sz="1600"/>
            </a:lvl6pPr>
            <a:lvl7pPr marL="2743239" indent="0" algn="ctr">
              <a:buNone/>
              <a:defRPr sz="1600"/>
            </a:lvl7pPr>
            <a:lvl8pPr marL="3200446" indent="0" algn="ctr">
              <a:buNone/>
              <a:defRPr sz="1600"/>
            </a:lvl8pPr>
            <a:lvl9pPr marL="3657652"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C52CE4-74F7-DA23-A628-DF9B3D1F0B65}"/>
              </a:ext>
            </a:extLst>
          </p:cNvPr>
          <p:cNvSpPr>
            <a:spLocks noGrp="1"/>
          </p:cNvSpPr>
          <p:nvPr>
            <p:ph type="dt" sz="half" idx="10"/>
          </p:nvPr>
        </p:nvSpPr>
        <p:spPr/>
        <p:txBody>
          <a:bodyPr/>
          <a:lstStyle/>
          <a:p>
            <a:fld id="{AF50C7D6-39EB-3941-9DD7-6BC36C50C1E2}" type="datetimeFigureOut">
              <a:rPr lang="en-US" smtClean="0"/>
              <a:t>12/14/2023</a:t>
            </a:fld>
            <a:endParaRPr lang="en-US"/>
          </a:p>
        </p:txBody>
      </p:sp>
      <p:sp>
        <p:nvSpPr>
          <p:cNvPr id="5" name="Footer Placeholder 4">
            <a:extLst>
              <a:ext uri="{FF2B5EF4-FFF2-40B4-BE49-F238E27FC236}">
                <a16:creationId xmlns:a16="http://schemas.microsoft.com/office/drawing/2014/main" id="{95150D69-36FA-A8B1-F1BE-76BE69EAB8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DBFA8E-7915-C307-98FD-B4E3CD4D77AC}"/>
              </a:ext>
            </a:extLst>
          </p:cNvPr>
          <p:cNvSpPr>
            <a:spLocks noGrp="1"/>
          </p:cNvSpPr>
          <p:nvPr>
            <p:ph type="sldNum" sz="quarter" idx="12"/>
          </p:nvPr>
        </p:nvSpPr>
        <p:spPr/>
        <p:txBody>
          <a:bodyPr/>
          <a:lstStyle/>
          <a:p>
            <a:fld id="{B703FDAA-654C-AE44-BD50-879DCF637CA4}" type="slidenum">
              <a:rPr lang="en-US" smtClean="0"/>
              <a:t>‹#›</a:t>
            </a:fld>
            <a:endParaRPr lang="en-US"/>
          </a:p>
        </p:txBody>
      </p:sp>
    </p:spTree>
    <p:extLst>
      <p:ext uri="{BB962C8B-B14F-4D97-AF65-F5344CB8AC3E}">
        <p14:creationId xmlns:p14="http://schemas.microsoft.com/office/powerpoint/2010/main" val="4030142460"/>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1_Samoas Purple Divi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13310D-502D-C8C5-4BD7-5D65085E1EE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963" y="0"/>
            <a:ext cx="12191037" cy="5953454"/>
          </a:xfrm>
          <a:prstGeom prst="rect">
            <a:avLst/>
          </a:prstGeom>
        </p:spPr>
      </p:pic>
      <p:sp>
        <p:nvSpPr>
          <p:cNvPr id="7" name="object 5">
            <a:extLst>
              <a:ext uri="{FF2B5EF4-FFF2-40B4-BE49-F238E27FC236}">
                <a16:creationId xmlns:a16="http://schemas.microsoft.com/office/drawing/2014/main" id="{DDC7A657-EA01-3593-79B3-B554C35F4FBF}"/>
              </a:ext>
            </a:extLst>
          </p:cNvPr>
          <p:cNvSpPr/>
          <p:nvPr/>
        </p:nvSpPr>
        <p:spPr>
          <a:xfrm>
            <a:off x="0" y="4835612"/>
            <a:ext cx="12192000" cy="1117842"/>
          </a:xfrm>
          <a:custGeom>
            <a:avLst/>
            <a:gdLst/>
            <a:ahLst/>
            <a:cxnLst/>
            <a:rect l="l" t="t" r="r" b="b"/>
            <a:pathLst>
              <a:path w="20104100" h="1843404">
                <a:moveTo>
                  <a:pt x="20104099" y="0"/>
                </a:moveTo>
                <a:lnTo>
                  <a:pt x="0" y="0"/>
                </a:lnTo>
                <a:lnTo>
                  <a:pt x="0" y="1842875"/>
                </a:lnTo>
                <a:lnTo>
                  <a:pt x="20104099" y="1842875"/>
                </a:lnTo>
                <a:lnTo>
                  <a:pt x="20104099" y="0"/>
                </a:lnTo>
                <a:close/>
              </a:path>
            </a:pathLst>
          </a:custGeom>
          <a:solidFill>
            <a:srgbClr val="0081C5">
              <a:alpha val="84999"/>
            </a:srgbClr>
          </a:solidFill>
        </p:spPr>
        <p:txBody>
          <a:bodyPr wrap="square" lIns="0" tIns="0" rIns="0" bIns="0" rtlCol="0"/>
          <a:lstStyle/>
          <a:p>
            <a:endParaRPr sz="1092"/>
          </a:p>
        </p:txBody>
      </p:sp>
      <p:pic>
        <p:nvPicPr>
          <p:cNvPr id="8" name="object 6">
            <a:extLst>
              <a:ext uri="{FF2B5EF4-FFF2-40B4-BE49-F238E27FC236}">
                <a16:creationId xmlns:a16="http://schemas.microsoft.com/office/drawing/2014/main" id="{7863D08E-6A21-A5FD-F66C-798D8F8EFF99}"/>
              </a:ext>
            </a:extLst>
          </p:cNvPr>
          <p:cNvPicPr/>
          <p:nvPr/>
        </p:nvPicPr>
        <p:blipFill>
          <a:blip r:embed="rId3" cstate="print">
            <a:extLst>
              <a:ext uri="{28A0092B-C50C-407E-A947-70E740481C1C}">
                <a14:useLocalDpi xmlns:a14="http://schemas.microsoft.com/office/drawing/2010/main"/>
              </a:ext>
            </a:extLst>
          </a:blip>
          <a:stretch>
            <a:fillRect/>
          </a:stretch>
        </p:blipFill>
        <p:spPr>
          <a:xfrm>
            <a:off x="9837132" y="4249143"/>
            <a:ext cx="1835200" cy="2290779"/>
          </a:xfrm>
          <a:prstGeom prst="rect">
            <a:avLst/>
          </a:prstGeom>
        </p:spPr>
      </p:pic>
      <p:sp>
        <p:nvSpPr>
          <p:cNvPr id="2" name="Title 1">
            <a:extLst>
              <a:ext uri="{FF2B5EF4-FFF2-40B4-BE49-F238E27FC236}">
                <a16:creationId xmlns:a16="http://schemas.microsoft.com/office/drawing/2014/main" id="{1BA47730-2224-7114-30FA-5FCD2A2FC8E9}"/>
              </a:ext>
            </a:extLst>
          </p:cNvPr>
          <p:cNvSpPr txBox="1">
            <a:spLocks/>
          </p:cNvSpPr>
          <p:nvPr userDrawn="1"/>
        </p:nvSpPr>
        <p:spPr>
          <a:xfrm>
            <a:off x="519668" y="1444651"/>
            <a:ext cx="3438282" cy="3064151"/>
          </a:xfrm>
          <a:prstGeom prst="rect">
            <a:avLst/>
          </a:prstGeom>
        </p:spPr>
        <p:txBody>
          <a:bodyPr/>
          <a:lstStyle>
            <a:lvl1pPr>
              <a:defRPr sz="8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4851"/>
              <a:t>Magical Rewards &amp; Rallies to Inspire</a:t>
            </a:r>
          </a:p>
        </p:txBody>
      </p:sp>
      <p:sp>
        <p:nvSpPr>
          <p:cNvPr id="4" name="TextBox 3">
            <a:extLst>
              <a:ext uri="{FF2B5EF4-FFF2-40B4-BE49-F238E27FC236}">
                <a16:creationId xmlns:a16="http://schemas.microsoft.com/office/drawing/2014/main" id="{4E67D94A-F574-0F93-690D-7CE81733CECA}"/>
              </a:ext>
            </a:extLst>
          </p:cNvPr>
          <p:cNvSpPr txBox="1"/>
          <p:nvPr userDrawn="1"/>
        </p:nvSpPr>
        <p:spPr>
          <a:xfrm>
            <a:off x="607297" y="5095272"/>
            <a:ext cx="5562484" cy="502895"/>
          </a:xfrm>
          <a:prstGeom prst="rect">
            <a:avLst/>
          </a:prstGeom>
          <a:noFill/>
        </p:spPr>
        <p:txBody>
          <a:bodyPr wrap="square" rtlCol="0">
            <a:spAutoFit/>
          </a:bodyPr>
          <a:lstStyle/>
          <a:p>
            <a:r>
              <a:rPr lang="en-US" sz="2668" b="0">
                <a:solidFill>
                  <a:schemeClr val="bg1"/>
                </a:solidFill>
                <a:latin typeface="Open Sans" pitchFamily="2" charset="0"/>
                <a:ea typeface="Open Sans" pitchFamily="2" charset="0"/>
                <a:cs typeface="Open Sans" pitchFamily="2" charset="0"/>
              </a:rPr>
              <a:t>Rewards &amp; Rally Guide</a:t>
            </a:r>
          </a:p>
        </p:txBody>
      </p:sp>
    </p:spTree>
    <p:extLst>
      <p:ext uri="{BB962C8B-B14F-4D97-AF65-F5344CB8AC3E}">
        <p14:creationId xmlns:p14="http://schemas.microsoft.com/office/powerpoint/2010/main" val="1191186426"/>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8"/>
        <p:cNvGrpSpPr/>
        <p:nvPr/>
      </p:nvGrpSpPr>
      <p:grpSpPr>
        <a:xfrm>
          <a:off x="0" y="0"/>
          <a:ext cx="0" cy="0"/>
          <a:chOff x="0" y="0"/>
          <a:chExt cx="0" cy="0"/>
        </a:xfrm>
      </p:grpSpPr>
    </p:spTree>
    <p:extLst>
      <p:ext uri="{BB962C8B-B14F-4D97-AF65-F5344CB8AC3E}">
        <p14:creationId xmlns:p14="http://schemas.microsoft.com/office/powerpoint/2010/main" val="1367681649"/>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userDrawn="1">
  <p:cSld name="1_Do-si-dos Orange Divider">
    <p:spTree>
      <p:nvGrpSpPr>
        <p:cNvPr id="1" name=""/>
        <p:cNvGrpSpPr/>
        <p:nvPr/>
      </p:nvGrpSpPr>
      <p:grpSpPr>
        <a:xfrm>
          <a:off x="0" y="0"/>
          <a:ext cx="0" cy="0"/>
          <a:chOff x="0" y="0"/>
          <a:chExt cx="0" cy="0"/>
        </a:xfrm>
      </p:grpSpPr>
      <p:pic>
        <p:nvPicPr>
          <p:cNvPr id="3" name="Picture 2" descr="A picture containing food&#10;&#10;Description automatically generated">
            <a:extLst>
              <a:ext uri="{FF2B5EF4-FFF2-40B4-BE49-F238E27FC236}">
                <a16:creationId xmlns:a16="http://schemas.microsoft.com/office/drawing/2014/main" id="{1A00C7BB-91FB-1FBB-6DB6-585C0DD8D01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907" t="23023" r="13664" b="30140"/>
          <a:stretch/>
        </p:blipFill>
        <p:spPr>
          <a:xfrm>
            <a:off x="1" y="0"/>
            <a:ext cx="12191037" cy="5953454"/>
          </a:xfrm>
          <a:prstGeom prst="rect">
            <a:avLst/>
          </a:prstGeom>
        </p:spPr>
      </p:pic>
      <p:sp>
        <p:nvSpPr>
          <p:cNvPr id="7" name="object 5">
            <a:extLst>
              <a:ext uri="{FF2B5EF4-FFF2-40B4-BE49-F238E27FC236}">
                <a16:creationId xmlns:a16="http://schemas.microsoft.com/office/drawing/2014/main" id="{DDC7A657-EA01-3593-79B3-B554C35F4FBF}"/>
              </a:ext>
            </a:extLst>
          </p:cNvPr>
          <p:cNvSpPr/>
          <p:nvPr/>
        </p:nvSpPr>
        <p:spPr>
          <a:xfrm>
            <a:off x="0" y="4835612"/>
            <a:ext cx="12192000" cy="1117842"/>
          </a:xfrm>
          <a:custGeom>
            <a:avLst/>
            <a:gdLst/>
            <a:ahLst/>
            <a:cxnLst/>
            <a:rect l="l" t="t" r="r" b="b"/>
            <a:pathLst>
              <a:path w="20104100" h="1843404">
                <a:moveTo>
                  <a:pt x="20104099" y="0"/>
                </a:moveTo>
                <a:lnTo>
                  <a:pt x="0" y="0"/>
                </a:lnTo>
                <a:lnTo>
                  <a:pt x="0" y="1842875"/>
                </a:lnTo>
                <a:lnTo>
                  <a:pt x="20104099" y="1842875"/>
                </a:lnTo>
                <a:lnTo>
                  <a:pt x="20104099" y="0"/>
                </a:lnTo>
                <a:close/>
              </a:path>
            </a:pathLst>
          </a:custGeom>
          <a:solidFill>
            <a:srgbClr val="0081C5">
              <a:alpha val="84999"/>
            </a:srgbClr>
          </a:solidFill>
        </p:spPr>
        <p:txBody>
          <a:bodyPr wrap="square" lIns="0" tIns="0" rIns="0" bIns="0" rtlCol="0"/>
          <a:lstStyle/>
          <a:p>
            <a:endParaRPr sz="1092"/>
          </a:p>
        </p:txBody>
      </p:sp>
      <p:pic>
        <p:nvPicPr>
          <p:cNvPr id="8" name="object 6">
            <a:extLst>
              <a:ext uri="{FF2B5EF4-FFF2-40B4-BE49-F238E27FC236}">
                <a16:creationId xmlns:a16="http://schemas.microsoft.com/office/drawing/2014/main" id="{7863D08E-6A21-A5FD-F66C-798D8F8EFF99}"/>
              </a:ext>
            </a:extLst>
          </p:cNvPr>
          <p:cNvPicPr/>
          <p:nvPr/>
        </p:nvPicPr>
        <p:blipFill>
          <a:blip r:embed="rId3" cstate="print">
            <a:extLst>
              <a:ext uri="{28A0092B-C50C-407E-A947-70E740481C1C}">
                <a14:useLocalDpi xmlns:a14="http://schemas.microsoft.com/office/drawing/2010/main"/>
              </a:ext>
            </a:extLst>
          </a:blip>
          <a:stretch>
            <a:fillRect/>
          </a:stretch>
        </p:blipFill>
        <p:spPr>
          <a:xfrm>
            <a:off x="10002505" y="4326820"/>
            <a:ext cx="1835200" cy="2290779"/>
          </a:xfrm>
          <a:prstGeom prst="rect">
            <a:avLst/>
          </a:prstGeom>
        </p:spPr>
      </p:pic>
      <p:sp>
        <p:nvSpPr>
          <p:cNvPr id="2" name="Title 1">
            <a:extLst>
              <a:ext uri="{FF2B5EF4-FFF2-40B4-BE49-F238E27FC236}">
                <a16:creationId xmlns:a16="http://schemas.microsoft.com/office/drawing/2014/main" id="{83E7EE6B-816C-534F-8457-3C96F32DA645}"/>
              </a:ext>
            </a:extLst>
          </p:cNvPr>
          <p:cNvSpPr txBox="1">
            <a:spLocks/>
          </p:cNvSpPr>
          <p:nvPr userDrawn="1"/>
        </p:nvSpPr>
        <p:spPr>
          <a:xfrm>
            <a:off x="1028801" y="2226189"/>
            <a:ext cx="3477194" cy="3064151"/>
          </a:xfrm>
          <a:prstGeom prst="rect">
            <a:avLst/>
          </a:prstGeom>
        </p:spPr>
        <p:txBody>
          <a:bodyPr/>
          <a:lstStyle>
            <a:lvl1pPr>
              <a:defRPr sz="8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4851"/>
              <a:t>Magic Made Simple</a:t>
            </a:r>
          </a:p>
        </p:txBody>
      </p:sp>
      <p:sp>
        <p:nvSpPr>
          <p:cNvPr id="4" name="TextBox 3">
            <a:extLst>
              <a:ext uri="{FF2B5EF4-FFF2-40B4-BE49-F238E27FC236}">
                <a16:creationId xmlns:a16="http://schemas.microsoft.com/office/drawing/2014/main" id="{81FB6748-CA40-5896-E262-F6161DD66F03}"/>
              </a:ext>
            </a:extLst>
          </p:cNvPr>
          <p:cNvSpPr txBox="1"/>
          <p:nvPr userDrawn="1"/>
        </p:nvSpPr>
        <p:spPr>
          <a:xfrm>
            <a:off x="1029764" y="5161237"/>
            <a:ext cx="5562484" cy="502895"/>
          </a:xfrm>
          <a:prstGeom prst="rect">
            <a:avLst/>
          </a:prstGeom>
          <a:noFill/>
        </p:spPr>
        <p:txBody>
          <a:bodyPr wrap="square" rtlCol="0">
            <a:spAutoFit/>
          </a:bodyPr>
          <a:lstStyle/>
          <a:p>
            <a:r>
              <a:rPr lang="en-US" sz="2668" b="0">
                <a:solidFill>
                  <a:schemeClr val="bg1"/>
                </a:solidFill>
                <a:latin typeface="Open Sans" pitchFamily="2" charset="0"/>
                <a:ea typeface="Open Sans" pitchFamily="2" charset="0"/>
                <a:cs typeface="Open Sans" pitchFamily="2" charset="0"/>
              </a:rPr>
              <a:t>Marketing &amp; Tech Tools</a:t>
            </a:r>
          </a:p>
        </p:txBody>
      </p:sp>
    </p:spTree>
    <p:extLst>
      <p:ext uri="{BB962C8B-B14F-4D97-AF65-F5344CB8AC3E}">
        <p14:creationId xmlns:p14="http://schemas.microsoft.com/office/powerpoint/2010/main" val="1748807232"/>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userDrawn="1">
  <p:cSld name="1_Tagalongs Red Divider">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DDC7A657-EA01-3593-79B3-B554C35F4FBF}"/>
              </a:ext>
            </a:extLst>
          </p:cNvPr>
          <p:cNvSpPr/>
          <p:nvPr/>
        </p:nvSpPr>
        <p:spPr>
          <a:xfrm>
            <a:off x="0" y="4835612"/>
            <a:ext cx="12192000" cy="1117842"/>
          </a:xfrm>
          <a:custGeom>
            <a:avLst/>
            <a:gdLst/>
            <a:ahLst/>
            <a:cxnLst/>
            <a:rect l="l" t="t" r="r" b="b"/>
            <a:pathLst>
              <a:path w="20104100" h="1843404">
                <a:moveTo>
                  <a:pt x="20104099" y="0"/>
                </a:moveTo>
                <a:lnTo>
                  <a:pt x="0" y="0"/>
                </a:lnTo>
                <a:lnTo>
                  <a:pt x="0" y="1842875"/>
                </a:lnTo>
                <a:lnTo>
                  <a:pt x="20104099" y="1842875"/>
                </a:lnTo>
                <a:lnTo>
                  <a:pt x="20104099" y="0"/>
                </a:lnTo>
                <a:close/>
              </a:path>
            </a:pathLst>
          </a:custGeom>
          <a:solidFill>
            <a:srgbClr val="0081C5">
              <a:alpha val="84999"/>
            </a:srgbClr>
          </a:solidFill>
        </p:spPr>
        <p:txBody>
          <a:bodyPr wrap="square" lIns="0" tIns="0" rIns="0" bIns="0" rtlCol="0"/>
          <a:lstStyle/>
          <a:p>
            <a:endParaRPr sz="1092"/>
          </a:p>
        </p:txBody>
      </p:sp>
      <p:pic>
        <p:nvPicPr>
          <p:cNvPr id="8" name="object 6">
            <a:extLst>
              <a:ext uri="{FF2B5EF4-FFF2-40B4-BE49-F238E27FC236}">
                <a16:creationId xmlns:a16="http://schemas.microsoft.com/office/drawing/2014/main" id="{7863D08E-6A21-A5FD-F66C-798D8F8EFF99}"/>
              </a:ext>
            </a:extLst>
          </p:cNvPr>
          <p:cNvPicPr/>
          <p:nvPr/>
        </p:nvPicPr>
        <p:blipFill>
          <a:blip r:embed="rId2" cstate="print">
            <a:extLst>
              <a:ext uri="{28A0092B-C50C-407E-A947-70E740481C1C}">
                <a14:useLocalDpi xmlns:a14="http://schemas.microsoft.com/office/drawing/2010/main"/>
              </a:ext>
            </a:extLst>
          </a:blip>
          <a:stretch>
            <a:fillRect/>
          </a:stretch>
        </p:blipFill>
        <p:spPr>
          <a:xfrm>
            <a:off x="5177486" y="4248996"/>
            <a:ext cx="1835200" cy="2290779"/>
          </a:xfrm>
          <a:prstGeom prst="rect">
            <a:avLst/>
          </a:prstGeom>
        </p:spPr>
      </p:pic>
      <p:sp>
        <p:nvSpPr>
          <p:cNvPr id="2" name="Title 1">
            <a:extLst>
              <a:ext uri="{FF2B5EF4-FFF2-40B4-BE49-F238E27FC236}">
                <a16:creationId xmlns:a16="http://schemas.microsoft.com/office/drawing/2014/main" id="{275948F4-A5AC-3BDA-4F42-3ED3D6649317}"/>
              </a:ext>
            </a:extLst>
          </p:cNvPr>
          <p:cNvSpPr txBox="1">
            <a:spLocks/>
          </p:cNvSpPr>
          <p:nvPr userDrawn="1"/>
        </p:nvSpPr>
        <p:spPr>
          <a:xfrm>
            <a:off x="589053" y="904547"/>
            <a:ext cx="3825101" cy="3064151"/>
          </a:xfrm>
          <a:prstGeom prst="rect">
            <a:avLst/>
          </a:prstGeom>
        </p:spPr>
        <p:txBody>
          <a:bodyPr/>
          <a:lstStyle>
            <a:lvl1pPr>
              <a:defRPr sz="8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sz="4851"/>
          </a:p>
        </p:txBody>
      </p:sp>
    </p:spTree>
    <p:extLst>
      <p:ext uri="{BB962C8B-B14F-4D97-AF65-F5344CB8AC3E}">
        <p14:creationId xmlns:p14="http://schemas.microsoft.com/office/powerpoint/2010/main" val="62861586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2_Trefoils Blue Divider">
    <p:spTree>
      <p:nvGrpSpPr>
        <p:cNvPr id="1" name=""/>
        <p:cNvGrpSpPr/>
        <p:nvPr/>
      </p:nvGrpSpPr>
      <p:grpSpPr>
        <a:xfrm>
          <a:off x="0" y="0"/>
          <a:ext cx="0" cy="0"/>
          <a:chOff x="0" y="0"/>
          <a:chExt cx="0" cy="0"/>
        </a:xfrm>
      </p:grpSpPr>
      <p:pic>
        <p:nvPicPr>
          <p:cNvPr id="2" name="Picture 1" descr="A picture containing dessert&#10;&#10;Description automatically generated">
            <a:extLst>
              <a:ext uri="{FF2B5EF4-FFF2-40B4-BE49-F238E27FC236}">
                <a16:creationId xmlns:a16="http://schemas.microsoft.com/office/drawing/2014/main" id="{7AC1817D-7CC5-BB82-DD63-AD32989586E7}"/>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482" y="-1"/>
            <a:ext cx="12191518" cy="5953454"/>
          </a:xfrm>
          <a:prstGeom prst="rect">
            <a:avLst/>
          </a:prstGeom>
        </p:spPr>
      </p:pic>
      <p:sp>
        <p:nvSpPr>
          <p:cNvPr id="7" name="object 5">
            <a:extLst>
              <a:ext uri="{FF2B5EF4-FFF2-40B4-BE49-F238E27FC236}">
                <a16:creationId xmlns:a16="http://schemas.microsoft.com/office/drawing/2014/main" id="{DDC7A657-EA01-3593-79B3-B554C35F4FBF}"/>
              </a:ext>
            </a:extLst>
          </p:cNvPr>
          <p:cNvSpPr/>
          <p:nvPr/>
        </p:nvSpPr>
        <p:spPr>
          <a:xfrm>
            <a:off x="-482" y="4835611"/>
            <a:ext cx="12192000" cy="1117842"/>
          </a:xfrm>
          <a:custGeom>
            <a:avLst/>
            <a:gdLst/>
            <a:ahLst/>
            <a:cxnLst/>
            <a:rect l="l" t="t" r="r" b="b"/>
            <a:pathLst>
              <a:path w="20104100" h="1843404">
                <a:moveTo>
                  <a:pt x="20104099" y="0"/>
                </a:moveTo>
                <a:lnTo>
                  <a:pt x="0" y="0"/>
                </a:lnTo>
                <a:lnTo>
                  <a:pt x="0" y="1842875"/>
                </a:lnTo>
                <a:lnTo>
                  <a:pt x="20104099" y="1842875"/>
                </a:lnTo>
                <a:lnTo>
                  <a:pt x="20104099" y="0"/>
                </a:lnTo>
                <a:close/>
              </a:path>
            </a:pathLst>
          </a:custGeom>
          <a:solidFill>
            <a:srgbClr val="0081C5">
              <a:alpha val="84999"/>
            </a:srgbClr>
          </a:solidFill>
        </p:spPr>
        <p:txBody>
          <a:bodyPr wrap="square" lIns="0" tIns="0" rIns="0" bIns="0" rtlCol="0"/>
          <a:lstStyle/>
          <a:p>
            <a:endParaRPr sz="1092"/>
          </a:p>
        </p:txBody>
      </p:sp>
      <p:pic>
        <p:nvPicPr>
          <p:cNvPr id="8" name="object 6">
            <a:extLst>
              <a:ext uri="{FF2B5EF4-FFF2-40B4-BE49-F238E27FC236}">
                <a16:creationId xmlns:a16="http://schemas.microsoft.com/office/drawing/2014/main" id="{7863D08E-6A21-A5FD-F66C-798D8F8EFF99}"/>
              </a:ext>
            </a:extLst>
          </p:cNvPr>
          <p:cNvPicPr/>
          <p:nvPr/>
        </p:nvPicPr>
        <p:blipFill>
          <a:blip r:embed="rId3" cstate="print">
            <a:extLst>
              <a:ext uri="{28A0092B-C50C-407E-A947-70E740481C1C}">
                <a14:useLocalDpi xmlns:a14="http://schemas.microsoft.com/office/drawing/2010/main"/>
              </a:ext>
            </a:extLst>
          </a:blip>
          <a:stretch>
            <a:fillRect/>
          </a:stretch>
        </p:blipFill>
        <p:spPr>
          <a:xfrm>
            <a:off x="9982566" y="4249142"/>
            <a:ext cx="1835200" cy="2290779"/>
          </a:xfrm>
          <a:prstGeom prst="rect">
            <a:avLst/>
          </a:prstGeom>
        </p:spPr>
      </p:pic>
      <p:sp>
        <p:nvSpPr>
          <p:cNvPr id="12" name="Title 1">
            <a:extLst>
              <a:ext uri="{FF2B5EF4-FFF2-40B4-BE49-F238E27FC236}">
                <a16:creationId xmlns:a16="http://schemas.microsoft.com/office/drawing/2014/main" id="{98E213DD-CD2D-9CF8-2FEA-E77B50223B88}"/>
              </a:ext>
            </a:extLst>
          </p:cNvPr>
          <p:cNvSpPr txBox="1">
            <a:spLocks/>
          </p:cNvSpPr>
          <p:nvPr userDrawn="1"/>
        </p:nvSpPr>
        <p:spPr>
          <a:xfrm>
            <a:off x="738677" y="1896925"/>
            <a:ext cx="3825101" cy="3064151"/>
          </a:xfrm>
          <a:prstGeom prst="rect">
            <a:avLst/>
          </a:prstGeom>
        </p:spPr>
        <p:txBody>
          <a:bodyPr/>
          <a:lstStyle>
            <a:lvl1pPr>
              <a:defRPr sz="8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4851"/>
              <a:t>A Magical 50</a:t>
            </a:r>
            <a:r>
              <a:rPr lang="en-US" sz="4851" baseline="30000"/>
              <a:t>th</a:t>
            </a:r>
            <a:r>
              <a:rPr lang="en-US" sz="4851"/>
              <a:t> Cookie Season</a:t>
            </a:r>
          </a:p>
        </p:txBody>
      </p:sp>
    </p:spTree>
    <p:extLst>
      <p:ext uri="{BB962C8B-B14F-4D97-AF65-F5344CB8AC3E}">
        <p14:creationId xmlns:p14="http://schemas.microsoft.com/office/powerpoint/2010/main" val="2396817948"/>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1_Trefoil Blue Plain">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B5B0F0DA-4355-1329-9D00-4DC8AED0FF60}"/>
              </a:ext>
            </a:extLst>
          </p:cNvPr>
          <p:cNvSpPr>
            <a:spLocks noGrp="1"/>
          </p:cNvSpPr>
          <p:nvPr>
            <p:ph type="title"/>
          </p:nvPr>
        </p:nvSpPr>
        <p:spPr>
          <a:xfrm>
            <a:off x="838471" y="841367"/>
            <a:ext cx="5257529" cy="410562"/>
          </a:xfrm>
          <a:prstGeom prst="rect">
            <a:avLst/>
          </a:prstGeom>
        </p:spPr>
        <p:txBody>
          <a:bodyPr/>
          <a:lstStyle>
            <a:lvl1pPr>
              <a:defRPr sz="2668"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9" name="Text Placeholder 3">
            <a:extLst>
              <a:ext uri="{FF2B5EF4-FFF2-40B4-BE49-F238E27FC236}">
                <a16:creationId xmlns:a16="http://schemas.microsoft.com/office/drawing/2014/main" id="{E18E0182-7B22-DCB8-FAA9-6917A23C7F43}"/>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object 4">
            <a:extLst>
              <a:ext uri="{FF2B5EF4-FFF2-40B4-BE49-F238E27FC236}">
                <a16:creationId xmlns:a16="http://schemas.microsoft.com/office/drawing/2014/main" id="{149CF4E2-7812-D465-1709-FC5ADE19D698}"/>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grpSp>
        <p:nvGrpSpPr>
          <p:cNvPr id="21" name="Group 20">
            <a:extLst>
              <a:ext uri="{FF2B5EF4-FFF2-40B4-BE49-F238E27FC236}">
                <a16:creationId xmlns:a16="http://schemas.microsoft.com/office/drawing/2014/main" id="{CA99FDFD-2011-C6F7-3205-6C142D77A1E8}"/>
              </a:ext>
            </a:extLst>
          </p:cNvPr>
          <p:cNvGrpSpPr/>
          <p:nvPr userDrawn="1"/>
        </p:nvGrpSpPr>
        <p:grpSpPr>
          <a:xfrm>
            <a:off x="9057414" y="6169397"/>
            <a:ext cx="2219538" cy="416463"/>
            <a:chOff x="14936478" y="10173792"/>
            <a:chExt cx="3660214" cy="686779"/>
          </a:xfrm>
        </p:grpSpPr>
        <p:grpSp>
          <p:nvGrpSpPr>
            <p:cNvPr id="22" name="object 7">
              <a:extLst>
                <a:ext uri="{FF2B5EF4-FFF2-40B4-BE49-F238E27FC236}">
                  <a16:creationId xmlns:a16="http://schemas.microsoft.com/office/drawing/2014/main" id="{47E59F5A-F01C-48E6-35B9-05BB6D2F8666}"/>
                </a:ext>
              </a:extLst>
            </p:cNvPr>
            <p:cNvGrpSpPr/>
            <p:nvPr/>
          </p:nvGrpSpPr>
          <p:grpSpPr>
            <a:xfrm>
              <a:off x="18403017" y="10718966"/>
              <a:ext cx="193675" cy="141605"/>
              <a:chOff x="18403017" y="10718966"/>
              <a:chExt cx="193675" cy="141605"/>
            </a:xfrm>
          </p:grpSpPr>
          <p:pic>
            <p:nvPicPr>
              <p:cNvPr id="30" name="object 8">
                <a:extLst>
                  <a:ext uri="{FF2B5EF4-FFF2-40B4-BE49-F238E27FC236}">
                    <a16:creationId xmlns:a16="http://schemas.microsoft.com/office/drawing/2014/main" id="{56749815-EAC4-282C-57C7-ED87554416C5}"/>
                  </a:ext>
                </a:extLst>
              </p:cNvPr>
              <p:cNvPicPr/>
              <p:nvPr/>
            </p:nvPicPr>
            <p:blipFill>
              <a:blip r:embed="rId2" cstate="print"/>
              <a:stretch>
                <a:fillRect/>
              </a:stretch>
            </p:blipFill>
            <p:spPr>
              <a:xfrm>
                <a:off x="18519512" y="10785157"/>
                <a:ext cx="76783" cy="75201"/>
              </a:xfrm>
              <a:prstGeom prst="rect">
                <a:avLst/>
              </a:prstGeom>
            </p:spPr>
          </p:pic>
          <p:pic>
            <p:nvPicPr>
              <p:cNvPr id="31" name="object 9">
                <a:extLst>
                  <a:ext uri="{FF2B5EF4-FFF2-40B4-BE49-F238E27FC236}">
                    <a16:creationId xmlns:a16="http://schemas.microsoft.com/office/drawing/2014/main" id="{DA46C5CB-72CC-DC6C-E627-B0E5E406EB4C}"/>
                  </a:ext>
                </a:extLst>
              </p:cNvPr>
              <p:cNvPicPr/>
              <p:nvPr/>
            </p:nvPicPr>
            <p:blipFill>
              <a:blip r:embed="rId3" cstate="print"/>
              <a:stretch>
                <a:fillRect/>
              </a:stretch>
            </p:blipFill>
            <p:spPr>
              <a:xfrm>
                <a:off x="18403017" y="10718966"/>
                <a:ext cx="88049" cy="141388"/>
              </a:xfrm>
              <a:prstGeom prst="rect">
                <a:avLst/>
              </a:prstGeom>
            </p:spPr>
          </p:pic>
        </p:grpSp>
        <p:pic>
          <p:nvPicPr>
            <p:cNvPr id="23" name="object 10">
              <a:extLst>
                <a:ext uri="{FF2B5EF4-FFF2-40B4-BE49-F238E27FC236}">
                  <a16:creationId xmlns:a16="http://schemas.microsoft.com/office/drawing/2014/main" id="{8676A9E7-C903-13A4-BF42-BD2F998CA77A}"/>
                </a:ext>
              </a:extLst>
            </p:cNvPr>
            <p:cNvPicPr/>
            <p:nvPr/>
          </p:nvPicPr>
          <p:blipFill>
            <a:blip r:embed="rId4" cstate="print"/>
            <a:stretch>
              <a:fillRect/>
            </a:stretch>
          </p:blipFill>
          <p:spPr>
            <a:xfrm>
              <a:off x="17610720" y="10720942"/>
              <a:ext cx="98593" cy="137535"/>
            </a:xfrm>
            <a:prstGeom prst="rect">
              <a:avLst/>
            </a:prstGeom>
          </p:spPr>
        </p:pic>
        <p:pic>
          <p:nvPicPr>
            <p:cNvPr id="24" name="object 11">
              <a:extLst>
                <a:ext uri="{FF2B5EF4-FFF2-40B4-BE49-F238E27FC236}">
                  <a16:creationId xmlns:a16="http://schemas.microsoft.com/office/drawing/2014/main" id="{B0928163-1C8B-DFC7-FA1B-4460CBFD2A8F}"/>
                </a:ext>
              </a:extLst>
            </p:cNvPr>
            <p:cNvPicPr/>
            <p:nvPr/>
          </p:nvPicPr>
          <p:blipFill>
            <a:blip r:embed="rId5" cstate="print"/>
            <a:stretch>
              <a:fillRect/>
            </a:stretch>
          </p:blipFill>
          <p:spPr>
            <a:xfrm>
              <a:off x="17758285" y="10720378"/>
              <a:ext cx="127378" cy="138100"/>
            </a:xfrm>
            <a:prstGeom prst="rect">
              <a:avLst/>
            </a:prstGeom>
          </p:spPr>
        </p:pic>
        <p:pic>
          <p:nvPicPr>
            <p:cNvPr id="25" name="object 12">
              <a:extLst>
                <a:ext uri="{FF2B5EF4-FFF2-40B4-BE49-F238E27FC236}">
                  <a16:creationId xmlns:a16="http://schemas.microsoft.com/office/drawing/2014/main" id="{78FB6E91-DF8B-30E1-853A-179BA314856A}"/>
                </a:ext>
              </a:extLst>
            </p:cNvPr>
            <p:cNvPicPr/>
            <p:nvPr/>
          </p:nvPicPr>
          <p:blipFill>
            <a:blip r:embed="rId6" cstate="print"/>
            <a:stretch>
              <a:fillRect/>
            </a:stretch>
          </p:blipFill>
          <p:spPr>
            <a:xfrm>
              <a:off x="17942359" y="10720944"/>
              <a:ext cx="104981" cy="137535"/>
            </a:xfrm>
            <a:prstGeom prst="rect">
              <a:avLst/>
            </a:prstGeom>
          </p:spPr>
        </p:pic>
        <p:sp>
          <p:nvSpPr>
            <p:cNvPr id="26" name="object 13">
              <a:extLst>
                <a:ext uri="{FF2B5EF4-FFF2-40B4-BE49-F238E27FC236}">
                  <a16:creationId xmlns:a16="http://schemas.microsoft.com/office/drawing/2014/main" id="{06D63285-CDF9-0ADF-DFD2-A2335238E9F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7" name="object 14">
              <a:extLst>
                <a:ext uri="{FF2B5EF4-FFF2-40B4-BE49-F238E27FC236}">
                  <a16:creationId xmlns:a16="http://schemas.microsoft.com/office/drawing/2014/main" id="{00D0480D-ED9F-584C-4E1B-9201D3955BD9}"/>
                </a:ext>
              </a:extLst>
            </p:cNvPr>
            <p:cNvPicPr/>
            <p:nvPr/>
          </p:nvPicPr>
          <p:blipFill>
            <a:blip r:embed="rId7" cstate="print"/>
            <a:stretch>
              <a:fillRect/>
            </a:stretch>
          </p:blipFill>
          <p:spPr>
            <a:xfrm>
              <a:off x="18250089" y="10720945"/>
              <a:ext cx="103201" cy="137535"/>
            </a:xfrm>
            <a:prstGeom prst="rect">
              <a:avLst/>
            </a:prstGeom>
          </p:spPr>
        </p:pic>
        <p:pic>
          <p:nvPicPr>
            <p:cNvPr id="28" name="object 15">
              <a:extLst>
                <a:ext uri="{FF2B5EF4-FFF2-40B4-BE49-F238E27FC236}">
                  <a16:creationId xmlns:a16="http://schemas.microsoft.com/office/drawing/2014/main" id="{C6158F34-60A9-48FA-626C-844DF3AE15BA}"/>
                </a:ext>
              </a:extLst>
            </p:cNvPr>
            <p:cNvPicPr/>
            <p:nvPr/>
          </p:nvPicPr>
          <p:blipFill>
            <a:blip r:embed="rId8" cstate="print"/>
            <a:stretch>
              <a:fillRect/>
            </a:stretch>
          </p:blipFill>
          <p:spPr>
            <a:xfrm>
              <a:off x="16293188" y="10190702"/>
              <a:ext cx="2214001" cy="442412"/>
            </a:xfrm>
            <a:prstGeom prst="rect">
              <a:avLst/>
            </a:prstGeom>
          </p:spPr>
        </p:pic>
        <p:pic>
          <p:nvPicPr>
            <p:cNvPr id="29" name="object 16">
              <a:extLst>
                <a:ext uri="{FF2B5EF4-FFF2-40B4-BE49-F238E27FC236}">
                  <a16:creationId xmlns:a16="http://schemas.microsoft.com/office/drawing/2014/main" id="{975DF12A-A3BE-9B0B-7907-46EBE1F49B2D}"/>
                </a:ext>
              </a:extLst>
            </p:cNvPr>
            <p:cNvPicPr/>
            <p:nvPr/>
          </p:nvPicPr>
          <p:blipFill>
            <a:blip r:embed="rId9" cstate="print"/>
            <a:stretch>
              <a:fillRect/>
            </a:stretch>
          </p:blipFill>
          <p:spPr>
            <a:xfrm>
              <a:off x="14936478" y="10173792"/>
              <a:ext cx="1284986" cy="444322"/>
            </a:xfrm>
            <a:prstGeom prst="rect">
              <a:avLst/>
            </a:prstGeom>
          </p:spPr>
        </p:pic>
      </p:grpSp>
    </p:spTree>
    <p:extLst>
      <p:ext uri="{BB962C8B-B14F-4D97-AF65-F5344CB8AC3E}">
        <p14:creationId xmlns:p14="http://schemas.microsoft.com/office/powerpoint/2010/main" val="2425278685"/>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3_Trefoil Blue Cookie Backgroun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A47678-3C18-D10E-6F21-228CB31EA0B8}"/>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4888" cy="5943182"/>
          </a:xfrm>
          <a:prstGeom prst="rect">
            <a:avLst/>
          </a:prstGeom>
        </p:spPr>
      </p:pic>
      <p:sp>
        <p:nvSpPr>
          <p:cNvPr id="3" name="object 4">
            <a:extLst>
              <a:ext uri="{FF2B5EF4-FFF2-40B4-BE49-F238E27FC236}">
                <a16:creationId xmlns:a16="http://schemas.microsoft.com/office/drawing/2014/main" id="{63F913F8-31DE-57C0-FA37-8A96314D4F56}"/>
              </a:ext>
            </a:extLst>
          </p:cNvPr>
          <p:cNvSpPr/>
          <p:nvPr userDrawn="1"/>
        </p:nvSpPr>
        <p:spPr>
          <a:xfrm>
            <a:off x="0" y="0"/>
            <a:ext cx="6095519" cy="5943472"/>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sp>
        <p:nvSpPr>
          <p:cNvPr id="18" name="Title 1">
            <a:extLst>
              <a:ext uri="{FF2B5EF4-FFF2-40B4-BE49-F238E27FC236}">
                <a16:creationId xmlns:a16="http://schemas.microsoft.com/office/drawing/2014/main" id="{B5B0F0DA-4355-1329-9D00-4DC8AED0FF60}"/>
              </a:ext>
            </a:extLst>
          </p:cNvPr>
          <p:cNvSpPr>
            <a:spLocks noGrp="1"/>
          </p:cNvSpPr>
          <p:nvPr>
            <p:ph type="title"/>
          </p:nvPr>
        </p:nvSpPr>
        <p:spPr>
          <a:xfrm>
            <a:off x="838471" y="841367"/>
            <a:ext cx="5257529" cy="410562"/>
          </a:xfrm>
          <a:prstGeom prst="rect">
            <a:avLst/>
          </a:prstGeom>
        </p:spPr>
        <p:txBody>
          <a:bodyPr/>
          <a:lstStyle>
            <a:lvl1pPr>
              <a:defRPr sz="2668"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9" name="Text Placeholder 3">
            <a:extLst>
              <a:ext uri="{FF2B5EF4-FFF2-40B4-BE49-F238E27FC236}">
                <a16:creationId xmlns:a16="http://schemas.microsoft.com/office/drawing/2014/main" id="{E18E0182-7B22-DCB8-FAA9-6917A23C7F43}"/>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object 4">
            <a:extLst>
              <a:ext uri="{FF2B5EF4-FFF2-40B4-BE49-F238E27FC236}">
                <a16:creationId xmlns:a16="http://schemas.microsoft.com/office/drawing/2014/main" id="{149CF4E2-7812-D465-1709-FC5ADE19D698}"/>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grpSp>
        <p:nvGrpSpPr>
          <p:cNvPr id="21" name="Group 20">
            <a:extLst>
              <a:ext uri="{FF2B5EF4-FFF2-40B4-BE49-F238E27FC236}">
                <a16:creationId xmlns:a16="http://schemas.microsoft.com/office/drawing/2014/main" id="{CA99FDFD-2011-C6F7-3205-6C142D77A1E8}"/>
              </a:ext>
            </a:extLst>
          </p:cNvPr>
          <p:cNvGrpSpPr/>
          <p:nvPr userDrawn="1"/>
        </p:nvGrpSpPr>
        <p:grpSpPr>
          <a:xfrm>
            <a:off x="9057414" y="6169397"/>
            <a:ext cx="2219538" cy="416463"/>
            <a:chOff x="14936478" y="10173792"/>
            <a:chExt cx="3660214" cy="686779"/>
          </a:xfrm>
        </p:grpSpPr>
        <p:grpSp>
          <p:nvGrpSpPr>
            <p:cNvPr id="22" name="object 7">
              <a:extLst>
                <a:ext uri="{FF2B5EF4-FFF2-40B4-BE49-F238E27FC236}">
                  <a16:creationId xmlns:a16="http://schemas.microsoft.com/office/drawing/2014/main" id="{47E59F5A-F01C-48E6-35B9-05BB6D2F8666}"/>
                </a:ext>
              </a:extLst>
            </p:cNvPr>
            <p:cNvGrpSpPr/>
            <p:nvPr/>
          </p:nvGrpSpPr>
          <p:grpSpPr>
            <a:xfrm>
              <a:off x="18403017" y="10718966"/>
              <a:ext cx="193675" cy="141605"/>
              <a:chOff x="18403017" y="10718966"/>
              <a:chExt cx="193675" cy="141605"/>
            </a:xfrm>
          </p:grpSpPr>
          <p:pic>
            <p:nvPicPr>
              <p:cNvPr id="30" name="object 8">
                <a:extLst>
                  <a:ext uri="{FF2B5EF4-FFF2-40B4-BE49-F238E27FC236}">
                    <a16:creationId xmlns:a16="http://schemas.microsoft.com/office/drawing/2014/main" id="{56749815-EAC4-282C-57C7-ED87554416C5}"/>
                  </a:ext>
                </a:extLst>
              </p:cNvPr>
              <p:cNvPicPr/>
              <p:nvPr/>
            </p:nvPicPr>
            <p:blipFill>
              <a:blip r:embed="rId3" cstate="print"/>
              <a:stretch>
                <a:fillRect/>
              </a:stretch>
            </p:blipFill>
            <p:spPr>
              <a:xfrm>
                <a:off x="18519512" y="10785157"/>
                <a:ext cx="76783" cy="75201"/>
              </a:xfrm>
              <a:prstGeom prst="rect">
                <a:avLst/>
              </a:prstGeom>
            </p:spPr>
          </p:pic>
          <p:pic>
            <p:nvPicPr>
              <p:cNvPr id="31" name="object 9">
                <a:extLst>
                  <a:ext uri="{FF2B5EF4-FFF2-40B4-BE49-F238E27FC236}">
                    <a16:creationId xmlns:a16="http://schemas.microsoft.com/office/drawing/2014/main" id="{DA46C5CB-72CC-DC6C-E627-B0E5E406EB4C}"/>
                  </a:ext>
                </a:extLst>
              </p:cNvPr>
              <p:cNvPicPr/>
              <p:nvPr/>
            </p:nvPicPr>
            <p:blipFill>
              <a:blip r:embed="rId4" cstate="print"/>
              <a:stretch>
                <a:fillRect/>
              </a:stretch>
            </p:blipFill>
            <p:spPr>
              <a:xfrm>
                <a:off x="18403017" y="10718966"/>
                <a:ext cx="88049" cy="141388"/>
              </a:xfrm>
              <a:prstGeom prst="rect">
                <a:avLst/>
              </a:prstGeom>
            </p:spPr>
          </p:pic>
        </p:grpSp>
        <p:pic>
          <p:nvPicPr>
            <p:cNvPr id="23" name="object 10">
              <a:extLst>
                <a:ext uri="{FF2B5EF4-FFF2-40B4-BE49-F238E27FC236}">
                  <a16:creationId xmlns:a16="http://schemas.microsoft.com/office/drawing/2014/main" id="{8676A9E7-C903-13A4-BF42-BD2F998CA77A}"/>
                </a:ext>
              </a:extLst>
            </p:cNvPr>
            <p:cNvPicPr/>
            <p:nvPr/>
          </p:nvPicPr>
          <p:blipFill>
            <a:blip r:embed="rId5" cstate="print"/>
            <a:stretch>
              <a:fillRect/>
            </a:stretch>
          </p:blipFill>
          <p:spPr>
            <a:xfrm>
              <a:off x="17610720" y="10720942"/>
              <a:ext cx="98593" cy="137535"/>
            </a:xfrm>
            <a:prstGeom prst="rect">
              <a:avLst/>
            </a:prstGeom>
          </p:spPr>
        </p:pic>
        <p:pic>
          <p:nvPicPr>
            <p:cNvPr id="24" name="object 11">
              <a:extLst>
                <a:ext uri="{FF2B5EF4-FFF2-40B4-BE49-F238E27FC236}">
                  <a16:creationId xmlns:a16="http://schemas.microsoft.com/office/drawing/2014/main" id="{B0928163-1C8B-DFC7-FA1B-4460CBFD2A8F}"/>
                </a:ext>
              </a:extLst>
            </p:cNvPr>
            <p:cNvPicPr/>
            <p:nvPr/>
          </p:nvPicPr>
          <p:blipFill>
            <a:blip r:embed="rId6" cstate="print"/>
            <a:stretch>
              <a:fillRect/>
            </a:stretch>
          </p:blipFill>
          <p:spPr>
            <a:xfrm>
              <a:off x="17758285" y="10720378"/>
              <a:ext cx="127378" cy="138100"/>
            </a:xfrm>
            <a:prstGeom prst="rect">
              <a:avLst/>
            </a:prstGeom>
          </p:spPr>
        </p:pic>
        <p:pic>
          <p:nvPicPr>
            <p:cNvPr id="25" name="object 12">
              <a:extLst>
                <a:ext uri="{FF2B5EF4-FFF2-40B4-BE49-F238E27FC236}">
                  <a16:creationId xmlns:a16="http://schemas.microsoft.com/office/drawing/2014/main" id="{78FB6E91-DF8B-30E1-853A-179BA314856A}"/>
                </a:ext>
              </a:extLst>
            </p:cNvPr>
            <p:cNvPicPr/>
            <p:nvPr/>
          </p:nvPicPr>
          <p:blipFill>
            <a:blip r:embed="rId7" cstate="print"/>
            <a:stretch>
              <a:fillRect/>
            </a:stretch>
          </p:blipFill>
          <p:spPr>
            <a:xfrm>
              <a:off x="17942359" y="10720944"/>
              <a:ext cx="104981" cy="137535"/>
            </a:xfrm>
            <a:prstGeom prst="rect">
              <a:avLst/>
            </a:prstGeom>
          </p:spPr>
        </p:pic>
        <p:sp>
          <p:nvSpPr>
            <p:cNvPr id="26" name="object 13">
              <a:extLst>
                <a:ext uri="{FF2B5EF4-FFF2-40B4-BE49-F238E27FC236}">
                  <a16:creationId xmlns:a16="http://schemas.microsoft.com/office/drawing/2014/main" id="{06D63285-CDF9-0ADF-DFD2-A2335238E9F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7" name="object 14">
              <a:extLst>
                <a:ext uri="{FF2B5EF4-FFF2-40B4-BE49-F238E27FC236}">
                  <a16:creationId xmlns:a16="http://schemas.microsoft.com/office/drawing/2014/main" id="{00D0480D-ED9F-584C-4E1B-9201D3955BD9}"/>
                </a:ext>
              </a:extLst>
            </p:cNvPr>
            <p:cNvPicPr/>
            <p:nvPr/>
          </p:nvPicPr>
          <p:blipFill>
            <a:blip r:embed="rId8" cstate="print"/>
            <a:stretch>
              <a:fillRect/>
            </a:stretch>
          </p:blipFill>
          <p:spPr>
            <a:xfrm>
              <a:off x="18250089" y="10720945"/>
              <a:ext cx="103201" cy="137535"/>
            </a:xfrm>
            <a:prstGeom prst="rect">
              <a:avLst/>
            </a:prstGeom>
          </p:spPr>
        </p:pic>
        <p:pic>
          <p:nvPicPr>
            <p:cNvPr id="28" name="object 15">
              <a:extLst>
                <a:ext uri="{FF2B5EF4-FFF2-40B4-BE49-F238E27FC236}">
                  <a16:creationId xmlns:a16="http://schemas.microsoft.com/office/drawing/2014/main" id="{C6158F34-60A9-48FA-626C-844DF3AE15BA}"/>
                </a:ext>
              </a:extLst>
            </p:cNvPr>
            <p:cNvPicPr/>
            <p:nvPr/>
          </p:nvPicPr>
          <p:blipFill>
            <a:blip r:embed="rId9" cstate="print"/>
            <a:stretch>
              <a:fillRect/>
            </a:stretch>
          </p:blipFill>
          <p:spPr>
            <a:xfrm>
              <a:off x="16293188" y="10190702"/>
              <a:ext cx="2214001" cy="442412"/>
            </a:xfrm>
            <a:prstGeom prst="rect">
              <a:avLst/>
            </a:prstGeom>
          </p:spPr>
        </p:pic>
        <p:pic>
          <p:nvPicPr>
            <p:cNvPr id="29" name="object 16">
              <a:extLst>
                <a:ext uri="{FF2B5EF4-FFF2-40B4-BE49-F238E27FC236}">
                  <a16:creationId xmlns:a16="http://schemas.microsoft.com/office/drawing/2014/main" id="{975DF12A-A3BE-9B0B-7907-46EBE1F49B2D}"/>
                </a:ext>
              </a:extLst>
            </p:cNvPr>
            <p:cNvPicPr/>
            <p:nvPr/>
          </p:nvPicPr>
          <p:blipFill>
            <a:blip r:embed="rId10" cstate="print"/>
            <a:stretch>
              <a:fillRect/>
            </a:stretch>
          </p:blipFill>
          <p:spPr>
            <a:xfrm>
              <a:off x="14936478" y="10173792"/>
              <a:ext cx="1284986" cy="444322"/>
            </a:xfrm>
            <a:prstGeom prst="rect">
              <a:avLst/>
            </a:prstGeom>
          </p:spPr>
        </p:pic>
      </p:grpSp>
    </p:spTree>
    <p:extLst>
      <p:ext uri="{BB962C8B-B14F-4D97-AF65-F5344CB8AC3E}">
        <p14:creationId xmlns:p14="http://schemas.microsoft.com/office/powerpoint/2010/main" val="971119259"/>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1_Trefoil Blue Lef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0"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339AD1"/>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6"/>
            <a:ext cx="5257529" cy="410562"/>
          </a:xfrm>
          <a:prstGeom prst="rect">
            <a:avLst/>
          </a:prstGeom>
        </p:spPr>
        <p:txBody>
          <a:bodyPr/>
          <a:lstStyle>
            <a:lvl1pPr>
              <a:defRPr sz="2668"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20" name="object 4">
            <a:extLst>
              <a:ext uri="{FF2B5EF4-FFF2-40B4-BE49-F238E27FC236}">
                <a16:creationId xmlns:a16="http://schemas.microsoft.com/office/drawing/2014/main" id="{B9E059E6-F21D-ACD4-755C-A348FA97EC8C}"/>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spTree>
    <p:extLst>
      <p:ext uri="{BB962C8B-B14F-4D97-AF65-F5344CB8AC3E}">
        <p14:creationId xmlns:p14="http://schemas.microsoft.com/office/powerpoint/2010/main" val="1394884245"/>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1_Trefoil Blue Righ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6099369"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339AD1"/>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6373244" y="1857937"/>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6373244" y="841367"/>
            <a:ext cx="5257529" cy="410562"/>
          </a:xfrm>
          <a:prstGeom prst="rect">
            <a:avLst/>
          </a:prstGeom>
        </p:spPr>
        <p:txBody>
          <a:bodyPr/>
          <a:lstStyle>
            <a:lvl1pPr>
              <a:defRPr sz="2668"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20" name="object 4">
            <a:extLst>
              <a:ext uri="{FF2B5EF4-FFF2-40B4-BE49-F238E27FC236}">
                <a16:creationId xmlns:a16="http://schemas.microsoft.com/office/drawing/2014/main" id="{B9E059E6-F21D-ACD4-755C-A348FA97EC8C}"/>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spTree>
    <p:extLst>
      <p:ext uri="{BB962C8B-B14F-4D97-AF65-F5344CB8AC3E}">
        <p14:creationId xmlns:p14="http://schemas.microsoft.com/office/powerpoint/2010/main" val="2700327775"/>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1_Trefoils Blue Image Banner">
    <p:spTree>
      <p:nvGrpSpPr>
        <p:cNvPr id="1" name=""/>
        <p:cNvGrpSpPr/>
        <p:nvPr/>
      </p:nvGrpSpPr>
      <p:grpSpPr>
        <a:xfrm>
          <a:off x="0" y="0"/>
          <a:ext cx="0" cy="0"/>
          <a:chOff x="0" y="0"/>
          <a:chExt cx="0" cy="0"/>
        </a:xfrm>
      </p:grpSpPr>
      <p:pic>
        <p:nvPicPr>
          <p:cNvPr id="2" name="Picture 1" descr="A picture containing food, chocolate&#10;&#10;Description automatically generated">
            <a:extLst>
              <a:ext uri="{FF2B5EF4-FFF2-40B4-BE49-F238E27FC236}">
                <a16:creationId xmlns:a16="http://schemas.microsoft.com/office/drawing/2014/main" id="{149714F6-429C-8088-5DE5-F8498A46082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 y="1580690"/>
            <a:ext cx="12191036" cy="4355794"/>
          </a:xfrm>
          <a:prstGeom prst="rect">
            <a:avLst/>
          </a:prstGeom>
        </p:spPr>
      </p:pic>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3"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4"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5"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6"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7"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8"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9"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10"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62"/>
          </a:xfrm>
          <a:prstGeom prst="rect">
            <a:avLst/>
          </a:prstGeom>
        </p:spPr>
        <p:txBody>
          <a:bodyPr/>
          <a:lstStyle>
            <a:lvl1pPr algn="ctr">
              <a:defRPr sz="2668"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1CD91806-93EE-2F04-F7A8-ACD4E763FE47}"/>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
        <p:nvSpPr>
          <p:cNvPr id="31" name="Rectangle 30">
            <a:extLst>
              <a:ext uri="{FF2B5EF4-FFF2-40B4-BE49-F238E27FC236}">
                <a16:creationId xmlns:a16="http://schemas.microsoft.com/office/drawing/2014/main" id="{55729BB6-B42E-BB9C-7307-784C43F09F44}"/>
              </a:ext>
            </a:extLst>
          </p:cNvPr>
          <p:cNvSpPr/>
          <p:nvPr userDrawn="1"/>
        </p:nvSpPr>
        <p:spPr>
          <a:xfrm>
            <a:off x="914327"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2" name="Rectangle 31">
            <a:extLst>
              <a:ext uri="{FF2B5EF4-FFF2-40B4-BE49-F238E27FC236}">
                <a16:creationId xmlns:a16="http://schemas.microsoft.com/office/drawing/2014/main" id="{CA845B9A-EE38-FABD-2C8D-3D338BD1D298}"/>
              </a:ext>
            </a:extLst>
          </p:cNvPr>
          <p:cNvSpPr/>
          <p:nvPr userDrawn="1"/>
        </p:nvSpPr>
        <p:spPr>
          <a:xfrm>
            <a:off x="4402444"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3" name="Rectangle 32">
            <a:extLst>
              <a:ext uri="{FF2B5EF4-FFF2-40B4-BE49-F238E27FC236}">
                <a16:creationId xmlns:a16="http://schemas.microsoft.com/office/drawing/2014/main" id="{800AB4BB-5F25-4887-935D-26BE05FC56A9}"/>
              </a:ext>
            </a:extLst>
          </p:cNvPr>
          <p:cNvSpPr/>
          <p:nvPr userDrawn="1"/>
        </p:nvSpPr>
        <p:spPr>
          <a:xfrm>
            <a:off x="7890561"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4" name="Text Placeholder 3">
            <a:extLst>
              <a:ext uri="{FF2B5EF4-FFF2-40B4-BE49-F238E27FC236}">
                <a16:creationId xmlns:a16="http://schemas.microsoft.com/office/drawing/2014/main" id="{EC014642-BFFD-4096-FC82-3ABEC1A57787}"/>
              </a:ext>
            </a:extLst>
          </p:cNvPr>
          <p:cNvSpPr>
            <a:spLocks noGrp="1"/>
          </p:cNvSpPr>
          <p:nvPr>
            <p:ph type="body" sz="quarter" idx="10"/>
          </p:nvPr>
        </p:nvSpPr>
        <p:spPr>
          <a:xfrm>
            <a:off x="1198022" y="2412430"/>
            <a:ext cx="2772441" cy="1436996"/>
          </a:xfrm>
          <a:prstGeom prst="rect">
            <a:avLst/>
          </a:prstGeom>
        </p:spPr>
        <p:txBody>
          <a:bodyPr/>
          <a:lstStyle>
            <a:lvl1pPr>
              <a:defRPr sz="194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3">
            <a:extLst>
              <a:ext uri="{FF2B5EF4-FFF2-40B4-BE49-F238E27FC236}">
                <a16:creationId xmlns:a16="http://schemas.microsoft.com/office/drawing/2014/main" id="{A05B87A5-BFED-99D9-4840-369E1F9AC9EA}"/>
              </a:ext>
            </a:extLst>
          </p:cNvPr>
          <p:cNvSpPr>
            <a:spLocks noGrp="1"/>
          </p:cNvSpPr>
          <p:nvPr>
            <p:ph type="body" sz="quarter" idx="11"/>
          </p:nvPr>
        </p:nvSpPr>
        <p:spPr>
          <a:xfrm>
            <a:off x="4705481" y="2412430"/>
            <a:ext cx="2772441" cy="1436996"/>
          </a:xfrm>
          <a:prstGeom prst="rect">
            <a:avLst/>
          </a:prstGeom>
        </p:spPr>
        <p:txBody>
          <a:bodyPr/>
          <a:lstStyle>
            <a:lvl1pPr>
              <a:defRPr sz="194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3">
            <a:extLst>
              <a:ext uri="{FF2B5EF4-FFF2-40B4-BE49-F238E27FC236}">
                <a16:creationId xmlns:a16="http://schemas.microsoft.com/office/drawing/2014/main" id="{31177C44-6048-76CB-2DE7-E29C650BADE3}"/>
              </a:ext>
            </a:extLst>
          </p:cNvPr>
          <p:cNvSpPr>
            <a:spLocks noGrp="1"/>
          </p:cNvSpPr>
          <p:nvPr>
            <p:ph type="body" sz="quarter" idx="12"/>
          </p:nvPr>
        </p:nvSpPr>
        <p:spPr>
          <a:xfrm>
            <a:off x="8200046" y="2412430"/>
            <a:ext cx="2772441" cy="1436996"/>
          </a:xfrm>
          <a:prstGeom prst="rect">
            <a:avLst/>
          </a:prstGeom>
        </p:spPr>
        <p:txBody>
          <a:bodyPr/>
          <a:lstStyle>
            <a:lvl1pPr>
              <a:defRPr sz="194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tx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9068785"/>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1_Trefoil Blue Banner">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0" y="1523893"/>
            <a:ext cx="12191037"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339AD1"/>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62"/>
          </a:xfrm>
          <a:prstGeom prst="rect">
            <a:avLst/>
          </a:prstGeom>
        </p:spPr>
        <p:txBody>
          <a:bodyPr/>
          <a:lstStyle>
            <a:lvl1pPr algn="ctr">
              <a:defRPr sz="2668"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950352"/>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object 4">
            <a:extLst>
              <a:ext uri="{FF2B5EF4-FFF2-40B4-BE49-F238E27FC236}">
                <a16:creationId xmlns:a16="http://schemas.microsoft.com/office/drawing/2014/main" id="{D7914EEE-71EE-7ACC-8EE8-BEF75DB00D98}"/>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spTree>
    <p:extLst>
      <p:ext uri="{BB962C8B-B14F-4D97-AF65-F5344CB8AC3E}">
        <p14:creationId xmlns:p14="http://schemas.microsoft.com/office/powerpoint/2010/main" val="3202710814"/>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1_Trefoil Blue Full">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0" y="0"/>
            <a:ext cx="12192000" cy="5943279"/>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rgbClr val="339AD1"/>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7"/>
            <a:ext cx="5257529" cy="410562"/>
          </a:xfrm>
          <a:prstGeom prst="rect">
            <a:avLst/>
          </a:prstGeom>
        </p:spPr>
        <p:txBody>
          <a:bodyPr/>
          <a:lstStyle>
            <a:lvl1pPr>
              <a:defRPr sz="2668"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20" name="object 4">
            <a:extLst>
              <a:ext uri="{FF2B5EF4-FFF2-40B4-BE49-F238E27FC236}">
                <a16:creationId xmlns:a16="http://schemas.microsoft.com/office/drawing/2014/main" id="{B9E059E6-F21D-ACD4-755C-A348FA97EC8C}"/>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rgbClr val="0081C5"/>
            </a:solidFill>
          </a:ln>
        </p:spPr>
        <p:txBody>
          <a:bodyPr wrap="square" lIns="0" tIns="0" rIns="0" bIns="0" rtlCol="0"/>
          <a:lstStyle/>
          <a:p>
            <a:endParaRPr sz="1092"/>
          </a:p>
        </p:txBody>
      </p:sp>
    </p:spTree>
    <p:extLst>
      <p:ext uri="{BB962C8B-B14F-4D97-AF65-F5344CB8AC3E}">
        <p14:creationId xmlns:p14="http://schemas.microsoft.com/office/powerpoint/2010/main" val="1410634311"/>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1_Samoas Purple Plai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BD66AD4-DB83-4C33-0AB1-A732759454E1}"/>
              </a:ext>
            </a:extLst>
          </p:cNvPr>
          <p:cNvSpPr>
            <a:spLocks noGrp="1"/>
          </p:cNvSpPr>
          <p:nvPr>
            <p:ph type="title"/>
          </p:nvPr>
        </p:nvSpPr>
        <p:spPr>
          <a:xfrm>
            <a:off x="838471" y="841367"/>
            <a:ext cx="5257529" cy="410562"/>
          </a:xfrm>
          <a:prstGeom prst="rect">
            <a:avLst/>
          </a:prstGeom>
        </p:spPr>
        <p:txBody>
          <a:bodyPr/>
          <a:lstStyle>
            <a:lvl1pPr>
              <a:defRPr sz="2668"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6" name="Text Placeholder 3">
            <a:extLst>
              <a:ext uri="{FF2B5EF4-FFF2-40B4-BE49-F238E27FC236}">
                <a16:creationId xmlns:a16="http://schemas.microsoft.com/office/drawing/2014/main" id="{C667923E-FF3C-4691-7FB6-84FD5F73FDD9}"/>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EC0DD8B8-B79B-15F4-E1D9-526E9341A48F}"/>
              </a:ext>
            </a:extLst>
          </p:cNvPr>
          <p:cNvGrpSpPr/>
          <p:nvPr userDrawn="1"/>
        </p:nvGrpSpPr>
        <p:grpSpPr>
          <a:xfrm>
            <a:off x="9057414" y="6169397"/>
            <a:ext cx="2219538" cy="416463"/>
            <a:chOff x="14936478" y="10173792"/>
            <a:chExt cx="3660214" cy="686779"/>
          </a:xfrm>
        </p:grpSpPr>
        <p:grpSp>
          <p:nvGrpSpPr>
            <p:cNvPr id="9" name="object 7">
              <a:extLst>
                <a:ext uri="{FF2B5EF4-FFF2-40B4-BE49-F238E27FC236}">
                  <a16:creationId xmlns:a16="http://schemas.microsoft.com/office/drawing/2014/main" id="{9B11EE7E-44A8-E024-97A5-47B88B539ABF}"/>
                </a:ext>
              </a:extLst>
            </p:cNvPr>
            <p:cNvGrpSpPr/>
            <p:nvPr/>
          </p:nvGrpSpPr>
          <p:grpSpPr>
            <a:xfrm>
              <a:off x="18403017" y="10718966"/>
              <a:ext cx="193675" cy="141605"/>
              <a:chOff x="18403017" y="10718966"/>
              <a:chExt cx="193675" cy="141605"/>
            </a:xfrm>
          </p:grpSpPr>
          <p:pic>
            <p:nvPicPr>
              <p:cNvPr id="17" name="object 8">
                <a:extLst>
                  <a:ext uri="{FF2B5EF4-FFF2-40B4-BE49-F238E27FC236}">
                    <a16:creationId xmlns:a16="http://schemas.microsoft.com/office/drawing/2014/main" id="{AD31A88B-6351-87C8-558B-C1512AB74D99}"/>
                  </a:ext>
                </a:extLst>
              </p:cNvPr>
              <p:cNvPicPr/>
              <p:nvPr/>
            </p:nvPicPr>
            <p:blipFill>
              <a:blip r:embed="rId2" cstate="print"/>
              <a:stretch>
                <a:fillRect/>
              </a:stretch>
            </p:blipFill>
            <p:spPr>
              <a:xfrm>
                <a:off x="18519512" y="10785157"/>
                <a:ext cx="76783" cy="75201"/>
              </a:xfrm>
              <a:prstGeom prst="rect">
                <a:avLst/>
              </a:prstGeom>
            </p:spPr>
          </p:pic>
          <p:pic>
            <p:nvPicPr>
              <p:cNvPr id="18" name="object 9">
                <a:extLst>
                  <a:ext uri="{FF2B5EF4-FFF2-40B4-BE49-F238E27FC236}">
                    <a16:creationId xmlns:a16="http://schemas.microsoft.com/office/drawing/2014/main" id="{97FED6F8-2D77-FEE2-766D-2C98AECC4060}"/>
                  </a:ext>
                </a:extLst>
              </p:cNvPr>
              <p:cNvPicPr/>
              <p:nvPr/>
            </p:nvPicPr>
            <p:blipFill>
              <a:blip r:embed="rId3" cstate="print"/>
              <a:stretch>
                <a:fillRect/>
              </a:stretch>
            </p:blipFill>
            <p:spPr>
              <a:xfrm>
                <a:off x="18403017" y="10718966"/>
                <a:ext cx="88049" cy="141388"/>
              </a:xfrm>
              <a:prstGeom prst="rect">
                <a:avLst/>
              </a:prstGeom>
            </p:spPr>
          </p:pic>
        </p:grpSp>
        <p:pic>
          <p:nvPicPr>
            <p:cNvPr id="10" name="object 10">
              <a:extLst>
                <a:ext uri="{FF2B5EF4-FFF2-40B4-BE49-F238E27FC236}">
                  <a16:creationId xmlns:a16="http://schemas.microsoft.com/office/drawing/2014/main" id="{4BB6D6AE-7548-9755-7AED-C8D4B6671A8F}"/>
                </a:ext>
              </a:extLst>
            </p:cNvPr>
            <p:cNvPicPr/>
            <p:nvPr/>
          </p:nvPicPr>
          <p:blipFill>
            <a:blip r:embed="rId4" cstate="print"/>
            <a:stretch>
              <a:fillRect/>
            </a:stretch>
          </p:blipFill>
          <p:spPr>
            <a:xfrm>
              <a:off x="17610720" y="10720942"/>
              <a:ext cx="98593" cy="137535"/>
            </a:xfrm>
            <a:prstGeom prst="rect">
              <a:avLst/>
            </a:prstGeom>
          </p:spPr>
        </p:pic>
        <p:pic>
          <p:nvPicPr>
            <p:cNvPr id="11" name="object 11">
              <a:extLst>
                <a:ext uri="{FF2B5EF4-FFF2-40B4-BE49-F238E27FC236}">
                  <a16:creationId xmlns:a16="http://schemas.microsoft.com/office/drawing/2014/main" id="{08EB942B-A3C0-B6DB-B46D-0FFBA4F8C3FA}"/>
                </a:ext>
              </a:extLst>
            </p:cNvPr>
            <p:cNvPicPr/>
            <p:nvPr/>
          </p:nvPicPr>
          <p:blipFill>
            <a:blip r:embed="rId5" cstate="print"/>
            <a:stretch>
              <a:fillRect/>
            </a:stretch>
          </p:blipFill>
          <p:spPr>
            <a:xfrm>
              <a:off x="17758285" y="10720378"/>
              <a:ext cx="127378" cy="138100"/>
            </a:xfrm>
            <a:prstGeom prst="rect">
              <a:avLst/>
            </a:prstGeom>
          </p:spPr>
        </p:pic>
        <p:pic>
          <p:nvPicPr>
            <p:cNvPr id="12" name="object 12">
              <a:extLst>
                <a:ext uri="{FF2B5EF4-FFF2-40B4-BE49-F238E27FC236}">
                  <a16:creationId xmlns:a16="http://schemas.microsoft.com/office/drawing/2014/main" id="{A1CEC79B-1803-AFE8-3A84-3BEA9CE4A8F7}"/>
                </a:ext>
              </a:extLst>
            </p:cNvPr>
            <p:cNvPicPr/>
            <p:nvPr/>
          </p:nvPicPr>
          <p:blipFill>
            <a:blip r:embed="rId6" cstate="print"/>
            <a:stretch>
              <a:fillRect/>
            </a:stretch>
          </p:blipFill>
          <p:spPr>
            <a:xfrm>
              <a:off x="17942359" y="10720944"/>
              <a:ext cx="104981" cy="137535"/>
            </a:xfrm>
            <a:prstGeom prst="rect">
              <a:avLst/>
            </a:prstGeom>
          </p:spPr>
        </p:pic>
        <p:sp>
          <p:nvSpPr>
            <p:cNvPr id="13" name="object 13">
              <a:extLst>
                <a:ext uri="{FF2B5EF4-FFF2-40B4-BE49-F238E27FC236}">
                  <a16:creationId xmlns:a16="http://schemas.microsoft.com/office/drawing/2014/main" id="{9484AF68-A145-8BDA-E007-24E037000BFD}"/>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4" name="object 14">
              <a:extLst>
                <a:ext uri="{FF2B5EF4-FFF2-40B4-BE49-F238E27FC236}">
                  <a16:creationId xmlns:a16="http://schemas.microsoft.com/office/drawing/2014/main" id="{8E7FA8E9-7D65-1716-C486-125A39197B2A}"/>
                </a:ext>
              </a:extLst>
            </p:cNvPr>
            <p:cNvPicPr/>
            <p:nvPr/>
          </p:nvPicPr>
          <p:blipFill>
            <a:blip r:embed="rId7" cstate="print"/>
            <a:stretch>
              <a:fillRect/>
            </a:stretch>
          </p:blipFill>
          <p:spPr>
            <a:xfrm>
              <a:off x="18250089" y="10720945"/>
              <a:ext cx="103201" cy="137535"/>
            </a:xfrm>
            <a:prstGeom prst="rect">
              <a:avLst/>
            </a:prstGeom>
          </p:spPr>
        </p:pic>
        <p:pic>
          <p:nvPicPr>
            <p:cNvPr id="15" name="object 15">
              <a:extLst>
                <a:ext uri="{FF2B5EF4-FFF2-40B4-BE49-F238E27FC236}">
                  <a16:creationId xmlns:a16="http://schemas.microsoft.com/office/drawing/2014/main" id="{682FA204-7FFD-FF10-5765-421B43757797}"/>
                </a:ext>
              </a:extLst>
            </p:cNvPr>
            <p:cNvPicPr/>
            <p:nvPr/>
          </p:nvPicPr>
          <p:blipFill>
            <a:blip r:embed="rId8" cstate="print"/>
            <a:stretch>
              <a:fillRect/>
            </a:stretch>
          </p:blipFill>
          <p:spPr>
            <a:xfrm>
              <a:off x="16293188" y="10190702"/>
              <a:ext cx="2214001" cy="442412"/>
            </a:xfrm>
            <a:prstGeom prst="rect">
              <a:avLst/>
            </a:prstGeom>
          </p:spPr>
        </p:pic>
        <p:pic>
          <p:nvPicPr>
            <p:cNvPr id="16" name="object 16">
              <a:extLst>
                <a:ext uri="{FF2B5EF4-FFF2-40B4-BE49-F238E27FC236}">
                  <a16:creationId xmlns:a16="http://schemas.microsoft.com/office/drawing/2014/main" id="{E96FF8C3-2FD2-FEAD-BA24-443D03675C61}"/>
                </a:ext>
              </a:extLst>
            </p:cNvPr>
            <p:cNvPicPr/>
            <p:nvPr/>
          </p:nvPicPr>
          <p:blipFill>
            <a:blip r:embed="rId9" cstate="print"/>
            <a:stretch>
              <a:fillRect/>
            </a:stretch>
          </p:blipFill>
          <p:spPr>
            <a:xfrm>
              <a:off x="14936478" y="10173792"/>
              <a:ext cx="1284986" cy="444322"/>
            </a:xfrm>
            <a:prstGeom prst="rect">
              <a:avLst/>
            </a:prstGeom>
          </p:spPr>
        </p:pic>
      </p:grpSp>
      <p:sp>
        <p:nvSpPr>
          <p:cNvPr id="19" name="object 4">
            <a:extLst>
              <a:ext uri="{FF2B5EF4-FFF2-40B4-BE49-F238E27FC236}">
                <a16:creationId xmlns:a16="http://schemas.microsoft.com/office/drawing/2014/main" id="{24298048-43B9-1F95-7D57-1B6DB5F277A1}"/>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Tree>
    <p:extLst>
      <p:ext uri="{BB962C8B-B14F-4D97-AF65-F5344CB8AC3E}">
        <p14:creationId xmlns:p14="http://schemas.microsoft.com/office/powerpoint/2010/main" val="2500946517"/>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1_Samoas Purple Cookie Backgroun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7B8D58-C198-2A9C-73A1-ECE9CF9792A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8504" y="-36581"/>
            <a:ext cx="12215350" cy="5979763"/>
          </a:xfrm>
          <a:prstGeom prst="rect">
            <a:avLst/>
          </a:prstGeom>
        </p:spPr>
      </p:pic>
      <p:sp>
        <p:nvSpPr>
          <p:cNvPr id="3" name="object 4">
            <a:extLst>
              <a:ext uri="{FF2B5EF4-FFF2-40B4-BE49-F238E27FC236}">
                <a16:creationId xmlns:a16="http://schemas.microsoft.com/office/drawing/2014/main" id="{63F913F8-31DE-57C0-FA37-8A96314D4F56}"/>
              </a:ext>
            </a:extLst>
          </p:cNvPr>
          <p:cNvSpPr/>
          <p:nvPr userDrawn="1"/>
        </p:nvSpPr>
        <p:spPr>
          <a:xfrm>
            <a:off x="0" y="0"/>
            <a:ext cx="6095519" cy="6016630"/>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sp>
        <p:nvSpPr>
          <p:cNvPr id="18" name="Title 1">
            <a:extLst>
              <a:ext uri="{FF2B5EF4-FFF2-40B4-BE49-F238E27FC236}">
                <a16:creationId xmlns:a16="http://schemas.microsoft.com/office/drawing/2014/main" id="{B5B0F0DA-4355-1329-9D00-4DC8AED0FF60}"/>
              </a:ext>
            </a:extLst>
          </p:cNvPr>
          <p:cNvSpPr>
            <a:spLocks noGrp="1"/>
          </p:cNvSpPr>
          <p:nvPr>
            <p:ph type="title"/>
          </p:nvPr>
        </p:nvSpPr>
        <p:spPr>
          <a:xfrm>
            <a:off x="838471" y="841367"/>
            <a:ext cx="5257529" cy="410562"/>
          </a:xfrm>
          <a:prstGeom prst="rect">
            <a:avLst/>
          </a:prstGeom>
        </p:spPr>
        <p:txBody>
          <a:bodyPr/>
          <a:lstStyle>
            <a:lvl1pPr>
              <a:defRPr sz="2668"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9" name="Text Placeholder 3">
            <a:extLst>
              <a:ext uri="{FF2B5EF4-FFF2-40B4-BE49-F238E27FC236}">
                <a16:creationId xmlns:a16="http://schemas.microsoft.com/office/drawing/2014/main" id="{E18E0182-7B22-DCB8-FAA9-6917A23C7F43}"/>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object 4">
            <a:extLst>
              <a:ext uri="{FF2B5EF4-FFF2-40B4-BE49-F238E27FC236}">
                <a16:creationId xmlns:a16="http://schemas.microsoft.com/office/drawing/2014/main" id="{149CF4E2-7812-D465-1709-FC5ADE19D698}"/>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grpSp>
        <p:nvGrpSpPr>
          <p:cNvPr id="21" name="Group 20">
            <a:extLst>
              <a:ext uri="{FF2B5EF4-FFF2-40B4-BE49-F238E27FC236}">
                <a16:creationId xmlns:a16="http://schemas.microsoft.com/office/drawing/2014/main" id="{CA99FDFD-2011-C6F7-3205-6C142D77A1E8}"/>
              </a:ext>
            </a:extLst>
          </p:cNvPr>
          <p:cNvGrpSpPr/>
          <p:nvPr userDrawn="1"/>
        </p:nvGrpSpPr>
        <p:grpSpPr>
          <a:xfrm>
            <a:off x="9057414" y="6169397"/>
            <a:ext cx="2219538" cy="416463"/>
            <a:chOff x="14936478" y="10173792"/>
            <a:chExt cx="3660214" cy="686779"/>
          </a:xfrm>
        </p:grpSpPr>
        <p:grpSp>
          <p:nvGrpSpPr>
            <p:cNvPr id="22" name="object 7">
              <a:extLst>
                <a:ext uri="{FF2B5EF4-FFF2-40B4-BE49-F238E27FC236}">
                  <a16:creationId xmlns:a16="http://schemas.microsoft.com/office/drawing/2014/main" id="{47E59F5A-F01C-48E6-35B9-05BB6D2F8666}"/>
                </a:ext>
              </a:extLst>
            </p:cNvPr>
            <p:cNvGrpSpPr/>
            <p:nvPr/>
          </p:nvGrpSpPr>
          <p:grpSpPr>
            <a:xfrm>
              <a:off x="18403017" y="10718966"/>
              <a:ext cx="193675" cy="141605"/>
              <a:chOff x="18403017" y="10718966"/>
              <a:chExt cx="193675" cy="141605"/>
            </a:xfrm>
          </p:grpSpPr>
          <p:pic>
            <p:nvPicPr>
              <p:cNvPr id="30" name="object 8">
                <a:extLst>
                  <a:ext uri="{FF2B5EF4-FFF2-40B4-BE49-F238E27FC236}">
                    <a16:creationId xmlns:a16="http://schemas.microsoft.com/office/drawing/2014/main" id="{56749815-EAC4-282C-57C7-ED87554416C5}"/>
                  </a:ext>
                </a:extLst>
              </p:cNvPr>
              <p:cNvPicPr/>
              <p:nvPr/>
            </p:nvPicPr>
            <p:blipFill>
              <a:blip r:embed="rId3" cstate="print"/>
              <a:stretch>
                <a:fillRect/>
              </a:stretch>
            </p:blipFill>
            <p:spPr>
              <a:xfrm>
                <a:off x="18519512" y="10785157"/>
                <a:ext cx="76783" cy="75201"/>
              </a:xfrm>
              <a:prstGeom prst="rect">
                <a:avLst/>
              </a:prstGeom>
            </p:spPr>
          </p:pic>
          <p:pic>
            <p:nvPicPr>
              <p:cNvPr id="31" name="object 9">
                <a:extLst>
                  <a:ext uri="{FF2B5EF4-FFF2-40B4-BE49-F238E27FC236}">
                    <a16:creationId xmlns:a16="http://schemas.microsoft.com/office/drawing/2014/main" id="{DA46C5CB-72CC-DC6C-E627-B0E5E406EB4C}"/>
                  </a:ext>
                </a:extLst>
              </p:cNvPr>
              <p:cNvPicPr/>
              <p:nvPr/>
            </p:nvPicPr>
            <p:blipFill>
              <a:blip r:embed="rId4" cstate="print"/>
              <a:stretch>
                <a:fillRect/>
              </a:stretch>
            </p:blipFill>
            <p:spPr>
              <a:xfrm>
                <a:off x="18403017" y="10718966"/>
                <a:ext cx="88049" cy="141388"/>
              </a:xfrm>
              <a:prstGeom prst="rect">
                <a:avLst/>
              </a:prstGeom>
            </p:spPr>
          </p:pic>
        </p:grpSp>
        <p:pic>
          <p:nvPicPr>
            <p:cNvPr id="23" name="object 10">
              <a:extLst>
                <a:ext uri="{FF2B5EF4-FFF2-40B4-BE49-F238E27FC236}">
                  <a16:creationId xmlns:a16="http://schemas.microsoft.com/office/drawing/2014/main" id="{8676A9E7-C903-13A4-BF42-BD2F998CA77A}"/>
                </a:ext>
              </a:extLst>
            </p:cNvPr>
            <p:cNvPicPr/>
            <p:nvPr/>
          </p:nvPicPr>
          <p:blipFill>
            <a:blip r:embed="rId5" cstate="print"/>
            <a:stretch>
              <a:fillRect/>
            </a:stretch>
          </p:blipFill>
          <p:spPr>
            <a:xfrm>
              <a:off x="17610720" y="10720942"/>
              <a:ext cx="98593" cy="137535"/>
            </a:xfrm>
            <a:prstGeom prst="rect">
              <a:avLst/>
            </a:prstGeom>
          </p:spPr>
        </p:pic>
        <p:pic>
          <p:nvPicPr>
            <p:cNvPr id="24" name="object 11">
              <a:extLst>
                <a:ext uri="{FF2B5EF4-FFF2-40B4-BE49-F238E27FC236}">
                  <a16:creationId xmlns:a16="http://schemas.microsoft.com/office/drawing/2014/main" id="{B0928163-1C8B-DFC7-FA1B-4460CBFD2A8F}"/>
                </a:ext>
              </a:extLst>
            </p:cNvPr>
            <p:cNvPicPr/>
            <p:nvPr/>
          </p:nvPicPr>
          <p:blipFill>
            <a:blip r:embed="rId6" cstate="print"/>
            <a:stretch>
              <a:fillRect/>
            </a:stretch>
          </p:blipFill>
          <p:spPr>
            <a:xfrm>
              <a:off x="17758285" y="10720378"/>
              <a:ext cx="127378" cy="138100"/>
            </a:xfrm>
            <a:prstGeom prst="rect">
              <a:avLst/>
            </a:prstGeom>
          </p:spPr>
        </p:pic>
        <p:pic>
          <p:nvPicPr>
            <p:cNvPr id="25" name="object 12">
              <a:extLst>
                <a:ext uri="{FF2B5EF4-FFF2-40B4-BE49-F238E27FC236}">
                  <a16:creationId xmlns:a16="http://schemas.microsoft.com/office/drawing/2014/main" id="{78FB6E91-DF8B-30E1-853A-179BA314856A}"/>
                </a:ext>
              </a:extLst>
            </p:cNvPr>
            <p:cNvPicPr/>
            <p:nvPr/>
          </p:nvPicPr>
          <p:blipFill>
            <a:blip r:embed="rId7" cstate="print"/>
            <a:stretch>
              <a:fillRect/>
            </a:stretch>
          </p:blipFill>
          <p:spPr>
            <a:xfrm>
              <a:off x="17942359" y="10720944"/>
              <a:ext cx="104981" cy="137535"/>
            </a:xfrm>
            <a:prstGeom prst="rect">
              <a:avLst/>
            </a:prstGeom>
          </p:spPr>
        </p:pic>
        <p:sp>
          <p:nvSpPr>
            <p:cNvPr id="26" name="object 13">
              <a:extLst>
                <a:ext uri="{FF2B5EF4-FFF2-40B4-BE49-F238E27FC236}">
                  <a16:creationId xmlns:a16="http://schemas.microsoft.com/office/drawing/2014/main" id="{06D63285-CDF9-0ADF-DFD2-A2335238E9F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7" name="object 14">
              <a:extLst>
                <a:ext uri="{FF2B5EF4-FFF2-40B4-BE49-F238E27FC236}">
                  <a16:creationId xmlns:a16="http://schemas.microsoft.com/office/drawing/2014/main" id="{00D0480D-ED9F-584C-4E1B-9201D3955BD9}"/>
                </a:ext>
              </a:extLst>
            </p:cNvPr>
            <p:cNvPicPr/>
            <p:nvPr/>
          </p:nvPicPr>
          <p:blipFill>
            <a:blip r:embed="rId8" cstate="print"/>
            <a:stretch>
              <a:fillRect/>
            </a:stretch>
          </p:blipFill>
          <p:spPr>
            <a:xfrm>
              <a:off x="18250089" y="10720945"/>
              <a:ext cx="103201" cy="137535"/>
            </a:xfrm>
            <a:prstGeom prst="rect">
              <a:avLst/>
            </a:prstGeom>
          </p:spPr>
        </p:pic>
        <p:pic>
          <p:nvPicPr>
            <p:cNvPr id="28" name="object 15">
              <a:extLst>
                <a:ext uri="{FF2B5EF4-FFF2-40B4-BE49-F238E27FC236}">
                  <a16:creationId xmlns:a16="http://schemas.microsoft.com/office/drawing/2014/main" id="{C6158F34-60A9-48FA-626C-844DF3AE15BA}"/>
                </a:ext>
              </a:extLst>
            </p:cNvPr>
            <p:cNvPicPr/>
            <p:nvPr/>
          </p:nvPicPr>
          <p:blipFill>
            <a:blip r:embed="rId9" cstate="print"/>
            <a:stretch>
              <a:fillRect/>
            </a:stretch>
          </p:blipFill>
          <p:spPr>
            <a:xfrm>
              <a:off x="16293188" y="10190702"/>
              <a:ext cx="2214001" cy="442412"/>
            </a:xfrm>
            <a:prstGeom prst="rect">
              <a:avLst/>
            </a:prstGeom>
          </p:spPr>
        </p:pic>
        <p:pic>
          <p:nvPicPr>
            <p:cNvPr id="29" name="object 16">
              <a:extLst>
                <a:ext uri="{FF2B5EF4-FFF2-40B4-BE49-F238E27FC236}">
                  <a16:creationId xmlns:a16="http://schemas.microsoft.com/office/drawing/2014/main" id="{975DF12A-A3BE-9B0B-7907-46EBE1F49B2D}"/>
                </a:ext>
              </a:extLst>
            </p:cNvPr>
            <p:cNvPicPr/>
            <p:nvPr/>
          </p:nvPicPr>
          <p:blipFill>
            <a:blip r:embed="rId10" cstate="print"/>
            <a:stretch>
              <a:fillRect/>
            </a:stretch>
          </p:blipFill>
          <p:spPr>
            <a:xfrm>
              <a:off x="14936478" y="10173792"/>
              <a:ext cx="1284986" cy="444322"/>
            </a:xfrm>
            <a:prstGeom prst="rect">
              <a:avLst/>
            </a:prstGeom>
          </p:spPr>
        </p:pic>
      </p:grpSp>
    </p:spTree>
    <p:extLst>
      <p:ext uri="{BB962C8B-B14F-4D97-AF65-F5344CB8AC3E}">
        <p14:creationId xmlns:p14="http://schemas.microsoft.com/office/powerpoint/2010/main" val="2089491988"/>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1_Samoas Purple Lef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0"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2">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6"/>
            <a:ext cx="5257529" cy="410562"/>
          </a:xfrm>
          <a:prstGeom prst="rect">
            <a:avLst/>
          </a:prstGeom>
        </p:spPr>
        <p:txBody>
          <a:bodyPr/>
          <a:lstStyle>
            <a:lvl1pPr>
              <a:defRPr sz="2668"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20" name="object 4">
            <a:extLst>
              <a:ext uri="{FF2B5EF4-FFF2-40B4-BE49-F238E27FC236}">
                <a16:creationId xmlns:a16="http://schemas.microsoft.com/office/drawing/2014/main" id="{B9E059E6-F21D-ACD4-755C-A348FA97EC8C}"/>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Tree>
    <p:extLst>
      <p:ext uri="{BB962C8B-B14F-4D97-AF65-F5344CB8AC3E}">
        <p14:creationId xmlns:p14="http://schemas.microsoft.com/office/powerpoint/2010/main" val="1051233078"/>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1_Samoas Purple Righ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6099369"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2">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6373244" y="1857937"/>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6373244" y="841367"/>
            <a:ext cx="5257529" cy="410562"/>
          </a:xfrm>
          <a:prstGeom prst="rect">
            <a:avLst/>
          </a:prstGeom>
        </p:spPr>
        <p:txBody>
          <a:bodyPr/>
          <a:lstStyle>
            <a:lvl1pPr>
              <a:defRPr sz="2668"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E188A753-20AF-8AB5-AED1-F95A4052366E}"/>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Tree>
    <p:extLst>
      <p:ext uri="{BB962C8B-B14F-4D97-AF65-F5344CB8AC3E}">
        <p14:creationId xmlns:p14="http://schemas.microsoft.com/office/powerpoint/2010/main" val="3070804439"/>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2_Samoas Purple Image Bann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10EC8F-16B4-E0D0-7AA8-6EE50D8A6F5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4332" y="1445298"/>
            <a:ext cx="12191037" cy="4499610"/>
          </a:xfrm>
          <a:prstGeom prst="rect">
            <a:avLst/>
          </a:prstGeom>
        </p:spPr>
      </p:pic>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3"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4"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5"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6"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7"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8"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9"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10"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62"/>
          </a:xfrm>
          <a:prstGeom prst="rect">
            <a:avLst/>
          </a:prstGeom>
        </p:spPr>
        <p:txBody>
          <a:bodyPr/>
          <a:lstStyle>
            <a:lvl1pPr algn="ctr">
              <a:defRPr sz="2668"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1CD91806-93EE-2F04-F7A8-ACD4E763FE47}"/>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
        <p:nvSpPr>
          <p:cNvPr id="31" name="Rectangle 30">
            <a:extLst>
              <a:ext uri="{FF2B5EF4-FFF2-40B4-BE49-F238E27FC236}">
                <a16:creationId xmlns:a16="http://schemas.microsoft.com/office/drawing/2014/main" id="{55729BB6-B42E-BB9C-7307-784C43F09F44}"/>
              </a:ext>
            </a:extLst>
          </p:cNvPr>
          <p:cNvSpPr/>
          <p:nvPr userDrawn="1"/>
        </p:nvSpPr>
        <p:spPr>
          <a:xfrm>
            <a:off x="914327"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2" name="Rectangle 31">
            <a:extLst>
              <a:ext uri="{FF2B5EF4-FFF2-40B4-BE49-F238E27FC236}">
                <a16:creationId xmlns:a16="http://schemas.microsoft.com/office/drawing/2014/main" id="{CA845B9A-EE38-FABD-2C8D-3D338BD1D298}"/>
              </a:ext>
            </a:extLst>
          </p:cNvPr>
          <p:cNvSpPr/>
          <p:nvPr userDrawn="1"/>
        </p:nvSpPr>
        <p:spPr>
          <a:xfrm>
            <a:off x="4402444"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3" name="Rectangle 32">
            <a:extLst>
              <a:ext uri="{FF2B5EF4-FFF2-40B4-BE49-F238E27FC236}">
                <a16:creationId xmlns:a16="http://schemas.microsoft.com/office/drawing/2014/main" id="{800AB4BB-5F25-4887-935D-26BE05FC56A9}"/>
              </a:ext>
            </a:extLst>
          </p:cNvPr>
          <p:cNvSpPr/>
          <p:nvPr userDrawn="1"/>
        </p:nvSpPr>
        <p:spPr>
          <a:xfrm>
            <a:off x="7890561"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4" name="Text Placeholder 3">
            <a:extLst>
              <a:ext uri="{FF2B5EF4-FFF2-40B4-BE49-F238E27FC236}">
                <a16:creationId xmlns:a16="http://schemas.microsoft.com/office/drawing/2014/main" id="{EC014642-BFFD-4096-FC82-3ABEC1A57787}"/>
              </a:ext>
            </a:extLst>
          </p:cNvPr>
          <p:cNvSpPr>
            <a:spLocks noGrp="1"/>
          </p:cNvSpPr>
          <p:nvPr>
            <p:ph type="body" sz="quarter" idx="10"/>
          </p:nvPr>
        </p:nvSpPr>
        <p:spPr>
          <a:xfrm>
            <a:off x="1198022" y="2412430"/>
            <a:ext cx="2772441" cy="1436996"/>
          </a:xfrm>
          <a:prstGeom prst="rect">
            <a:avLst/>
          </a:prstGeom>
        </p:spPr>
        <p:txBody>
          <a:bodyPr/>
          <a:lstStyle>
            <a:lvl1pPr>
              <a:defRPr sz="194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3">
            <a:extLst>
              <a:ext uri="{FF2B5EF4-FFF2-40B4-BE49-F238E27FC236}">
                <a16:creationId xmlns:a16="http://schemas.microsoft.com/office/drawing/2014/main" id="{A05B87A5-BFED-99D9-4840-369E1F9AC9EA}"/>
              </a:ext>
            </a:extLst>
          </p:cNvPr>
          <p:cNvSpPr>
            <a:spLocks noGrp="1"/>
          </p:cNvSpPr>
          <p:nvPr>
            <p:ph type="body" sz="quarter" idx="11"/>
          </p:nvPr>
        </p:nvSpPr>
        <p:spPr>
          <a:xfrm>
            <a:off x="4705481" y="2412430"/>
            <a:ext cx="2772441" cy="1436996"/>
          </a:xfrm>
          <a:prstGeom prst="rect">
            <a:avLst/>
          </a:prstGeom>
        </p:spPr>
        <p:txBody>
          <a:bodyPr/>
          <a:lstStyle>
            <a:lvl1pPr>
              <a:defRPr sz="194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3">
            <a:extLst>
              <a:ext uri="{FF2B5EF4-FFF2-40B4-BE49-F238E27FC236}">
                <a16:creationId xmlns:a16="http://schemas.microsoft.com/office/drawing/2014/main" id="{31177C44-6048-76CB-2DE7-E29C650BADE3}"/>
              </a:ext>
            </a:extLst>
          </p:cNvPr>
          <p:cNvSpPr>
            <a:spLocks noGrp="1"/>
          </p:cNvSpPr>
          <p:nvPr>
            <p:ph type="body" sz="quarter" idx="12"/>
          </p:nvPr>
        </p:nvSpPr>
        <p:spPr>
          <a:xfrm>
            <a:off x="8200046" y="2412430"/>
            <a:ext cx="2772441" cy="1436996"/>
          </a:xfrm>
          <a:prstGeom prst="rect">
            <a:avLst/>
          </a:prstGeom>
        </p:spPr>
        <p:txBody>
          <a:bodyPr/>
          <a:lstStyle>
            <a:lvl1pPr>
              <a:defRPr sz="194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3363654"/>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3_Samoas Purple Image Bann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10EC8F-16B4-E0D0-7AA8-6EE50D8A6F5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4332" y="1445298"/>
            <a:ext cx="12191037" cy="4499610"/>
          </a:xfrm>
          <a:prstGeom prst="rect">
            <a:avLst/>
          </a:prstGeom>
        </p:spPr>
      </p:pic>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3"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4"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5"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6"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7"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8"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9"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10"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62"/>
          </a:xfrm>
          <a:prstGeom prst="rect">
            <a:avLst/>
          </a:prstGeom>
        </p:spPr>
        <p:txBody>
          <a:bodyPr/>
          <a:lstStyle>
            <a:lvl1pPr algn="ctr">
              <a:defRPr sz="2668"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1CD91806-93EE-2F04-F7A8-ACD4E763FE47}"/>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
        <p:nvSpPr>
          <p:cNvPr id="31" name="Flowchart: Connector 30">
            <a:extLst>
              <a:ext uri="{FF2B5EF4-FFF2-40B4-BE49-F238E27FC236}">
                <a16:creationId xmlns:a16="http://schemas.microsoft.com/office/drawing/2014/main" id="{55729BB6-B42E-BB9C-7307-784C43F09F44}"/>
              </a:ext>
            </a:extLst>
          </p:cNvPr>
          <p:cNvSpPr>
            <a:spLocks noChangeAspect="1"/>
          </p:cNvSpPr>
          <p:nvPr userDrawn="1"/>
        </p:nvSpPr>
        <p:spPr>
          <a:xfrm>
            <a:off x="914327" y="2196945"/>
            <a:ext cx="2994236" cy="2994262"/>
          </a:xfrm>
          <a:prstGeom prst="flowChartConnector">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2" name="Flowchart: Connector 31">
            <a:extLst>
              <a:ext uri="{FF2B5EF4-FFF2-40B4-BE49-F238E27FC236}">
                <a16:creationId xmlns:a16="http://schemas.microsoft.com/office/drawing/2014/main" id="{CA845B9A-EE38-FABD-2C8D-3D338BD1D298}"/>
              </a:ext>
            </a:extLst>
          </p:cNvPr>
          <p:cNvSpPr>
            <a:spLocks noChangeAspect="1"/>
          </p:cNvSpPr>
          <p:nvPr userDrawn="1"/>
        </p:nvSpPr>
        <p:spPr>
          <a:xfrm>
            <a:off x="4402444" y="2196945"/>
            <a:ext cx="2994236" cy="2994262"/>
          </a:xfrm>
          <a:prstGeom prst="flowChartConnector">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3" name="Flowchart: Connector 32">
            <a:extLst>
              <a:ext uri="{FF2B5EF4-FFF2-40B4-BE49-F238E27FC236}">
                <a16:creationId xmlns:a16="http://schemas.microsoft.com/office/drawing/2014/main" id="{800AB4BB-5F25-4887-935D-26BE05FC56A9}"/>
              </a:ext>
            </a:extLst>
          </p:cNvPr>
          <p:cNvSpPr>
            <a:spLocks noChangeAspect="1"/>
          </p:cNvSpPr>
          <p:nvPr userDrawn="1"/>
        </p:nvSpPr>
        <p:spPr>
          <a:xfrm>
            <a:off x="7890561" y="2196945"/>
            <a:ext cx="2994236" cy="2994262"/>
          </a:xfrm>
          <a:prstGeom prst="flowChartConnector">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4" name="Text Placeholder 3">
            <a:extLst>
              <a:ext uri="{FF2B5EF4-FFF2-40B4-BE49-F238E27FC236}">
                <a16:creationId xmlns:a16="http://schemas.microsoft.com/office/drawing/2014/main" id="{EC014642-BFFD-4096-FC82-3ABEC1A57787}"/>
              </a:ext>
            </a:extLst>
          </p:cNvPr>
          <p:cNvSpPr>
            <a:spLocks noGrp="1"/>
          </p:cNvSpPr>
          <p:nvPr>
            <p:ph type="body" sz="quarter" idx="10"/>
          </p:nvPr>
        </p:nvSpPr>
        <p:spPr>
          <a:xfrm>
            <a:off x="1198022" y="2412430"/>
            <a:ext cx="2772441" cy="1436996"/>
          </a:xfrm>
          <a:prstGeom prst="rect">
            <a:avLst/>
          </a:prstGeom>
        </p:spPr>
        <p:txBody>
          <a:bodyPr/>
          <a:lstStyle>
            <a:lvl1pPr>
              <a:defRPr sz="194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3">
            <a:extLst>
              <a:ext uri="{FF2B5EF4-FFF2-40B4-BE49-F238E27FC236}">
                <a16:creationId xmlns:a16="http://schemas.microsoft.com/office/drawing/2014/main" id="{A05B87A5-BFED-99D9-4840-369E1F9AC9EA}"/>
              </a:ext>
            </a:extLst>
          </p:cNvPr>
          <p:cNvSpPr>
            <a:spLocks noGrp="1"/>
          </p:cNvSpPr>
          <p:nvPr>
            <p:ph type="body" sz="quarter" idx="11"/>
          </p:nvPr>
        </p:nvSpPr>
        <p:spPr>
          <a:xfrm>
            <a:off x="4705481" y="2412430"/>
            <a:ext cx="2772441" cy="1436996"/>
          </a:xfrm>
          <a:prstGeom prst="rect">
            <a:avLst/>
          </a:prstGeom>
        </p:spPr>
        <p:txBody>
          <a:bodyPr/>
          <a:lstStyle>
            <a:lvl1pPr>
              <a:defRPr sz="194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3">
            <a:extLst>
              <a:ext uri="{FF2B5EF4-FFF2-40B4-BE49-F238E27FC236}">
                <a16:creationId xmlns:a16="http://schemas.microsoft.com/office/drawing/2014/main" id="{31177C44-6048-76CB-2DE7-E29C650BADE3}"/>
              </a:ext>
            </a:extLst>
          </p:cNvPr>
          <p:cNvSpPr>
            <a:spLocks noGrp="1"/>
          </p:cNvSpPr>
          <p:nvPr>
            <p:ph type="body" sz="quarter" idx="12"/>
          </p:nvPr>
        </p:nvSpPr>
        <p:spPr>
          <a:xfrm>
            <a:off x="8200046" y="2412430"/>
            <a:ext cx="2772441" cy="1436996"/>
          </a:xfrm>
          <a:prstGeom prst="rect">
            <a:avLst/>
          </a:prstGeom>
        </p:spPr>
        <p:txBody>
          <a:bodyPr/>
          <a:lstStyle>
            <a:lvl1pPr>
              <a:defRPr sz="1940"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2"/>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2"/>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2"/>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2"/>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4509171"/>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1_Samoas Purple Banner">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0" y="1523893"/>
            <a:ext cx="12191037"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2">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62"/>
          </a:xfrm>
          <a:prstGeom prst="rect">
            <a:avLst/>
          </a:prstGeom>
        </p:spPr>
        <p:txBody>
          <a:bodyPr/>
          <a:lstStyle>
            <a:lvl1pPr algn="ctr">
              <a:defRPr sz="2668" b="1">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950352"/>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object 4">
            <a:extLst>
              <a:ext uri="{FF2B5EF4-FFF2-40B4-BE49-F238E27FC236}">
                <a16:creationId xmlns:a16="http://schemas.microsoft.com/office/drawing/2014/main" id="{B2EDA2FB-41D0-3F8F-5E75-8AE362627A18}"/>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Tree>
    <p:extLst>
      <p:ext uri="{BB962C8B-B14F-4D97-AF65-F5344CB8AC3E}">
        <p14:creationId xmlns:p14="http://schemas.microsoft.com/office/powerpoint/2010/main" val="1169405279"/>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1_Samoas Purple Full">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0" y="0"/>
            <a:ext cx="12192000" cy="5943279"/>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2">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7"/>
            <a:ext cx="5257529" cy="410562"/>
          </a:xfrm>
          <a:prstGeom prst="rect">
            <a:avLst/>
          </a:prstGeom>
        </p:spPr>
        <p:txBody>
          <a:bodyPr/>
          <a:lstStyle>
            <a:lvl1pPr>
              <a:defRPr sz="2668"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4" name="object 4">
            <a:extLst>
              <a:ext uri="{FF2B5EF4-FFF2-40B4-BE49-F238E27FC236}">
                <a16:creationId xmlns:a16="http://schemas.microsoft.com/office/drawing/2014/main" id="{494B0326-1CE9-97A0-FBB5-5A38689E9B8A}"/>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2"/>
            </a:solidFill>
          </a:ln>
        </p:spPr>
        <p:txBody>
          <a:bodyPr wrap="square" lIns="0" tIns="0" rIns="0" bIns="0" rtlCol="0"/>
          <a:lstStyle/>
          <a:p>
            <a:endParaRPr sz="1092"/>
          </a:p>
        </p:txBody>
      </p:sp>
    </p:spTree>
    <p:extLst>
      <p:ext uri="{BB962C8B-B14F-4D97-AF65-F5344CB8AC3E}">
        <p14:creationId xmlns:p14="http://schemas.microsoft.com/office/powerpoint/2010/main" val="3926391382"/>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1_Thin Mints Green Plain">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E9F2958-6978-68C6-DABB-139C37CB55A5}"/>
              </a:ext>
            </a:extLst>
          </p:cNvPr>
          <p:cNvSpPr>
            <a:spLocks noGrp="1"/>
          </p:cNvSpPr>
          <p:nvPr>
            <p:ph type="title"/>
          </p:nvPr>
        </p:nvSpPr>
        <p:spPr>
          <a:xfrm>
            <a:off x="838471" y="841367"/>
            <a:ext cx="5257529" cy="410562"/>
          </a:xfrm>
          <a:prstGeom prst="rect">
            <a:avLst/>
          </a:prstGeom>
        </p:spPr>
        <p:txBody>
          <a:bodyPr/>
          <a:lstStyle>
            <a:lvl1pPr>
              <a:defRPr sz="2668"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4F3498A5-4132-D968-E78D-7BF893E67E08}"/>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6"/>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6"/>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6"/>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6"/>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3944E3C-2FC6-79F3-53A6-ED6D1ACE42C5}"/>
              </a:ext>
            </a:extLst>
          </p:cNvPr>
          <p:cNvGrpSpPr/>
          <p:nvPr userDrawn="1"/>
        </p:nvGrpSpPr>
        <p:grpSpPr>
          <a:xfrm>
            <a:off x="9057414" y="6169397"/>
            <a:ext cx="2219538" cy="416463"/>
            <a:chOff x="14936478" y="10173792"/>
            <a:chExt cx="3660214" cy="686779"/>
          </a:xfrm>
        </p:grpSpPr>
        <p:grpSp>
          <p:nvGrpSpPr>
            <p:cNvPr id="6" name="object 7">
              <a:extLst>
                <a:ext uri="{FF2B5EF4-FFF2-40B4-BE49-F238E27FC236}">
                  <a16:creationId xmlns:a16="http://schemas.microsoft.com/office/drawing/2014/main" id="{CC13B15A-E256-90FB-063A-6543E8B223B7}"/>
                </a:ext>
              </a:extLst>
            </p:cNvPr>
            <p:cNvGrpSpPr/>
            <p:nvPr/>
          </p:nvGrpSpPr>
          <p:grpSpPr>
            <a:xfrm>
              <a:off x="18403017" y="10718966"/>
              <a:ext cx="193675" cy="141605"/>
              <a:chOff x="18403017" y="10718966"/>
              <a:chExt cx="193675" cy="141605"/>
            </a:xfrm>
          </p:grpSpPr>
          <p:pic>
            <p:nvPicPr>
              <p:cNvPr id="14" name="object 8">
                <a:extLst>
                  <a:ext uri="{FF2B5EF4-FFF2-40B4-BE49-F238E27FC236}">
                    <a16:creationId xmlns:a16="http://schemas.microsoft.com/office/drawing/2014/main" id="{D349C641-6CB0-564E-108D-881A8533D39C}"/>
                  </a:ext>
                </a:extLst>
              </p:cNvPr>
              <p:cNvPicPr/>
              <p:nvPr/>
            </p:nvPicPr>
            <p:blipFill>
              <a:blip r:embed="rId2" cstate="print"/>
              <a:stretch>
                <a:fillRect/>
              </a:stretch>
            </p:blipFill>
            <p:spPr>
              <a:xfrm>
                <a:off x="18519512" y="10785157"/>
                <a:ext cx="76783" cy="75201"/>
              </a:xfrm>
              <a:prstGeom prst="rect">
                <a:avLst/>
              </a:prstGeom>
            </p:spPr>
          </p:pic>
          <p:pic>
            <p:nvPicPr>
              <p:cNvPr id="15" name="object 9">
                <a:extLst>
                  <a:ext uri="{FF2B5EF4-FFF2-40B4-BE49-F238E27FC236}">
                    <a16:creationId xmlns:a16="http://schemas.microsoft.com/office/drawing/2014/main" id="{758EC57F-DF49-2EBB-2B93-95F3F99FF2DD}"/>
                  </a:ext>
                </a:extLst>
              </p:cNvPr>
              <p:cNvPicPr/>
              <p:nvPr/>
            </p:nvPicPr>
            <p:blipFill>
              <a:blip r:embed="rId3" cstate="print"/>
              <a:stretch>
                <a:fillRect/>
              </a:stretch>
            </p:blipFill>
            <p:spPr>
              <a:xfrm>
                <a:off x="18403017" y="10718966"/>
                <a:ext cx="88049" cy="141388"/>
              </a:xfrm>
              <a:prstGeom prst="rect">
                <a:avLst/>
              </a:prstGeom>
            </p:spPr>
          </p:pic>
        </p:grpSp>
        <p:pic>
          <p:nvPicPr>
            <p:cNvPr id="7" name="object 10">
              <a:extLst>
                <a:ext uri="{FF2B5EF4-FFF2-40B4-BE49-F238E27FC236}">
                  <a16:creationId xmlns:a16="http://schemas.microsoft.com/office/drawing/2014/main" id="{0D0AB9DD-8B18-6FBB-E8AC-7043B57F98CA}"/>
                </a:ext>
              </a:extLst>
            </p:cNvPr>
            <p:cNvPicPr/>
            <p:nvPr/>
          </p:nvPicPr>
          <p:blipFill>
            <a:blip r:embed="rId4" cstate="print"/>
            <a:stretch>
              <a:fillRect/>
            </a:stretch>
          </p:blipFill>
          <p:spPr>
            <a:xfrm>
              <a:off x="17610720" y="10720942"/>
              <a:ext cx="98593" cy="137535"/>
            </a:xfrm>
            <a:prstGeom prst="rect">
              <a:avLst/>
            </a:prstGeom>
          </p:spPr>
        </p:pic>
        <p:pic>
          <p:nvPicPr>
            <p:cNvPr id="8" name="object 11">
              <a:extLst>
                <a:ext uri="{FF2B5EF4-FFF2-40B4-BE49-F238E27FC236}">
                  <a16:creationId xmlns:a16="http://schemas.microsoft.com/office/drawing/2014/main" id="{795581F4-35C2-F092-1117-369412286C94}"/>
                </a:ext>
              </a:extLst>
            </p:cNvPr>
            <p:cNvPicPr/>
            <p:nvPr/>
          </p:nvPicPr>
          <p:blipFill>
            <a:blip r:embed="rId5" cstate="print"/>
            <a:stretch>
              <a:fillRect/>
            </a:stretch>
          </p:blipFill>
          <p:spPr>
            <a:xfrm>
              <a:off x="17758285" y="10720378"/>
              <a:ext cx="127378" cy="138100"/>
            </a:xfrm>
            <a:prstGeom prst="rect">
              <a:avLst/>
            </a:prstGeom>
          </p:spPr>
        </p:pic>
        <p:pic>
          <p:nvPicPr>
            <p:cNvPr id="9" name="object 12">
              <a:extLst>
                <a:ext uri="{FF2B5EF4-FFF2-40B4-BE49-F238E27FC236}">
                  <a16:creationId xmlns:a16="http://schemas.microsoft.com/office/drawing/2014/main" id="{581A8A3D-0FCC-F676-AF16-AE8F7AB47B4D}"/>
                </a:ext>
              </a:extLst>
            </p:cNvPr>
            <p:cNvPicPr/>
            <p:nvPr/>
          </p:nvPicPr>
          <p:blipFill>
            <a:blip r:embed="rId6" cstate="print"/>
            <a:stretch>
              <a:fillRect/>
            </a:stretch>
          </p:blipFill>
          <p:spPr>
            <a:xfrm>
              <a:off x="17942359" y="10720944"/>
              <a:ext cx="104981" cy="137535"/>
            </a:xfrm>
            <a:prstGeom prst="rect">
              <a:avLst/>
            </a:prstGeom>
          </p:spPr>
        </p:pic>
        <p:sp>
          <p:nvSpPr>
            <p:cNvPr id="10" name="object 13">
              <a:extLst>
                <a:ext uri="{FF2B5EF4-FFF2-40B4-BE49-F238E27FC236}">
                  <a16:creationId xmlns:a16="http://schemas.microsoft.com/office/drawing/2014/main" id="{A84FA555-31C9-A7F8-35A5-7EDCA2CD77B6}"/>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1" name="object 14">
              <a:extLst>
                <a:ext uri="{FF2B5EF4-FFF2-40B4-BE49-F238E27FC236}">
                  <a16:creationId xmlns:a16="http://schemas.microsoft.com/office/drawing/2014/main" id="{3F9A5B66-0B0A-D4E2-471F-6F34557228D5}"/>
                </a:ext>
              </a:extLst>
            </p:cNvPr>
            <p:cNvPicPr/>
            <p:nvPr/>
          </p:nvPicPr>
          <p:blipFill>
            <a:blip r:embed="rId7" cstate="print"/>
            <a:stretch>
              <a:fillRect/>
            </a:stretch>
          </p:blipFill>
          <p:spPr>
            <a:xfrm>
              <a:off x="18250089" y="10720945"/>
              <a:ext cx="103201" cy="137535"/>
            </a:xfrm>
            <a:prstGeom prst="rect">
              <a:avLst/>
            </a:prstGeom>
          </p:spPr>
        </p:pic>
        <p:pic>
          <p:nvPicPr>
            <p:cNvPr id="12" name="object 15">
              <a:extLst>
                <a:ext uri="{FF2B5EF4-FFF2-40B4-BE49-F238E27FC236}">
                  <a16:creationId xmlns:a16="http://schemas.microsoft.com/office/drawing/2014/main" id="{6414BD0E-B57E-AADA-367A-47B21FA877AF}"/>
                </a:ext>
              </a:extLst>
            </p:cNvPr>
            <p:cNvPicPr/>
            <p:nvPr/>
          </p:nvPicPr>
          <p:blipFill>
            <a:blip r:embed="rId8" cstate="print"/>
            <a:stretch>
              <a:fillRect/>
            </a:stretch>
          </p:blipFill>
          <p:spPr>
            <a:xfrm>
              <a:off x="16293188" y="10190702"/>
              <a:ext cx="2214001" cy="442412"/>
            </a:xfrm>
            <a:prstGeom prst="rect">
              <a:avLst/>
            </a:prstGeom>
          </p:spPr>
        </p:pic>
        <p:pic>
          <p:nvPicPr>
            <p:cNvPr id="13" name="object 16">
              <a:extLst>
                <a:ext uri="{FF2B5EF4-FFF2-40B4-BE49-F238E27FC236}">
                  <a16:creationId xmlns:a16="http://schemas.microsoft.com/office/drawing/2014/main" id="{0D36DE96-A5DD-3662-CBB6-88598BE50022}"/>
                </a:ext>
              </a:extLst>
            </p:cNvPr>
            <p:cNvPicPr/>
            <p:nvPr/>
          </p:nvPicPr>
          <p:blipFill>
            <a:blip r:embed="rId9" cstate="print"/>
            <a:stretch>
              <a:fillRect/>
            </a:stretch>
          </p:blipFill>
          <p:spPr>
            <a:xfrm>
              <a:off x="14936478" y="10173792"/>
              <a:ext cx="1284986" cy="444322"/>
            </a:xfrm>
            <a:prstGeom prst="rect">
              <a:avLst/>
            </a:prstGeom>
          </p:spPr>
        </p:pic>
      </p:grpSp>
      <p:sp>
        <p:nvSpPr>
          <p:cNvPr id="16" name="object 4">
            <a:extLst>
              <a:ext uri="{FF2B5EF4-FFF2-40B4-BE49-F238E27FC236}">
                <a16:creationId xmlns:a16="http://schemas.microsoft.com/office/drawing/2014/main" id="{451B2A6E-0558-A496-6662-55D20E40B476}"/>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spTree>
    <p:extLst>
      <p:ext uri="{BB962C8B-B14F-4D97-AF65-F5344CB8AC3E}">
        <p14:creationId xmlns:p14="http://schemas.microsoft.com/office/powerpoint/2010/main" val="2593682091"/>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1_Thin Mints Green Cookie Background">
    <p:spTree>
      <p:nvGrpSpPr>
        <p:cNvPr id="1" name=""/>
        <p:cNvGrpSpPr/>
        <p:nvPr/>
      </p:nvGrpSpPr>
      <p:grpSpPr>
        <a:xfrm>
          <a:off x="0" y="0"/>
          <a:ext cx="0" cy="0"/>
          <a:chOff x="0" y="0"/>
          <a:chExt cx="0" cy="0"/>
        </a:xfrm>
      </p:grpSpPr>
      <p:pic>
        <p:nvPicPr>
          <p:cNvPr id="5" name="Picture 4" descr="A stack of coins&#10;&#10;Description automatically generated with medium confidence">
            <a:extLst>
              <a:ext uri="{FF2B5EF4-FFF2-40B4-BE49-F238E27FC236}">
                <a16:creationId xmlns:a16="http://schemas.microsoft.com/office/drawing/2014/main" id="{6A61390F-998B-150B-B71F-2D304E2D8507}"/>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3850" y="0"/>
            <a:ext cx="12191038" cy="5943183"/>
          </a:xfrm>
          <a:prstGeom prst="rect">
            <a:avLst/>
          </a:prstGeom>
        </p:spPr>
      </p:pic>
      <p:sp>
        <p:nvSpPr>
          <p:cNvPr id="3" name="object 4">
            <a:extLst>
              <a:ext uri="{FF2B5EF4-FFF2-40B4-BE49-F238E27FC236}">
                <a16:creationId xmlns:a16="http://schemas.microsoft.com/office/drawing/2014/main" id="{63F913F8-31DE-57C0-FA37-8A96314D4F56}"/>
              </a:ext>
            </a:extLst>
          </p:cNvPr>
          <p:cNvSpPr/>
          <p:nvPr userDrawn="1"/>
        </p:nvSpPr>
        <p:spPr>
          <a:xfrm>
            <a:off x="0" y="0"/>
            <a:ext cx="6095519" cy="6016630"/>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sp>
        <p:nvSpPr>
          <p:cNvPr id="18" name="Title 1">
            <a:extLst>
              <a:ext uri="{FF2B5EF4-FFF2-40B4-BE49-F238E27FC236}">
                <a16:creationId xmlns:a16="http://schemas.microsoft.com/office/drawing/2014/main" id="{B5B0F0DA-4355-1329-9D00-4DC8AED0FF60}"/>
              </a:ext>
            </a:extLst>
          </p:cNvPr>
          <p:cNvSpPr>
            <a:spLocks noGrp="1"/>
          </p:cNvSpPr>
          <p:nvPr>
            <p:ph type="title"/>
          </p:nvPr>
        </p:nvSpPr>
        <p:spPr>
          <a:xfrm>
            <a:off x="838471" y="841367"/>
            <a:ext cx="5257529" cy="410562"/>
          </a:xfrm>
          <a:prstGeom prst="rect">
            <a:avLst/>
          </a:prstGeom>
        </p:spPr>
        <p:txBody>
          <a:bodyPr/>
          <a:lstStyle>
            <a:lvl1pPr>
              <a:defRPr sz="2668"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9" name="Text Placeholder 3">
            <a:extLst>
              <a:ext uri="{FF2B5EF4-FFF2-40B4-BE49-F238E27FC236}">
                <a16:creationId xmlns:a16="http://schemas.microsoft.com/office/drawing/2014/main" id="{E18E0182-7B22-DCB8-FAA9-6917A23C7F43}"/>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6"/>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6"/>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6"/>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6"/>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object 4">
            <a:extLst>
              <a:ext uri="{FF2B5EF4-FFF2-40B4-BE49-F238E27FC236}">
                <a16:creationId xmlns:a16="http://schemas.microsoft.com/office/drawing/2014/main" id="{149CF4E2-7812-D465-1709-FC5ADE19D698}"/>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grpSp>
        <p:nvGrpSpPr>
          <p:cNvPr id="21" name="Group 20">
            <a:extLst>
              <a:ext uri="{FF2B5EF4-FFF2-40B4-BE49-F238E27FC236}">
                <a16:creationId xmlns:a16="http://schemas.microsoft.com/office/drawing/2014/main" id="{CA99FDFD-2011-C6F7-3205-6C142D77A1E8}"/>
              </a:ext>
            </a:extLst>
          </p:cNvPr>
          <p:cNvGrpSpPr/>
          <p:nvPr userDrawn="1"/>
        </p:nvGrpSpPr>
        <p:grpSpPr>
          <a:xfrm>
            <a:off x="9057414" y="6169397"/>
            <a:ext cx="2219538" cy="416463"/>
            <a:chOff x="14936478" y="10173792"/>
            <a:chExt cx="3660214" cy="686779"/>
          </a:xfrm>
        </p:grpSpPr>
        <p:grpSp>
          <p:nvGrpSpPr>
            <p:cNvPr id="22" name="object 7">
              <a:extLst>
                <a:ext uri="{FF2B5EF4-FFF2-40B4-BE49-F238E27FC236}">
                  <a16:creationId xmlns:a16="http://schemas.microsoft.com/office/drawing/2014/main" id="{47E59F5A-F01C-48E6-35B9-05BB6D2F8666}"/>
                </a:ext>
              </a:extLst>
            </p:cNvPr>
            <p:cNvGrpSpPr/>
            <p:nvPr/>
          </p:nvGrpSpPr>
          <p:grpSpPr>
            <a:xfrm>
              <a:off x="18403017" y="10718966"/>
              <a:ext cx="193675" cy="141605"/>
              <a:chOff x="18403017" y="10718966"/>
              <a:chExt cx="193675" cy="141605"/>
            </a:xfrm>
          </p:grpSpPr>
          <p:pic>
            <p:nvPicPr>
              <p:cNvPr id="30" name="object 8">
                <a:extLst>
                  <a:ext uri="{FF2B5EF4-FFF2-40B4-BE49-F238E27FC236}">
                    <a16:creationId xmlns:a16="http://schemas.microsoft.com/office/drawing/2014/main" id="{56749815-EAC4-282C-57C7-ED87554416C5}"/>
                  </a:ext>
                </a:extLst>
              </p:cNvPr>
              <p:cNvPicPr/>
              <p:nvPr/>
            </p:nvPicPr>
            <p:blipFill>
              <a:blip r:embed="rId3" cstate="print"/>
              <a:stretch>
                <a:fillRect/>
              </a:stretch>
            </p:blipFill>
            <p:spPr>
              <a:xfrm>
                <a:off x="18519512" y="10785157"/>
                <a:ext cx="76783" cy="75201"/>
              </a:xfrm>
              <a:prstGeom prst="rect">
                <a:avLst/>
              </a:prstGeom>
            </p:spPr>
          </p:pic>
          <p:pic>
            <p:nvPicPr>
              <p:cNvPr id="31" name="object 9">
                <a:extLst>
                  <a:ext uri="{FF2B5EF4-FFF2-40B4-BE49-F238E27FC236}">
                    <a16:creationId xmlns:a16="http://schemas.microsoft.com/office/drawing/2014/main" id="{DA46C5CB-72CC-DC6C-E627-B0E5E406EB4C}"/>
                  </a:ext>
                </a:extLst>
              </p:cNvPr>
              <p:cNvPicPr/>
              <p:nvPr/>
            </p:nvPicPr>
            <p:blipFill>
              <a:blip r:embed="rId4" cstate="print"/>
              <a:stretch>
                <a:fillRect/>
              </a:stretch>
            </p:blipFill>
            <p:spPr>
              <a:xfrm>
                <a:off x="18403017" y="10718966"/>
                <a:ext cx="88049" cy="141388"/>
              </a:xfrm>
              <a:prstGeom prst="rect">
                <a:avLst/>
              </a:prstGeom>
            </p:spPr>
          </p:pic>
        </p:grpSp>
        <p:pic>
          <p:nvPicPr>
            <p:cNvPr id="23" name="object 10">
              <a:extLst>
                <a:ext uri="{FF2B5EF4-FFF2-40B4-BE49-F238E27FC236}">
                  <a16:creationId xmlns:a16="http://schemas.microsoft.com/office/drawing/2014/main" id="{8676A9E7-C903-13A4-BF42-BD2F998CA77A}"/>
                </a:ext>
              </a:extLst>
            </p:cNvPr>
            <p:cNvPicPr/>
            <p:nvPr/>
          </p:nvPicPr>
          <p:blipFill>
            <a:blip r:embed="rId5" cstate="print"/>
            <a:stretch>
              <a:fillRect/>
            </a:stretch>
          </p:blipFill>
          <p:spPr>
            <a:xfrm>
              <a:off x="17610720" y="10720942"/>
              <a:ext cx="98593" cy="137535"/>
            </a:xfrm>
            <a:prstGeom prst="rect">
              <a:avLst/>
            </a:prstGeom>
          </p:spPr>
        </p:pic>
        <p:pic>
          <p:nvPicPr>
            <p:cNvPr id="24" name="object 11">
              <a:extLst>
                <a:ext uri="{FF2B5EF4-FFF2-40B4-BE49-F238E27FC236}">
                  <a16:creationId xmlns:a16="http://schemas.microsoft.com/office/drawing/2014/main" id="{B0928163-1C8B-DFC7-FA1B-4460CBFD2A8F}"/>
                </a:ext>
              </a:extLst>
            </p:cNvPr>
            <p:cNvPicPr/>
            <p:nvPr/>
          </p:nvPicPr>
          <p:blipFill>
            <a:blip r:embed="rId6" cstate="print"/>
            <a:stretch>
              <a:fillRect/>
            </a:stretch>
          </p:blipFill>
          <p:spPr>
            <a:xfrm>
              <a:off x="17758285" y="10720378"/>
              <a:ext cx="127378" cy="138100"/>
            </a:xfrm>
            <a:prstGeom prst="rect">
              <a:avLst/>
            </a:prstGeom>
          </p:spPr>
        </p:pic>
        <p:pic>
          <p:nvPicPr>
            <p:cNvPr id="25" name="object 12">
              <a:extLst>
                <a:ext uri="{FF2B5EF4-FFF2-40B4-BE49-F238E27FC236}">
                  <a16:creationId xmlns:a16="http://schemas.microsoft.com/office/drawing/2014/main" id="{78FB6E91-DF8B-30E1-853A-179BA314856A}"/>
                </a:ext>
              </a:extLst>
            </p:cNvPr>
            <p:cNvPicPr/>
            <p:nvPr/>
          </p:nvPicPr>
          <p:blipFill>
            <a:blip r:embed="rId7" cstate="print"/>
            <a:stretch>
              <a:fillRect/>
            </a:stretch>
          </p:blipFill>
          <p:spPr>
            <a:xfrm>
              <a:off x="17942359" y="10720944"/>
              <a:ext cx="104981" cy="137535"/>
            </a:xfrm>
            <a:prstGeom prst="rect">
              <a:avLst/>
            </a:prstGeom>
          </p:spPr>
        </p:pic>
        <p:sp>
          <p:nvSpPr>
            <p:cNvPr id="26" name="object 13">
              <a:extLst>
                <a:ext uri="{FF2B5EF4-FFF2-40B4-BE49-F238E27FC236}">
                  <a16:creationId xmlns:a16="http://schemas.microsoft.com/office/drawing/2014/main" id="{06D63285-CDF9-0ADF-DFD2-A2335238E9F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7" name="object 14">
              <a:extLst>
                <a:ext uri="{FF2B5EF4-FFF2-40B4-BE49-F238E27FC236}">
                  <a16:creationId xmlns:a16="http://schemas.microsoft.com/office/drawing/2014/main" id="{00D0480D-ED9F-584C-4E1B-9201D3955BD9}"/>
                </a:ext>
              </a:extLst>
            </p:cNvPr>
            <p:cNvPicPr/>
            <p:nvPr/>
          </p:nvPicPr>
          <p:blipFill>
            <a:blip r:embed="rId8" cstate="print"/>
            <a:stretch>
              <a:fillRect/>
            </a:stretch>
          </p:blipFill>
          <p:spPr>
            <a:xfrm>
              <a:off x="18250089" y="10720945"/>
              <a:ext cx="103201" cy="137535"/>
            </a:xfrm>
            <a:prstGeom prst="rect">
              <a:avLst/>
            </a:prstGeom>
          </p:spPr>
        </p:pic>
        <p:pic>
          <p:nvPicPr>
            <p:cNvPr id="28" name="object 15">
              <a:extLst>
                <a:ext uri="{FF2B5EF4-FFF2-40B4-BE49-F238E27FC236}">
                  <a16:creationId xmlns:a16="http://schemas.microsoft.com/office/drawing/2014/main" id="{C6158F34-60A9-48FA-626C-844DF3AE15BA}"/>
                </a:ext>
              </a:extLst>
            </p:cNvPr>
            <p:cNvPicPr/>
            <p:nvPr/>
          </p:nvPicPr>
          <p:blipFill>
            <a:blip r:embed="rId9" cstate="print"/>
            <a:stretch>
              <a:fillRect/>
            </a:stretch>
          </p:blipFill>
          <p:spPr>
            <a:xfrm>
              <a:off x="16293188" y="10190702"/>
              <a:ext cx="2214001" cy="442412"/>
            </a:xfrm>
            <a:prstGeom prst="rect">
              <a:avLst/>
            </a:prstGeom>
          </p:spPr>
        </p:pic>
        <p:pic>
          <p:nvPicPr>
            <p:cNvPr id="29" name="object 16">
              <a:extLst>
                <a:ext uri="{FF2B5EF4-FFF2-40B4-BE49-F238E27FC236}">
                  <a16:creationId xmlns:a16="http://schemas.microsoft.com/office/drawing/2014/main" id="{975DF12A-A3BE-9B0B-7907-46EBE1F49B2D}"/>
                </a:ext>
              </a:extLst>
            </p:cNvPr>
            <p:cNvPicPr/>
            <p:nvPr/>
          </p:nvPicPr>
          <p:blipFill>
            <a:blip r:embed="rId10" cstate="print"/>
            <a:stretch>
              <a:fillRect/>
            </a:stretch>
          </p:blipFill>
          <p:spPr>
            <a:xfrm>
              <a:off x="14936478" y="10173792"/>
              <a:ext cx="1284986" cy="444322"/>
            </a:xfrm>
            <a:prstGeom prst="rect">
              <a:avLst/>
            </a:prstGeom>
          </p:spPr>
        </p:pic>
      </p:grpSp>
    </p:spTree>
    <p:extLst>
      <p:ext uri="{BB962C8B-B14F-4D97-AF65-F5344CB8AC3E}">
        <p14:creationId xmlns:p14="http://schemas.microsoft.com/office/powerpoint/2010/main" val="1843979643"/>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1_Thin Mints Green Lef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0"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6">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6"/>
            <a:ext cx="5257529" cy="410562"/>
          </a:xfrm>
          <a:prstGeom prst="rect">
            <a:avLst/>
          </a:prstGeom>
        </p:spPr>
        <p:txBody>
          <a:bodyPr/>
          <a:lstStyle>
            <a:lvl1pPr>
              <a:defRPr sz="2668"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0C296CA1-C6F5-6BB0-E66C-84F3B6F3F1DB}"/>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spTree>
    <p:extLst>
      <p:ext uri="{BB962C8B-B14F-4D97-AF65-F5344CB8AC3E}">
        <p14:creationId xmlns:p14="http://schemas.microsoft.com/office/powerpoint/2010/main" val="3668743996"/>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1_Thin Mints Green Righ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6099369"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6">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6373244" y="1857937"/>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6373244" y="841367"/>
            <a:ext cx="5257529" cy="410562"/>
          </a:xfrm>
          <a:prstGeom prst="rect">
            <a:avLst/>
          </a:prstGeom>
        </p:spPr>
        <p:txBody>
          <a:bodyPr/>
          <a:lstStyle>
            <a:lvl1pPr>
              <a:defRPr sz="2668"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4" name="object 4">
            <a:extLst>
              <a:ext uri="{FF2B5EF4-FFF2-40B4-BE49-F238E27FC236}">
                <a16:creationId xmlns:a16="http://schemas.microsoft.com/office/drawing/2014/main" id="{A6468749-DCBE-B5E1-FC0C-C80CE78E2469}"/>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spTree>
    <p:extLst>
      <p:ext uri="{BB962C8B-B14F-4D97-AF65-F5344CB8AC3E}">
        <p14:creationId xmlns:p14="http://schemas.microsoft.com/office/powerpoint/2010/main" val="3229280020"/>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1_Green Thin Mints Image Banner">
    <p:spTree>
      <p:nvGrpSpPr>
        <p:cNvPr id="1" name=""/>
        <p:cNvGrpSpPr/>
        <p:nvPr/>
      </p:nvGrpSpPr>
      <p:grpSpPr>
        <a:xfrm>
          <a:off x="0" y="0"/>
          <a:ext cx="0" cy="0"/>
          <a:chOff x="0" y="0"/>
          <a:chExt cx="0" cy="0"/>
        </a:xfrm>
      </p:grpSpPr>
      <p:pic>
        <p:nvPicPr>
          <p:cNvPr id="4" name="Picture 3" descr="A plate of chocolate cookies&#10;&#10;Description automatically generated with low confidence">
            <a:extLst>
              <a:ext uri="{FF2B5EF4-FFF2-40B4-BE49-F238E27FC236}">
                <a16:creationId xmlns:a16="http://schemas.microsoft.com/office/drawing/2014/main" id="{124F15E8-BEB5-4622-BD01-9933C3F63725}"/>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t="-1478"/>
          <a:stretch/>
        </p:blipFill>
        <p:spPr>
          <a:xfrm>
            <a:off x="1" y="1587389"/>
            <a:ext cx="12191036" cy="4355794"/>
          </a:xfrm>
          <a:prstGeom prst="rect">
            <a:avLst/>
          </a:prstGeom>
        </p:spPr>
      </p:pic>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3"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4"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5"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6"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7"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8"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9"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10"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62"/>
          </a:xfrm>
          <a:prstGeom prst="rect">
            <a:avLst/>
          </a:prstGeom>
        </p:spPr>
        <p:txBody>
          <a:bodyPr/>
          <a:lstStyle>
            <a:lvl1pPr algn="ctr">
              <a:defRPr sz="2668"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1CD91806-93EE-2F04-F7A8-ACD4E763FE47}"/>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sp>
        <p:nvSpPr>
          <p:cNvPr id="31" name="Rectangle 30">
            <a:extLst>
              <a:ext uri="{FF2B5EF4-FFF2-40B4-BE49-F238E27FC236}">
                <a16:creationId xmlns:a16="http://schemas.microsoft.com/office/drawing/2014/main" id="{55729BB6-B42E-BB9C-7307-784C43F09F44}"/>
              </a:ext>
            </a:extLst>
          </p:cNvPr>
          <p:cNvSpPr/>
          <p:nvPr userDrawn="1"/>
        </p:nvSpPr>
        <p:spPr>
          <a:xfrm>
            <a:off x="914327"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2" name="Rectangle 31">
            <a:extLst>
              <a:ext uri="{FF2B5EF4-FFF2-40B4-BE49-F238E27FC236}">
                <a16:creationId xmlns:a16="http://schemas.microsoft.com/office/drawing/2014/main" id="{CA845B9A-EE38-FABD-2C8D-3D338BD1D298}"/>
              </a:ext>
            </a:extLst>
          </p:cNvPr>
          <p:cNvSpPr/>
          <p:nvPr userDrawn="1"/>
        </p:nvSpPr>
        <p:spPr>
          <a:xfrm>
            <a:off x="4402444"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3" name="Rectangle 32">
            <a:extLst>
              <a:ext uri="{FF2B5EF4-FFF2-40B4-BE49-F238E27FC236}">
                <a16:creationId xmlns:a16="http://schemas.microsoft.com/office/drawing/2014/main" id="{800AB4BB-5F25-4887-935D-26BE05FC56A9}"/>
              </a:ext>
            </a:extLst>
          </p:cNvPr>
          <p:cNvSpPr/>
          <p:nvPr userDrawn="1"/>
        </p:nvSpPr>
        <p:spPr>
          <a:xfrm>
            <a:off x="7890561"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4" name="Text Placeholder 3">
            <a:extLst>
              <a:ext uri="{FF2B5EF4-FFF2-40B4-BE49-F238E27FC236}">
                <a16:creationId xmlns:a16="http://schemas.microsoft.com/office/drawing/2014/main" id="{EC014642-BFFD-4096-FC82-3ABEC1A57787}"/>
              </a:ext>
            </a:extLst>
          </p:cNvPr>
          <p:cNvSpPr>
            <a:spLocks noGrp="1"/>
          </p:cNvSpPr>
          <p:nvPr>
            <p:ph type="body" sz="quarter" idx="10"/>
          </p:nvPr>
        </p:nvSpPr>
        <p:spPr>
          <a:xfrm>
            <a:off x="1198022" y="2412430"/>
            <a:ext cx="2772441" cy="1436996"/>
          </a:xfrm>
          <a:prstGeom prst="rect">
            <a:avLst/>
          </a:prstGeom>
        </p:spPr>
        <p:txBody>
          <a:bodyPr/>
          <a:lstStyle>
            <a:lvl1pPr>
              <a:defRPr sz="1940"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6"/>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6"/>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6"/>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6"/>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3">
            <a:extLst>
              <a:ext uri="{FF2B5EF4-FFF2-40B4-BE49-F238E27FC236}">
                <a16:creationId xmlns:a16="http://schemas.microsoft.com/office/drawing/2014/main" id="{A05B87A5-BFED-99D9-4840-369E1F9AC9EA}"/>
              </a:ext>
            </a:extLst>
          </p:cNvPr>
          <p:cNvSpPr>
            <a:spLocks noGrp="1"/>
          </p:cNvSpPr>
          <p:nvPr>
            <p:ph type="body" sz="quarter" idx="11"/>
          </p:nvPr>
        </p:nvSpPr>
        <p:spPr>
          <a:xfrm>
            <a:off x="4705481" y="2412430"/>
            <a:ext cx="2772441" cy="1436996"/>
          </a:xfrm>
          <a:prstGeom prst="rect">
            <a:avLst/>
          </a:prstGeom>
        </p:spPr>
        <p:txBody>
          <a:bodyPr/>
          <a:lstStyle>
            <a:lvl1pPr>
              <a:defRPr sz="1940"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6"/>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6"/>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6"/>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6"/>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3">
            <a:extLst>
              <a:ext uri="{FF2B5EF4-FFF2-40B4-BE49-F238E27FC236}">
                <a16:creationId xmlns:a16="http://schemas.microsoft.com/office/drawing/2014/main" id="{31177C44-6048-76CB-2DE7-E29C650BADE3}"/>
              </a:ext>
            </a:extLst>
          </p:cNvPr>
          <p:cNvSpPr>
            <a:spLocks noGrp="1"/>
          </p:cNvSpPr>
          <p:nvPr>
            <p:ph type="body" sz="quarter" idx="12"/>
          </p:nvPr>
        </p:nvSpPr>
        <p:spPr>
          <a:xfrm>
            <a:off x="8200046" y="2412430"/>
            <a:ext cx="2772441" cy="1436996"/>
          </a:xfrm>
          <a:prstGeom prst="rect">
            <a:avLst/>
          </a:prstGeom>
        </p:spPr>
        <p:txBody>
          <a:bodyPr/>
          <a:lstStyle>
            <a:lvl1pPr>
              <a:defRPr sz="1940"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6"/>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6"/>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6"/>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6"/>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3573099"/>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1_Thin Mints Green Banner">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0" y="1523893"/>
            <a:ext cx="12191037"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6">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62"/>
          </a:xfrm>
          <a:prstGeom prst="rect">
            <a:avLst/>
          </a:prstGeom>
        </p:spPr>
        <p:txBody>
          <a:bodyPr/>
          <a:lstStyle>
            <a:lvl1pPr algn="ctr">
              <a:defRPr sz="2668" b="1">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950352"/>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object 4">
            <a:extLst>
              <a:ext uri="{FF2B5EF4-FFF2-40B4-BE49-F238E27FC236}">
                <a16:creationId xmlns:a16="http://schemas.microsoft.com/office/drawing/2014/main" id="{1CD91806-93EE-2F04-F7A8-ACD4E763FE47}"/>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spTree>
    <p:extLst>
      <p:ext uri="{BB962C8B-B14F-4D97-AF65-F5344CB8AC3E}">
        <p14:creationId xmlns:p14="http://schemas.microsoft.com/office/powerpoint/2010/main" val="3113760211"/>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1_Thin Mints Green Full">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0" y="0"/>
            <a:ext cx="12192000" cy="5943279"/>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6">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7"/>
            <a:ext cx="5257529" cy="410562"/>
          </a:xfrm>
          <a:prstGeom prst="rect">
            <a:avLst/>
          </a:prstGeom>
        </p:spPr>
        <p:txBody>
          <a:bodyPr/>
          <a:lstStyle>
            <a:lvl1pPr>
              <a:defRPr sz="2668"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90F58338-626B-0999-211D-48FE5A20AA56}"/>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6"/>
            </a:solidFill>
          </a:ln>
        </p:spPr>
        <p:txBody>
          <a:bodyPr wrap="square" lIns="0" tIns="0" rIns="0" bIns="0" rtlCol="0"/>
          <a:lstStyle/>
          <a:p>
            <a:endParaRPr sz="1092"/>
          </a:p>
        </p:txBody>
      </p:sp>
    </p:spTree>
    <p:extLst>
      <p:ext uri="{BB962C8B-B14F-4D97-AF65-F5344CB8AC3E}">
        <p14:creationId xmlns:p14="http://schemas.microsoft.com/office/powerpoint/2010/main" val="2783384297"/>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1_Do-si-dos Orange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40DAE-57BF-F633-1313-A605214C66C2}"/>
              </a:ext>
            </a:extLst>
          </p:cNvPr>
          <p:cNvSpPr>
            <a:spLocks noGrp="1"/>
          </p:cNvSpPr>
          <p:nvPr>
            <p:ph type="title"/>
          </p:nvPr>
        </p:nvSpPr>
        <p:spPr>
          <a:xfrm>
            <a:off x="838471" y="841367"/>
            <a:ext cx="5257529" cy="410562"/>
          </a:xfrm>
          <a:prstGeom prst="rect">
            <a:avLst/>
          </a:prstGeom>
        </p:spPr>
        <p:txBody>
          <a:bodyPr/>
          <a:lstStyle>
            <a:lvl1pPr>
              <a:defRPr sz="2668"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A10723E7-65D8-5020-0700-23BED051C1DA}"/>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4"/>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4"/>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4"/>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5E6A79B8-429C-010D-B52C-895AEED72F97}"/>
              </a:ext>
            </a:extLst>
          </p:cNvPr>
          <p:cNvGrpSpPr/>
          <p:nvPr userDrawn="1"/>
        </p:nvGrpSpPr>
        <p:grpSpPr>
          <a:xfrm>
            <a:off x="9057414" y="6169397"/>
            <a:ext cx="2219538" cy="416463"/>
            <a:chOff x="14936478" y="10173792"/>
            <a:chExt cx="3660214" cy="686779"/>
          </a:xfrm>
        </p:grpSpPr>
        <p:grpSp>
          <p:nvGrpSpPr>
            <p:cNvPr id="5" name="object 7">
              <a:extLst>
                <a:ext uri="{FF2B5EF4-FFF2-40B4-BE49-F238E27FC236}">
                  <a16:creationId xmlns:a16="http://schemas.microsoft.com/office/drawing/2014/main" id="{E5FC2452-3930-E12D-7E96-0AD10BE04F68}"/>
                </a:ext>
              </a:extLst>
            </p:cNvPr>
            <p:cNvGrpSpPr/>
            <p:nvPr/>
          </p:nvGrpSpPr>
          <p:grpSpPr>
            <a:xfrm>
              <a:off x="18403017" y="10718966"/>
              <a:ext cx="193675" cy="141605"/>
              <a:chOff x="18403017" y="10718966"/>
              <a:chExt cx="193675" cy="141605"/>
            </a:xfrm>
          </p:grpSpPr>
          <p:pic>
            <p:nvPicPr>
              <p:cNvPr id="13" name="object 8">
                <a:extLst>
                  <a:ext uri="{FF2B5EF4-FFF2-40B4-BE49-F238E27FC236}">
                    <a16:creationId xmlns:a16="http://schemas.microsoft.com/office/drawing/2014/main" id="{1FDCF39A-BAE1-4284-9216-F25AECD0EA3A}"/>
                  </a:ext>
                </a:extLst>
              </p:cNvPr>
              <p:cNvPicPr/>
              <p:nvPr/>
            </p:nvPicPr>
            <p:blipFill>
              <a:blip r:embed="rId2" cstate="print"/>
              <a:stretch>
                <a:fillRect/>
              </a:stretch>
            </p:blipFill>
            <p:spPr>
              <a:xfrm>
                <a:off x="18519512" y="10785157"/>
                <a:ext cx="76783" cy="75201"/>
              </a:xfrm>
              <a:prstGeom prst="rect">
                <a:avLst/>
              </a:prstGeom>
            </p:spPr>
          </p:pic>
          <p:pic>
            <p:nvPicPr>
              <p:cNvPr id="14" name="object 9">
                <a:extLst>
                  <a:ext uri="{FF2B5EF4-FFF2-40B4-BE49-F238E27FC236}">
                    <a16:creationId xmlns:a16="http://schemas.microsoft.com/office/drawing/2014/main" id="{89C78F94-CE60-10D8-07E5-9DD8A1CBF605}"/>
                  </a:ext>
                </a:extLst>
              </p:cNvPr>
              <p:cNvPicPr/>
              <p:nvPr/>
            </p:nvPicPr>
            <p:blipFill>
              <a:blip r:embed="rId3" cstate="print"/>
              <a:stretch>
                <a:fillRect/>
              </a:stretch>
            </p:blipFill>
            <p:spPr>
              <a:xfrm>
                <a:off x="18403017" y="10718966"/>
                <a:ext cx="88049" cy="141388"/>
              </a:xfrm>
              <a:prstGeom prst="rect">
                <a:avLst/>
              </a:prstGeom>
            </p:spPr>
          </p:pic>
        </p:grpSp>
        <p:pic>
          <p:nvPicPr>
            <p:cNvPr id="6" name="object 10">
              <a:extLst>
                <a:ext uri="{FF2B5EF4-FFF2-40B4-BE49-F238E27FC236}">
                  <a16:creationId xmlns:a16="http://schemas.microsoft.com/office/drawing/2014/main" id="{3FE8A44A-54A7-0CF2-79FE-D83667CA1D1A}"/>
                </a:ext>
              </a:extLst>
            </p:cNvPr>
            <p:cNvPicPr/>
            <p:nvPr/>
          </p:nvPicPr>
          <p:blipFill>
            <a:blip r:embed="rId4" cstate="print"/>
            <a:stretch>
              <a:fillRect/>
            </a:stretch>
          </p:blipFill>
          <p:spPr>
            <a:xfrm>
              <a:off x="17610720" y="10720942"/>
              <a:ext cx="98593" cy="137535"/>
            </a:xfrm>
            <a:prstGeom prst="rect">
              <a:avLst/>
            </a:prstGeom>
          </p:spPr>
        </p:pic>
        <p:pic>
          <p:nvPicPr>
            <p:cNvPr id="7" name="object 11">
              <a:extLst>
                <a:ext uri="{FF2B5EF4-FFF2-40B4-BE49-F238E27FC236}">
                  <a16:creationId xmlns:a16="http://schemas.microsoft.com/office/drawing/2014/main" id="{23220B62-7CCA-6FFB-A383-72B3AF5AFE34}"/>
                </a:ext>
              </a:extLst>
            </p:cNvPr>
            <p:cNvPicPr/>
            <p:nvPr/>
          </p:nvPicPr>
          <p:blipFill>
            <a:blip r:embed="rId5" cstate="print"/>
            <a:stretch>
              <a:fillRect/>
            </a:stretch>
          </p:blipFill>
          <p:spPr>
            <a:xfrm>
              <a:off x="17758285" y="10720378"/>
              <a:ext cx="127378" cy="138100"/>
            </a:xfrm>
            <a:prstGeom prst="rect">
              <a:avLst/>
            </a:prstGeom>
          </p:spPr>
        </p:pic>
        <p:pic>
          <p:nvPicPr>
            <p:cNvPr id="8" name="object 12">
              <a:extLst>
                <a:ext uri="{FF2B5EF4-FFF2-40B4-BE49-F238E27FC236}">
                  <a16:creationId xmlns:a16="http://schemas.microsoft.com/office/drawing/2014/main" id="{C614C83B-7C95-C274-33DB-B1FA9C5B0BFA}"/>
                </a:ext>
              </a:extLst>
            </p:cNvPr>
            <p:cNvPicPr/>
            <p:nvPr/>
          </p:nvPicPr>
          <p:blipFill>
            <a:blip r:embed="rId6" cstate="print"/>
            <a:stretch>
              <a:fillRect/>
            </a:stretch>
          </p:blipFill>
          <p:spPr>
            <a:xfrm>
              <a:off x="17942359" y="10720944"/>
              <a:ext cx="104981" cy="137535"/>
            </a:xfrm>
            <a:prstGeom prst="rect">
              <a:avLst/>
            </a:prstGeom>
          </p:spPr>
        </p:pic>
        <p:sp>
          <p:nvSpPr>
            <p:cNvPr id="9" name="object 13">
              <a:extLst>
                <a:ext uri="{FF2B5EF4-FFF2-40B4-BE49-F238E27FC236}">
                  <a16:creationId xmlns:a16="http://schemas.microsoft.com/office/drawing/2014/main" id="{31B9C906-2892-804E-0158-9605D2CA582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0" name="object 14">
              <a:extLst>
                <a:ext uri="{FF2B5EF4-FFF2-40B4-BE49-F238E27FC236}">
                  <a16:creationId xmlns:a16="http://schemas.microsoft.com/office/drawing/2014/main" id="{988E067F-B579-E1CB-CB78-791AA2AC0B33}"/>
                </a:ext>
              </a:extLst>
            </p:cNvPr>
            <p:cNvPicPr/>
            <p:nvPr/>
          </p:nvPicPr>
          <p:blipFill>
            <a:blip r:embed="rId7" cstate="print"/>
            <a:stretch>
              <a:fillRect/>
            </a:stretch>
          </p:blipFill>
          <p:spPr>
            <a:xfrm>
              <a:off x="18250089" y="10720945"/>
              <a:ext cx="103201" cy="137535"/>
            </a:xfrm>
            <a:prstGeom prst="rect">
              <a:avLst/>
            </a:prstGeom>
          </p:spPr>
        </p:pic>
        <p:pic>
          <p:nvPicPr>
            <p:cNvPr id="11" name="object 15">
              <a:extLst>
                <a:ext uri="{FF2B5EF4-FFF2-40B4-BE49-F238E27FC236}">
                  <a16:creationId xmlns:a16="http://schemas.microsoft.com/office/drawing/2014/main" id="{B7479DA6-0517-07DF-4DD7-C274B4AA0B63}"/>
                </a:ext>
              </a:extLst>
            </p:cNvPr>
            <p:cNvPicPr/>
            <p:nvPr/>
          </p:nvPicPr>
          <p:blipFill>
            <a:blip r:embed="rId8" cstate="print"/>
            <a:stretch>
              <a:fillRect/>
            </a:stretch>
          </p:blipFill>
          <p:spPr>
            <a:xfrm>
              <a:off x="16293188" y="10190702"/>
              <a:ext cx="2214001" cy="442412"/>
            </a:xfrm>
            <a:prstGeom prst="rect">
              <a:avLst/>
            </a:prstGeom>
          </p:spPr>
        </p:pic>
        <p:pic>
          <p:nvPicPr>
            <p:cNvPr id="12" name="object 16">
              <a:extLst>
                <a:ext uri="{FF2B5EF4-FFF2-40B4-BE49-F238E27FC236}">
                  <a16:creationId xmlns:a16="http://schemas.microsoft.com/office/drawing/2014/main" id="{7FA8A6FA-D86E-B967-D915-66D4F19D536E}"/>
                </a:ext>
              </a:extLst>
            </p:cNvPr>
            <p:cNvPicPr/>
            <p:nvPr/>
          </p:nvPicPr>
          <p:blipFill>
            <a:blip r:embed="rId9" cstate="print"/>
            <a:stretch>
              <a:fillRect/>
            </a:stretch>
          </p:blipFill>
          <p:spPr>
            <a:xfrm>
              <a:off x="14936478" y="10173792"/>
              <a:ext cx="1284986" cy="444322"/>
            </a:xfrm>
            <a:prstGeom prst="rect">
              <a:avLst/>
            </a:prstGeom>
          </p:spPr>
        </p:pic>
      </p:grpSp>
      <p:sp>
        <p:nvSpPr>
          <p:cNvPr id="15" name="object 4">
            <a:extLst>
              <a:ext uri="{FF2B5EF4-FFF2-40B4-BE49-F238E27FC236}">
                <a16:creationId xmlns:a16="http://schemas.microsoft.com/office/drawing/2014/main" id="{E5C0A892-7209-9E7A-EDAE-8F602B7AC9D7}"/>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Tree>
    <p:extLst>
      <p:ext uri="{BB962C8B-B14F-4D97-AF65-F5344CB8AC3E}">
        <p14:creationId xmlns:p14="http://schemas.microsoft.com/office/powerpoint/2010/main" val="3220946879"/>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1_Do-si-dos Orange Cookie Background">
    <p:spTree>
      <p:nvGrpSpPr>
        <p:cNvPr id="1" name=""/>
        <p:cNvGrpSpPr/>
        <p:nvPr/>
      </p:nvGrpSpPr>
      <p:grpSpPr>
        <a:xfrm>
          <a:off x="0" y="0"/>
          <a:ext cx="0" cy="0"/>
          <a:chOff x="0" y="0"/>
          <a:chExt cx="0" cy="0"/>
        </a:xfrm>
      </p:grpSpPr>
      <p:pic>
        <p:nvPicPr>
          <p:cNvPr id="4" name="Picture 3" descr="A picture containing food&#10;&#10;Description automatically generated">
            <a:extLst>
              <a:ext uri="{FF2B5EF4-FFF2-40B4-BE49-F238E27FC236}">
                <a16:creationId xmlns:a16="http://schemas.microsoft.com/office/drawing/2014/main" id="{7058D14F-2931-086B-DD27-12BC8AD5D2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489" t="13501" r="17097" b="21687"/>
          <a:stretch/>
        </p:blipFill>
        <p:spPr>
          <a:xfrm>
            <a:off x="1" y="0"/>
            <a:ext cx="12191037" cy="5943182"/>
          </a:xfrm>
          <a:prstGeom prst="rect">
            <a:avLst/>
          </a:prstGeom>
        </p:spPr>
      </p:pic>
      <p:sp>
        <p:nvSpPr>
          <p:cNvPr id="3" name="object 4">
            <a:extLst>
              <a:ext uri="{FF2B5EF4-FFF2-40B4-BE49-F238E27FC236}">
                <a16:creationId xmlns:a16="http://schemas.microsoft.com/office/drawing/2014/main" id="{63F913F8-31DE-57C0-FA37-8A96314D4F56}"/>
              </a:ext>
            </a:extLst>
          </p:cNvPr>
          <p:cNvSpPr/>
          <p:nvPr userDrawn="1"/>
        </p:nvSpPr>
        <p:spPr>
          <a:xfrm>
            <a:off x="0" y="0"/>
            <a:ext cx="6095519" cy="6016630"/>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sp>
        <p:nvSpPr>
          <p:cNvPr id="18" name="Title 1">
            <a:extLst>
              <a:ext uri="{FF2B5EF4-FFF2-40B4-BE49-F238E27FC236}">
                <a16:creationId xmlns:a16="http://schemas.microsoft.com/office/drawing/2014/main" id="{B5B0F0DA-4355-1329-9D00-4DC8AED0FF60}"/>
              </a:ext>
            </a:extLst>
          </p:cNvPr>
          <p:cNvSpPr>
            <a:spLocks noGrp="1"/>
          </p:cNvSpPr>
          <p:nvPr>
            <p:ph type="title"/>
          </p:nvPr>
        </p:nvSpPr>
        <p:spPr>
          <a:xfrm>
            <a:off x="838471" y="841367"/>
            <a:ext cx="5257529" cy="410562"/>
          </a:xfrm>
          <a:prstGeom prst="rect">
            <a:avLst/>
          </a:prstGeom>
        </p:spPr>
        <p:txBody>
          <a:bodyPr/>
          <a:lstStyle>
            <a:lvl1pPr>
              <a:defRPr sz="2668"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9" name="Text Placeholder 3">
            <a:extLst>
              <a:ext uri="{FF2B5EF4-FFF2-40B4-BE49-F238E27FC236}">
                <a16:creationId xmlns:a16="http://schemas.microsoft.com/office/drawing/2014/main" id="{E18E0182-7B22-DCB8-FAA9-6917A23C7F43}"/>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4"/>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4"/>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4"/>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object 4">
            <a:extLst>
              <a:ext uri="{FF2B5EF4-FFF2-40B4-BE49-F238E27FC236}">
                <a16:creationId xmlns:a16="http://schemas.microsoft.com/office/drawing/2014/main" id="{149CF4E2-7812-D465-1709-FC5ADE19D698}"/>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grpSp>
        <p:nvGrpSpPr>
          <p:cNvPr id="21" name="Group 20">
            <a:extLst>
              <a:ext uri="{FF2B5EF4-FFF2-40B4-BE49-F238E27FC236}">
                <a16:creationId xmlns:a16="http://schemas.microsoft.com/office/drawing/2014/main" id="{CA99FDFD-2011-C6F7-3205-6C142D77A1E8}"/>
              </a:ext>
            </a:extLst>
          </p:cNvPr>
          <p:cNvGrpSpPr/>
          <p:nvPr userDrawn="1"/>
        </p:nvGrpSpPr>
        <p:grpSpPr>
          <a:xfrm>
            <a:off x="9057414" y="6169397"/>
            <a:ext cx="2219538" cy="416463"/>
            <a:chOff x="14936478" y="10173792"/>
            <a:chExt cx="3660214" cy="686779"/>
          </a:xfrm>
        </p:grpSpPr>
        <p:grpSp>
          <p:nvGrpSpPr>
            <p:cNvPr id="22" name="object 7">
              <a:extLst>
                <a:ext uri="{FF2B5EF4-FFF2-40B4-BE49-F238E27FC236}">
                  <a16:creationId xmlns:a16="http://schemas.microsoft.com/office/drawing/2014/main" id="{47E59F5A-F01C-48E6-35B9-05BB6D2F8666}"/>
                </a:ext>
              </a:extLst>
            </p:cNvPr>
            <p:cNvGrpSpPr/>
            <p:nvPr/>
          </p:nvGrpSpPr>
          <p:grpSpPr>
            <a:xfrm>
              <a:off x="18403017" y="10718966"/>
              <a:ext cx="193675" cy="141605"/>
              <a:chOff x="18403017" y="10718966"/>
              <a:chExt cx="193675" cy="141605"/>
            </a:xfrm>
          </p:grpSpPr>
          <p:pic>
            <p:nvPicPr>
              <p:cNvPr id="30" name="object 8">
                <a:extLst>
                  <a:ext uri="{FF2B5EF4-FFF2-40B4-BE49-F238E27FC236}">
                    <a16:creationId xmlns:a16="http://schemas.microsoft.com/office/drawing/2014/main" id="{56749815-EAC4-282C-57C7-ED87554416C5}"/>
                  </a:ext>
                </a:extLst>
              </p:cNvPr>
              <p:cNvPicPr/>
              <p:nvPr/>
            </p:nvPicPr>
            <p:blipFill>
              <a:blip r:embed="rId3" cstate="print"/>
              <a:stretch>
                <a:fillRect/>
              </a:stretch>
            </p:blipFill>
            <p:spPr>
              <a:xfrm>
                <a:off x="18519512" y="10785157"/>
                <a:ext cx="76783" cy="75201"/>
              </a:xfrm>
              <a:prstGeom prst="rect">
                <a:avLst/>
              </a:prstGeom>
            </p:spPr>
          </p:pic>
          <p:pic>
            <p:nvPicPr>
              <p:cNvPr id="31" name="object 9">
                <a:extLst>
                  <a:ext uri="{FF2B5EF4-FFF2-40B4-BE49-F238E27FC236}">
                    <a16:creationId xmlns:a16="http://schemas.microsoft.com/office/drawing/2014/main" id="{DA46C5CB-72CC-DC6C-E627-B0E5E406EB4C}"/>
                  </a:ext>
                </a:extLst>
              </p:cNvPr>
              <p:cNvPicPr/>
              <p:nvPr/>
            </p:nvPicPr>
            <p:blipFill>
              <a:blip r:embed="rId4" cstate="print"/>
              <a:stretch>
                <a:fillRect/>
              </a:stretch>
            </p:blipFill>
            <p:spPr>
              <a:xfrm>
                <a:off x="18403017" y="10718966"/>
                <a:ext cx="88049" cy="141388"/>
              </a:xfrm>
              <a:prstGeom prst="rect">
                <a:avLst/>
              </a:prstGeom>
            </p:spPr>
          </p:pic>
        </p:grpSp>
        <p:pic>
          <p:nvPicPr>
            <p:cNvPr id="23" name="object 10">
              <a:extLst>
                <a:ext uri="{FF2B5EF4-FFF2-40B4-BE49-F238E27FC236}">
                  <a16:creationId xmlns:a16="http://schemas.microsoft.com/office/drawing/2014/main" id="{8676A9E7-C903-13A4-BF42-BD2F998CA77A}"/>
                </a:ext>
              </a:extLst>
            </p:cNvPr>
            <p:cNvPicPr/>
            <p:nvPr/>
          </p:nvPicPr>
          <p:blipFill>
            <a:blip r:embed="rId5" cstate="print"/>
            <a:stretch>
              <a:fillRect/>
            </a:stretch>
          </p:blipFill>
          <p:spPr>
            <a:xfrm>
              <a:off x="17610720" y="10720942"/>
              <a:ext cx="98593" cy="137535"/>
            </a:xfrm>
            <a:prstGeom prst="rect">
              <a:avLst/>
            </a:prstGeom>
          </p:spPr>
        </p:pic>
        <p:pic>
          <p:nvPicPr>
            <p:cNvPr id="24" name="object 11">
              <a:extLst>
                <a:ext uri="{FF2B5EF4-FFF2-40B4-BE49-F238E27FC236}">
                  <a16:creationId xmlns:a16="http://schemas.microsoft.com/office/drawing/2014/main" id="{B0928163-1C8B-DFC7-FA1B-4460CBFD2A8F}"/>
                </a:ext>
              </a:extLst>
            </p:cNvPr>
            <p:cNvPicPr/>
            <p:nvPr/>
          </p:nvPicPr>
          <p:blipFill>
            <a:blip r:embed="rId6" cstate="print"/>
            <a:stretch>
              <a:fillRect/>
            </a:stretch>
          </p:blipFill>
          <p:spPr>
            <a:xfrm>
              <a:off x="17758285" y="10720378"/>
              <a:ext cx="127378" cy="138100"/>
            </a:xfrm>
            <a:prstGeom prst="rect">
              <a:avLst/>
            </a:prstGeom>
          </p:spPr>
        </p:pic>
        <p:pic>
          <p:nvPicPr>
            <p:cNvPr id="25" name="object 12">
              <a:extLst>
                <a:ext uri="{FF2B5EF4-FFF2-40B4-BE49-F238E27FC236}">
                  <a16:creationId xmlns:a16="http://schemas.microsoft.com/office/drawing/2014/main" id="{78FB6E91-DF8B-30E1-853A-179BA314856A}"/>
                </a:ext>
              </a:extLst>
            </p:cNvPr>
            <p:cNvPicPr/>
            <p:nvPr/>
          </p:nvPicPr>
          <p:blipFill>
            <a:blip r:embed="rId7" cstate="print"/>
            <a:stretch>
              <a:fillRect/>
            </a:stretch>
          </p:blipFill>
          <p:spPr>
            <a:xfrm>
              <a:off x="17942359" y="10720944"/>
              <a:ext cx="104981" cy="137535"/>
            </a:xfrm>
            <a:prstGeom prst="rect">
              <a:avLst/>
            </a:prstGeom>
          </p:spPr>
        </p:pic>
        <p:sp>
          <p:nvSpPr>
            <p:cNvPr id="26" name="object 13">
              <a:extLst>
                <a:ext uri="{FF2B5EF4-FFF2-40B4-BE49-F238E27FC236}">
                  <a16:creationId xmlns:a16="http://schemas.microsoft.com/office/drawing/2014/main" id="{06D63285-CDF9-0ADF-DFD2-A2335238E9F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7" name="object 14">
              <a:extLst>
                <a:ext uri="{FF2B5EF4-FFF2-40B4-BE49-F238E27FC236}">
                  <a16:creationId xmlns:a16="http://schemas.microsoft.com/office/drawing/2014/main" id="{00D0480D-ED9F-584C-4E1B-9201D3955BD9}"/>
                </a:ext>
              </a:extLst>
            </p:cNvPr>
            <p:cNvPicPr/>
            <p:nvPr/>
          </p:nvPicPr>
          <p:blipFill>
            <a:blip r:embed="rId8" cstate="print"/>
            <a:stretch>
              <a:fillRect/>
            </a:stretch>
          </p:blipFill>
          <p:spPr>
            <a:xfrm>
              <a:off x="18250089" y="10720945"/>
              <a:ext cx="103201" cy="137535"/>
            </a:xfrm>
            <a:prstGeom prst="rect">
              <a:avLst/>
            </a:prstGeom>
          </p:spPr>
        </p:pic>
        <p:pic>
          <p:nvPicPr>
            <p:cNvPr id="28" name="object 15">
              <a:extLst>
                <a:ext uri="{FF2B5EF4-FFF2-40B4-BE49-F238E27FC236}">
                  <a16:creationId xmlns:a16="http://schemas.microsoft.com/office/drawing/2014/main" id="{C6158F34-60A9-48FA-626C-844DF3AE15BA}"/>
                </a:ext>
              </a:extLst>
            </p:cNvPr>
            <p:cNvPicPr/>
            <p:nvPr/>
          </p:nvPicPr>
          <p:blipFill>
            <a:blip r:embed="rId9" cstate="print"/>
            <a:stretch>
              <a:fillRect/>
            </a:stretch>
          </p:blipFill>
          <p:spPr>
            <a:xfrm>
              <a:off x="16293188" y="10190702"/>
              <a:ext cx="2214001" cy="442412"/>
            </a:xfrm>
            <a:prstGeom prst="rect">
              <a:avLst/>
            </a:prstGeom>
          </p:spPr>
        </p:pic>
        <p:pic>
          <p:nvPicPr>
            <p:cNvPr id="29" name="object 16">
              <a:extLst>
                <a:ext uri="{FF2B5EF4-FFF2-40B4-BE49-F238E27FC236}">
                  <a16:creationId xmlns:a16="http://schemas.microsoft.com/office/drawing/2014/main" id="{975DF12A-A3BE-9B0B-7907-46EBE1F49B2D}"/>
                </a:ext>
              </a:extLst>
            </p:cNvPr>
            <p:cNvPicPr/>
            <p:nvPr/>
          </p:nvPicPr>
          <p:blipFill>
            <a:blip r:embed="rId10" cstate="print"/>
            <a:stretch>
              <a:fillRect/>
            </a:stretch>
          </p:blipFill>
          <p:spPr>
            <a:xfrm>
              <a:off x="14936478" y="10173792"/>
              <a:ext cx="1284986" cy="444322"/>
            </a:xfrm>
            <a:prstGeom prst="rect">
              <a:avLst/>
            </a:prstGeom>
          </p:spPr>
        </p:pic>
      </p:grpSp>
    </p:spTree>
    <p:extLst>
      <p:ext uri="{BB962C8B-B14F-4D97-AF65-F5344CB8AC3E}">
        <p14:creationId xmlns:p14="http://schemas.microsoft.com/office/powerpoint/2010/main" val="1682369747"/>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1_Do-si-dos Orange Lef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0"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4">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6"/>
            <a:ext cx="5257529" cy="410562"/>
          </a:xfrm>
          <a:prstGeom prst="rect">
            <a:avLst/>
          </a:prstGeom>
        </p:spPr>
        <p:txBody>
          <a:bodyPr/>
          <a:lstStyle>
            <a:lvl1pPr>
              <a:defRPr sz="2668"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0C296CA1-C6F5-6BB0-E66C-84F3B6F3F1DB}"/>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Tree>
    <p:extLst>
      <p:ext uri="{BB962C8B-B14F-4D97-AF65-F5344CB8AC3E}">
        <p14:creationId xmlns:p14="http://schemas.microsoft.com/office/powerpoint/2010/main" val="3194695149"/>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1_Do-si-dos Orange Righ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6099369"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4">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6373244" y="1857937"/>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6373244" y="841367"/>
            <a:ext cx="5257529" cy="410562"/>
          </a:xfrm>
          <a:prstGeom prst="rect">
            <a:avLst/>
          </a:prstGeom>
        </p:spPr>
        <p:txBody>
          <a:bodyPr/>
          <a:lstStyle>
            <a:lvl1pPr>
              <a:defRPr sz="2668"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4" name="object 4">
            <a:extLst>
              <a:ext uri="{FF2B5EF4-FFF2-40B4-BE49-F238E27FC236}">
                <a16:creationId xmlns:a16="http://schemas.microsoft.com/office/drawing/2014/main" id="{A6468749-DCBE-B5E1-FC0C-C80CE78E2469}"/>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Tree>
    <p:extLst>
      <p:ext uri="{BB962C8B-B14F-4D97-AF65-F5344CB8AC3E}">
        <p14:creationId xmlns:p14="http://schemas.microsoft.com/office/powerpoint/2010/main" val="769914418"/>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1_Do-si-dos Orange Banner">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0" y="1523893"/>
            <a:ext cx="12191037"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4">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62"/>
          </a:xfrm>
          <a:prstGeom prst="rect">
            <a:avLst/>
          </a:prstGeom>
        </p:spPr>
        <p:txBody>
          <a:bodyPr/>
          <a:lstStyle>
            <a:lvl1pPr algn="ctr">
              <a:defRPr sz="2668"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950352"/>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object 4">
            <a:extLst>
              <a:ext uri="{FF2B5EF4-FFF2-40B4-BE49-F238E27FC236}">
                <a16:creationId xmlns:a16="http://schemas.microsoft.com/office/drawing/2014/main" id="{1CD91806-93EE-2F04-F7A8-ACD4E763FE47}"/>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Tree>
    <p:extLst>
      <p:ext uri="{BB962C8B-B14F-4D97-AF65-F5344CB8AC3E}">
        <p14:creationId xmlns:p14="http://schemas.microsoft.com/office/powerpoint/2010/main" val="494273704"/>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1_Do-si-dos Orange Image Banner">
    <p:spTree>
      <p:nvGrpSpPr>
        <p:cNvPr id="1" name=""/>
        <p:cNvGrpSpPr/>
        <p:nvPr/>
      </p:nvGrpSpPr>
      <p:grpSpPr>
        <a:xfrm>
          <a:off x="0" y="0"/>
          <a:ext cx="0" cy="0"/>
          <a:chOff x="0" y="0"/>
          <a:chExt cx="0" cy="0"/>
        </a:xfrm>
      </p:grpSpPr>
      <p:pic>
        <p:nvPicPr>
          <p:cNvPr id="2" name="Picture 1" descr="A picture containing food, fruit, pastry, displayed&#10;&#10;Description automatically generated">
            <a:extLst>
              <a:ext uri="{FF2B5EF4-FFF2-40B4-BE49-F238E27FC236}">
                <a16:creationId xmlns:a16="http://schemas.microsoft.com/office/drawing/2014/main" id="{1C6C708C-9DED-D347-11E4-B133AAA23AC2}"/>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1587389"/>
            <a:ext cx="12191037" cy="4355794"/>
          </a:xfrm>
          <a:prstGeom prst="rect">
            <a:avLst/>
          </a:prstGeom>
        </p:spPr>
      </p:pic>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3"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4"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5"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6"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7"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8"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9"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10"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62"/>
          </a:xfrm>
          <a:prstGeom prst="rect">
            <a:avLst/>
          </a:prstGeom>
        </p:spPr>
        <p:txBody>
          <a:bodyPr/>
          <a:lstStyle>
            <a:lvl1pPr algn="ctr">
              <a:defRPr sz="2668"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1CD91806-93EE-2F04-F7A8-ACD4E763FE47}"/>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
        <p:nvSpPr>
          <p:cNvPr id="31" name="Rectangle 30">
            <a:extLst>
              <a:ext uri="{FF2B5EF4-FFF2-40B4-BE49-F238E27FC236}">
                <a16:creationId xmlns:a16="http://schemas.microsoft.com/office/drawing/2014/main" id="{55729BB6-B42E-BB9C-7307-784C43F09F44}"/>
              </a:ext>
            </a:extLst>
          </p:cNvPr>
          <p:cNvSpPr/>
          <p:nvPr userDrawn="1"/>
        </p:nvSpPr>
        <p:spPr>
          <a:xfrm>
            <a:off x="914327"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2" name="Rectangle 31">
            <a:extLst>
              <a:ext uri="{FF2B5EF4-FFF2-40B4-BE49-F238E27FC236}">
                <a16:creationId xmlns:a16="http://schemas.microsoft.com/office/drawing/2014/main" id="{CA845B9A-EE38-FABD-2C8D-3D338BD1D298}"/>
              </a:ext>
            </a:extLst>
          </p:cNvPr>
          <p:cNvSpPr/>
          <p:nvPr userDrawn="1"/>
        </p:nvSpPr>
        <p:spPr>
          <a:xfrm>
            <a:off x="4402444"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3" name="Rectangle 32">
            <a:extLst>
              <a:ext uri="{FF2B5EF4-FFF2-40B4-BE49-F238E27FC236}">
                <a16:creationId xmlns:a16="http://schemas.microsoft.com/office/drawing/2014/main" id="{800AB4BB-5F25-4887-935D-26BE05FC56A9}"/>
              </a:ext>
            </a:extLst>
          </p:cNvPr>
          <p:cNvSpPr/>
          <p:nvPr userDrawn="1"/>
        </p:nvSpPr>
        <p:spPr>
          <a:xfrm>
            <a:off x="7890561"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4" name="Text Placeholder 3">
            <a:extLst>
              <a:ext uri="{FF2B5EF4-FFF2-40B4-BE49-F238E27FC236}">
                <a16:creationId xmlns:a16="http://schemas.microsoft.com/office/drawing/2014/main" id="{EC014642-BFFD-4096-FC82-3ABEC1A57787}"/>
              </a:ext>
            </a:extLst>
          </p:cNvPr>
          <p:cNvSpPr>
            <a:spLocks noGrp="1"/>
          </p:cNvSpPr>
          <p:nvPr>
            <p:ph type="body" sz="quarter" idx="10"/>
          </p:nvPr>
        </p:nvSpPr>
        <p:spPr>
          <a:xfrm>
            <a:off x="1198022" y="2412430"/>
            <a:ext cx="2772441" cy="1436996"/>
          </a:xfrm>
          <a:prstGeom prst="rect">
            <a:avLst/>
          </a:prstGeom>
        </p:spPr>
        <p:txBody>
          <a:bodyPr/>
          <a:lstStyle>
            <a:lvl1pPr>
              <a:defRPr sz="1940"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4"/>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4"/>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4"/>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3">
            <a:extLst>
              <a:ext uri="{FF2B5EF4-FFF2-40B4-BE49-F238E27FC236}">
                <a16:creationId xmlns:a16="http://schemas.microsoft.com/office/drawing/2014/main" id="{A05B87A5-BFED-99D9-4840-369E1F9AC9EA}"/>
              </a:ext>
            </a:extLst>
          </p:cNvPr>
          <p:cNvSpPr>
            <a:spLocks noGrp="1"/>
          </p:cNvSpPr>
          <p:nvPr>
            <p:ph type="body" sz="quarter" idx="11"/>
          </p:nvPr>
        </p:nvSpPr>
        <p:spPr>
          <a:xfrm>
            <a:off x="4705481" y="2412430"/>
            <a:ext cx="2772441" cy="1436996"/>
          </a:xfrm>
          <a:prstGeom prst="rect">
            <a:avLst/>
          </a:prstGeom>
        </p:spPr>
        <p:txBody>
          <a:bodyPr/>
          <a:lstStyle>
            <a:lvl1pPr>
              <a:defRPr sz="1940"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4"/>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4"/>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4"/>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3">
            <a:extLst>
              <a:ext uri="{FF2B5EF4-FFF2-40B4-BE49-F238E27FC236}">
                <a16:creationId xmlns:a16="http://schemas.microsoft.com/office/drawing/2014/main" id="{31177C44-6048-76CB-2DE7-E29C650BADE3}"/>
              </a:ext>
            </a:extLst>
          </p:cNvPr>
          <p:cNvSpPr>
            <a:spLocks noGrp="1"/>
          </p:cNvSpPr>
          <p:nvPr>
            <p:ph type="body" sz="quarter" idx="12"/>
          </p:nvPr>
        </p:nvSpPr>
        <p:spPr>
          <a:xfrm>
            <a:off x="8200046" y="2412430"/>
            <a:ext cx="2772441" cy="1436996"/>
          </a:xfrm>
          <a:prstGeom prst="rect">
            <a:avLst/>
          </a:prstGeom>
        </p:spPr>
        <p:txBody>
          <a:bodyPr/>
          <a:lstStyle>
            <a:lvl1pPr>
              <a:defRPr sz="1940" b="1">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4"/>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4"/>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4"/>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4570403"/>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1_Do-si-dos Orange Full">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0" y="0"/>
            <a:ext cx="12192000" cy="5943279"/>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4">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7"/>
            <a:ext cx="5257529" cy="410562"/>
          </a:xfrm>
          <a:prstGeom prst="rect">
            <a:avLst/>
          </a:prstGeom>
        </p:spPr>
        <p:txBody>
          <a:bodyPr/>
          <a:lstStyle>
            <a:lvl1pPr>
              <a:defRPr sz="2668"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90F58338-626B-0999-211D-48FE5A20AA56}"/>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4"/>
            </a:solidFill>
          </a:ln>
        </p:spPr>
        <p:txBody>
          <a:bodyPr wrap="square" lIns="0" tIns="0" rIns="0" bIns="0" rtlCol="0"/>
          <a:lstStyle/>
          <a:p>
            <a:endParaRPr sz="1092"/>
          </a:p>
        </p:txBody>
      </p:sp>
    </p:spTree>
    <p:extLst>
      <p:ext uri="{BB962C8B-B14F-4D97-AF65-F5344CB8AC3E}">
        <p14:creationId xmlns:p14="http://schemas.microsoft.com/office/powerpoint/2010/main" val="3728606151"/>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1_Tagalongs Red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40DAE-57BF-F633-1313-A605214C66C2}"/>
              </a:ext>
            </a:extLst>
          </p:cNvPr>
          <p:cNvSpPr>
            <a:spLocks noGrp="1"/>
          </p:cNvSpPr>
          <p:nvPr>
            <p:ph type="title"/>
          </p:nvPr>
        </p:nvSpPr>
        <p:spPr>
          <a:xfrm>
            <a:off x="838471" y="841367"/>
            <a:ext cx="5257529" cy="410562"/>
          </a:xfrm>
          <a:prstGeom prst="rect">
            <a:avLst/>
          </a:prstGeom>
        </p:spPr>
        <p:txBody>
          <a:bodyPr/>
          <a:lstStyle>
            <a:lvl1pPr>
              <a:defRPr sz="2668"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A10723E7-65D8-5020-0700-23BED051C1DA}"/>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3"/>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3"/>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3"/>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3"/>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5E6A79B8-429C-010D-B52C-895AEED72F97}"/>
              </a:ext>
            </a:extLst>
          </p:cNvPr>
          <p:cNvGrpSpPr/>
          <p:nvPr userDrawn="1"/>
        </p:nvGrpSpPr>
        <p:grpSpPr>
          <a:xfrm>
            <a:off x="9057414" y="6169397"/>
            <a:ext cx="2219538" cy="416463"/>
            <a:chOff x="14936478" y="10173792"/>
            <a:chExt cx="3660214" cy="686779"/>
          </a:xfrm>
        </p:grpSpPr>
        <p:grpSp>
          <p:nvGrpSpPr>
            <p:cNvPr id="5" name="object 7">
              <a:extLst>
                <a:ext uri="{FF2B5EF4-FFF2-40B4-BE49-F238E27FC236}">
                  <a16:creationId xmlns:a16="http://schemas.microsoft.com/office/drawing/2014/main" id="{E5FC2452-3930-E12D-7E96-0AD10BE04F68}"/>
                </a:ext>
              </a:extLst>
            </p:cNvPr>
            <p:cNvGrpSpPr/>
            <p:nvPr/>
          </p:nvGrpSpPr>
          <p:grpSpPr>
            <a:xfrm>
              <a:off x="18403017" y="10718966"/>
              <a:ext cx="193675" cy="141605"/>
              <a:chOff x="18403017" y="10718966"/>
              <a:chExt cx="193675" cy="141605"/>
            </a:xfrm>
          </p:grpSpPr>
          <p:pic>
            <p:nvPicPr>
              <p:cNvPr id="13" name="object 8">
                <a:extLst>
                  <a:ext uri="{FF2B5EF4-FFF2-40B4-BE49-F238E27FC236}">
                    <a16:creationId xmlns:a16="http://schemas.microsoft.com/office/drawing/2014/main" id="{1FDCF39A-BAE1-4284-9216-F25AECD0EA3A}"/>
                  </a:ext>
                </a:extLst>
              </p:cNvPr>
              <p:cNvPicPr/>
              <p:nvPr/>
            </p:nvPicPr>
            <p:blipFill>
              <a:blip r:embed="rId2" cstate="print"/>
              <a:stretch>
                <a:fillRect/>
              </a:stretch>
            </p:blipFill>
            <p:spPr>
              <a:xfrm>
                <a:off x="18519512" y="10785157"/>
                <a:ext cx="76783" cy="75201"/>
              </a:xfrm>
              <a:prstGeom prst="rect">
                <a:avLst/>
              </a:prstGeom>
            </p:spPr>
          </p:pic>
          <p:pic>
            <p:nvPicPr>
              <p:cNvPr id="14" name="object 9">
                <a:extLst>
                  <a:ext uri="{FF2B5EF4-FFF2-40B4-BE49-F238E27FC236}">
                    <a16:creationId xmlns:a16="http://schemas.microsoft.com/office/drawing/2014/main" id="{89C78F94-CE60-10D8-07E5-9DD8A1CBF605}"/>
                  </a:ext>
                </a:extLst>
              </p:cNvPr>
              <p:cNvPicPr/>
              <p:nvPr/>
            </p:nvPicPr>
            <p:blipFill>
              <a:blip r:embed="rId3" cstate="print"/>
              <a:stretch>
                <a:fillRect/>
              </a:stretch>
            </p:blipFill>
            <p:spPr>
              <a:xfrm>
                <a:off x="18403017" y="10718966"/>
                <a:ext cx="88049" cy="141388"/>
              </a:xfrm>
              <a:prstGeom prst="rect">
                <a:avLst/>
              </a:prstGeom>
            </p:spPr>
          </p:pic>
        </p:grpSp>
        <p:pic>
          <p:nvPicPr>
            <p:cNvPr id="6" name="object 10">
              <a:extLst>
                <a:ext uri="{FF2B5EF4-FFF2-40B4-BE49-F238E27FC236}">
                  <a16:creationId xmlns:a16="http://schemas.microsoft.com/office/drawing/2014/main" id="{3FE8A44A-54A7-0CF2-79FE-D83667CA1D1A}"/>
                </a:ext>
              </a:extLst>
            </p:cNvPr>
            <p:cNvPicPr/>
            <p:nvPr/>
          </p:nvPicPr>
          <p:blipFill>
            <a:blip r:embed="rId4" cstate="print"/>
            <a:stretch>
              <a:fillRect/>
            </a:stretch>
          </p:blipFill>
          <p:spPr>
            <a:xfrm>
              <a:off x="17610720" y="10720942"/>
              <a:ext cx="98593" cy="137535"/>
            </a:xfrm>
            <a:prstGeom prst="rect">
              <a:avLst/>
            </a:prstGeom>
          </p:spPr>
        </p:pic>
        <p:pic>
          <p:nvPicPr>
            <p:cNvPr id="7" name="object 11">
              <a:extLst>
                <a:ext uri="{FF2B5EF4-FFF2-40B4-BE49-F238E27FC236}">
                  <a16:creationId xmlns:a16="http://schemas.microsoft.com/office/drawing/2014/main" id="{23220B62-7CCA-6FFB-A383-72B3AF5AFE34}"/>
                </a:ext>
              </a:extLst>
            </p:cNvPr>
            <p:cNvPicPr/>
            <p:nvPr/>
          </p:nvPicPr>
          <p:blipFill>
            <a:blip r:embed="rId5" cstate="print"/>
            <a:stretch>
              <a:fillRect/>
            </a:stretch>
          </p:blipFill>
          <p:spPr>
            <a:xfrm>
              <a:off x="17758285" y="10720378"/>
              <a:ext cx="127378" cy="138100"/>
            </a:xfrm>
            <a:prstGeom prst="rect">
              <a:avLst/>
            </a:prstGeom>
          </p:spPr>
        </p:pic>
        <p:pic>
          <p:nvPicPr>
            <p:cNvPr id="8" name="object 12">
              <a:extLst>
                <a:ext uri="{FF2B5EF4-FFF2-40B4-BE49-F238E27FC236}">
                  <a16:creationId xmlns:a16="http://schemas.microsoft.com/office/drawing/2014/main" id="{C614C83B-7C95-C274-33DB-B1FA9C5B0BFA}"/>
                </a:ext>
              </a:extLst>
            </p:cNvPr>
            <p:cNvPicPr/>
            <p:nvPr/>
          </p:nvPicPr>
          <p:blipFill>
            <a:blip r:embed="rId6" cstate="print"/>
            <a:stretch>
              <a:fillRect/>
            </a:stretch>
          </p:blipFill>
          <p:spPr>
            <a:xfrm>
              <a:off x="17942359" y="10720944"/>
              <a:ext cx="104981" cy="137535"/>
            </a:xfrm>
            <a:prstGeom prst="rect">
              <a:avLst/>
            </a:prstGeom>
          </p:spPr>
        </p:pic>
        <p:sp>
          <p:nvSpPr>
            <p:cNvPr id="9" name="object 13">
              <a:extLst>
                <a:ext uri="{FF2B5EF4-FFF2-40B4-BE49-F238E27FC236}">
                  <a16:creationId xmlns:a16="http://schemas.microsoft.com/office/drawing/2014/main" id="{31B9C906-2892-804E-0158-9605D2CA582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0" name="object 14">
              <a:extLst>
                <a:ext uri="{FF2B5EF4-FFF2-40B4-BE49-F238E27FC236}">
                  <a16:creationId xmlns:a16="http://schemas.microsoft.com/office/drawing/2014/main" id="{988E067F-B579-E1CB-CB78-791AA2AC0B33}"/>
                </a:ext>
              </a:extLst>
            </p:cNvPr>
            <p:cNvPicPr/>
            <p:nvPr/>
          </p:nvPicPr>
          <p:blipFill>
            <a:blip r:embed="rId7" cstate="print"/>
            <a:stretch>
              <a:fillRect/>
            </a:stretch>
          </p:blipFill>
          <p:spPr>
            <a:xfrm>
              <a:off x="18250089" y="10720945"/>
              <a:ext cx="103201" cy="137535"/>
            </a:xfrm>
            <a:prstGeom prst="rect">
              <a:avLst/>
            </a:prstGeom>
          </p:spPr>
        </p:pic>
        <p:pic>
          <p:nvPicPr>
            <p:cNvPr id="11" name="object 15">
              <a:extLst>
                <a:ext uri="{FF2B5EF4-FFF2-40B4-BE49-F238E27FC236}">
                  <a16:creationId xmlns:a16="http://schemas.microsoft.com/office/drawing/2014/main" id="{B7479DA6-0517-07DF-4DD7-C274B4AA0B63}"/>
                </a:ext>
              </a:extLst>
            </p:cNvPr>
            <p:cNvPicPr/>
            <p:nvPr/>
          </p:nvPicPr>
          <p:blipFill>
            <a:blip r:embed="rId8" cstate="print"/>
            <a:stretch>
              <a:fillRect/>
            </a:stretch>
          </p:blipFill>
          <p:spPr>
            <a:xfrm>
              <a:off x="16293188" y="10190702"/>
              <a:ext cx="2214001" cy="442412"/>
            </a:xfrm>
            <a:prstGeom prst="rect">
              <a:avLst/>
            </a:prstGeom>
          </p:spPr>
        </p:pic>
        <p:pic>
          <p:nvPicPr>
            <p:cNvPr id="12" name="object 16">
              <a:extLst>
                <a:ext uri="{FF2B5EF4-FFF2-40B4-BE49-F238E27FC236}">
                  <a16:creationId xmlns:a16="http://schemas.microsoft.com/office/drawing/2014/main" id="{7FA8A6FA-D86E-B967-D915-66D4F19D536E}"/>
                </a:ext>
              </a:extLst>
            </p:cNvPr>
            <p:cNvPicPr/>
            <p:nvPr/>
          </p:nvPicPr>
          <p:blipFill>
            <a:blip r:embed="rId9" cstate="print"/>
            <a:stretch>
              <a:fillRect/>
            </a:stretch>
          </p:blipFill>
          <p:spPr>
            <a:xfrm>
              <a:off x="14936478" y="10173792"/>
              <a:ext cx="1284986" cy="444322"/>
            </a:xfrm>
            <a:prstGeom prst="rect">
              <a:avLst/>
            </a:prstGeom>
          </p:spPr>
        </p:pic>
      </p:grpSp>
      <p:sp>
        <p:nvSpPr>
          <p:cNvPr id="15" name="object 4">
            <a:extLst>
              <a:ext uri="{FF2B5EF4-FFF2-40B4-BE49-F238E27FC236}">
                <a16:creationId xmlns:a16="http://schemas.microsoft.com/office/drawing/2014/main" id="{E5C0A892-7209-9E7A-EDAE-8F602B7AC9D7}"/>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spTree>
    <p:extLst>
      <p:ext uri="{BB962C8B-B14F-4D97-AF65-F5344CB8AC3E}">
        <p14:creationId xmlns:p14="http://schemas.microsoft.com/office/powerpoint/2010/main" val="1432662345"/>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1_Tagalongs Red Lef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0"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3">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6"/>
            <a:ext cx="5257529" cy="410562"/>
          </a:xfrm>
          <a:prstGeom prst="rect">
            <a:avLst/>
          </a:prstGeom>
        </p:spPr>
        <p:txBody>
          <a:bodyPr/>
          <a:lstStyle>
            <a:lvl1pPr>
              <a:defRPr sz="2668"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0C296CA1-C6F5-6BB0-E66C-84F3B6F3F1DB}"/>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spTree>
    <p:extLst>
      <p:ext uri="{BB962C8B-B14F-4D97-AF65-F5344CB8AC3E}">
        <p14:creationId xmlns:p14="http://schemas.microsoft.com/office/powerpoint/2010/main" val="2631178187"/>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1_Tagalongs Red Right">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6099369" y="1523893"/>
            <a:ext cx="6096000"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3">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6373244" y="1857937"/>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6373244" y="841367"/>
            <a:ext cx="5257529" cy="410562"/>
          </a:xfrm>
          <a:prstGeom prst="rect">
            <a:avLst/>
          </a:prstGeom>
        </p:spPr>
        <p:txBody>
          <a:bodyPr/>
          <a:lstStyle>
            <a:lvl1pPr>
              <a:defRPr sz="2668"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4" name="object 4">
            <a:extLst>
              <a:ext uri="{FF2B5EF4-FFF2-40B4-BE49-F238E27FC236}">
                <a16:creationId xmlns:a16="http://schemas.microsoft.com/office/drawing/2014/main" id="{A6468749-DCBE-B5E1-FC0C-C80CE78E2469}"/>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spTree>
    <p:extLst>
      <p:ext uri="{BB962C8B-B14F-4D97-AF65-F5344CB8AC3E}">
        <p14:creationId xmlns:p14="http://schemas.microsoft.com/office/powerpoint/2010/main" val="461900418"/>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4_Trefoil Blue Cookie Background">
    <p:spTree>
      <p:nvGrpSpPr>
        <p:cNvPr id="1" name=""/>
        <p:cNvGrpSpPr/>
        <p:nvPr/>
      </p:nvGrpSpPr>
      <p:grpSpPr>
        <a:xfrm>
          <a:off x="0" y="0"/>
          <a:ext cx="0" cy="0"/>
          <a:chOff x="0" y="0"/>
          <a:chExt cx="0" cy="0"/>
        </a:xfrm>
      </p:grpSpPr>
      <p:pic>
        <p:nvPicPr>
          <p:cNvPr id="4" name="Picture 3" descr="A picture containing indoor&#10;&#10;Description automatically generated">
            <a:extLst>
              <a:ext uri="{FF2B5EF4-FFF2-40B4-BE49-F238E27FC236}">
                <a16:creationId xmlns:a16="http://schemas.microsoft.com/office/drawing/2014/main" id="{D9E4C3B8-47BA-228B-8C5C-84C4F3A2290E}"/>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1037" cy="5959700"/>
          </a:xfrm>
          <a:prstGeom prst="rect">
            <a:avLst/>
          </a:prstGeom>
        </p:spPr>
      </p:pic>
      <p:sp>
        <p:nvSpPr>
          <p:cNvPr id="3" name="object 4">
            <a:extLst>
              <a:ext uri="{FF2B5EF4-FFF2-40B4-BE49-F238E27FC236}">
                <a16:creationId xmlns:a16="http://schemas.microsoft.com/office/drawing/2014/main" id="{63F913F8-31DE-57C0-FA37-8A96314D4F56}"/>
              </a:ext>
            </a:extLst>
          </p:cNvPr>
          <p:cNvSpPr/>
          <p:nvPr userDrawn="1"/>
        </p:nvSpPr>
        <p:spPr>
          <a:xfrm>
            <a:off x="0" y="0"/>
            <a:ext cx="6095519" cy="5943472"/>
          </a:xfrm>
          <a:custGeom>
            <a:avLst/>
            <a:gdLst/>
            <a:ahLst/>
            <a:cxnLst/>
            <a:rect l="l" t="t" r="r" b="b"/>
            <a:pathLst>
              <a:path w="10052050" h="9801225">
                <a:moveTo>
                  <a:pt x="10052049" y="0"/>
                </a:moveTo>
                <a:lnTo>
                  <a:pt x="0" y="0"/>
                </a:lnTo>
                <a:lnTo>
                  <a:pt x="0" y="9800748"/>
                </a:lnTo>
                <a:lnTo>
                  <a:pt x="10052049" y="9800748"/>
                </a:lnTo>
                <a:lnTo>
                  <a:pt x="10052049" y="0"/>
                </a:lnTo>
                <a:close/>
              </a:path>
            </a:pathLst>
          </a:custGeom>
          <a:solidFill>
            <a:srgbClr val="FFFFFF">
              <a:alpha val="89999"/>
            </a:srgbClr>
          </a:solidFill>
        </p:spPr>
        <p:txBody>
          <a:bodyPr wrap="square" lIns="0" tIns="0" rIns="0" bIns="0" rtlCol="0"/>
          <a:lstStyle/>
          <a:p>
            <a:endParaRPr sz="1092"/>
          </a:p>
        </p:txBody>
      </p:sp>
      <p:sp>
        <p:nvSpPr>
          <p:cNvPr id="18" name="Title 1">
            <a:extLst>
              <a:ext uri="{FF2B5EF4-FFF2-40B4-BE49-F238E27FC236}">
                <a16:creationId xmlns:a16="http://schemas.microsoft.com/office/drawing/2014/main" id="{B5B0F0DA-4355-1329-9D00-4DC8AED0FF60}"/>
              </a:ext>
            </a:extLst>
          </p:cNvPr>
          <p:cNvSpPr>
            <a:spLocks noGrp="1"/>
          </p:cNvSpPr>
          <p:nvPr>
            <p:ph type="title"/>
          </p:nvPr>
        </p:nvSpPr>
        <p:spPr>
          <a:xfrm>
            <a:off x="838471" y="841367"/>
            <a:ext cx="5257529" cy="410562"/>
          </a:xfrm>
          <a:prstGeom prst="rect">
            <a:avLst/>
          </a:prstGeom>
        </p:spPr>
        <p:txBody>
          <a:bodyPr/>
          <a:lstStyle>
            <a:lvl1pPr>
              <a:defRPr sz="2668"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9" name="Text Placeholder 3">
            <a:extLst>
              <a:ext uri="{FF2B5EF4-FFF2-40B4-BE49-F238E27FC236}">
                <a16:creationId xmlns:a16="http://schemas.microsoft.com/office/drawing/2014/main" id="{E18E0182-7B22-DCB8-FAA9-6917A23C7F43}"/>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3"/>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3"/>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3"/>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3"/>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object 4">
            <a:extLst>
              <a:ext uri="{FF2B5EF4-FFF2-40B4-BE49-F238E27FC236}">
                <a16:creationId xmlns:a16="http://schemas.microsoft.com/office/drawing/2014/main" id="{149CF4E2-7812-D465-1709-FC5ADE19D698}"/>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grpSp>
        <p:nvGrpSpPr>
          <p:cNvPr id="21" name="Group 20">
            <a:extLst>
              <a:ext uri="{FF2B5EF4-FFF2-40B4-BE49-F238E27FC236}">
                <a16:creationId xmlns:a16="http://schemas.microsoft.com/office/drawing/2014/main" id="{CA99FDFD-2011-C6F7-3205-6C142D77A1E8}"/>
              </a:ext>
            </a:extLst>
          </p:cNvPr>
          <p:cNvGrpSpPr/>
          <p:nvPr userDrawn="1"/>
        </p:nvGrpSpPr>
        <p:grpSpPr>
          <a:xfrm>
            <a:off x="9057414" y="6169397"/>
            <a:ext cx="2219538" cy="416463"/>
            <a:chOff x="14936478" y="10173792"/>
            <a:chExt cx="3660214" cy="686779"/>
          </a:xfrm>
        </p:grpSpPr>
        <p:grpSp>
          <p:nvGrpSpPr>
            <p:cNvPr id="22" name="object 7">
              <a:extLst>
                <a:ext uri="{FF2B5EF4-FFF2-40B4-BE49-F238E27FC236}">
                  <a16:creationId xmlns:a16="http://schemas.microsoft.com/office/drawing/2014/main" id="{47E59F5A-F01C-48E6-35B9-05BB6D2F8666}"/>
                </a:ext>
              </a:extLst>
            </p:cNvPr>
            <p:cNvGrpSpPr/>
            <p:nvPr/>
          </p:nvGrpSpPr>
          <p:grpSpPr>
            <a:xfrm>
              <a:off x="18403017" y="10718966"/>
              <a:ext cx="193675" cy="141605"/>
              <a:chOff x="18403017" y="10718966"/>
              <a:chExt cx="193675" cy="141605"/>
            </a:xfrm>
          </p:grpSpPr>
          <p:pic>
            <p:nvPicPr>
              <p:cNvPr id="30" name="object 8">
                <a:extLst>
                  <a:ext uri="{FF2B5EF4-FFF2-40B4-BE49-F238E27FC236}">
                    <a16:creationId xmlns:a16="http://schemas.microsoft.com/office/drawing/2014/main" id="{56749815-EAC4-282C-57C7-ED87554416C5}"/>
                  </a:ext>
                </a:extLst>
              </p:cNvPr>
              <p:cNvPicPr/>
              <p:nvPr/>
            </p:nvPicPr>
            <p:blipFill>
              <a:blip r:embed="rId3" cstate="print"/>
              <a:stretch>
                <a:fillRect/>
              </a:stretch>
            </p:blipFill>
            <p:spPr>
              <a:xfrm>
                <a:off x="18519512" y="10785157"/>
                <a:ext cx="76783" cy="75201"/>
              </a:xfrm>
              <a:prstGeom prst="rect">
                <a:avLst/>
              </a:prstGeom>
            </p:spPr>
          </p:pic>
          <p:pic>
            <p:nvPicPr>
              <p:cNvPr id="31" name="object 9">
                <a:extLst>
                  <a:ext uri="{FF2B5EF4-FFF2-40B4-BE49-F238E27FC236}">
                    <a16:creationId xmlns:a16="http://schemas.microsoft.com/office/drawing/2014/main" id="{DA46C5CB-72CC-DC6C-E627-B0E5E406EB4C}"/>
                  </a:ext>
                </a:extLst>
              </p:cNvPr>
              <p:cNvPicPr/>
              <p:nvPr/>
            </p:nvPicPr>
            <p:blipFill>
              <a:blip r:embed="rId4" cstate="print"/>
              <a:stretch>
                <a:fillRect/>
              </a:stretch>
            </p:blipFill>
            <p:spPr>
              <a:xfrm>
                <a:off x="18403017" y="10718966"/>
                <a:ext cx="88049" cy="141388"/>
              </a:xfrm>
              <a:prstGeom prst="rect">
                <a:avLst/>
              </a:prstGeom>
            </p:spPr>
          </p:pic>
        </p:grpSp>
        <p:pic>
          <p:nvPicPr>
            <p:cNvPr id="23" name="object 10">
              <a:extLst>
                <a:ext uri="{FF2B5EF4-FFF2-40B4-BE49-F238E27FC236}">
                  <a16:creationId xmlns:a16="http://schemas.microsoft.com/office/drawing/2014/main" id="{8676A9E7-C903-13A4-BF42-BD2F998CA77A}"/>
                </a:ext>
              </a:extLst>
            </p:cNvPr>
            <p:cNvPicPr/>
            <p:nvPr/>
          </p:nvPicPr>
          <p:blipFill>
            <a:blip r:embed="rId5" cstate="print"/>
            <a:stretch>
              <a:fillRect/>
            </a:stretch>
          </p:blipFill>
          <p:spPr>
            <a:xfrm>
              <a:off x="17610720" y="10720942"/>
              <a:ext cx="98593" cy="137535"/>
            </a:xfrm>
            <a:prstGeom prst="rect">
              <a:avLst/>
            </a:prstGeom>
          </p:spPr>
        </p:pic>
        <p:pic>
          <p:nvPicPr>
            <p:cNvPr id="24" name="object 11">
              <a:extLst>
                <a:ext uri="{FF2B5EF4-FFF2-40B4-BE49-F238E27FC236}">
                  <a16:creationId xmlns:a16="http://schemas.microsoft.com/office/drawing/2014/main" id="{B0928163-1C8B-DFC7-FA1B-4460CBFD2A8F}"/>
                </a:ext>
              </a:extLst>
            </p:cNvPr>
            <p:cNvPicPr/>
            <p:nvPr/>
          </p:nvPicPr>
          <p:blipFill>
            <a:blip r:embed="rId6" cstate="print"/>
            <a:stretch>
              <a:fillRect/>
            </a:stretch>
          </p:blipFill>
          <p:spPr>
            <a:xfrm>
              <a:off x="17758285" y="10720378"/>
              <a:ext cx="127378" cy="138100"/>
            </a:xfrm>
            <a:prstGeom prst="rect">
              <a:avLst/>
            </a:prstGeom>
          </p:spPr>
        </p:pic>
        <p:pic>
          <p:nvPicPr>
            <p:cNvPr id="25" name="object 12">
              <a:extLst>
                <a:ext uri="{FF2B5EF4-FFF2-40B4-BE49-F238E27FC236}">
                  <a16:creationId xmlns:a16="http://schemas.microsoft.com/office/drawing/2014/main" id="{78FB6E91-DF8B-30E1-853A-179BA314856A}"/>
                </a:ext>
              </a:extLst>
            </p:cNvPr>
            <p:cNvPicPr/>
            <p:nvPr/>
          </p:nvPicPr>
          <p:blipFill>
            <a:blip r:embed="rId7" cstate="print"/>
            <a:stretch>
              <a:fillRect/>
            </a:stretch>
          </p:blipFill>
          <p:spPr>
            <a:xfrm>
              <a:off x="17942359" y="10720944"/>
              <a:ext cx="104981" cy="137535"/>
            </a:xfrm>
            <a:prstGeom prst="rect">
              <a:avLst/>
            </a:prstGeom>
          </p:spPr>
        </p:pic>
        <p:sp>
          <p:nvSpPr>
            <p:cNvPr id="26" name="object 13">
              <a:extLst>
                <a:ext uri="{FF2B5EF4-FFF2-40B4-BE49-F238E27FC236}">
                  <a16:creationId xmlns:a16="http://schemas.microsoft.com/office/drawing/2014/main" id="{06D63285-CDF9-0ADF-DFD2-A2335238E9FA}"/>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27" name="object 14">
              <a:extLst>
                <a:ext uri="{FF2B5EF4-FFF2-40B4-BE49-F238E27FC236}">
                  <a16:creationId xmlns:a16="http://schemas.microsoft.com/office/drawing/2014/main" id="{00D0480D-ED9F-584C-4E1B-9201D3955BD9}"/>
                </a:ext>
              </a:extLst>
            </p:cNvPr>
            <p:cNvPicPr/>
            <p:nvPr/>
          </p:nvPicPr>
          <p:blipFill>
            <a:blip r:embed="rId8" cstate="print"/>
            <a:stretch>
              <a:fillRect/>
            </a:stretch>
          </p:blipFill>
          <p:spPr>
            <a:xfrm>
              <a:off x="18250089" y="10720945"/>
              <a:ext cx="103201" cy="137535"/>
            </a:xfrm>
            <a:prstGeom prst="rect">
              <a:avLst/>
            </a:prstGeom>
          </p:spPr>
        </p:pic>
        <p:pic>
          <p:nvPicPr>
            <p:cNvPr id="28" name="object 15">
              <a:extLst>
                <a:ext uri="{FF2B5EF4-FFF2-40B4-BE49-F238E27FC236}">
                  <a16:creationId xmlns:a16="http://schemas.microsoft.com/office/drawing/2014/main" id="{C6158F34-60A9-48FA-626C-844DF3AE15BA}"/>
                </a:ext>
              </a:extLst>
            </p:cNvPr>
            <p:cNvPicPr/>
            <p:nvPr/>
          </p:nvPicPr>
          <p:blipFill>
            <a:blip r:embed="rId9" cstate="print"/>
            <a:stretch>
              <a:fillRect/>
            </a:stretch>
          </p:blipFill>
          <p:spPr>
            <a:xfrm>
              <a:off x="16293188" y="10190702"/>
              <a:ext cx="2214001" cy="442412"/>
            </a:xfrm>
            <a:prstGeom prst="rect">
              <a:avLst/>
            </a:prstGeom>
          </p:spPr>
        </p:pic>
        <p:pic>
          <p:nvPicPr>
            <p:cNvPr id="29" name="object 16">
              <a:extLst>
                <a:ext uri="{FF2B5EF4-FFF2-40B4-BE49-F238E27FC236}">
                  <a16:creationId xmlns:a16="http://schemas.microsoft.com/office/drawing/2014/main" id="{975DF12A-A3BE-9B0B-7907-46EBE1F49B2D}"/>
                </a:ext>
              </a:extLst>
            </p:cNvPr>
            <p:cNvPicPr/>
            <p:nvPr/>
          </p:nvPicPr>
          <p:blipFill>
            <a:blip r:embed="rId10" cstate="print"/>
            <a:stretch>
              <a:fillRect/>
            </a:stretch>
          </p:blipFill>
          <p:spPr>
            <a:xfrm>
              <a:off x="14936478" y="10173792"/>
              <a:ext cx="1284986" cy="444322"/>
            </a:xfrm>
            <a:prstGeom prst="rect">
              <a:avLst/>
            </a:prstGeom>
          </p:spPr>
        </p:pic>
      </p:grpSp>
    </p:spTree>
    <p:extLst>
      <p:ext uri="{BB962C8B-B14F-4D97-AF65-F5344CB8AC3E}">
        <p14:creationId xmlns:p14="http://schemas.microsoft.com/office/powerpoint/2010/main" val="147597539"/>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1_Tagalongs Red Banner">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0" y="1523893"/>
            <a:ext cx="12191037" cy="4419386"/>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3">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62"/>
          </a:xfrm>
          <a:prstGeom prst="rect">
            <a:avLst/>
          </a:prstGeom>
        </p:spPr>
        <p:txBody>
          <a:bodyPr/>
          <a:lstStyle>
            <a:lvl1pPr algn="ctr">
              <a:defRPr sz="2668"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950352"/>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object 4">
            <a:extLst>
              <a:ext uri="{FF2B5EF4-FFF2-40B4-BE49-F238E27FC236}">
                <a16:creationId xmlns:a16="http://schemas.microsoft.com/office/drawing/2014/main" id="{1CD91806-93EE-2F04-F7A8-ACD4E763FE47}"/>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spTree>
    <p:extLst>
      <p:ext uri="{BB962C8B-B14F-4D97-AF65-F5344CB8AC3E}">
        <p14:creationId xmlns:p14="http://schemas.microsoft.com/office/powerpoint/2010/main" val="4213459635"/>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1_Tagalongs Red Image Banner">
    <p:spTree>
      <p:nvGrpSpPr>
        <p:cNvPr id="1" name=""/>
        <p:cNvGrpSpPr/>
        <p:nvPr/>
      </p:nvGrpSpPr>
      <p:grpSpPr>
        <a:xfrm>
          <a:off x="0" y="0"/>
          <a:ext cx="0" cy="0"/>
          <a:chOff x="0" y="0"/>
          <a:chExt cx="0" cy="0"/>
        </a:xfrm>
      </p:grpSpPr>
      <p:pic>
        <p:nvPicPr>
          <p:cNvPr id="4" name="Picture 3" descr="A picture containing food, fruit, pastry, displayed&#10;&#10;Description automatically generated">
            <a:extLst>
              <a:ext uri="{FF2B5EF4-FFF2-40B4-BE49-F238E27FC236}">
                <a16:creationId xmlns:a16="http://schemas.microsoft.com/office/drawing/2014/main" id="{0E5D7C02-5A2C-6BE5-3225-3C8351B0E50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1587389"/>
            <a:ext cx="12191037" cy="4355794"/>
          </a:xfrm>
          <a:prstGeom prst="rect">
            <a:avLst/>
          </a:prstGeom>
        </p:spPr>
      </p:pic>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3"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4"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5"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6"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7"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8"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9"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10" cstate="print"/>
            <a:stretch>
              <a:fillRect/>
            </a:stretch>
          </p:blipFill>
          <p:spPr>
            <a:xfrm>
              <a:off x="14936478" y="10173792"/>
              <a:ext cx="1284986" cy="444322"/>
            </a:xfrm>
            <a:prstGeom prst="rect">
              <a:avLst/>
            </a:prstGeom>
          </p:spPr>
        </p:pic>
      </p:grpSp>
      <p:sp>
        <p:nvSpPr>
          <p:cNvPr id="17" name="Title 1">
            <a:extLst>
              <a:ext uri="{FF2B5EF4-FFF2-40B4-BE49-F238E27FC236}">
                <a16:creationId xmlns:a16="http://schemas.microsoft.com/office/drawing/2014/main" id="{B2EECD2B-49AC-C3FC-40E2-80565D094016}"/>
              </a:ext>
            </a:extLst>
          </p:cNvPr>
          <p:cNvSpPr>
            <a:spLocks noGrp="1"/>
          </p:cNvSpPr>
          <p:nvPr>
            <p:ph type="title"/>
          </p:nvPr>
        </p:nvSpPr>
        <p:spPr>
          <a:xfrm>
            <a:off x="1" y="841367"/>
            <a:ext cx="12191037" cy="410562"/>
          </a:xfrm>
          <a:prstGeom prst="rect">
            <a:avLst/>
          </a:prstGeom>
        </p:spPr>
        <p:txBody>
          <a:bodyPr/>
          <a:lstStyle>
            <a:lvl1pPr algn="ctr">
              <a:defRPr sz="2668"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1CD91806-93EE-2F04-F7A8-ACD4E763FE47}"/>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sp>
        <p:nvSpPr>
          <p:cNvPr id="31" name="Rectangle 30">
            <a:extLst>
              <a:ext uri="{FF2B5EF4-FFF2-40B4-BE49-F238E27FC236}">
                <a16:creationId xmlns:a16="http://schemas.microsoft.com/office/drawing/2014/main" id="{55729BB6-B42E-BB9C-7307-784C43F09F44}"/>
              </a:ext>
            </a:extLst>
          </p:cNvPr>
          <p:cNvSpPr/>
          <p:nvPr userDrawn="1"/>
        </p:nvSpPr>
        <p:spPr>
          <a:xfrm>
            <a:off x="914327"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2" name="Rectangle 31">
            <a:extLst>
              <a:ext uri="{FF2B5EF4-FFF2-40B4-BE49-F238E27FC236}">
                <a16:creationId xmlns:a16="http://schemas.microsoft.com/office/drawing/2014/main" id="{CA845B9A-EE38-FABD-2C8D-3D338BD1D298}"/>
              </a:ext>
            </a:extLst>
          </p:cNvPr>
          <p:cNvSpPr/>
          <p:nvPr userDrawn="1"/>
        </p:nvSpPr>
        <p:spPr>
          <a:xfrm>
            <a:off x="4402444"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3" name="Rectangle 32">
            <a:extLst>
              <a:ext uri="{FF2B5EF4-FFF2-40B4-BE49-F238E27FC236}">
                <a16:creationId xmlns:a16="http://schemas.microsoft.com/office/drawing/2014/main" id="{800AB4BB-5F25-4887-935D-26BE05FC56A9}"/>
              </a:ext>
            </a:extLst>
          </p:cNvPr>
          <p:cNvSpPr/>
          <p:nvPr userDrawn="1"/>
        </p:nvSpPr>
        <p:spPr>
          <a:xfrm>
            <a:off x="7890561" y="2196946"/>
            <a:ext cx="3371596" cy="24132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34" name="Text Placeholder 3">
            <a:extLst>
              <a:ext uri="{FF2B5EF4-FFF2-40B4-BE49-F238E27FC236}">
                <a16:creationId xmlns:a16="http://schemas.microsoft.com/office/drawing/2014/main" id="{EC014642-BFFD-4096-FC82-3ABEC1A57787}"/>
              </a:ext>
            </a:extLst>
          </p:cNvPr>
          <p:cNvSpPr>
            <a:spLocks noGrp="1"/>
          </p:cNvSpPr>
          <p:nvPr>
            <p:ph type="body" sz="quarter" idx="10"/>
          </p:nvPr>
        </p:nvSpPr>
        <p:spPr>
          <a:xfrm>
            <a:off x="1198022" y="2412430"/>
            <a:ext cx="2772441" cy="1436996"/>
          </a:xfrm>
          <a:prstGeom prst="rect">
            <a:avLst/>
          </a:prstGeom>
        </p:spPr>
        <p:txBody>
          <a:bodyPr/>
          <a:lstStyle>
            <a:lvl1pPr>
              <a:defRPr sz="1940"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3"/>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3"/>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3"/>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3"/>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3">
            <a:extLst>
              <a:ext uri="{FF2B5EF4-FFF2-40B4-BE49-F238E27FC236}">
                <a16:creationId xmlns:a16="http://schemas.microsoft.com/office/drawing/2014/main" id="{A05B87A5-BFED-99D9-4840-369E1F9AC9EA}"/>
              </a:ext>
            </a:extLst>
          </p:cNvPr>
          <p:cNvSpPr>
            <a:spLocks noGrp="1"/>
          </p:cNvSpPr>
          <p:nvPr>
            <p:ph type="body" sz="quarter" idx="11"/>
          </p:nvPr>
        </p:nvSpPr>
        <p:spPr>
          <a:xfrm>
            <a:off x="4705481" y="2412430"/>
            <a:ext cx="2772441" cy="1436996"/>
          </a:xfrm>
          <a:prstGeom prst="rect">
            <a:avLst/>
          </a:prstGeom>
        </p:spPr>
        <p:txBody>
          <a:bodyPr/>
          <a:lstStyle>
            <a:lvl1pPr>
              <a:defRPr sz="1940"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3"/>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3"/>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3"/>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3"/>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3">
            <a:extLst>
              <a:ext uri="{FF2B5EF4-FFF2-40B4-BE49-F238E27FC236}">
                <a16:creationId xmlns:a16="http://schemas.microsoft.com/office/drawing/2014/main" id="{31177C44-6048-76CB-2DE7-E29C650BADE3}"/>
              </a:ext>
            </a:extLst>
          </p:cNvPr>
          <p:cNvSpPr>
            <a:spLocks noGrp="1"/>
          </p:cNvSpPr>
          <p:nvPr>
            <p:ph type="body" sz="quarter" idx="12"/>
          </p:nvPr>
        </p:nvSpPr>
        <p:spPr>
          <a:xfrm>
            <a:off x="8200046" y="2412430"/>
            <a:ext cx="2772441" cy="1436996"/>
          </a:xfrm>
          <a:prstGeom prst="rect">
            <a:avLst/>
          </a:prstGeom>
        </p:spPr>
        <p:txBody>
          <a:bodyPr/>
          <a:lstStyle>
            <a:lvl1pPr>
              <a:defRPr sz="1940" b="1">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accent3"/>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accent3"/>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accent3"/>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accent3"/>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7994087"/>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1_Tagalongs Red Full">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5FE517AC-9220-981E-0428-612E274DB398}"/>
              </a:ext>
            </a:extLst>
          </p:cNvPr>
          <p:cNvSpPr/>
          <p:nvPr userDrawn="1"/>
        </p:nvSpPr>
        <p:spPr>
          <a:xfrm>
            <a:off x="0" y="0"/>
            <a:ext cx="12192000" cy="5943279"/>
          </a:xfrm>
          <a:custGeom>
            <a:avLst/>
            <a:gdLst/>
            <a:ahLst/>
            <a:cxnLst/>
            <a:rect l="l" t="t" r="r" b="b"/>
            <a:pathLst>
              <a:path w="20104100" h="7287895">
                <a:moveTo>
                  <a:pt x="20104099" y="0"/>
                </a:moveTo>
                <a:lnTo>
                  <a:pt x="0" y="0"/>
                </a:lnTo>
                <a:lnTo>
                  <a:pt x="0" y="7287736"/>
                </a:lnTo>
                <a:lnTo>
                  <a:pt x="20104099" y="7287736"/>
                </a:lnTo>
                <a:lnTo>
                  <a:pt x="20104099" y="0"/>
                </a:lnTo>
                <a:close/>
              </a:path>
            </a:pathLst>
          </a:custGeom>
          <a:solidFill>
            <a:schemeClr val="accent3">
              <a:alpha val="90000"/>
            </a:schemeClr>
          </a:solidFill>
        </p:spPr>
        <p:txBody>
          <a:bodyPr wrap="square" lIns="0" tIns="0" rIns="0" bIns="0" rtlCol="0"/>
          <a:lstStyle/>
          <a:p>
            <a:endParaRPr sz="1092"/>
          </a:p>
        </p:txBody>
      </p:sp>
      <p:grpSp>
        <p:nvGrpSpPr>
          <p:cNvPr id="6" name="Group 5">
            <a:extLst>
              <a:ext uri="{FF2B5EF4-FFF2-40B4-BE49-F238E27FC236}">
                <a16:creationId xmlns:a16="http://schemas.microsoft.com/office/drawing/2014/main" id="{A1BCFB6D-BD6C-6DAA-86EB-243A293C0B06}"/>
              </a:ext>
            </a:extLst>
          </p:cNvPr>
          <p:cNvGrpSpPr/>
          <p:nvPr userDrawn="1"/>
        </p:nvGrpSpPr>
        <p:grpSpPr>
          <a:xfrm>
            <a:off x="9057414" y="6169397"/>
            <a:ext cx="2219538" cy="416463"/>
            <a:chOff x="14936478" y="10173792"/>
            <a:chExt cx="3660214" cy="686779"/>
          </a:xfrm>
        </p:grpSpPr>
        <p:grpSp>
          <p:nvGrpSpPr>
            <p:cNvPr id="7" name="object 7">
              <a:extLst>
                <a:ext uri="{FF2B5EF4-FFF2-40B4-BE49-F238E27FC236}">
                  <a16:creationId xmlns:a16="http://schemas.microsoft.com/office/drawing/2014/main" id="{44BA12FD-93B1-E6DC-7C0C-77923402AF05}"/>
                </a:ext>
              </a:extLst>
            </p:cNvPr>
            <p:cNvGrpSpPr/>
            <p:nvPr/>
          </p:nvGrpSpPr>
          <p:grpSpPr>
            <a:xfrm>
              <a:off x="18403017" y="10718966"/>
              <a:ext cx="193675" cy="141605"/>
              <a:chOff x="18403017" y="10718966"/>
              <a:chExt cx="193675" cy="141605"/>
            </a:xfrm>
          </p:grpSpPr>
          <p:pic>
            <p:nvPicPr>
              <p:cNvPr id="15" name="object 8">
                <a:extLst>
                  <a:ext uri="{FF2B5EF4-FFF2-40B4-BE49-F238E27FC236}">
                    <a16:creationId xmlns:a16="http://schemas.microsoft.com/office/drawing/2014/main" id="{207506DC-97EB-FA19-5BB4-1AEA77D911A0}"/>
                  </a:ext>
                </a:extLst>
              </p:cNvPr>
              <p:cNvPicPr/>
              <p:nvPr/>
            </p:nvPicPr>
            <p:blipFill>
              <a:blip r:embed="rId2" cstate="print"/>
              <a:stretch>
                <a:fillRect/>
              </a:stretch>
            </p:blipFill>
            <p:spPr>
              <a:xfrm>
                <a:off x="18519512" y="10785157"/>
                <a:ext cx="76783" cy="75201"/>
              </a:xfrm>
              <a:prstGeom prst="rect">
                <a:avLst/>
              </a:prstGeom>
            </p:spPr>
          </p:pic>
          <p:pic>
            <p:nvPicPr>
              <p:cNvPr id="16" name="object 9">
                <a:extLst>
                  <a:ext uri="{FF2B5EF4-FFF2-40B4-BE49-F238E27FC236}">
                    <a16:creationId xmlns:a16="http://schemas.microsoft.com/office/drawing/2014/main" id="{C655A84B-A6D9-2180-0CD1-45F3C329A931}"/>
                  </a:ext>
                </a:extLst>
              </p:cNvPr>
              <p:cNvPicPr/>
              <p:nvPr/>
            </p:nvPicPr>
            <p:blipFill>
              <a:blip r:embed="rId3" cstate="print"/>
              <a:stretch>
                <a:fillRect/>
              </a:stretch>
            </p:blipFill>
            <p:spPr>
              <a:xfrm>
                <a:off x="18403017" y="10718966"/>
                <a:ext cx="88049" cy="141388"/>
              </a:xfrm>
              <a:prstGeom prst="rect">
                <a:avLst/>
              </a:prstGeom>
            </p:spPr>
          </p:pic>
        </p:grpSp>
        <p:pic>
          <p:nvPicPr>
            <p:cNvPr id="8" name="object 10">
              <a:extLst>
                <a:ext uri="{FF2B5EF4-FFF2-40B4-BE49-F238E27FC236}">
                  <a16:creationId xmlns:a16="http://schemas.microsoft.com/office/drawing/2014/main" id="{92FCAA45-37B9-F0DD-BD63-9366909697DF}"/>
                </a:ext>
              </a:extLst>
            </p:cNvPr>
            <p:cNvPicPr/>
            <p:nvPr/>
          </p:nvPicPr>
          <p:blipFill>
            <a:blip r:embed="rId4" cstate="print"/>
            <a:stretch>
              <a:fillRect/>
            </a:stretch>
          </p:blipFill>
          <p:spPr>
            <a:xfrm>
              <a:off x="17610720" y="10720942"/>
              <a:ext cx="98593" cy="137535"/>
            </a:xfrm>
            <a:prstGeom prst="rect">
              <a:avLst/>
            </a:prstGeom>
          </p:spPr>
        </p:pic>
        <p:pic>
          <p:nvPicPr>
            <p:cNvPr id="9" name="object 11">
              <a:extLst>
                <a:ext uri="{FF2B5EF4-FFF2-40B4-BE49-F238E27FC236}">
                  <a16:creationId xmlns:a16="http://schemas.microsoft.com/office/drawing/2014/main" id="{67369BE5-5711-E9FE-5E8F-AC274B98A4CD}"/>
                </a:ext>
              </a:extLst>
            </p:cNvPr>
            <p:cNvPicPr/>
            <p:nvPr/>
          </p:nvPicPr>
          <p:blipFill>
            <a:blip r:embed="rId5" cstate="print"/>
            <a:stretch>
              <a:fillRect/>
            </a:stretch>
          </p:blipFill>
          <p:spPr>
            <a:xfrm>
              <a:off x="17758285" y="10720378"/>
              <a:ext cx="127378" cy="138100"/>
            </a:xfrm>
            <a:prstGeom prst="rect">
              <a:avLst/>
            </a:prstGeom>
          </p:spPr>
        </p:pic>
        <p:pic>
          <p:nvPicPr>
            <p:cNvPr id="10" name="object 12">
              <a:extLst>
                <a:ext uri="{FF2B5EF4-FFF2-40B4-BE49-F238E27FC236}">
                  <a16:creationId xmlns:a16="http://schemas.microsoft.com/office/drawing/2014/main" id="{F7DA7C13-9EC9-E987-BBE2-C04A4A2B6292}"/>
                </a:ext>
              </a:extLst>
            </p:cNvPr>
            <p:cNvPicPr/>
            <p:nvPr/>
          </p:nvPicPr>
          <p:blipFill>
            <a:blip r:embed="rId6" cstate="print"/>
            <a:stretch>
              <a:fillRect/>
            </a:stretch>
          </p:blipFill>
          <p:spPr>
            <a:xfrm>
              <a:off x="17942359" y="10720944"/>
              <a:ext cx="104981" cy="137535"/>
            </a:xfrm>
            <a:prstGeom prst="rect">
              <a:avLst/>
            </a:prstGeom>
          </p:spPr>
        </p:pic>
        <p:sp>
          <p:nvSpPr>
            <p:cNvPr id="11" name="object 13">
              <a:extLst>
                <a:ext uri="{FF2B5EF4-FFF2-40B4-BE49-F238E27FC236}">
                  <a16:creationId xmlns:a16="http://schemas.microsoft.com/office/drawing/2014/main" id="{B6F8C1AF-CB4F-3822-3E59-71AD5D859AFF}"/>
                </a:ext>
              </a:extLst>
            </p:cNvPr>
            <p:cNvSpPr/>
            <p:nvPr/>
          </p:nvSpPr>
          <p:spPr>
            <a:xfrm>
              <a:off x="18104015" y="10721320"/>
              <a:ext cx="78105" cy="137160"/>
            </a:xfrm>
            <a:custGeom>
              <a:avLst/>
              <a:gdLst/>
              <a:ahLst/>
              <a:cxnLst/>
              <a:rect l="l" t="t" r="r" b="b"/>
              <a:pathLst>
                <a:path w="78105" h="137159">
                  <a:moveTo>
                    <a:pt x="77800" y="0"/>
                  </a:moveTo>
                  <a:lnTo>
                    <a:pt x="0" y="0"/>
                  </a:lnTo>
                  <a:lnTo>
                    <a:pt x="0" y="19050"/>
                  </a:lnTo>
                  <a:lnTo>
                    <a:pt x="0" y="55880"/>
                  </a:lnTo>
                  <a:lnTo>
                    <a:pt x="0" y="74930"/>
                  </a:lnTo>
                  <a:lnTo>
                    <a:pt x="0" y="118110"/>
                  </a:lnTo>
                  <a:lnTo>
                    <a:pt x="0" y="137160"/>
                  </a:lnTo>
                  <a:lnTo>
                    <a:pt x="77800" y="137160"/>
                  </a:lnTo>
                  <a:lnTo>
                    <a:pt x="77800" y="118110"/>
                  </a:lnTo>
                  <a:lnTo>
                    <a:pt x="22491" y="118110"/>
                  </a:lnTo>
                  <a:lnTo>
                    <a:pt x="22491" y="74930"/>
                  </a:lnTo>
                  <a:lnTo>
                    <a:pt x="74333" y="74930"/>
                  </a:lnTo>
                  <a:lnTo>
                    <a:pt x="74333" y="55880"/>
                  </a:lnTo>
                  <a:lnTo>
                    <a:pt x="22491" y="55880"/>
                  </a:lnTo>
                  <a:lnTo>
                    <a:pt x="22491" y="19050"/>
                  </a:lnTo>
                  <a:lnTo>
                    <a:pt x="77800" y="19050"/>
                  </a:lnTo>
                  <a:lnTo>
                    <a:pt x="77800" y="0"/>
                  </a:lnTo>
                  <a:close/>
                </a:path>
              </a:pathLst>
            </a:custGeom>
            <a:solidFill>
              <a:srgbClr val="F8961D"/>
            </a:solidFill>
          </p:spPr>
          <p:txBody>
            <a:bodyPr wrap="square" lIns="0" tIns="0" rIns="0" bIns="0" rtlCol="0"/>
            <a:lstStyle/>
            <a:p>
              <a:endParaRPr sz="1092"/>
            </a:p>
          </p:txBody>
        </p:sp>
        <p:pic>
          <p:nvPicPr>
            <p:cNvPr id="12" name="object 14">
              <a:extLst>
                <a:ext uri="{FF2B5EF4-FFF2-40B4-BE49-F238E27FC236}">
                  <a16:creationId xmlns:a16="http://schemas.microsoft.com/office/drawing/2014/main" id="{35C357B7-846C-7B20-04F6-BDB98886E454}"/>
                </a:ext>
              </a:extLst>
            </p:cNvPr>
            <p:cNvPicPr/>
            <p:nvPr/>
          </p:nvPicPr>
          <p:blipFill>
            <a:blip r:embed="rId7" cstate="print"/>
            <a:stretch>
              <a:fillRect/>
            </a:stretch>
          </p:blipFill>
          <p:spPr>
            <a:xfrm>
              <a:off x="18250089" y="10720945"/>
              <a:ext cx="103201" cy="137535"/>
            </a:xfrm>
            <a:prstGeom prst="rect">
              <a:avLst/>
            </a:prstGeom>
          </p:spPr>
        </p:pic>
        <p:pic>
          <p:nvPicPr>
            <p:cNvPr id="13" name="object 15">
              <a:extLst>
                <a:ext uri="{FF2B5EF4-FFF2-40B4-BE49-F238E27FC236}">
                  <a16:creationId xmlns:a16="http://schemas.microsoft.com/office/drawing/2014/main" id="{A0314600-18A8-7484-24E6-00AF93D0222C}"/>
                </a:ext>
              </a:extLst>
            </p:cNvPr>
            <p:cNvPicPr/>
            <p:nvPr/>
          </p:nvPicPr>
          <p:blipFill>
            <a:blip r:embed="rId8" cstate="print"/>
            <a:stretch>
              <a:fillRect/>
            </a:stretch>
          </p:blipFill>
          <p:spPr>
            <a:xfrm>
              <a:off x="16293188" y="10190702"/>
              <a:ext cx="2214001" cy="442412"/>
            </a:xfrm>
            <a:prstGeom prst="rect">
              <a:avLst/>
            </a:prstGeom>
          </p:spPr>
        </p:pic>
        <p:pic>
          <p:nvPicPr>
            <p:cNvPr id="14" name="object 16">
              <a:extLst>
                <a:ext uri="{FF2B5EF4-FFF2-40B4-BE49-F238E27FC236}">
                  <a16:creationId xmlns:a16="http://schemas.microsoft.com/office/drawing/2014/main" id="{D74AD1B5-16D6-5DDE-40A3-BC673B10F132}"/>
                </a:ext>
              </a:extLst>
            </p:cNvPr>
            <p:cNvPicPr/>
            <p:nvPr/>
          </p:nvPicPr>
          <p:blipFill>
            <a:blip r:embed="rId9" cstate="print"/>
            <a:stretch>
              <a:fillRect/>
            </a:stretch>
          </p:blipFill>
          <p:spPr>
            <a:xfrm>
              <a:off x="14936478" y="10173792"/>
              <a:ext cx="1284986" cy="444322"/>
            </a:xfrm>
            <a:prstGeom prst="rect">
              <a:avLst/>
            </a:prstGeom>
          </p:spPr>
        </p:pic>
      </p:grpSp>
      <p:sp>
        <p:nvSpPr>
          <p:cNvPr id="18" name="Text Placeholder 3">
            <a:extLst>
              <a:ext uri="{FF2B5EF4-FFF2-40B4-BE49-F238E27FC236}">
                <a16:creationId xmlns:a16="http://schemas.microsoft.com/office/drawing/2014/main" id="{D0050296-E8C7-DE7E-A709-0947C6C9D060}"/>
              </a:ext>
            </a:extLst>
          </p:cNvPr>
          <p:cNvSpPr>
            <a:spLocks noGrp="1"/>
          </p:cNvSpPr>
          <p:nvPr>
            <p:ph type="body" sz="quarter" idx="10"/>
          </p:nvPr>
        </p:nvSpPr>
        <p:spPr>
          <a:xfrm>
            <a:off x="838471" y="1857937"/>
            <a:ext cx="5257529" cy="1138453"/>
          </a:xfrm>
          <a:prstGeom prst="rect">
            <a:avLst/>
          </a:prstGeom>
        </p:spPr>
        <p:txBody>
          <a:bodyPr/>
          <a:lstStyle>
            <a:lvl1pPr>
              <a:defRPr sz="194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698">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sz="1455">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sz="1213">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sz="1092">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838D7BC-6ED2-85B0-8A68-DB69E4D99A9E}"/>
              </a:ext>
            </a:extLst>
          </p:cNvPr>
          <p:cNvSpPr>
            <a:spLocks noGrp="1"/>
          </p:cNvSpPr>
          <p:nvPr>
            <p:ph type="title"/>
          </p:nvPr>
        </p:nvSpPr>
        <p:spPr>
          <a:xfrm>
            <a:off x="838471" y="841367"/>
            <a:ext cx="5257529" cy="410562"/>
          </a:xfrm>
          <a:prstGeom prst="rect">
            <a:avLst/>
          </a:prstGeom>
        </p:spPr>
        <p:txBody>
          <a:bodyPr/>
          <a:lstStyle>
            <a:lvl1pPr>
              <a:defRPr sz="2668"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object 4">
            <a:extLst>
              <a:ext uri="{FF2B5EF4-FFF2-40B4-BE49-F238E27FC236}">
                <a16:creationId xmlns:a16="http://schemas.microsoft.com/office/drawing/2014/main" id="{90F58338-626B-0999-211D-48FE5A20AA56}"/>
              </a:ext>
            </a:extLst>
          </p:cNvPr>
          <p:cNvSpPr/>
          <p:nvPr userDrawn="1"/>
        </p:nvSpPr>
        <p:spPr>
          <a:xfrm>
            <a:off x="448529" y="5943183"/>
            <a:ext cx="11323494" cy="0"/>
          </a:xfrm>
          <a:custGeom>
            <a:avLst/>
            <a:gdLst/>
            <a:ahLst/>
            <a:cxnLst/>
            <a:rect l="l" t="t" r="r" b="b"/>
            <a:pathLst>
              <a:path w="18673445">
                <a:moveTo>
                  <a:pt x="0" y="0"/>
                </a:moveTo>
                <a:lnTo>
                  <a:pt x="18673358" y="0"/>
                </a:lnTo>
              </a:path>
            </a:pathLst>
          </a:custGeom>
          <a:ln w="12700">
            <a:solidFill>
              <a:schemeClr val="accent3"/>
            </a:solidFill>
          </a:ln>
        </p:spPr>
        <p:txBody>
          <a:bodyPr wrap="square" lIns="0" tIns="0" rIns="0" bIns="0" rtlCol="0"/>
          <a:lstStyle/>
          <a:p>
            <a:endParaRPr sz="1092"/>
          </a:p>
        </p:txBody>
      </p:sp>
    </p:spTree>
    <p:extLst>
      <p:ext uri="{BB962C8B-B14F-4D97-AF65-F5344CB8AC3E}">
        <p14:creationId xmlns:p14="http://schemas.microsoft.com/office/powerpoint/2010/main" val="4279413649"/>
      </p:ext>
    </p:extLst>
  </p:cSld>
  <p:clrMapOvr>
    <a:masterClrMapping/>
  </p:clrMapOvr>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63" Type="http://schemas.openxmlformats.org/officeDocument/2006/relationships/slideLayout" Target="../slideLayouts/slideLayout63.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159" Type="http://schemas.openxmlformats.org/officeDocument/2006/relationships/slideLayout" Target="../slideLayouts/slideLayout159.xml"/><Relationship Id="rId170" Type="http://schemas.openxmlformats.org/officeDocument/2006/relationships/slideLayout" Target="../slideLayouts/slideLayout170.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53" Type="http://schemas.openxmlformats.org/officeDocument/2006/relationships/slideLayout" Target="../slideLayouts/slideLayout53.xml"/><Relationship Id="rId74" Type="http://schemas.openxmlformats.org/officeDocument/2006/relationships/slideLayout" Target="../slideLayouts/slideLayout74.xml"/><Relationship Id="rId128" Type="http://schemas.openxmlformats.org/officeDocument/2006/relationships/slideLayout" Target="../slideLayouts/slideLayout128.xml"/><Relationship Id="rId149" Type="http://schemas.openxmlformats.org/officeDocument/2006/relationships/slideLayout" Target="../slideLayouts/slideLayout149.xml"/><Relationship Id="rId5" Type="http://schemas.openxmlformats.org/officeDocument/2006/relationships/slideLayout" Target="../slideLayouts/slideLayout5.xml"/><Relationship Id="rId95" Type="http://schemas.openxmlformats.org/officeDocument/2006/relationships/slideLayout" Target="../slideLayouts/slideLayout95.xml"/><Relationship Id="rId160" Type="http://schemas.openxmlformats.org/officeDocument/2006/relationships/slideLayout" Target="../slideLayouts/slideLayout160.xml"/><Relationship Id="rId181" Type="http://schemas.openxmlformats.org/officeDocument/2006/relationships/slideLayout" Target="../slideLayouts/slideLayout181.xml"/><Relationship Id="rId22" Type="http://schemas.openxmlformats.org/officeDocument/2006/relationships/slideLayout" Target="../slideLayouts/slideLayout22.xml"/><Relationship Id="rId43" Type="http://schemas.openxmlformats.org/officeDocument/2006/relationships/slideLayout" Target="../slideLayouts/slideLayout43.xml"/><Relationship Id="rId64" Type="http://schemas.openxmlformats.org/officeDocument/2006/relationships/slideLayout" Target="../slideLayouts/slideLayout64.xml"/><Relationship Id="rId118" Type="http://schemas.openxmlformats.org/officeDocument/2006/relationships/slideLayout" Target="../slideLayouts/slideLayout118.xml"/><Relationship Id="rId139" Type="http://schemas.openxmlformats.org/officeDocument/2006/relationships/slideLayout" Target="../slideLayouts/slideLayout139.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171" Type="http://schemas.openxmlformats.org/officeDocument/2006/relationships/slideLayout" Target="../slideLayouts/slideLayout171.xml"/><Relationship Id="rId12" Type="http://schemas.openxmlformats.org/officeDocument/2006/relationships/slideLayout" Target="../slideLayouts/slideLayout12.xml"/><Relationship Id="rId33" Type="http://schemas.openxmlformats.org/officeDocument/2006/relationships/slideLayout" Target="../slideLayouts/slideLayout33.xml"/><Relationship Id="rId108" Type="http://schemas.openxmlformats.org/officeDocument/2006/relationships/slideLayout" Target="../slideLayouts/slideLayout108.xml"/><Relationship Id="rId129" Type="http://schemas.openxmlformats.org/officeDocument/2006/relationships/slideLayout" Target="../slideLayouts/slideLayout129.xml"/><Relationship Id="rId54" Type="http://schemas.openxmlformats.org/officeDocument/2006/relationships/slideLayout" Target="../slideLayouts/slideLayout54.xml"/><Relationship Id="rId75" Type="http://schemas.openxmlformats.org/officeDocument/2006/relationships/slideLayout" Target="../slideLayouts/slideLayout75.xml"/><Relationship Id="rId96" Type="http://schemas.openxmlformats.org/officeDocument/2006/relationships/slideLayout" Target="../slideLayouts/slideLayout96.xml"/><Relationship Id="rId140" Type="http://schemas.openxmlformats.org/officeDocument/2006/relationships/slideLayout" Target="../slideLayouts/slideLayout140.xml"/><Relationship Id="rId161" Type="http://schemas.openxmlformats.org/officeDocument/2006/relationships/slideLayout" Target="../slideLayouts/slideLayout161.xml"/><Relationship Id="rId182" Type="http://schemas.openxmlformats.org/officeDocument/2006/relationships/slideLayout" Target="../slideLayouts/slideLayout182.xml"/><Relationship Id="rId6" Type="http://schemas.openxmlformats.org/officeDocument/2006/relationships/slideLayout" Target="../slideLayouts/slideLayout6.xml"/><Relationship Id="rId23" Type="http://schemas.openxmlformats.org/officeDocument/2006/relationships/slideLayout" Target="../slideLayouts/slideLayout23.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130" Type="http://schemas.openxmlformats.org/officeDocument/2006/relationships/slideLayout" Target="../slideLayouts/slideLayout130.xml"/><Relationship Id="rId135" Type="http://schemas.openxmlformats.org/officeDocument/2006/relationships/slideLayout" Target="../slideLayouts/slideLayout135.xml"/><Relationship Id="rId151" Type="http://schemas.openxmlformats.org/officeDocument/2006/relationships/slideLayout" Target="../slideLayouts/slideLayout151.xml"/><Relationship Id="rId156" Type="http://schemas.openxmlformats.org/officeDocument/2006/relationships/slideLayout" Target="../slideLayouts/slideLayout156.xml"/><Relationship Id="rId177" Type="http://schemas.openxmlformats.org/officeDocument/2006/relationships/slideLayout" Target="../slideLayouts/slideLayout177.xml"/><Relationship Id="rId172" Type="http://schemas.openxmlformats.org/officeDocument/2006/relationships/slideLayout" Target="../slideLayouts/slideLayout172.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141" Type="http://schemas.openxmlformats.org/officeDocument/2006/relationships/slideLayout" Target="../slideLayouts/slideLayout141.xml"/><Relationship Id="rId146" Type="http://schemas.openxmlformats.org/officeDocument/2006/relationships/slideLayout" Target="../slideLayouts/slideLayout146.xml"/><Relationship Id="rId167" Type="http://schemas.openxmlformats.org/officeDocument/2006/relationships/slideLayout" Target="../slideLayouts/slideLayout167.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162" Type="http://schemas.openxmlformats.org/officeDocument/2006/relationships/slideLayout" Target="../slideLayouts/slideLayout162.xml"/><Relationship Id="rId183" Type="http://schemas.openxmlformats.org/officeDocument/2006/relationships/theme" Target="../theme/theme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131" Type="http://schemas.openxmlformats.org/officeDocument/2006/relationships/slideLayout" Target="../slideLayouts/slideLayout131.xml"/><Relationship Id="rId136" Type="http://schemas.openxmlformats.org/officeDocument/2006/relationships/slideLayout" Target="../slideLayouts/slideLayout136.xml"/><Relationship Id="rId157" Type="http://schemas.openxmlformats.org/officeDocument/2006/relationships/slideLayout" Target="../slideLayouts/slideLayout157.xml"/><Relationship Id="rId178" Type="http://schemas.openxmlformats.org/officeDocument/2006/relationships/slideLayout" Target="../slideLayouts/slideLayout178.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52" Type="http://schemas.openxmlformats.org/officeDocument/2006/relationships/slideLayout" Target="../slideLayouts/slideLayout152.xml"/><Relationship Id="rId173" Type="http://schemas.openxmlformats.org/officeDocument/2006/relationships/slideLayout" Target="../slideLayouts/slideLayout173.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168" Type="http://schemas.openxmlformats.org/officeDocument/2006/relationships/slideLayout" Target="../slideLayouts/slideLayout16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42" Type="http://schemas.openxmlformats.org/officeDocument/2006/relationships/slideLayout" Target="../slideLayouts/slideLayout142.xml"/><Relationship Id="rId163" Type="http://schemas.openxmlformats.org/officeDocument/2006/relationships/slideLayout" Target="../slideLayouts/slideLayout163.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137" Type="http://schemas.openxmlformats.org/officeDocument/2006/relationships/slideLayout" Target="../slideLayouts/slideLayout137.xml"/><Relationship Id="rId158" Type="http://schemas.openxmlformats.org/officeDocument/2006/relationships/slideLayout" Target="../slideLayouts/slideLayout158.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32" Type="http://schemas.openxmlformats.org/officeDocument/2006/relationships/slideLayout" Target="../slideLayouts/slideLayout132.xml"/><Relationship Id="rId153" Type="http://schemas.openxmlformats.org/officeDocument/2006/relationships/slideLayout" Target="../slideLayouts/slideLayout153.xml"/><Relationship Id="rId174" Type="http://schemas.openxmlformats.org/officeDocument/2006/relationships/slideLayout" Target="../slideLayouts/slideLayout174.xml"/><Relationship Id="rId179" Type="http://schemas.openxmlformats.org/officeDocument/2006/relationships/slideLayout" Target="../slideLayouts/slideLayout179.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143" Type="http://schemas.openxmlformats.org/officeDocument/2006/relationships/slideLayout" Target="../slideLayouts/slideLayout143.xml"/><Relationship Id="rId148" Type="http://schemas.openxmlformats.org/officeDocument/2006/relationships/slideLayout" Target="../slideLayouts/slideLayout148.xml"/><Relationship Id="rId164" Type="http://schemas.openxmlformats.org/officeDocument/2006/relationships/slideLayout" Target="../slideLayouts/slideLayout164.xml"/><Relationship Id="rId169" Type="http://schemas.openxmlformats.org/officeDocument/2006/relationships/slideLayout" Target="../slideLayouts/slideLayout169.xml"/><Relationship Id="rId4" Type="http://schemas.openxmlformats.org/officeDocument/2006/relationships/slideLayout" Target="../slideLayouts/slideLayout4.xml"/><Relationship Id="rId9" Type="http://schemas.openxmlformats.org/officeDocument/2006/relationships/slideLayout" Target="../slideLayouts/slideLayout9.xml"/><Relationship Id="rId180" Type="http://schemas.openxmlformats.org/officeDocument/2006/relationships/slideLayout" Target="../slideLayouts/slideLayout180.xml"/><Relationship Id="rId26" Type="http://schemas.openxmlformats.org/officeDocument/2006/relationships/slideLayout" Target="../slideLayouts/slideLayout26.xml"/><Relationship Id="rId47" Type="http://schemas.openxmlformats.org/officeDocument/2006/relationships/slideLayout" Target="../slideLayouts/slideLayout47.xml"/><Relationship Id="rId68" Type="http://schemas.openxmlformats.org/officeDocument/2006/relationships/slideLayout" Target="../slideLayouts/slideLayout68.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33" Type="http://schemas.openxmlformats.org/officeDocument/2006/relationships/slideLayout" Target="../slideLayouts/slideLayout133.xml"/><Relationship Id="rId154" Type="http://schemas.openxmlformats.org/officeDocument/2006/relationships/slideLayout" Target="../slideLayouts/slideLayout154.xml"/><Relationship Id="rId175" Type="http://schemas.openxmlformats.org/officeDocument/2006/relationships/slideLayout" Target="../slideLayouts/slideLayout175.xml"/><Relationship Id="rId16" Type="http://schemas.openxmlformats.org/officeDocument/2006/relationships/slideLayout" Target="../slideLayouts/slideLayout16.xml"/><Relationship Id="rId37" Type="http://schemas.openxmlformats.org/officeDocument/2006/relationships/slideLayout" Target="../slideLayouts/slideLayout37.xml"/><Relationship Id="rId58" Type="http://schemas.openxmlformats.org/officeDocument/2006/relationships/slideLayout" Target="../slideLayouts/slideLayout58.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44" Type="http://schemas.openxmlformats.org/officeDocument/2006/relationships/slideLayout" Target="../slideLayouts/slideLayout144.xml"/><Relationship Id="rId90" Type="http://schemas.openxmlformats.org/officeDocument/2006/relationships/slideLayout" Target="../slideLayouts/slideLayout90.xml"/><Relationship Id="rId165" Type="http://schemas.openxmlformats.org/officeDocument/2006/relationships/slideLayout" Target="../slideLayouts/slideLayout165.xml"/><Relationship Id="rId27" Type="http://schemas.openxmlformats.org/officeDocument/2006/relationships/slideLayout" Target="../slideLayouts/slideLayout27.xml"/><Relationship Id="rId48" Type="http://schemas.openxmlformats.org/officeDocument/2006/relationships/slideLayout" Target="../slideLayouts/slideLayout48.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34" Type="http://schemas.openxmlformats.org/officeDocument/2006/relationships/slideLayout" Target="../slideLayouts/slideLayout134.xml"/><Relationship Id="rId80" Type="http://schemas.openxmlformats.org/officeDocument/2006/relationships/slideLayout" Target="../slideLayouts/slideLayout80.xml"/><Relationship Id="rId155" Type="http://schemas.openxmlformats.org/officeDocument/2006/relationships/slideLayout" Target="../slideLayouts/slideLayout155.xml"/><Relationship Id="rId176" Type="http://schemas.openxmlformats.org/officeDocument/2006/relationships/slideLayout" Target="../slideLayouts/slideLayout176.xml"/><Relationship Id="rId17" Type="http://schemas.openxmlformats.org/officeDocument/2006/relationships/slideLayout" Target="../slideLayouts/slideLayout17.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24" Type="http://schemas.openxmlformats.org/officeDocument/2006/relationships/slideLayout" Target="../slideLayouts/slideLayout124.xml"/><Relationship Id="rId70" Type="http://schemas.openxmlformats.org/officeDocument/2006/relationships/slideLayout" Target="../slideLayouts/slideLayout70.xml"/><Relationship Id="rId91" Type="http://schemas.openxmlformats.org/officeDocument/2006/relationships/slideLayout" Target="../slideLayouts/slideLayout91.xml"/><Relationship Id="rId145" Type="http://schemas.openxmlformats.org/officeDocument/2006/relationships/slideLayout" Target="../slideLayouts/slideLayout145.xml"/><Relationship Id="rId166" Type="http://schemas.openxmlformats.org/officeDocument/2006/relationships/slideLayout" Target="../slideLayouts/slideLayout166.xml"/><Relationship Id="rId1" Type="http://schemas.openxmlformats.org/officeDocument/2006/relationships/slideLayout" Target="../slideLayouts/slideLayout1.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95.xml"/><Relationship Id="rId18" Type="http://schemas.openxmlformats.org/officeDocument/2006/relationships/slideLayout" Target="../slideLayouts/slideLayout200.xml"/><Relationship Id="rId26" Type="http://schemas.openxmlformats.org/officeDocument/2006/relationships/slideLayout" Target="../slideLayouts/slideLayout208.xml"/><Relationship Id="rId39" Type="http://schemas.openxmlformats.org/officeDocument/2006/relationships/slideLayout" Target="../slideLayouts/slideLayout221.xml"/><Relationship Id="rId21" Type="http://schemas.openxmlformats.org/officeDocument/2006/relationships/slideLayout" Target="../slideLayouts/slideLayout203.xml"/><Relationship Id="rId34" Type="http://schemas.openxmlformats.org/officeDocument/2006/relationships/slideLayout" Target="../slideLayouts/slideLayout216.xml"/><Relationship Id="rId42" Type="http://schemas.openxmlformats.org/officeDocument/2006/relationships/slideLayout" Target="../slideLayouts/slideLayout224.xml"/><Relationship Id="rId7" Type="http://schemas.openxmlformats.org/officeDocument/2006/relationships/slideLayout" Target="../slideLayouts/slideLayout189.xml"/><Relationship Id="rId2" Type="http://schemas.openxmlformats.org/officeDocument/2006/relationships/slideLayout" Target="../slideLayouts/slideLayout184.xml"/><Relationship Id="rId16" Type="http://schemas.openxmlformats.org/officeDocument/2006/relationships/slideLayout" Target="../slideLayouts/slideLayout198.xml"/><Relationship Id="rId20" Type="http://schemas.openxmlformats.org/officeDocument/2006/relationships/slideLayout" Target="../slideLayouts/slideLayout202.xml"/><Relationship Id="rId29" Type="http://schemas.openxmlformats.org/officeDocument/2006/relationships/slideLayout" Target="../slideLayouts/slideLayout211.xml"/><Relationship Id="rId41" Type="http://schemas.openxmlformats.org/officeDocument/2006/relationships/slideLayout" Target="../slideLayouts/slideLayout223.xml"/><Relationship Id="rId1" Type="http://schemas.openxmlformats.org/officeDocument/2006/relationships/slideLayout" Target="../slideLayouts/slideLayout183.xml"/><Relationship Id="rId6" Type="http://schemas.openxmlformats.org/officeDocument/2006/relationships/slideLayout" Target="../slideLayouts/slideLayout188.xml"/><Relationship Id="rId11" Type="http://schemas.openxmlformats.org/officeDocument/2006/relationships/slideLayout" Target="../slideLayouts/slideLayout193.xml"/><Relationship Id="rId24" Type="http://schemas.openxmlformats.org/officeDocument/2006/relationships/slideLayout" Target="../slideLayouts/slideLayout206.xml"/><Relationship Id="rId32" Type="http://schemas.openxmlformats.org/officeDocument/2006/relationships/slideLayout" Target="../slideLayouts/slideLayout214.xml"/><Relationship Id="rId37" Type="http://schemas.openxmlformats.org/officeDocument/2006/relationships/slideLayout" Target="../slideLayouts/slideLayout219.xml"/><Relationship Id="rId40" Type="http://schemas.openxmlformats.org/officeDocument/2006/relationships/slideLayout" Target="../slideLayouts/slideLayout222.xml"/><Relationship Id="rId5" Type="http://schemas.openxmlformats.org/officeDocument/2006/relationships/slideLayout" Target="../slideLayouts/slideLayout187.xml"/><Relationship Id="rId15" Type="http://schemas.openxmlformats.org/officeDocument/2006/relationships/slideLayout" Target="../slideLayouts/slideLayout197.xml"/><Relationship Id="rId23" Type="http://schemas.openxmlformats.org/officeDocument/2006/relationships/slideLayout" Target="../slideLayouts/slideLayout205.xml"/><Relationship Id="rId28" Type="http://schemas.openxmlformats.org/officeDocument/2006/relationships/slideLayout" Target="../slideLayouts/slideLayout210.xml"/><Relationship Id="rId36" Type="http://schemas.openxmlformats.org/officeDocument/2006/relationships/slideLayout" Target="../slideLayouts/slideLayout218.xml"/><Relationship Id="rId10" Type="http://schemas.openxmlformats.org/officeDocument/2006/relationships/slideLayout" Target="../slideLayouts/slideLayout192.xml"/><Relationship Id="rId19" Type="http://schemas.openxmlformats.org/officeDocument/2006/relationships/slideLayout" Target="../slideLayouts/slideLayout201.xml"/><Relationship Id="rId31" Type="http://schemas.openxmlformats.org/officeDocument/2006/relationships/slideLayout" Target="../slideLayouts/slideLayout213.xml"/><Relationship Id="rId4" Type="http://schemas.openxmlformats.org/officeDocument/2006/relationships/slideLayout" Target="../slideLayouts/slideLayout186.xml"/><Relationship Id="rId9" Type="http://schemas.openxmlformats.org/officeDocument/2006/relationships/slideLayout" Target="../slideLayouts/slideLayout191.xml"/><Relationship Id="rId14" Type="http://schemas.openxmlformats.org/officeDocument/2006/relationships/slideLayout" Target="../slideLayouts/slideLayout196.xml"/><Relationship Id="rId22" Type="http://schemas.openxmlformats.org/officeDocument/2006/relationships/slideLayout" Target="../slideLayouts/slideLayout204.xml"/><Relationship Id="rId27" Type="http://schemas.openxmlformats.org/officeDocument/2006/relationships/slideLayout" Target="../slideLayouts/slideLayout209.xml"/><Relationship Id="rId30" Type="http://schemas.openxmlformats.org/officeDocument/2006/relationships/slideLayout" Target="../slideLayouts/slideLayout212.xml"/><Relationship Id="rId35" Type="http://schemas.openxmlformats.org/officeDocument/2006/relationships/slideLayout" Target="../slideLayouts/slideLayout217.xml"/><Relationship Id="rId43" Type="http://schemas.openxmlformats.org/officeDocument/2006/relationships/theme" Target="../theme/theme2.xml"/><Relationship Id="rId8" Type="http://schemas.openxmlformats.org/officeDocument/2006/relationships/slideLayout" Target="../slideLayouts/slideLayout190.xml"/><Relationship Id="rId3" Type="http://schemas.openxmlformats.org/officeDocument/2006/relationships/slideLayout" Target="../slideLayouts/slideLayout185.xml"/><Relationship Id="rId12" Type="http://schemas.openxmlformats.org/officeDocument/2006/relationships/slideLayout" Target="../slideLayouts/slideLayout194.xml"/><Relationship Id="rId17" Type="http://schemas.openxmlformats.org/officeDocument/2006/relationships/slideLayout" Target="../slideLayouts/slideLayout199.xml"/><Relationship Id="rId25" Type="http://schemas.openxmlformats.org/officeDocument/2006/relationships/slideLayout" Target="../slideLayouts/slideLayout207.xml"/><Relationship Id="rId33" Type="http://schemas.openxmlformats.org/officeDocument/2006/relationships/slideLayout" Target="../slideLayouts/slideLayout215.xml"/><Relationship Id="rId38" Type="http://schemas.openxmlformats.org/officeDocument/2006/relationships/slideLayout" Target="../slideLayouts/slideLayout2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27.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5" Type="http://schemas.openxmlformats.org/officeDocument/2006/relationships/theme" Target="../theme/theme3.xml"/><Relationship Id="rId4" Type="http://schemas.openxmlformats.org/officeDocument/2006/relationships/slideLayout" Target="../slideLayouts/slideLayout228.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254.xml"/><Relationship Id="rId21" Type="http://schemas.openxmlformats.org/officeDocument/2006/relationships/slideLayout" Target="../slideLayouts/slideLayout249.xml"/><Relationship Id="rId42" Type="http://schemas.openxmlformats.org/officeDocument/2006/relationships/slideLayout" Target="../slideLayouts/slideLayout270.xml"/><Relationship Id="rId47" Type="http://schemas.openxmlformats.org/officeDocument/2006/relationships/slideLayout" Target="../slideLayouts/slideLayout275.xml"/><Relationship Id="rId63" Type="http://schemas.openxmlformats.org/officeDocument/2006/relationships/slideLayout" Target="../slideLayouts/slideLayout291.xml"/><Relationship Id="rId68" Type="http://schemas.openxmlformats.org/officeDocument/2006/relationships/slideLayout" Target="../slideLayouts/slideLayout296.xml"/><Relationship Id="rId84" Type="http://schemas.openxmlformats.org/officeDocument/2006/relationships/slideLayout" Target="../slideLayouts/slideLayout312.xml"/><Relationship Id="rId89" Type="http://schemas.openxmlformats.org/officeDocument/2006/relationships/slideLayout" Target="../slideLayouts/slideLayout317.xml"/><Relationship Id="rId16" Type="http://schemas.openxmlformats.org/officeDocument/2006/relationships/slideLayout" Target="../slideLayouts/slideLayout244.xml"/><Relationship Id="rId107" Type="http://schemas.openxmlformats.org/officeDocument/2006/relationships/slideLayout" Target="../slideLayouts/slideLayout335.xml"/><Relationship Id="rId11" Type="http://schemas.openxmlformats.org/officeDocument/2006/relationships/slideLayout" Target="../slideLayouts/slideLayout239.xml"/><Relationship Id="rId32" Type="http://schemas.openxmlformats.org/officeDocument/2006/relationships/slideLayout" Target="../slideLayouts/slideLayout260.xml"/><Relationship Id="rId37" Type="http://schemas.openxmlformats.org/officeDocument/2006/relationships/slideLayout" Target="../slideLayouts/slideLayout265.xml"/><Relationship Id="rId53" Type="http://schemas.openxmlformats.org/officeDocument/2006/relationships/slideLayout" Target="../slideLayouts/slideLayout281.xml"/><Relationship Id="rId58" Type="http://schemas.openxmlformats.org/officeDocument/2006/relationships/slideLayout" Target="../slideLayouts/slideLayout286.xml"/><Relationship Id="rId74" Type="http://schemas.openxmlformats.org/officeDocument/2006/relationships/slideLayout" Target="../slideLayouts/slideLayout302.xml"/><Relationship Id="rId79" Type="http://schemas.openxmlformats.org/officeDocument/2006/relationships/slideLayout" Target="../slideLayouts/slideLayout307.xml"/><Relationship Id="rId102" Type="http://schemas.openxmlformats.org/officeDocument/2006/relationships/slideLayout" Target="../slideLayouts/slideLayout330.xml"/><Relationship Id="rId5" Type="http://schemas.openxmlformats.org/officeDocument/2006/relationships/slideLayout" Target="../slideLayouts/slideLayout233.xml"/><Relationship Id="rId90" Type="http://schemas.openxmlformats.org/officeDocument/2006/relationships/slideLayout" Target="../slideLayouts/slideLayout318.xml"/><Relationship Id="rId95" Type="http://schemas.openxmlformats.org/officeDocument/2006/relationships/slideLayout" Target="../slideLayouts/slideLayout323.xml"/><Relationship Id="rId22" Type="http://schemas.openxmlformats.org/officeDocument/2006/relationships/slideLayout" Target="../slideLayouts/slideLayout250.xml"/><Relationship Id="rId27" Type="http://schemas.openxmlformats.org/officeDocument/2006/relationships/slideLayout" Target="../slideLayouts/slideLayout255.xml"/><Relationship Id="rId43" Type="http://schemas.openxmlformats.org/officeDocument/2006/relationships/slideLayout" Target="../slideLayouts/slideLayout271.xml"/><Relationship Id="rId48" Type="http://schemas.openxmlformats.org/officeDocument/2006/relationships/slideLayout" Target="../slideLayouts/slideLayout276.xml"/><Relationship Id="rId64" Type="http://schemas.openxmlformats.org/officeDocument/2006/relationships/slideLayout" Target="../slideLayouts/slideLayout292.xml"/><Relationship Id="rId69" Type="http://schemas.openxmlformats.org/officeDocument/2006/relationships/slideLayout" Target="../slideLayouts/slideLayout297.xml"/><Relationship Id="rId80" Type="http://schemas.openxmlformats.org/officeDocument/2006/relationships/slideLayout" Target="../slideLayouts/slideLayout308.xml"/><Relationship Id="rId85" Type="http://schemas.openxmlformats.org/officeDocument/2006/relationships/slideLayout" Target="../slideLayouts/slideLayout313.xml"/><Relationship Id="rId12" Type="http://schemas.openxmlformats.org/officeDocument/2006/relationships/slideLayout" Target="../slideLayouts/slideLayout240.xml"/><Relationship Id="rId17" Type="http://schemas.openxmlformats.org/officeDocument/2006/relationships/slideLayout" Target="../slideLayouts/slideLayout245.xml"/><Relationship Id="rId33" Type="http://schemas.openxmlformats.org/officeDocument/2006/relationships/slideLayout" Target="../slideLayouts/slideLayout261.xml"/><Relationship Id="rId38" Type="http://schemas.openxmlformats.org/officeDocument/2006/relationships/slideLayout" Target="../slideLayouts/slideLayout266.xml"/><Relationship Id="rId59" Type="http://schemas.openxmlformats.org/officeDocument/2006/relationships/slideLayout" Target="../slideLayouts/slideLayout287.xml"/><Relationship Id="rId103" Type="http://schemas.openxmlformats.org/officeDocument/2006/relationships/slideLayout" Target="../slideLayouts/slideLayout331.xml"/><Relationship Id="rId108" Type="http://schemas.openxmlformats.org/officeDocument/2006/relationships/slideLayout" Target="../slideLayouts/slideLayout336.xml"/><Relationship Id="rId54" Type="http://schemas.openxmlformats.org/officeDocument/2006/relationships/slideLayout" Target="../slideLayouts/slideLayout282.xml"/><Relationship Id="rId70" Type="http://schemas.openxmlformats.org/officeDocument/2006/relationships/slideLayout" Target="../slideLayouts/slideLayout298.xml"/><Relationship Id="rId75" Type="http://schemas.openxmlformats.org/officeDocument/2006/relationships/slideLayout" Target="../slideLayouts/slideLayout303.xml"/><Relationship Id="rId91" Type="http://schemas.openxmlformats.org/officeDocument/2006/relationships/slideLayout" Target="../slideLayouts/slideLayout319.xml"/><Relationship Id="rId96" Type="http://schemas.openxmlformats.org/officeDocument/2006/relationships/slideLayout" Target="../slideLayouts/slideLayout324.xml"/><Relationship Id="rId1" Type="http://schemas.openxmlformats.org/officeDocument/2006/relationships/slideLayout" Target="../slideLayouts/slideLayout229.xml"/><Relationship Id="rId6" Type="http://schemas.openxmlformats.org/officeDocument/2006/relationships/slideLayout" Target="../slideLayouts/slideLayout234.xml"/><Relationship Id="rId15" Type="http://schemas.openxmlformats.org/officeDocument/2006/relationships/slideLayout" Target="../slideLayouts/slideLayout243.xml"/><Relationship Id="rId23" Type="http://schemas.openxmlformats.org/officeDocument/2006/relationships/slideLayout" Target="../slideLayouts/slideLayout251.xml"/><Relationship Id="rId28" Type="http://schemas.openxmlformats.org/officeDocument/2006/relationships/slideLayout" Target="../slideLayouts/slideLayout256.xml"/><Relationship Id="rId36" Type="http://schemas.openxmlformats.org/officeDocument/2006/relationships/slideLayout" Target="../slideLayouts/slideLayout264.xml"/><Relationship Id="rId49" Type="http://schemas.openxmlformats.org/officeDocument/2006/relationships/slideLayout" Target="../slideLayouts/slideLayout277.xml"/><Relationship Id="rId57" Type="http://schemas.openxmlformats.org/officeDocument/2006/relationships/slideLayout" Target="../slideLayouts/slideLayout285.xml"/><Relationship Id="rId106" Type="http://schemas.openxmlformats.org/officeDocument/2006/relationships/slideLayout" Target="../slideLayouts/slideLayout334.xml"/><Relationship Id="rId10" Type="http://schemas.openxmlformats.org/officeDocument/2006/relationships/slideLayout" Target="../slideLayouts/slideLayout238.xml"/><Relationship Id="rId31" Type="http://schemas.openxmlformats.org/officeDocument/2006/relationships/slideLayout" Target="../slideLayouts/slideLayout259.xml"/><Relationship Id="rId44" Type="http://schemas.openxmlformats.org/officeDocument/2006/relationships/slideLayout" Target="../slideLayouts/slideLayout272.xml"/><Relationship Id="rId52" Type="http://schemas.openxmlformats.org/officeDocument/2006/relationships/slideLayout" Target="../slideLayouts/slideLayout280.xml"/><Relationship Id="rId60" Type="http://schemas.openxmlformats.org/officeDocument/2006/relationships/slideLayout" Target="../slideLayouts/slideLayout288.xml"/><Relationship Id="rId65" Type="http://schemas.openxmlformats.org/officeDocument/2006/relationships/slideLayout" Target="../slideLayouts/slideLayout293.xml"/><Relationship Id="rId73" Type="http://schemas.openxmlformats.org/officeDocument/2006/relationships/slideLayout" Target="../slideLayouts/slideLayout301.xml"/><Relationship Id="rId78" Type="http://schemas.openxmlformats.org/officeDocument/2006/relationships/slideLayout" Target="../slideLayouts/slideLayout306.xml"/><Relationship Id="rId81" Type="http://schemas.openxmlformats.org/officeDocument/2006/relationships/slideLayout" Target="../slideLayouts/slideLayout309.xml"/><Relationship Id="rId86" Type="http://schemas.openxmlformats.org/officeDocument/2006/relationships/slideLayout" Target="../slideLayouts/slideLayout314.xml"/><Relationship Id="rId94" Type="http://schemas.openxmlformats.org/officeDocument/2006/relationships/slideLayout" Target="../slideLayouts/slideLayout322.xml"/><Relationship Id="rId99" Type="http://schemas.openxmlformats.org/officeDocument/2006/relationships/slideLayout" Target="../slideLayouts/slideLayout327.xml"/><Relationship Id="rId101" Type="http://schemas.openxmlformats.org/officeDocument/2006/relationships/slideLayout" Target="../slideLayouts/slideLayout329.xml"/><Relationship Id="rId4" Type="http://schemas.openxmlformats.org/officeDocument/2006/relationships/slideLayout" Target="../slideLayouts/slideLayout232.xml"/><Relationship Id="rId9" Type="http://schemas.openxmlformats.org/officeDocument/2006/relationships/slideLayout" Target="../slideLayouts/slideLayout237.xml"/><Relationship Id="rId13" Type="http://schemas.openxmlformats.org/officeDocument/2006/relationships/slideLayout" Target="../slideLayouts/slideLayout241.xml"/><Relationship Id="rId18" Type="http://schemas.openxmlformats.org/officeDocument/2006/relationships/slideLayout" Target="../slideLayouts/slideLayout246.xml"/><Relationship Id="rId39" Type="http://schemas.openxmlformats.org/officeDocument/2006/relationships/slideLayout" Target="../slideLayouts/slideLayout267.xml"/><Relationship Id="rId109" Type="http://schemas.openxmlformats.org/officeDocument/2006/relationships/theme" Target="../theme/theme4.xml"/><Relationship Id="rId34" Type="http://schemas.openxmlformats.org/officeDocument/2006/relationships/slideLayout" Target="../slideLayouts/slideLayout262.xml"/><Relationship Id="rId50" Type="http://schemas.openxmlformats.org/officeDocument/2006/relationships/slideLayout" Target="../slideLayouts/slideLayout278.xml"/><Relationship Id="rId55" Type="http://schemas.openxmlformats.org/officeDocument/2006/relationships/slideLayout" Target="../slideLayouts/slideLayout283.xml"/><Relationship Id="rId76" Type="http://schemas.openxmlformats.org/officeDocument/2006/relationships/slideLayout" Target="../slideLayouts/slideLayout304.xml"/><Relationship Id="rId97" Type="http://schemas.openxmlformats.org/officeDocument/2006/relationships/slideLayout" Target="../slideLayouts/slideLayout325.xml"/><Relationship Id="rId104" Type="http://schemas.openxmlformats.org/officeDocument/2006/relationships/slideLayout" Target="../slideLayouts/slideLayout332.xml"/><Relationship Id="rId7" Type="http://schemas.openxmlformats.org/officeDocument/2006/relationships/slideLayout" Target="../slideLayouts/slideLayout235.xml"/><Relationship Id="rId71" Type="http://schemas.openxmlformats.org/officeDocument/2006/relationships/slideLayout" Target="../slideLayouts/slideLayout299.xml"/><Relationship Id="rId92" Type="http://schemas.openxmlformats.org/officeDocument/2006/relationships/slideLayout" Target="../slideLayouts/slideLayout320.xml"/><Relationship Id="rId2" Type="http://schemas.openxmlformats.org/officeDocument/2006/relationships/slideLayout" Target="../slideLayouts/slideLayout230.xml"/><Relationship Id="rId29" Type="http://schemas.openxmlformats.org/officeDocument/2006/relationships/slideLayout" Target="../slideLayouts/slideLayout257.xml"/><Relationship Id="rId24" Type="http://schemas.openxmlformats.org/officeDocument/2006/relationships/slideLayout" Target="../slideLayouts/slideLayout252.xml"/><Relationship Id="rId40" Type="http://schemas.openxmlformats.org/officeDocument/2006/relationships/slideLayout" Target="../slideLayouts/slideLayout268.xml"/><Relationship Id="rId45" Type="http://schemas.openxmlformats.org/officeDocument/2006/relationships/slideLayout" Target="../slideLayouts/slideLayout273.xml"/><Relationship Id="rId66" Type="http://schemas.openxmlformats.org/officeDocument/2006/relationships/slideLayout" Target="../slideLayouts/slideLayout294.xml"/><Relationship Id="rId87" Type="http://schemas.openxmlformats.org/officeDocument/2006/relationships/slideLayout" Target="../slideLayouts/slideLayout315.xml"/><Relationship Id="rId61" Type="http://schemas.openxmlformats.org/officeDocument/2006/relationships/slideLayout" Target="../slideLayouts/slideLayout289.xml"/><Relationship Id="rId82" Type="http://schemas.openxmlformats.org/officeDocument/2006/relationships/slideLayout" Target="../slideLayouts/slideLayout310.xml"/><Relationship Id="rId19" Type="http://schemas.openxmlformats.org/officeDocument/2006/relationships/slideLayout" Target="../slideLayouts/slideLayout247.xml"/><Relationship Id="rId14" Type="http://schemas.openxmlformats.org/officeDocument/2006/relationships/slideLayout" Target="../slideLayouts/slideLayout242.xml"/><Relationship Id="rId30" Type="http://schemas.openxmlformats.org/officeDocument/2006/relationships/slideLayout" Target="../slideLayouts/slideLayout258.xml"/><Relationship Id="rId35" Type="http://schemas.openxmlformats.org/officeDocument/2006/relationships/slideLayout" Target="../slideLayouts/slideLayout263.xml"/><Relationship Id="rId56" Type="http://schemas.openxmlformats.org/officeDocument/2006/relationships/slideLayout" Target="../slideLayouts/slideLayout284.xml"/><Relationship Id="rId77" Type="http://schemas.openxmlformats.org/officeDocument/2006/relationships/slideLayout" Target="../slideLayouts/slideLayout305.xml"/><Relationship Id="rId100" Type="http://schemas.openxmlformats.org/officeDocument/2006/relationships/slideLayout" Target="../slideLayouts/slideLayout328.xml"/><Relationship Id="rId105" Type="http://schemas.openxmlformats.org/officeDocument/2006/relationships/slideLayout" Target="../slideLayouts/slideLayout333.xml"/><Relationship Id="rId8" Type="http://schemas.openxmlformats.org/officeDocument/2006/relationships/slideLayout" Target="../slideLayouts/slideLayout236.xml"/><Relationship Id="rId51" Type="http://schemas.openxmlformats.org/officeDocument/2006/relationships/slideLayout" Target="../slideLayouts/slideLayout279.xml"/><Relationship Id="rId72" Type="http://schemas.openxmlformats.org/officeDocument/2006/relationships/slideLayout" Target="../slideLayouts/slideLayout300.xml"/><Relationship Id="rId93" Type="http://schemas.openxmlformats.org/officeDocument/2006/relationships/slideLayout" Target="../slideLayouts/slideLayout321.xml"/><Relationship Id="rId98" Type="http://schemas.openxmlformats.org/officeDocument/2006/relationships/slideLayout" Target="../slideLayouts/slideLayout326.xml"/><Relationship Id="rId3" Type="http://schemas.openxmlformats.org/officeDocument/2006/relationships/slideLayout" Target="../slideLayouts/slideLayout231.xml"/><Relationship Id="rId25" Type="http://schemas.openxmlformats.org/officeDocument/2006/relationships/slideLayout" Target="../slideLayouts/slideLayout253.xml"/><Relationship Id="rId46" Type="http://schemas.openxmlformats.org/officeDocument/2006/relationships/slideLayout" Target="../slideLayouts/slideLayout274.xml"/><Relationship Id="rId67" Type="http://schemas.openxmlformats.org/officeDocument/2006/relationships/slideLayout" Target="../slideLayouts/slideLayout295.xml"/><Relationship Id="rId20" Type="http://schemas.openxmlformats.org/officeDocument/2006/relationships/slideLayout" Target="../slideLayouts/slideLayout248.xml"/><Relationship Id="rId41" Type="http://schemas.openxmlformats.org/officeDocument/2006/relationships/slideLayout" Target="../slideLayouts/slideLayout269.xml"/><Relationship Id="rId62" Type="http://schemas.openxmlformats.org/officeDocument/2006/relationships/slideLayout" Target="../slideLayouts/slideLayout290.xml"/><Relationship Id="rId83" Type="http://schemas.openxmlformats.org/officeDocument/2006/relationships/slideLayout" Target="../slideLayouts/slideLayout311.xml"/><Relationship Id="rId88" Type="http://schemas.openxmlformats.org/officeDocument/2006/relationships/slideLayout" Target="../slideLayouts/slideLayout3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240175" y="228602"/>
            <a:ext cx="11734800" cy="766823"/>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228600" y="1360449"/>
            <a:ext cx="11734800" cy="450397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11313945" y="6629402"/>
            <a:ext cx="734123" cy="243652"/>
          </a:xfrm>
          <a:prstGeom prst="rect">
            <a:avLst/>
          </a:prstGeom>
        </p:spPr>
        <p:txBody>
          <a:bodyPr vert="horz" lIns="91440" tIns="45720" rIns="91440" bIns="45720" rtlCol="0" anchor="t"/>
          <a:lstStyle>
            <a:lvl1pPr algn="r">
              <a:defRPr sz="800" b="0" i="0">
                <a:solidFill>
                  <a:schemeClr val="tx1"/>
                </a:solidFill>
                <a:latin typeface="Girl Scout Text Book" panose="02020003000000000000" pitchFamily="18" charset="0"/>
              </a:defRPr>
            </a:lvl1pPr>
          </a:lstStyle>
          <a:p>
            <a:fld id="{7691CCDB-B024-8747-B233-CAD1CBC7A901}" type="slidenum">
              <a:rPr lang="en-US" smtClean="0"/>
              <a:pPr/>
              <a:t>‹#›</a:t>
            </a:fld>
            <a:endParaRPr lang="en-US" dirty="0"/>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228599" y="6664124"/>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lang="en-US" sz="600" b="0" i="0" u="none" strike="noStrike" smtClean="0">
                <a:effectLst/>
                <a:latin typeface="Girl Scout Text Book" panose="02020003000000000000" pitchFamily="18" charset="0"/>
              </a:defRPr>
            </a:lvl1pPr>
          </a:lstStyle>
          <a:p>
            <a:r>
              <a:rPr lang="en-US"/>
              <a:t>©2022 Girl Scouts of the USA. All Rights Reserved.  Not for public distribution.</a:t>
            </a:r>
            <a:endParaRPr lang="en-US" dirty="0"/>
          </a:p>
        </p:txBody>
      </p:sp>
    </p:spTree>
    <p:extLst>
      <p:ext uri="{BB962C8B-B14F-4D97-AF65-F5344CB8AC3E}">
        <p14:creationId xmlns:p14="http://schemas.microsoft.com/office/powerpoint/2010/main" val="7718069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 id="2147483753" r:id="rId93"/>
    <p:sldLayoutId id="2147483754" r:id="rId94"/>
    <p:sldLayoutId id="2147483755" r:id="rId95"/>
    <p:sldLayoutId id="2147483756" r:id="rId96"/>
    <p:sldLayoutId id="2147483757" r:id="rId97"/>
    <p:sldLayoutId id="2147483758" r:id="rId98"/>
    <p:sldLayoutId id="2147483759" r:id="rId99"/>
    <p:sldLayoutId id="2147483760" r:id="rId100"/>
    <p:sldLayoutId id="2147483761" r:id="rId101"/>
    <p:sldLayoutId id="2147483762" r:id="rId102"/>
    <p:sldLayoutId id="2147483763" r:id="rId103"/>
    <p:sldLayoutId id="2147483764" r:id="rId104"/>
    <p:sldLayoutId id="2147483765" r:id="rId105"/>
    <p:sldLayoutId id="2147483766" r:id="rId106"/>
    <p:sldLayoutId id="2147483767" r:id="rId107"/>
    <p:sldLayoutId id="2147483768" r:id="rId108"/>
    <p:sldLayoutId id="2147483769" r:id="rId109"/>
    <p:sldLayoutId id="2147483770" r:id="rId110"/>
    <p:sldLayoutId id="2147483771" r:id="rId111"/>
    <p:sldLayoutId id="2147483772" r:id="rId112"/>
    <p:sldLayoutId id="2147483773" r:id="rId113"/>
    <p:sldLayoutId id="2147483774" r:id="rId114"/>
    <p:sldLayoutId id="2147483775" r:id="rId115"/>
    <p:sldLayoutId id="2147483776" r:id="rId116"/>
    <p:sldLayoutId id="2147483777" r:id="rId117"/>
    <p:sldLayoutId id="2147483778" r:id="rId118"/>
    <p:sldLayoutId id="2147483779" r:id="rId119"/>
    <p:sldLayoutId id="2147483780" r:id="rId120"/>
    <p:sldLayoutId id="2147483781" r:id="rId121"/>
    <p:sldLayoutId id="2147483782" r:id="rId122"/>
    <p:sldLayoutId id="2147483783" r:id="rId123"/>
    <p:sldLayoutId id="2147483784" r:id="rId124"/>
    <p:sldLayoutId id="2147483785" r:id="rId125"/>
    <p:sldLayoutId id="2147483786" r:id="rId126"/>
    <p:sldLayoutId id="2147483787" r:id="rId127"/>
    <p:sldLayoutId id="2147483788" r:id="rId128"/>
    <p:sldLayoutId id="2147483789" r:id="rId129"/>
    <p:sldLayoutId id="2147483790" r:id="rId130"/>
    <p:sldLayoutId id="2147483791" r:id="rId131"/>
    <p:sldLayoutId id="2147483792" r:id="rId132"/>
    <p:sldLayoutId id="2147483793" r:id="rId133"/>
    <p:sldLayoutId id="2147483794" r:id="rId134"/>
    <p:sldLayoutId id="2147483795" r:id="rId135"/>
    <p:sldLayoutId id="2147483796" r:id="rId136"/>
    <p:sldLayoutId id="2147483797" r:id="rId137"/>
    <p:sldLayoutId id="2147483798" r:id="rId138"/>
    <p:sldLayoutId id="2147483799" r:id="rId139"/>
    <p:sldLayoutId id="2147483800" r:id="rId140"/>
    <p:sldLayoutId id="2147483801" r:id="rId141"/>
    <p:sldLayoutId id="2147483802" r:id="rId142"/>
    <p:sldLayoutId id="2147483803" r:id="rId143"/>
    <p:sldLayoutId id="2147483804" r:id="rId144"/>
    <p:sldLayoutId id="2147483805" r:id="rId145"/>
    <p:sldLayoutId id="2147483806" r:id="rId146"/>
    <p:sldLayoutId id="2147483807" r:id="rId147"/>
    <p:sldLayoutId id="2147483808" r:id="rId148"/>
    <p:sldLayoutId id="2147483809" r:id="rId149"/>
    <p:sldLayoutId id="2147483810" r:id="rId150"/>
    <p:sldLayoutId id="2147483811" r:id="rId151"/>
    <p:sldLayoutId id="2147483812" r:id="rId152"/>
    <p:sldLayoutId id="2147483813" r:id="rId153"/>
    <p:sldLayoutId id="2147483814" r:id="rId154"/>
    <p:sldLayoutId id="2147483815" r:id="rId155"/>
    <p:sldLayoutId id="2147483816" r:id="rId156"/>
    <p:sldLayoutId id="2147483817" r:id="rId157"/>
    <p:sldLayoutId id="2147483818" r:id="rId158"/>
    <p:sldLayoutId id="2147483819" r:id="rId159"/>
    <p:sldLayoutId id="2147483820" r:id="rId160"/>
    <p:sldLayoutId id="2147483821" r:id="rId161"/>
    <p:sldLayoutId id="2147483822" r:id="rId162"/>
    <p:sldLayoutId id="2147483823" r:id="rId163"/>
    <p:sldLayoutId id="2147483824" r:id="rId164"/>
    <p:sldLayoutId id="2147483825" r:id="rId165"/>
    <p:sldLayoutId id="2147483826" r:id="rId166"/>
    <p:sldLayoutId id="2147483827" r:id="rId167"/>
    <p:sldLayoutId id="2147483828" r:id="rId168"/>
    <p:sldLayoutId id="2147483829" r:id="rId169"/>
    <p:sldLayoutId id="2147483830" r:id="rId170"/>
    <p:sldLayoutId id="2147483831" r:id="rId171"/>
    <p:sldLayoutId id="2147483832" r:id="rId172"/>
    <p:sldLayoutId id="2147483833" r:id="rId173"/>
    <p:sldLayoutId id="2147483834" r:id="rId174"/>
    <p:sldLayoutId id="2147483835" r:id="rId175"/>
    <p:sldLayoutId id="2147483836" r:id="rId176"/>
    <p:sldLayoutId id="2147483837" r:id="rId177"/>
    <p:sldLayoutId id="2147483838" r:id="rId178"/>
    <p:sldLayoutId id="2147483839" r:id="rId179"/>
    <p:sldLayoutId id="2147483840" r:id="rId180"/>
    <p:sldLayoutId id="2147483841" r:id="rId181"/>
    <p:sldLayoutId id="2147483842" r:id="rId182"/>
  </p:sldLayoutIdLst>
  <p:transition>
    <p:fade/>
  </p:transition>
  <p:hf sldNum="0" hdr="0" dt="0"/>
  <p:txStyles>
    <p:titleStyle>
      <a:lvl1pPr algn="l" defTabSz="914354" rtl="0" eaLnBrk="1" latinLnBrk="0" hangingPunct="1">
        <a:lnSpc>
          <a:spcPct val="90000"/>
        </a:lnSpc>
        <a:spcBef>
          <a:spcPct val="0"/>
        </a:spcBef>
        <a:buNone/>
        <a:defRPr sz="2300" b="0" i="0" kern="1200">
          <a:solidFill>
            <a:schemeClr val="tx1"/>
          </a:solidFill>
          <a:latin typeface="Girl Scout Text Book" panose="02020003000000000000" pitchFamily="18" charset="0"/>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000" b="0" i="0" kern="1200">
          <a:solidFill>
            <a:schemeClr val="tx1"/>
          </a:solidFill>
          <a:latin typeface="Girl Scout Text Book" panose="02020003000000000000" pitchFamily="18" charset="0"/>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800" b="0" i="0" kern="1200">
          <a:solidFill>
            <a:schemeClr val="tx1"/>
          </a:solidFill>
          <a:latin typeface="Girl Scout Text Book" panose="02020003000000000000" pitchFamily="18" charset="0"/>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600" b="0" i="0" kern="1200">
          <a:solidFill>
            <a:schemeClr val="tx1"/>
          </a:solidFill>
          <a:latin typeface="Girl Scout Text Book" panose="02020003000000000000" pitchFamily="18" charset="0"/>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400" b="0" i="0" kern="1200">
          <a:solidFill>
            <a:schemeClr val="tx1"/>
          </a:solidFill>
          <a:latin typeface="Girl Scout Text Book" panose="02020003000000000000" pitchFamily="18" charset="0"/>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400" b="0" i="0" kern="1200">
          <a:solidFill>
            <a:schemeClr val="tx1"/>
          </a:solidFill>
          <a:latin typeface="Girl Scout Text Book" panose="02020003000000000000" pitchFamily="18" charset="0"/>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20">
          <p15:clr>
            <a:srgbClr val="F26B43"/>
          </p15:clr>
        </p15:guide>
        <p15:guide id="2" pos="2880">
          <p15:clr>
            <a:srgbClr val="FDE53C"/>
          </p15:clr>
        </p15:guide>
        <p15:guide id="3" pos="5640">
          <p15:clr>
            <a:srgbClr val="F26B43"/>
          </p15:clr>
        </p15:guide>
        <p15:guide id="4" orient="horz" pos="1620">
          <p15:clr>
            <a:srgbClr val="FDE53C"/>
          </p15:clr>
        </p15:guide>
        <p15:guide id="5" orient="horz" pos="108">
          <p15:clr>
            <a:srgbClr val="F26B43"/>
          </p15:clr>
        </p15:guide>
        <p15:guide id="6" orient="horz" pos="3132">
          <p15:clr>
            <a:srgbClr val="F26B43"/>
          </p15:clr>
        </p15:guide>
        <p15:guide id="7" pos="2928">
          <p15:clr>
            <a:srgbClr val="F26B43"/>
          </p15:clr>
        </p15:guide>
        <p15:guide id="8" pos="2832">
          <p15:clr>
            <a:srgbClr val="F26B43"/>
          </p15:clr>
        </p15:guide>
        <p15:guide id="9" orient="horz" pos="432">
          <p15:clr>
            <a:srgbClr val="F26B43"/>
          </p15:clr>
        </p15:guide>
        <p15:guide id="10" orient="horz" pos="2808">
          <p15:clr>
            <a:srgbClr val="F26B43"/>
          </p15:clr>
        </p15:guide>
        <p15:guide id="11" pos="4320">
          <p15:clr>
            <a:srgbClr val="FDE53C"/>
          </p15:clr>
        </p15:guide>
        <p15:guide id="12" pos="1440">
          <p15:clr>
            <a:srgbClr val="FDE53C"/>
          </p15:clr>
        </p15:guide>
        <p15:guide id="13" pos="216">
          <p15:clr>
            <a:srgbClr val="F26B43"/>
          </p15:clr>
        </p15:guide>
        <p15:guide id="14" pos="4272">
          <p15:clr>
            <a:srgbClr val="F26B43"/>
          </p15:clr>
        </p15:guide>
        <p15:guide id="15" pos="4368">
          <p15:clr>
            <a:srgbClr val="F26B43"/>
          </p15:clr>
        </p15:guide>
        <p15:guide id="16" pos="5598">
          <p15:clr>
            <a:srgbClr val="F26B43"/>
          </p15:clr>
        </p15:guide>
        <p15:guide id="17" pos="2784">
          <p15:clr>
            <a:srgbClr val="F26B43"/>
          </p15:clr>
        </p15:guide>
        <p15:guide id="18" pos="1488">
          <p15:clr>
            <a:srgbClr val="F26B43"/>
          </p15:clr>
        </p15:guide>
        <p15:guide id="19" pos="1392">
          <p15:clr>
            <a:srgbClr val="F26B43"/>
          </p15:clr>
        </p15:guide>
        <p15:guide id="20" pos="168">
          <p15:clr>
            <a:srgbClr val="F26B43"/>
          </p15:clr>
        </p15:guide>
        <p15:guide id="21" orient="horz" pos="1566">
          <p15:clr>
            <a:srgbClr val="F26B43"/>
          </p15:clr>
        </p15:guide>
        <p15:guide id="22" orient="horz" pos="162">
          <p15:clr>
            <a:srgbClr val="F26B43"/>
          </p15:clr>
        </p15:guide>
        <p15:guide id="23" orient="horz" pos="3078">
          <p15:clr>
            <a:srgbClr val="F26B43"/>
          </p15:clr>
        </p15:guide>
        <p15:guide id="24" orient="horz" pos="1674">
          <p15:clr>
            <a:srgbClr val="F26B43"/>
          </p15:clr>
        </p15:guide>
        <p15:guide id="25" orient="horz" pos="228">
          <p15:clr>
            <a:srgbClr val="F26B43"/>
          </p15:clr>
        </p15:guide>
        <p15:guide id="26" pos="5544">
          <p15:clr>
            <a:srgbClr val="F26B43"/>
          </p15:clr>
        </p15:guide>
        <p15:guide id="27" pos="2980">
          <p15:clr>
            <a:srgbClr val="F26B43"/>
          </p15:clr>
        </p15:guide>
        <p15:guide id="28" orient="horz" pos="303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240175" y="228603"/>
            <a:ext cx="11734800" cy="766823"/>
          </a:xfrm>
          <a:prstGeom prst="rect">
            <a:avLst/>
          </a:prstGeom>
        </p:spPr>
        <p:txBody>
          <a:bodyPr vert="horz" lIns="91440" tIns="45720" rIns="91440" bIns="45720" rtlCol="0" anchor="t">
            <a:noAutofit/>
          </a:bodyPr>
          <a:lstStyle/>
          <a:p>
            <a:r>
              <a:rPr lang="en-US"/>
              <a:t>Click to edit Master title style</a:t>
            </a:r>
            <a:br>
              <a:rPr lang="en-US"/>
            </a:br>
            <a:endParaRPr lang="en-US"/>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228600" y="1360449"/>
            <a:ext cx="11734800" cy="45039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11313945" y="6629403"/>
            <a:ext cx="734123" cy="243652"/>
          </a:xfrm>
          <a:prstGeom prst="rect">
            <a:avLst/>
          </a:prstGeom>
        </p:spPr>
        <p:txBody>
          <a:bodyPr vert="horz" lIns="91440" tIns="45720" rIns="91440" bIns="45720" rtlCol="0" anchor="t"/>
          <a:lstStyle>
            <a:lvl1pPr algn="r">
              <a:defRPr sz="800"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228599" y="6664124"/>
            <a:ext cx="7564396" cy="206104"/>
          </a:xfrm>
          <a:prstGeom prst="rect">
            <a:avLst/>
          </a:prstGeom>
        </p:spPr>
        <p:txBody>
          <a:bodyPr vert="horz" lIns="91440" tIns="45720" rIns="91440" bIns="45720" rtlCol="0" anchor="b"/>
          <a:lstStyle>
            <a:lvl1pPr marL="0" marR="0" indent="0" algn="l" defTabSz="914332" rtl="0" eaLnBrk="1" fontAlgn="auto" latinLnBrk="0" hangingPunct="1">
              <a:lnSpc>
                <a:spcPct val="100000"/>
              </a:lnSpc>
              <a:spcBef>
                <a:spcPts val="0"/>
              </a:spcBef>
              <a:spcAft>
                <a:spcPts val="0"/>
              </a:spcAft>
              <a:buClrTx/>
              <a:buSzTx/>
              <a:buFontTx/>
              <a:buNone/>
              <a:tabLst/>
              <a:defRPr lang="en-US" sz="600" b="0" i="0" u="none" strike="noStrike" smtClean="0">
                <a:effectLst/>
                <a:latin typeface="Girl Scout Text Book" panose="02020003000000000000" pitchFamily="18" charset="0"/>
              </a:defRPr>
            </a:lvl1pPr>
          </a:lstStyle>
          <a:p>
            <a:r>
              <a:rPr lang="en-US"/>
              <a:t>©2023 Girl Scouts of the USA. All Rights Reserved.  Not for public distribution.</a:t>
            </a:r>
          </a:p>
        </p:txBody>
      </p:sp>
    </p:spTree>
    <p:extLst>
      <p:ext uri="{BB962C8B-B14F-4D97-AF65-F5344CB8AC3E}">
        <p14:creationId xmlns:p14="http://schemas.microsoft.com/office/powerpoint/2010/main" val="403134328"/>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 id="2147483860" r:id="rId17"/>
    <p:sldLayoutId id="2147483861" r:id="rId18"/>
    <p:sldLayoutId id="2147483862" r:id="rId19"/>
    <p:sldLayoutId id="2147483863" r:id="rId20"/>
    <p:sldLayoutId id="2147483864" r:id="rId21"/>
    <p:sldLayoutId id="2147483865" r:id="rId22"/>
    <p:sldLayoutId id="2147483866" r:id="rId23"/>
    <p:sldLayoutId id="2147483867" r:id="rId24"/>
    <p:sldLayoutId id="2147483868" r:id="rId25"/>
    <p:sldLayoutId id="2147483869" r:id="rId26"/>
    <p:sldLayoutId id="2147483870" r:id="rId27"/>
    <p:sldLayoutId id="2147483871" r:id="rId28"/>
    <p:sldLayoutId id="2147483872" r:id="rId29"/>
    <p:sldLayoutId id="2147483873" r:id="rId30"/>
    <p:sldLayoutId id="2147483874" r:id="rId31"/>
    <p:sldLayoutId id="2147483875" r:id="rId32"/>
    <p:sldLayoutId id="2147483876" r:id="rId33"/>
    <p:sldLayoutId id="2147483877" r:id="rId34"/>
    <p:sldLayoutId id="2147483878" r:id="rId35"/>
    <p:sldLayoutId id="2147483879" r:id="rId36"/>
    <p:sldLayoutId id="2147483880" r:id="rId37"/>
    <p:sldLayoutId id="2147483881" r:id="rId38"/>
    <p:sldLayoutId id="2147483883" r:id="rId39"/>
    <p:sldLayoutId id="2147483884" r:id="rId40"/>
    <p:sldLayoutId id="2147484000" r:id="rId41"/>
    <p:sldLayoutId id="2147484001" r:id="rId42"/>
  </p:sldLayoutIdLst>
  <p:transition>
    <p:fade/>
  </p:transition>
  <p:hf hdr="0" dt="0"/>
  <p:txStyles>
    <p:titleStyle>
      <a:lvl1pPr algn="l" defTabSz="914332" rtl="0" eaLnBrk="1" latinLnBrk="0" hangingPunct="1">
        <a:lnSpc>
          <a:spcPct val="90000"/>
        </a:lnSpc>
        <a:spcBef>
          <a:spcPct val="0"/>
        </a:spcBef>
        <a:buNone/>
        <a:defRPr sz="2300" b="0" i="0" kern="1200">
          <a:solidFill>
            <a:schemeClr val="tx1"/>
          </a:solidFill>
          <a:latin typeface="Girl Scout Text Book" panose="02020003000000000000" pitchFamily="18" charset="0"/>
          <a:ea typeface="+mj-ea"/>
          <a:cs typeface="+mj-cs"/>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000" b="0" i="0" kern="1200">
          <a:solidFill>
            <a:schemeClr val="tx1"/>
          </a:solidFill>
          <a:latin typeface="Girl Scout Text Book" panose="02020003000000000000" pitchFamily="18" charset="0"/>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1800" b="0" i="0" kern="1200">
          <a:solidFill>
            <a:schemeClr val="tx1"/>
          </a:solidFill>
          <a:latin typeface="Girl Scout Text Book" panose="02020003000000000000" pitchFamily="18" charset="0"/>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1600" b="0" i="0" kern="1200">
          <a:solidFill>
            <a:schemeClr val="tx1"/>
          </a:solidFill>
          <a:latin typeface="Girl Scout Text Book" panose="02020003000000000000" pitchFamily="18" charset="0"/>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400" b="0" i="0" kern="1200">
          <a:solidFill>
            <a:schemeClr val="tx1"/>
          </a:solidFill>
          <a:latin typeface="Girl Scout Text Book" panose="02020003000000000000" pitchFamily="18" charset="0"/>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400" b="0" i="0" kern="1200">
          <a:solidFill>
            <a:schemeClr val="tx1"/>
          </a:solidFill>
          <a:latin typeface="Girl Scout Text Book" panose="02020003000000000000" pitchFamily="18" charset="0"/>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p15:clr>
            <a:srgbClr val="F26B43"/>
          </p15:clr>
        </p15:guide>
        <p15:guide id="2" pos="2880">
          <p15:clr>
            <a:srgbClr val="FDE53C"/>
          </p15:clr>
        </p15:guide>
        <p15:guide id="3" pos="5640">
          <p15:clr>
            <a:srgbClr val="F26B43"/>
          </p15:clr>
        </p15:guide>
        <p15:guide id="4" orient="horz" pos="1620">
          <p15:clr>
            <a:srgbClr val="FDE53C"/>
          </p15:clr>
        </p15:guide>
        <p15:guide id="5" orient="horz" pos="108">
          <p15:clr>
            <a:srgbClr val="F26B43"/>
          </p15:clr>
        </p15:guide>
        <p15:guide id="6" orient="horz" pos="3132">
          <p15:clr>
            <a:srgbClr val="F26B43"/>
          </p15:clr>
        </p15:guide>
        <p15:guide id="7" pos="2928">
          <p15:clr>
            <a:srgbClr val="F26B43"/>
          </p15:clr>
        </p15:guide>
        <p15:guide id="8" pos="2832">
          <p15:clr>
            <a:srgbClr val="F26B43"/>
          </p15:clr>
        </p15:guide>
        <p15:guide id="9" orient="horz" pos="432">
          <p15:clr>
            <a:srgbClr val="F26B43"/>
          </p15:clr>
        </p15:guide>
        <p15:guide id="10" orient="horz" pos="2808">
          <p15:clr>
            <a:srgbClr val="F26B43"/>
          </p15:clr>
        </p15:guide>
        <p15:guide id="11" pos="4320">
          <p15:clr>
            <a:srgbClr val="FDE53C"/>
          </p15:clr>
        </p15:guide>
        <p15:guide id="12" pos="1440">
          <p15:clr>
            <a:srgbClr val="FDE53C"/>
          </p15:clr>
        </p15:guide>
        <p15:guide id="13" pos="216">
          <p15:clr>
            <a:srgbClr val="F26B43"/>
          </p15:clr>
        </p15:guide>
        <p15:guide id="14" pos="4272">
          <p15:clr>
            <a:srgbClr val="F26B43"/>
          </p15:clr>
        </p15:guide>
        <p15:guide id="15" pos="4368">
          <p15:clr>
            <a:srgbClr val="F26B43"/>
          </p15:clr>
        </p15:guide>
        <p15:guide id="16" pos="5598">
          <p15:clr>
            <a:srgbClr val="F26B43"/>
          </p15:clr>
        </p15:guide>
        <p15:guide id="17" pos="2784">
          <p15:clr>
            <a:srgbClr val="F26B43"/>
          </p15:clr>
        </p15:guide>
        <p15:guide id="18" pos="1488">
          <p15:clr>
            <a:srgbClr val="F26B43"/>
          </p15:clr>
        </p15:guide>
        <p15:guide id="19" pos="1392">
          <p15:clr>
            <a:srgbClr val="F26B43"/>
          </p15:clr>
        </p15:guide>
        <p15:guide id="20" pos="168">
          <p15:clr>
            <a:srgbClr val="F26B43"/>
          </p15:clr>
        </p15:guide>
        <p15:guide id="21" orient="horz" pos="1566">
          <p15:clr>
            <a:srgbClr val="F26B43"/>
          </p15:clr>
        </p15:guide>
        <p15:guide id="22" orient="horz" pos="162">
          <p15:clr>
            <a:srgbClr val="F26B43"/>
          </p15:clr>
        </p15:guide>
        <p15:guide id="23" orient="horz" pos="3078">
          <p15:clr>
            <a:srgbClr val="F26B43"/>
          </p15:clr>
        </p15:guide>
        <p15:guide id="24" orient="horz" pos="1674">
          <p15:clr>
            <a:srgbClr val="F26B43"/>
          </p15:clr>
        </p15:guide>
        <p15:guide id="25" orient="horz" pos="228">
          <p15:clr>
            <a:srgbClr val="F26B43"/>
          </p15:clr>
        </p15:guide>
        <p15:guide id="26" pos="5544">
          <p15:clr>
            <a:srgbClr val="F26B43"/>
          </p15:clr>
        </p15:guide>
        <p15:guide id="27" pos="2980">
          <p15:clr>
            <a:srgbClr val="F26B43"/>
          </p15:clr>
        </p15:guide>
        <p15:guide id="28" orient="horz" pos="303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06699" y="835053"/>
            <a:ext cx="10378604" cy="381214"/>
          </a:xfrm>
          <a:prstGeom prst="rect">
            <a:avLst/>
          </a:prstGeom>
        </p:spPr>
        <p:txBody>
          <a:bodyPr wrap="square" lIns="0" tIns="0" rIns="0" bIns="0">
            <a:spAutoFit/>
          </a:bodyPr>
          <a:lstStyle>
            <a:lvl1pPr>
              <a:defRPr sz="3950" b="1" i="0">
                <a:solidFill>
                  <a:schemeClr val="bg1"/>
                </a:solidFill>
                <a:latin typeface="Open Sans"/>
                <a:cs typeface="Open Sans"/>
              </a:defRPr>
            </a:lvl1pPr>
          </a:lstStyle>
          <a:p>
            <a:endParaRPr/>
          </a:p>
        </p:txBody>
      </p:sp>
      <p:sp>
        <p:nvSpPr>
          <p:cNvPr id="3" name="Holder 3"/>
          <p:cNvSpPr>
            <a:spLocks noGrp="1"/>
          </p:cNvSpPr>
          <p:nvPr>
            <p:ph type="body" idx="1"/>
          </p:nvPr>
        </p:nvSpPr>
        <p:spPr>
          <a:xfrm>
            <a:off x="906699" y="1526255"/>
            <a:ext cx="5950820" cy="228629"/>
          </a:xfrm>
          <a:prstGeom prst="rect">
            <a:avLst/>
          </a:prstGeom>
        </p:spPr>
        <p:txBody>
          <a:bodyPr wrap="square" lIns="0" tIns="0" rIns="0" bIns="0">
            <a:spAutoFit/>
          </a:bodyPr>
          <a:lstStyle>
            <a:lvl1pPr>
              <a:defRPr sz="2450" b="0" i="0">
                <a:solidFill>
                  <a:srgbClr val="0081C5"/>
                </a:solidFill>
                <a:latin typeface="Open Sans"/>
                <a:cs typeface="Open Sans"/>
              </a:defRPr>
            </a:lvl1pPr>
          </a:lstStyle>
          <a:p>
            <a:endParaRPr/>
          </a:p>
        </p:txBody>
      </p:sp>
      <p:sp>
        <p:nvSpPr>
          <p:cNvPr id="7" name="object 8">
            <a:extLst>
              <a:ext uri="{FF2B5EF4-FFF2-40B4-BE49-F238E27FC236}">
                <a16:creationId xmlns:a16="http://schemas.microsoft.com/office/drawing/2014/main" id="{230D856B-A49F-9F61-2219-31A036E0C17E}"/>
              </a:ext>
            </a:extLst>
          </p:cNvPr>
          <p:cNvSpPr txBox="1"/>
          <p:nvPr/>
        </p:nvSpPr>
        <p:spPr>
          <a:xfrm>
            <a:off x="893998" y="6314315"/>
            <a:ext cx="4139149" cy="401495"/>
          </a:xfrm>
          <a:prstGeom prst="rect">
            <a:avLst/>
          </a:prstGeom>
        </p:spPr>
        <p:txBody>
          <a:bodyPr vert="horz" wrap="square" lIns="0" tIns="9627" rIns="0" bIns="0" rtlCol="0">
            <a:spAutoFit/>
          </a:bodyPr>
          <a:lstStyle/>
          <a:p>
            <a:pPr marL="20023">
              <a:lnSpc>
                <a:spcPct val="100000"/>
              </a:lnSpc>
              <a:spcBef>
                <a:spcPts val="76"/>
              </a:spcBef>
              <a:tabLst>
                <a:tab pos="830198" algn="l"/>
                <a:tab pos="1402788" algn="l"/>
                <a:tab pos="2097828" algn="l"/>
                <a:tab pos="2550664" algn="l"/>
                <a:tab pos="2856020" algn="l"/>
              </a:tabLst>
            </a:pPr>
            <a:r>
              <a:rPr sz="970" spc="364">
                <a:solidFill>
                  <a:srgbClr val="0081C5"/>
                </a:solidFill>
                <a:latin typeface="Open Sans"/>
                <a:cs typeface="Open Sans"/>
              </a:rPr>
              <a:t>BAKING</a:t>
            </a:r>
            <a:r>
              <a:rPr lang="en-US" sz="970" spc="364">
                <a:solidFill>
                  <a:srgbClr val="0081C5"/>
                </a:solidFill>
                <a:latin typeface="Open Sans"/>
                <a:cs typeface="Open Sans"/>
              </a:rPr>
              <a:t> </a:t>
            </a:r>
            <a:r>
              <a:rPr sz="970" spc="364">
                <a:solidFill>
                  <a:srgbClr val="0081C5"/>
                </a:solidFill>
                <a:latin typeface="Open Sans"/>
                <a:cs typeface="Open Sans"/>
              </a:rPr>
              <a:t>WITH</a:t>
            </a:r>
            <a:r>
              <a:rPr lang="en-US" sz="970" spc="364">
                <a:solidFill>
                  <a:srgbClr val="0081C5"/>
                </a:solidFill>
                <a:latin typeface="Open Sans"/>
                <a:cs typeface="Open Sans"/>
              </a:rPr>
              <a:t> </a:t>
            </a:r>
            <a:r>
              <a:rPr sz="970" spc="364">
                <a:solidFill>
                  <a:srgbClr val="0081C5"/>
                </a:solidFill>
                <a:latin typeface="Open Sans"/>
                <a:cs typeface="Open Sans"/>
              </a:rPr>
              <a:t>HEART</a:t>
            </a:r>
            <a:r>
              <a:rPr lang="en-US" sz="970" spc="364">
                <a:solidFill>
                  <a:srgbClr val="0081C5"/>
                </a:solidFill>
                <a:latin typeface="Open Sans"/>
                <a:cs typeface="Open Sans"/>
              </a:rPr>
              <a:t> </a:t>
            </a:r>
            <a:r>
              <a:rPr sz="970" spc="364">
                <a:solidFill>
                  <a:srgbClr val="0081C5"/>
                </a:solidFill>
                <a:latin typeface="Open Sans"/>
                <a:cs typeface="Open Sans"/>
              </a:rPr>
              <a:t>FOR</a:t>
            </a:r>
            <a:r>
              <a:rPr lang="en-US" sz="970" spc="364">
                <a:solidFill>
                  <a:srgbClr val="0081C5"/>
                </a:solidFill>
                <a:latin typeface="Open Sans"/>
                <a:cs typeface="Open Sans"/>
              </a:rPr>
              <a:t> </a:t>
            </a:r>
            <a:r>
              <a:rPr sz="970" spc="364">
                <a:solidFill>
                  <a:srgbClr val="0081C5"/>
                </a:solidFill>
                <a:latin typeface="Open Sans"/>
                <a:cs typeface="Open Sans"/>
              </a:rPr>
              <a:t>5</a:t>
            </a:r>
            <a:r>
              <a:rPr lang="en-US" sz="970" spc="364">
                <a:solidFill>
                  <a:srgbClr val="0081C5"/>
                </a:solidFill>
                <a:latin typeface="Open Sans"/>
                <a:cs typeface="Open Sans"/>
              </a:rPr>
              <a:t>0 </a:t>
            </a:r>
            <a:r>
              <a:rPr sz="970" spc="364">
                <a:solidFill>
                  <a:srgbClr val="0081C5"/>
                </a:solidFill>
                <a:latin typeface="Open Sans"/>
                <a:cs typeface="Open Sans"/>
              </a:rPr>
              <a:t>YEARS </a:t>
            </a:r>
            <a:endParaRPr sz="970" spc="364">
              <a:latin typeface="Open Sans"/>
              <a:cs typeface="Open Sans"/>
            </a:endParaRPr>
          </a:p>
          <a:p>
            <a:pPr marL="7701">
              <a:lnSpc>
                <a:spcPct val="100000"/>
              </a:lnSpc>
              <a:spcBef>
                <a:spcPts val="1176"/>
              </a:spcBef>
            </a:pPr>
            <a:r>
              <a:rPr sz="576" i="1">
                <a:solidFill>
                  <a:srgbClr val="0081C5"/>
                </a:solidFill>
                <a:latin typeface="OpenSansLight-Italic"/>
                <a:cs typeface="OpenSansLight-Italic"/>
              </a:rPr>
              <a:t>C</a:t>
            </a:r>
            <a:r>
              <a:rPr sz="576" i="1" spc="12">
                <a:solidFill>
                  <a:srgbClr val="0081C5"/>
                </a:solidFill>
                <a:latin typeface="OpenSansLight-Italic"/>
                <a:cs typeface="OpenSansLight-Italic"/>
              </a:rPr>
              <a:t> </a:t>
            </a:r>
            <a:r>
              <a:rPr sz="576" i="1">
                <a:solidFill>
                  <a:srgbClr val="0081C5"/>
                </a:solidFill>
                <a:latin typeface="OpenSansLight-Italic"/>
                <a:cs typeface="OpenSansLight-Italic"/>
              </a:rPr>
              <a:t>O</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N</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F</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I</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D</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E</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N</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T</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I</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A</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L</a:t>
            </a:r>
            <a:r>
              <a:rPr sz="576" i="1" spc="106">
                <a:solidFill>
                  <a:srgbClr val="0081C5"/>
                </a:solidFill>
                <a:latin typeface="OpenSansLight-Italic"/>
                <a:cs typeface="OpenSansLight-Italic"/>
              </a:rPr>
              <a:t>  </a:t>
            </a:r>
            <a:r>
              <a:rPr sz="576" i="1">
                <a:solidFill>
                  <a:srgbClr val="0081C5"/>
                </a:solidFill>
                <a:latin typeface="OpenSansLight-Italic"/>
                <a:cs typeface="OpenSansLight-Italic"/>
              </a:rPr>
              <a:t>&amp;</a:t>
            </a:r>
            <a:r>
              <a:rPr sz="576" i="1" spc="106">
                <a:solidFill>
                  <a:srgbClr val="0081C5"/>
                </a:solidFill>
                <a:latin typeface="OpenSansLight-Italic"/>
                <a:cs typeface="OpenSansLight-Italic"/>
              </a:rPr>
              <a:t>  </a:t>
            </a:r>
            <a:r>
              <a:rPr sz="576" i="1">
                <a:solidFill>
                  <a:srgbClr val="0081C5"/>
                </a:solidFill>
                <a:latin typeface="OpenSansLight-Italic"/>
                <a:cs typeface="OpenSansLight-Italic"/>
              </a:rPr>
              <a:t>P</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R</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O</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P</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R</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I</a:t>
            </a:r>
            <a:r>
              <a:rPr sz="576" i="1" spc="12">
                <a:solidFill>
                  <a:srgbClr val="0081C5"/>
                </a:solidFill>
                <a:latin typeface="OpenSansLight-Italic"/>
                <a:cs typeface="OpenSansLight-Italic"/>
              </a:rPr>
              <a:t> </a:t>
            </a:r>
            <a:r>
              <a:rPr sz="576" i="1">
                <a:solidFill>
                  <a:srgbClr val="0081C5"/>
                </a:solidFill>
                <a:latin typeface="OpenSansLight-Italic"/>
                <a:cs typeface="OpenSansLight-Italic"/>
              </a:rPr>
              <a:t>E</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T</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A</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R</a:t>
            </a:r>
            <a:r>
              <a:rPr sz="576" i="1" spc="15">
                <a:solidFill>
                  <a:srgbClr val="0081C5"/>
                </a:solidFill>
                <a:latin typeface="OpenSansLight-Italic"/>
                <a:cs typeface="OpenSansLight-Italic"/>
              </a:rPr>
              <a:t> </a:t>
            </a:r>
            <a:r>
              <a:rPr sz="576" i="1" spc="-30">
                <a:solidFill>
                  <a:srgbClr val="0081C5"/>
                </a:solidFill>
                <a:latin typeface="OpenSansLight-Italic"/>
                <a:cs typeface="OpenSansLight-Italic"/>
              </a:rPr>
              <a:t>Y</a:t>
            </a:r>
            <a:r>
              <a:rPr sz="576" i="1">
                <a:solidFill>
                  <a:srgbClr val="0081C5"/>
                </a:solidFill>
                <a:latin typeface="OpenSansLight-Italic"/>
                <a:cs typeface="OpenSansLight-Italic"/>
              </a:rPr>
              <a:t> </a:t>
            </a:r>
            <a:endParaRPr sz="576">
              <a:latin typeface="OpenSansLight-Italic"/>
              <a:cs typeface="OpenSansLight-Italic"/>
            </a:endParaRPr>
          </a:p>
        </p:txBody>
      </p:sp>
      <p:sp>
        <p:nvSpPr>
          <p:cNvPr id="4" name="object 8">
            <a:extLst>
              <a:ext uri="{FF2B5EF4-FFF2-40B4-BE49-F238E27FC236}">
                <a16:creationId xmlns:a16="http://schemas.microsoft.com/office/drawing/2014/main" id="{34428BC5-5051-40E9-7468-04518259E6C0}"/>
              </a:ext>
            </a:extLst>
          </p:cNvPr>
          <p:cNvSpPr txBox="1"/>
          <p:nvPr userDrawn="1"/>
        </p:nvSpPr>
        <p:spPr>
          <a:xfrm>
            <a:off x="893998" y="6314315"/>
            <a:ext cx="4139149" cy="401495"/>
          </a:xfrm>
          <a:prstGeom prst="rect">
            <a:avLst/>
          </a:prstGeom>
        </p:spPr>
        <p:txBody>
          <a:bodyPr vert="horz" wrap="square" lIns="0" tIns="9627" rIns="0" bIns="0" rtlCol="0">
            <a:spAutoFit/>
          </a:bodyPr>
          <a:lstStyle/>
          <a:p>
            <a:pPr marL="20023">
              <a:lnSpc>
                <a:spcPct val="100000"/>
              </a:lnSpc>
              <a:spcBef>
                <a:spcPts val="76"/>
              </a:spcBef>
              <a:tabLst>
                <a:tab pos="830198" algn="l"/>
                <a:tab pos="1402788" algn="l"/>
                <a:tab pos="2097828" algn="l"/>
                <a:tab pos="2550664" algn="l"/>
                <a:tab pos="2856020" algn="l"/>
              </a:tabLst>
            </a:pPr>
            <a:r>
              <a:rPr sz="970" spc="364">
                <a:solidFill>
                  <a:srgbClr val="0081C5"/>
                </a:solidFill>
                <a:latin typeface="Open Sans"/>
                <a:cs typeface="Open Sans"/>
              </a:rPr>
              <a:t>BAKING</a:t>
            </a:r>
            <a:r>
              <a:rPr lang="en-US" sz="970" spc="364">
                <a:solidFill>
                  <a:srgbClr val="0081C5"/>
                </a:solidFill>
                <a:latin typeface="Open Sans"/>
                <a:cs typeface="Open Sans"/>
              </a:rPr>
              <a:t> </a:t>
            </a:r>
            <a:r>
              <a:rPr sz="970" spc="364">
                <a:solidFill>
                  <a:srgbClr val="0081C5"/>
                </a:solidFill>
                <a:latin typeface="Open Sans"/>
                <a:cs typeface="Open Sans"/>
              </a:rPr>
              <a:t>WITH</a:t>
            </a:r>
            <a:r>
              <a:rPr lang="en-US" sz="970" spc="364">
                <a:solidFill>
                  <a:srgbClr val="0081C5"/>
                </a:solidFill>
                <a:latin typeface="Open Sans"/>
                <a:cs typeface="Open Sans"/>
              </a:rPr>
              <a:t> </a:t>
            </a:r>
            <a:r>
              <a:rPr sz="970" spc="364">
                <a:solidFill>
                  <a:srgbClr val="0081C5"/>
                </a:solidFill>
                <a:latin typeface="Open Sans"/>
                <a:cs typeface="Open Sans"/>
              </a:rPr>
              <a:t>HEART</a:t>
            </a:r>
            <a:r>
              <a:rPr lang="en-US" sz="970" spc="364">
                <a:solidFill>
                  <a:srgbClr val="0081C5"/>
                </a:solidFill>
                <a:latin typeface="Open Sans"/>
                <a:cs typeface="Open Sans"/>
              </a:rPr>
              <a:t> </a:t>
            </a:r>
            <a:r>
              <a:rPr sz="970" spc="364">
                <a:solidFill>
                  <a:srgbClr val="0081C5"/>
                </a:solidFill>
                <a:latin typeface="Open Sans"/>
                <a:cs typeface="Open Sans"/>
              </a:rPr>
              <a:t>FOR</a:t>
            </a:r>
            <a:r>
              <a:rPr lang="en-US" sz="970" spc="364">
                <a:solidFill>
                  <a:srgbClr val="0081C5"/>
                </a:solidFill>
                <a:latin typeface="Open Sans"/>
                <a:cs typeface="Open Sans"/>
              </a:rPr>
              <a:t> </a:t>
            </a:r>
            <a:r>
              <a:rPr sz="970" spc="364">
                <a:solidFill>
                  <a:srgbClr val="0081C5"/>
                </a:solidFill>
                <a:latin typeface="Open Sans"/>
                <a:cs typeface="Open Sans"/>
              </a:rPr>
              <a:t>5</a:t>
            </a:r>
            <a:r>
              <a:rPr lang="en-US" sz="970" spc="364">
                <a:solidFill>
                  <a:srgbClr val="0081C5"/>
                </a:solidFill>
                <a:latin typeface="Open Sans"/>
                <a:cs typeface="Open Sans"/>
              </a:rPr>
              <a:t>0 </a:t>
            </a:r>
            <a:r>
              <a:rPr sz="970" spc="364">
                <a:solidFill>
                  <a:srgbClr val="0081C5"/>
                </a:solidFill>
                <a:latin typeface="Open Sans"/>
                <a:cs typeface="Open Sans"/>
              </a:rPr>
              <a:t>YEARS </a:t>
            </a:r>
            <a:endParaRPr sz="970" spc="364">
              <a:latin typeface="Open Sans"/>
              <a:cs typeface="Open Sans"/>
            </a:endParaRPr>
          </a:p>
          <a:p>
            <a:pPr marL="7701">
              <a:lnSpc>
                <a:spcPct val="100000"/>
              </a:lnSpc>
              <a:spcBef>
                <a:spcPts val="1176"/>
              </a:spcBef>
            </a:pPr>
            <a:r>
              <a:rPr sz="576" i="1">
                <a:solidFill>
                  <a:srgbClr val="0081C5"/>
                </a:solidFill>
                <a:latin typeface="OpenSansLight-Italic"/>
                <a:cs typeface="OpenSansLight-Italic"/>
              </a:rPr>
              <a:t>C</a:t>
            </a:r>
            <a:r>
              <a:rPr sz="576" i="1" spc="12">
                <a:solidFill>
                  <a:srgbClr val="0081C5"/>
                </a:solidFill>
                <a:latin typeface="OpenSansLight-Italic"/>
                <a:cs typeface="OpenSansLight-Italic"/>
              </a:rPr>
              <a:t> </a:t>
            </a:r>
            <a:r>
              <a:rPr sz="576" i="1">
                <a:solidFill>
                  <a:srgbClr val="0081C5"/>
                </a:solidFill>
                <a:latin typeface="OpenSansLight-Italic"/>
                <a:cs typeface="OpenSansLight-Italic"/>
              </a:rPr>
              <a:t>O</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N</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F</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I</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D</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E</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N</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T</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I</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A</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L</a:t>
            </a:r>
            <a:r>
              <a:rPr sz="576" i="1" spc="106">
                <a:solidFill>
                  <a:srgbClr val="0081C5"/>
                </a:solidFill>
                <a:latin typeface="OpenSansLight-Italic"/>
                <a:cs typeface="OpenSansLight-Italic"/>
              </a:rPr>
              <a:t>  </a:t>
            </a:r>
            <a:r>
              <a:rPr sz="576" i="1">
                <a:solidFill>
                  <a:srgbClr val="0081C5"/>
                </a:solidFill>
                <a:latin typeface="OpenSansLight-Italic"/>
                <a:cs typeface="OpenSansLight-Italic"/>
              </a:rPr>
              <a:t>&amp;</a:t>
            </a:r>
            <a:r>
              <a:rPr sz="576" i="1" spc="106">
                <a:solidFill>
                  <a:srgbClr val="0081C5"/>
                </a:solidFill>
                <a:latin typeface="OpenSansLight-Italic"/>
                <a:cs typeface="OpenSansLight-Italic"/>
              </a:rPr>
              <a:t>  </a:t>
            </a:r>
            <a:r>
              <a:rPr sz="576" i="1">
                <a:solidFill>
                  <a:srgbClr val="0081C5"/>
                </a:solidFill>
                <a:latin typeface="OpenSansLight-Italic"/>
                <a:cs typeface="OpenSansLight-Italic"/>
              </a:rPr>
              <a:t>P</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R</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O</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P</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R</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I</a:t>
            </a:r>
            <a:r>
              <a:rPr sz="576" i="1" spc="12">
                <a:solidFill>
                  <a:srgbClr val="0081C5"/>
                </a:solidFill>
                <a:latin typeface="OpenSansLight-Italic"/>
                <a:cs typeface="OpenSansLight-Italic"/>
              </a:rPr>
              <a:t> </a:t>
            </a:r>
            <a:r>
              <a:rPr sz="576" i="1">
                <a:solidFill>
                  <a:srgbClr val="0081C5"/>
                </a:solidFill>
                <a:latin typeface="OpenSansLight-Italic"/>
                <a:cs typeface="OpenSansLight-Italic"/>
              </a:rPr>
              <a:t>E</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T</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A</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R</a:t>
            </a:r>
            <a:r>
              <a:rPr sz="576" i="1" spc="15">
                <a:solidFill>
                  <a:srgbClr val="0081C5"/>
                </a:solidFill>
                <a:latin typeface="OpenSansLight-Italic"/>
                <a:cs typeface="OpenSansLight-Italic"/>
              </a:rPr>
              <a:t> </a:t>
            </a:r>
            <a:r>
              <a:rPr sz="576" i="1" spc="-30">
                <a:solidFill>
                  <a:srgbClr val="0081C5"/>
                </a:solidFill>
                <a:latin typeface="OpenSansLight-Italic"/>
                <a:cs typeface="OpenSansLight-Italic"/>
              </a:rPr>
              <a:t>Y</a:t>
            </a:r>
            <a:r>
              <a:rPr sz="576" i="1">
                <a:solidFill>
                  <a:srgbClr val="0081C5"/>
                </a:solidFill>
                <a:latin typeface="OpenSansLight-Italic"/>
                <a:cs typeface="OpenSansLight-Italic"/>
              </a:rPr>
              <a:t> </a:t>
            </a:r>
            <a:endParaRPr sz="576">
              <a:latin typeface="OpenSansLight-Italic"/>
              <a:cs typeface="OpenSansLight-Italic"/>
            </a:endParaRPr>
          </a:p>
        </p:txBody>
      </p:sp>
    </p:spTree>
    <p:extLst>
      <p:ext uri="{BB962C8B-B14F-4D97-AF65-F5344CB8AC3E}">
        <p14:creationId xmlns:p14="http://schemas.microsoft.com/office/powerpoint/2010/main" val="686178880"/>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Lst>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06699" y="835053"/>
            <a:ext cx="10378604" cy="607859"/>
          </a:xfrm>
          <a:prstGeom prst="rect">
            <a:avLst/>
          </a:prstGeom>
        </p:spPr>
        <p:txBody>
          <a:bodyPr wrap="square" lIns="0" tIns="0" rIns="0" bIns="0">
            <a:spAutoFit/>
          </a:bodyPr>
          <a:lstStyle>
            <a:lvl1pPr>
              <a:defRPr sz="3950" b="1" i="0">
                <a:solidFill>
                  <a:schemeClr val="bg1"/>
                </a:solidFill>
                <a:latin typeface="Open Sans"/>
                <a:cs typeface="Open Sans"/>
              </a:defRPr>
            </a:lvl1pPr>
          </a:lstStyle>
          <a:p>
            <a:endParaRPr/>
          </a:p>
        </p:txBody>
      </p:sp>
      <p:sp>
        <p:nvSpPr>
          <p:cNvPr id="3" name="Holder 3"/>
          <p:cNvSpPr>
            <a:spLocks noGrp="1"/>
          </p:cNvSpPr>
          <p:nvPr>
            <p:ph type="body" idx="1"/>
          </p:nvPr>
        </p:nvSpPr>
        <p:spPr>
          <a:xfrm>
            <a:off x="906699" y="1526255"/>
            <a:ext cx="5950820" cy="377026"/>
          </a:xfrm>
          <a:prstGeom prst="rect">
            <a:avLst/>
          </a:prstGeom>
        </p:spPr>
        <p:txBody>
          <a:bodyPr wrap="square" lIns="0" tIns="0" rIns="0" bIns="0">
            <a:spAutoFit/>
          </a:bodyPr>
          <a:lstStyle>
            <a:lvl1pPr>
              <a:defRPr sz="2450" b="0" i="0">
                <a:solidFill>
                  <a:srgbClr val="0081C5"/>
                </a:solidFill>
                <a:latin typeface="Open Sans"/>
                <a:cs typeface="Open Sans"/>
              </a:defRPr>
            </a:lvl1pPr>
          </a:lstStyle>
          <a:p>
            <a:endParaRPr/>
          </a:p>
        </p:txBody>
      </p:sp>
      <p:sp>
        <p:nvSpPr>
          <p:cNvPr id="7" name="object 8">
            <a:extLst>
              <a:ext uri="{FF2B5EF4-FFF2-40B4-BE49-F238E27FC236}">
                <a16:creationId xmlns:a16="http://schemas.microsoft.com/office/drawing/2014/main" id="{230D856B-A49F-9F61-2219-31A036E0C17E}"/>
              </a:ext>
            </a:extLst>
          </p:cNvPr>
          <p:cNvSpPr txBox="1"/>
          <p:nvPr/>
        </p:nvSpPr>
        <p:spPr>
          <a:xfrm>
            <a:off x="893998" y="6314315"/>
            <a:ext cx="4139149" cy="401495"/>
          </a:xfrm>
          <a:prstGeom prst="rect">
            <a:avLst/>
          </a:prstGeom>
        </p:spPr>
        <p:txBody>
          <a:bodyPr vert="horz" wrap="square" lIns="0" tIns="9627" rIns="0" bIns="0" rtlCol="0">
            <a:spAutoFit/>
          </a:bodyPr>
          <a:lstStyle/>
          <a:p>
            <a:pPr marL="20023">
              <a:lnSpc>
                <a:spcPct val="100000"/>
              </a:lnSpc>
              <a:spcBef>
                <a:spcPts val="76"/>
              </a:spcBef>
              <a:tabLst>
                <a:tab pos="830198" algn="l"/>
                <a:tab pos="1402788" algn="l"/>
                <a:tab pos="2097828" algn="l"/>
                <a:tab pos="2550664" algn="l"/>
                <a:tab pos="2856020" algn="l"/>
              </a:tabLst>
            </a:pPr>
            <a:r>
              <a:rPr sz="970" spc="364">
                <a:solidFill>
                  <a:srgbClr val="0081C5"/>
                </a:solidFill>
                <a:latin typeface="Open Sans"/>
                <a:cs typeface="Open Sans"/>
              </a:rPr>
              <a:t>BAKING</a:t>
            </a:r>
            <a:r>
              <a:rPr lang="en-US" sz="970" spc="364">
                <a:solidFill>
                  <a:srgbClr val="0081C5"/>
                </a:solidFill>
                <a:latin typeface="Open Sans"/>
                <a:cs typeface="Open Sans"/>
              </a:rPr>
              <a:t> </a:t>
            </a:r>
            <a:r>
              <a:rPr sz="970" spc="364">
                <a:solidFill>
                  <a:srgbClr val="0081C5"/>
                </a:solidFill>
                <a:latin typeface="Open Sans"/>
                <a:cs typeface="Open Sans"/>
              </a:rPr>
              <a:t>WITH</a:t>
            </a:r>
            <a:r>
              <a:rPr lang="en-US" sz="970" spc="364">
                <a:solidFill>
                  <a:srgbClr val="0081C5"/>
                </a:solidFill>
                <a:latin typeface="Open Sans"/>
                <a:cs typeface="Open Sans"/>
              </a:rPr>
              <a:t> </a:t>
            </a:r>
            <a:r>
              <a:rPr sz="970" spc="364">
                <a:solidFill>
                  <a:srgbClr val="0081C5"/>
                </a:solidFill>
                <a:latin typeface="Open Sans"/>
                <a:cs typeface="Open Sans"/>
              </a:rPr>
              <a:t>HEART</a:t>
            </a:r>
            <a:r>
              <a:rPr lang="en-US" sz="970" spc="364">
                <a:solidFill>
                  <a:srgbClr val="0081C5"/>
                </a:solidFill>
                <a:latin typeface="Open Sans"/>
                <a:cs typeface="Open Sans"/>
              </a:rPr>
              <a:t> </a:t>
            </a:r>
            <a:r>
              <a:rPr sz="970" spc="364">
                <a:solidFill>
                  <a:srgbClr val="0081C5"/>
                </a:solidFill>
                <a:latin typeface="Open Sans"/>
                <a:cs typeface="Open Sans"/>
              </a:rPr>
              <a:t>FOR</a:t>
            </a:r>
            <a:r>
              <a:rPr lang="en-US" sz="970" spc="364">
                <a:solidFill>
                  <a:srgbClr val="0081C5"/>
                </a:solidFill>
                <a:latin typeface="Open Sans"/>
                <a:cs typeface="Open Sans"/>
              </a:rPr>
              <a:t> </a:t>
            </a:r>
            <a:r>
              <a:rPr sz="970" spc="364">
                <a:solidFill>
                  <a:srgbClr val="0081C5"/>
                </a:solidFill>
                <a:latin typeface="Open Sans"/>
                <a:cs typeface="Open Sans"/>
              </a:rPr>
              <a:t>5</a:t>
            </a:r>
            <a:r>
              <a:rPr lang="en-US" sz="970" spc="364">
                <a:solidFill>
                  <a:srgbClr val="0081C5"/>
                </a:solidFill>
                <a:latin typeface="Open Sans"/>
                <a:cs typeface="Open Sans"/>
              </a:rPr>
              <a:t>0 </a:t>
            </a:r>
            <a:r>
              <a:rPr sz="970" spc="364">
                <a:solidFill>
                  <a:srgbClr val="0081C5"/>
                </a:solidFill>
                <a:latin typeface="Open Sans"/>
                <a:cs typeface="Open Sans"/>
              </a:rPr>
              <a:t>YEARS </a:t>
            </a:r>
            <a:endParaRPr sz="970" spc="364">
              <a:latin typeface="Open Sans"/>
              <a:cs typeface="Open Sans"/>
            </a:endParaRPr>
          </a:p>
          <a:p>
            <a:pPr marL="7701">
              <a:lnSpc>
                <a:spcPct val="100000"/>
              </a:lnSpc>
              <a:spcBef>
                <a:spcPts val="1176"/>
              </a:spcBef>
            </a:pPr>
            <a:r>
              <a:rPr sz="576" i="1">
                <a:solidFill>
                  <a:srgbClr val="0081C5"/>
                </a:solidFill>
                <a:latin typeface="OpenSansLight-Italic"/>
                <a:cs typeface="OpenSansLight-Italic"/>
              </a:rPr>
              <a:t>C</a:t>
            </a:r>
            <a:r>
              <a:rPr sz="576" i="1" spc="12">
                <a:solidFill>
                  <a:srgbClr val="0081C5"/>
                </a:solidFill>
                <a:latin typeface="OpenSansLight-Italic"/>
                <a:cs typeface="OpenSansLight-Italic"/>
              </a:rPr>
              <a:t> </a:t>
            </a:r>
            <a:r>
              <a:rPr sz="576" i="1">
                <a:solidFill>
                  <a:srgbClr val="0081C5"/>
                </a:solidFill>
                <a:latin typeface="OpenSansLight-Italic"/>
                <a:cs typeface="OpenSansLight-Italic"/>
              </a:rPr>
              <a:t>O</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N</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F</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I</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D</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E</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N</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T</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I</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A</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L</a:t>
            </a:r>
            <a:r>
              <a:rPr sz="576" i="1" spc="106">
                <a:solidFill>
                  <a:srgbClr val="0081C5"/>
                </a:solidFill>
                <a:latin typeface="OpenSansLight-Italic"/>
                <a:cs typeface="OpenSansLight-Italic"/>
              </a:rPr>
              <a:t>  </a:t>
            </a:r>
            <a:r>
              <a:rPr sz="576" i="1">
                <a:solidFill>
                  <a:srgbClr val="0081C5"/>
                </a:solidFill>
                <a:latin typeface="OpenSansLight-Italic"/>
                <a:cs typeface="OpenSansLight-Italic"/>
              </a:rPr>
              <a:t>&amp;</a:t>
            </a:r>
            <a:r>
              <a:rPr sz="576" i="1" spc="106">
                <a:solidFill>
                  <a:srgbClr val="0081C5"/>
                </a:solidFill>
                <a:latin typeface="OpenSansLight-Italic"/>
                <a:cs typeface="OpenSansLight-Italic"/>
              </a:rPr>
              <a:t>  </a:t>
            </a:r>
            <a:r>
              <a:rPr sz="576" i="1">
                <a:solidFill>
                  <a:srgbClr val="0081C5"/>
                </a:solidFill>
                <a:latin typeface="OpenSansLight-Italic"/>
                <a:cs typeface="OpenSansLight-Italic"/>
              </a:rPr>
              <a:t>P</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R</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O</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P</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R</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I</a:t>
            </a:r>
            <a:r>
              <a:rPr sz="576" i="1" spc="12">
                <a:solidFill>
                  <a:srgbClr val="0081C5"/>
                </a:solidFill>
                <a:latin typeface="OpenSansLight-Italic"/>
                <a:cs typeface="OpenSansLight-Italic"/>
              </a:rPr>
              <a:t> </a:t>
            </a:r>
            <a:r>
              <a:rPr sz="576" i="1">
                <a:solidFill>
                  <a:srgbClr val="0081C5"/>
                </a:solidFill>
                <a:latin typeface="OpenSansLight-Italic"/>
                <a:cs typeface="OpenSansLight-Italic"/>
              </a:rPr>
              <a:t>E</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T</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A</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R</a:t>
            </a:r>
            <a:r>
              <a:rPr sz="576" i="1" spc="15">
                <a:solidFill>
                  <a:srgbClr val="0081C5"/>
                </a:solidFill>
                <a:latin typeface="OpenSansLight-Italic"/>
                <a:cs typeface="OpenSansLight-Italic"/>
              </a:rPr>
              <a:t> </a:t>
            </a:r>
            <a:r>
              <a:rPr sz="576" i="1" spc="-30">
                <a:solidFill>
                  <a:srgbClr val="0081C5"/>
                </a:solidFill>
                <a:latin typeface="OpenSansLight-Italic"/>
                <a:cs typeface="OpenSansLight-Italic"/>
              </a:rPr>
              <a:t>Y</a:t>
            </a:r>
            <a:r>
              <a:rPr sz="576" i="1">
                <a:solidFill>
                  <a:srgbClr val="0081C5"/>
                </a:solidFill>
                <a:latin typeface="OpenSansLight-Italic"/>
                <a:cs typeface="OpenSansLight-Italic"/>
              </a:rPr>
              <a:t> </a:t>
            </a:r>
            <a:endParaRPr sz="576">
              <a:latin typeface="OpenSansLight-Italic"/>
              <a:cs typeface="OpenSansLight-Italic"/>
            </a:endParaRPr>
          </a:p>
        </p:txBody>
      </p:sp>
      <p:sp>
        <p:nvSpPr>
          <p:cNvPr id="4" name="object 8">
            <a:extLst>
              <a:ext uri="{FF2B5EF4-FFF2-40B4-BE49-F238E27FC236}">
                <a16:creationId xmlns:a16="http://schemas.microsoft.com/office/drawing/2014/main" id="{34428BC5-5051-40E9-7468-04518259E6C0}"/>
              </a:ext>
            </a:extLst>
          </p:cNvPr>
          <p:cNvSpPr txBox="1"/>
          <p:nvPr userDrawn="1"/>
        </p:nvSpPr>
        <p:spPr>
          <a:xfrm>
            <a:off x="893998" y="6314315"/>
            <a:ext cx="4139149" cy="401495"/>
          </a:xfrm>
          <a:prstGeom prst="rect">
            <a:avLst/>
          </a:prstGeom>
        </p:spPr>
        <p:txBody>
          <a:bodyPr vert="horz" wrap="square" lIns="0" tIns="9627" rIns="0" bIns="0" rtlCol="0">
            <a:spAutoFit/>
          </a:bodyPr>
          <a:lstStyle/>
          <a:p>
            <a:pPr marL="20023">
              <a:lnSpc>
                <a:spcPct val="100000"/>
              </a:lnSpc>
              <a:spcBef>
                <a:spcPts val="76"/>
              </a:spcBef>
              <a:tabLst>
                <a:tab pos="830198" algn="l"/>
                <a:tab pos="1402788" algn="l"/>
                <a:tab pos="2097828" algn="l"/>
                <a:tab pos="2550664" algn="l"/>
                <a:tab pos="2856020" algn="l"/>
              </a:tabLst>
            </a:pPr>
            <a:r>
              <a:rPr sz="970" spc="364">
                <a:solidFill>
                  <a:srgbClr val="0081C5"/>
                </a:solidFill>
                <a:latin typeface="Open Sans"/>
                <a:cs typeface="Open Sans"/>
              </a:rPr>
              <a:t>BAKING</a:t>
            </a:r>
            <a:r>
              <a:rPr lang="en-US" sz="970" spc="364">
                <a:solidFill>
                  <a:srgbClr val="0081C5"/>
                </a:solidFill>
                <a:latin typeface="Open Sans"/>
                <a:cs typeface="Open Sans"/>
              </a:rPr>
              <a:t> </a:t>
            </a:r>
            <a:r>
              <a:rPr sz="970" spc="364">
                <a:solidFill>
                  <a:srgbClr val="0081C5"/>
                </a:solidFill>
                <a:latin typeface="Open Sans"/>
                <a:cs typeface="Open Sans"/>
              </a:rPr>
              <a:t>WITH</a:t>
            </a:r>
            <a:r>
              <a:rPr lang="en-US" sz="970" spc="364">
                <a:solidFill>
                  <a:srgbClr val="0081C5"/>
                </a:solidFill>
                <a:latin typeface="Open Sans"/>
                <a:cs typeface="Open Sans"/>
              </a:rPr>
              <a:t> </a:t>
            </a:r>
            <a:r>
              <a:rPr sz="970" spc="364">
                <a:solidFill>
                  <a:srgbClr val="0081C5"/>
                </a:solidFill>
                <a:latin typeface="Open Sans"/>
                <a:cs typeface="Open Sans"/>
              </a:rPr>
              <a:t>HEART</a:t>
            </a:r>
            <a:r>
              <a:rPr lang="en-US" sz="970" spc="364">
                <a:solidFill>
                  <a:srgbClr val="0081C5"/>
                </a:solidFill>
                <a:latin typeface="Open Sans"/>
                <a:cs typeface="Open Sans"/>
              </a:rPr>
              <a:t> </a:t>
            </a:r>
            <a:r>
              <a:rPr sz="970" spc="364">
                <a:solidFill>
                  <a:srgbClr val="0081C5"/>
                </a:solidFill>
                <a:latin typeface="Open Sans"/>
                <a:cs typeface="Open Sans"/>
              </a:rPr>
              <a:t>FOR</a:t>
            </a:r>
            <a:r>
              <a:rPr lang="en-US" sz="970" spc="364">
                <a:solidFill>
                  <a:srgbClr val="0081C5"/>
                </a:solidFill>
                <a:latin typeface="Open Sans"/>
                <a:cs typeface="Open Sans"/>
              </a:rPr>
              <a:t> </a:t>
            </a:r>
            <a:r>
              <a:rPr sz="970" spc="364">
                <a:solidFill>
                  <a:srgbClr val="0081C5"/>
                </a:solidFill>
                <a:latin typeface="Open Sans"/>
                <a:cs typeface="Open Sans"/>
              </a:rPr>
              <a:t>5</a:t>
            </a:r>
            <a:r>
              <a:rPr lang="en-US" sz="970" spc="364">
                <a:solidFill>
                  <a:srgbClr val="0081C5"/>
                </a:solidFill>
                <a:latin typeface="Open Sans"/>
                <a:cs typeface="Open Sans"/>
              </a:rPr>
              <a:t>0 </a:t>
            </a:r>
            <a:r>
              <a:rPr sz="970" spc="364">
                <a:solidFill>
                  <a:srgbClr val="0081C5"/>
                </a:solidFill>
                <a:latin typeface="Open Sans"/>
                <a:cs typeface="Open Sans"/>
              </a:rPr>
              <a:t>YEARS </a:t>
            </a:r>
            <a:endParaRPr sz="970" spc="364">
              <a:latin typeface="Open Sans"/>
              <a:cs typeface="Open Sans"/>
            </a:endParaRPr>
          </a:p>
          <a:p>
            <a:pPr marL="7701">
              <a:lnSpc>
                <a:spcPct val="100000"/>
              </a:lnSpc>
              <a:spcBef>
                <a:spcPts val="1176"/>
              </a:spcBef>
            </a:pPr>
            <a:r>
              <a:rPr sz="576" i="1">
                <a:solidFill>
                  <a:srgbClr val="0081C5"/>
                </a:solidFill>
                <a:latin typeface="OpenSansLight-Italic"/>
                <a:cs typeface="OpenSansLight-Italic"/>
              </a:rPr>
              <a:t>C</a:t>
            </a:r>
            <a:r>
              <a:rPr sz="576" i="1" spc="12">
                <a:solidFill>
                  <a:srgbClr val="0081C5"/>
                </a:solidFill>
                <a:latin typeface="OpenSansLight-Italic"/>
                <a:cs typeface="OpenSansLight-Italic"/>
              </a:rPr>
              <a:t> </a:t>
            </a:r>
            <a:r>
              <a:rPr sz="576" i="1">
                <a:solidFill>
                  <a:srgbClr val="0081C5"/>
                </a:solidFill>
                <a:latin typeface="OpenSansLight-Italic"/>
                <a:cs typeface="OpenSansLight-Italic"/>
              </a:rPr>
              <a:t>O</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N</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F</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I</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D</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E</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N</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T</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I</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A</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L</a:t>
            </a:r>
            <a:r>
              <a:rPr sz="576" i="1" spc="106">
                <a:solidFill>
                  <a:srgbClr val="0081C5"/>
                </a:solidFill>
                <a:latin typeface="OpenSansLight-Italic"/>
                <a:cs typeface="OpenSansLight-Italic"/>
              </a:rPr>
              <a:t>  </a:t>
            </a:r>
            <a:r>
              <a:rPr sz="576" i="1">
                <a:solidFill>
                  <a:srgbClr val="0081C5"/>
                </a:solidFill>
                <a:latin typeface="OpenSansLight-Italic"/>
                <a:cs typeface="OpenSansLight-Italic"/>
              </a:rPr>
              <a:t>&amp;</a:t>
            </a:r>
            <a:r>
              <a:rPr sz="576" i="1" spc="106">
                <a:solidFill>
                  <a:srgbClr val="0081C5"/>
                </a:solidFill>
                <a:latin typeface="OpenSansLight-Italic"/>
                <a:cs typeface="OpenSansLight-Italic"/>
              </a:rPr>
              <a:t>  </a:t>
            </a:r>
            <a:r>
              <a:rPr sz="576" i="1">
                <a:solidFill>
                  <a:srgbClr val="0081C5"/>
                </a:solidFill>
                <a:latin typeface="OpenSansLight-Italic"/>
                <a:cs typeface="OpenSansLight-Italic"/>
              </a:rPr>
              <a:t>P</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R</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O</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P</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R</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I</a:t>
            </a:r>
            <a:r>
              <a:rPr sz="576" i="1" spc="12">
                <a:solidFill>
                  <a:srgbClr val="0081C5"/>
                </a:solidFill>
                <a:latin typeface="OpenSansLight-Italic"/>
                <a:cs typeface="OpenSansLight-Italic"/>
              </a:rPr>
              <a:t> </a:t>
            </a:r>
            <a:r>
              <a:rPr sz="576" i="1">
                <a:solidFill>
                  <a:srgbClr val="0081C5"/>
                </a:solidFill>
                <a:latin typeface="OpenSansLight-Italic"/>
                <a:cs typeface="OpenSansLight-Italic"/>
              </a:rPr>
              <a:t>E</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T</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A</a:t>
            </a:r>
            <a:r>
              <a:rPr sz="576" i="1" spc="15">
                <a:solidFill>
                  <a:srgbClr val="0081C5"/>
                </a:solidFill>
                <a:latin typeface="OpenSansLight-Italic"/>
                <a:cs typeface="OpenSansLight-Italic"/>
              </a:rPr>
              <a:t> </a:t>
            </a:r>
            <a:r>
              <a:rPr sz="576" i="1">
                <a:solidFill>
                  <a:srgbClr val="0081C5"/>
                </a:solidFill>
                <a:latin typeface="OpenSansLight-Italic"/>
                <a:cs typeface="OpenSansLight-Italic"/>
              </a:rPr>
              <a:t>R</a:t>
            </a:r>
            <a:r>
              <a:rPr sz="576" i="1" spc="15">
                <a:solidFill>
                  <a:srgbClr val="0081C5"/>
                </a:solidFill>
                <a:latin typeface="OpenSansLight-Italic"/>
                <a:cs typeface="OpenSansLight-Italic"/>
              </a:rPr>
              <a:t> </a:t>
            </a:r>
            <a:r>
              <a:rPr sz="576" i="1" spc="-30">
                <a:solidFill>
                  <a:srgbClr val="0081C5"/>
                </a:solidFill>
                <a:latin typeface="OpenSansLight-Italic"/>
                <a:cs typeface="OpenSansLight-Italic"/>
              </a:rPr>
              <a:t>Y</a:t>
            </a:r>
            <a:r>
              <a:rPr sz="576" i="1">
                <a:solidFill>
                  <a:srgbClr val="0081C5"/>
                </a:solidFill>
                <a:latin typeface="OpenSansLight-Italic"/>
                <a:cs typeface="OpenSansLight-Italic"/>
              </a:rPr>
              <a:t> </a:t>
            </a:r>
            <a:endParaRPr sz="576">
              <a:latin typeface="OpenSansLight-Italic"/>
              <a:cs typeface="OpenSansLight-Italic"/>
            </a:endParaRPr>
          </a:p>
        </p:txBody>
      </p:sp>
    </p:spTree>
    <p:extLst>
      <p:ext uri="{BB962C8B-B14F-4D97-AF65-F5344CB8AC3E}">
        <p14:creationId xmlns:p14="http://schemas.microsoft.com/office/powerpoint/2010/main" val="1923535435"/>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 id="2147483909" r:id="rId18"/>
    <p:sldLayoutId id="2147483910" r:id="rId19"/>
    <p:sldLayoutId id="2147483911" r:id="rId20"/>
    <p:sldLayoutId id="2147483912" r:id="rId21"/>
    <p:sldLayoutId id="2147483913" r:id="rId22"/>
    <p:sldLayoutId id="2147483914" r:id="rId23"/>
    <p:sldLayoutId id="2147483915" r:id="rId24"/>
    <p:sldLayoutId id="2147483916" r:id="rId25"/>
    <p:sldLayoutId id="2147483917" r:id="rId26"/>
    <p:sldLayoutId id="2147483918" r:id="rId27"/>
    <p:sldLayoutId id="2147483919" r:id="rId28"/>
    <p:sldLayoutId id="2147483920" r:id="rId29"/>
    <p:sldLayoutId id="2147483921" r:id="rId30"/>
    <p:sldLayoutId id="2147483922" r:id="rId31"/>
    <p:sldLayoutId id="2147483923" r:id="rId32"/>
    <p:sldLayoutId id="2147483924" r:id="rId33"/>
    <p:sldLayoutId id="2147483925" r:id="rId34"/>
    <p:sldLayoutId id="2147483926" r:id="rId35"/>
    <p:sldLayoutId id="2147483927" r:id="rId36"/>
    <p:sldLayoutId id="2147483928" r:id="rId37"/>
    <p:sldLayoutId id="2147483929" r:id="rId38"/>
    <p:sldLayoutId id="2147483930" r:id="rId39"/>
    <p:sldLayoutId id="2147483931" r:id="rId40"/>
    <p:sldLayoutId id="2147483932" r:id="rId41"/>
    <p:sldLayoutId id="2147483933" r:id="rId42"/>
    <p:sldLayoutId id="2147483934" r:id="rId43"/>
    <p:sldLayoutId id="2147483935" r:id="rId44"/>
    <p:sldLayoutId id="2147483936" r:id="rId45"/>
    <p:sldLayoutId id="2147483937" r:id="rId46"/>
    <p:sldLayoutId id="2147483938" r:id="rId47"/>
    <p:sldLayoutId id="2147483939" r:id="rId48"/>
    <p:sldLayoutId id="2147483940" r:id="rId49"/>
    <p:sldLayoutId id="2147483941" r:id="rId50"/>
    <p:sldLayoutId id="2147483942" r:id="rId51"/>
    <p:sldLayoutId id="2147483943" r:id="rId52"/>
    <p:sldLayoutId id="2147483944" r:id="rId53"/>
    <p:sldLayoutId id="2147483945" r:id="rId54"/>
    <p:sldLayoutId id="2147483946" r:id="rId55"/>
    <p:sldLayoutId id="2147483947" r:id="rId56"/>
    <p:sldLayoutId id="2147483948" r:id="rId57"/>
    <p:sldLayoutId id="2147483949" r:id="rId58"/>
    <p:sldLayoutId id="2147483950" r:id="rId59"/>
    <p:sldLayoutId id="2147483951" r:id="rId60"/>
    <p:sldLayoutId id="2147483952" r:id="rId61"/>
    <p:sldLayoutId id="2147483953" r:id="rId62"/>
    <p:sldLayoutId id="2147483954" r:id="rId63"/>
    <p:sldLayoutId id="2147483955" r:id="rId64"/>
    <p:sldLayoutId id="2147483956" r:id="rId65"/>
    <p:sldLayoutId id="2147483957" r:id="rId66"/>
    <p:sldLayoutId id="2147483958" r:id="rId67"/>
    <p:sldLayoutId id="2147483959" r:id="rId68"/>
    <p:sldLayoutId id="2147483960" r:id="rId69"/>
    <p:sldLayoutId id="2147483961" r:id="rId70"/>
    <p:sldLayoutId id="2147483962" r:id="rId71"/>
    <p:sldLayoutId id="2147483963" r:id="rId72"/>
    <p:sldLayoutId id="2147483964" r:id="rId73"/>
    <p:sldLayoutId id="2147483965" r:id="rId74"/>
    <p:sldLayoutId id="2147483966" r:id="rId75"/>
    <p:sldLayoutId id="2147483967" r:id="rId76"/>
    <p:sldLayoutId id="2147483968" r:id="rId77"/>
    <p:sldLayoutId id="2147483969" r:id="rId78"/>
    <p:sldLayoutId id="2147483970" r:id="rId79"/>
    <p:sldLayoutId id="2147483971" r:id="rId80"/>
    <p:sldLayoutId id="2147483972" r:id="rId81"/>
    <p:sldLayoutId id="2147483973" r:id="rId82"/>
    <p:sldLayoutId id="2147483974" r:id="rId83"/>
    <p:sldLayoutId id="2147483975" r:id="rId84"/>
    <p:sldLayoutId id="2147483976" r:id="rId85"/>
    <p:sldLayoutId id="2147483977" r:id="rId86"/>
    <p:sldLayoutId id="2147483978" r:id="rId87"/>
    <p:sldLayoutId id="2147483979" r:id="rId88"/>
    <p:sldLayoutId id="2147483980" r:id="rId89"/>
    <p:sldLayoutId id="2147483981" r:id="rId90"/>
    <p:sldLayoutId id="2147483982" r:id="rId91"/>
    <p:sldLayoutId id="2147483983" r:id="rId92"/>
    <p:sldLayoutId id="2147483984" r:id="rId93"/>
    <p:sldLayoutId id="2147483985" r:id="rId94"/>
    <p:sldLayoutId id="2147483986" r:id="rId95"/>
    <p:sldLayoutId id="2147483987" r:id="rId96"/>
    <p:sldLayoutId id="2147483988" r:id="rId97"/>
    <p:sldLayoutId id="2147483989" r:id="rId98"/>
    <p:sldLayoutId id="2147483990" r:id="rId99"/>
    <p:sldLayoutId id="2147483991" r:id="rId100"/>
    <p:sldLayoutId id="2147483992" r:id="rId101"/>
    <p:sldLayoutId id="2147483993" r:id="rId102"/>
    <p:sldLayoutId id="2147483994" r:id="rId103"/>
    <p:sldLayoutId id="2147483995" r:id="rId104"/>
    <p:sldLayoutId id="2147483996" r:id="rId105"/>
    <p:sldLayoutId id="2147483997" r:id="rId106"/>
    <p:sldLayoutId id="2147483998" r:id="rId107"/>
    <p:sldLayoutId id="2147483999" r:id="rId108"/>
  </p:sldLayoutIdLst>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277246" eaLnBrk="1" hangingPunct="1">
        <a:defRPr>
          <a:latin typeface="+mn-lt"/>
          <a:ea typeface="+mn-ea"/>
          <a:cs typeface="+mn-cs"/>
        </a:defRPr>
      </a:lvl2pPr>
      <a:lvl3pPr marL="554492" eaLnBrk="1" hangingPunct="1">
        <a:defRPr>
          <a:latin typeface="+mn-lt"/>
          <a:ea typeface="+mn-ea"/>
          <a:cs typeface="+mn-cs"/>
        </a:defRPr>
      </a:lvl3pPr>
      <a:lvl4pPr marL="831738" eaLnBrk="1" hangingPunct="1">
        <a:defRPr>
          <a:latin typeface="+mn-lt"/>
          <a:ea typeface="+mn-ea"/>
          <a:cs typeface="+mn-cs"/>
        </a:defRPr>
      </a:lvl4pPr>
      <a:lvl5pPr marL="1108984" eaLnBrk="1" hangingPunct="1">
        <a:defRPr>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bodyStyle>
    <p:otherStyle>
      <a:lvl1pPr marL="0" eaLnBrk="1" hangingPunct="1">
        <a:defRPr>
          <a:latin typeface="+mn-lt"/>
          <a:ea typeface="+mn-ea"/>
          <a:cs typeface="+mn-cs"/>
        </a:defRPr>
      </a:lvl1pPr>
      <a:lvl2pPr marL="277246" eaLnBrk="1" hangingPunct="1">
        <a:defRPr>
          <a:latin typeface="+mn-lt"/>
          <a:ea typeface="+mn-ea"/>
          <a:cs typeface="+mn-cs"/>
        </a:defRPr>
      </a:lvl2pPr>
      <a:lvl3pPr marL="554492" eaLnBrk="1" hangingPunct="1">
        <a:defRPr>
          <a:latin typeface="+mn-lt"/>
          <a:ea typeface="+mn-ea"/>
          <a:cs typeface="+mn-cs"/>
        </a:defRPr>
      </a:lvl3pPr>
      <a:lvl4pPr marL="831738" eaLnBrk="1" hangingPunct="1">
        <a:defRPr>
          <a:latin typeface="+mn-lt"/>
          <a:ea typeface="+mn-ea"/>
          <a:cs typeface="+mn-cs"/>
        </a:defRPr>
      </a:lvl4pPr>
      <a:lvl5pPr marL="1108984" eaLnBrk="1" hangingPunct="1">
        <a:defRPr>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199.png"/></Relationships>
</file>

<file path=ppt/slides/_rels/slide2.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slideLayout" Target="../slideLayouts/slideLayout33.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8" Type="http://schemas.openxmlformats.org/officeDocument/2006/relationships/image" Target="../media/image205.jpg"/><Relationship Id="rId3" Type="http://schemas.openxmlformats.org/officeDocument/2006/relationships/image" Target="../media/image201.jpg"/><Relationship Id="rId7" Type="http://schemas.openxmlformats.org/officeDocument/2006/relationships/image" Target="../media/image204.png"/><Relationship Id="rId2" Type="http://schemas.openxmlformats.org/officeDocument/2006/relationships/slideLayout" Target="../slideLayouts/slideLayout80.xml"/><Relationship Id="rId1" Type="http://schemas.openxmlformats.org/officeDocument/2006/relationships/tags" Target="../tags/tag8.xml"/><Relationship Id="rId6" Type="http://schemas.openxmlformats.org/officeDocument/2006/relationships/image" Target="../media/image203.png"/><Relationship Id="rId5" Type="http://schemas.openxmlformats.org/officeDocument/2006/relationships/hyperlink" Target="mailto:gscookies@gsnorcal.org" TargetMode="External"/><Relationship Id="rId4" Type="http://schemas.openxmlformats.org/officeDocument/2006/relationships/image" Target="../media/image202.jpeg"/><Relationship Id="rId9" Type="http://schemas.openxmlformats.org/officeDocument/2006/relationships/image" Target="../media/image206.jpg"/></Relationships>
</file>

<file path=ppt/slides/_rels/slide5.xml.rels><?xml version="1.0" encoding="UTF-8" standalone="yes"?>
<Relationships xmlns="http://schemas.openxmlformats.org/package/2006/relationships"><Relationship Id="rId8" Type="http://schemas.openxmlformats.org/officeDocument/2006/relationships/image" Target="../media/image211.png"/><Relationship Id="rId3" Type="http://schemas.openxmlformats.org/officeDocument/2006/relationships/notesSlide" Target="../notesSlides/notesSlide2.xml"/><Relationship Id="rId7" Type="http://schemas.openxmlformats.org/officeDocument/2006/relationships/image" Target="../media/image210.png"/><Relationship Id="rId2" Type="http://schemas.openxmlformats.org/officeDocument/2006/relationships/slideLayout" Target="../slideLayouts/slideLayout202.xml"/><Relationship Id="rId1" Type="http://schemas.openxmlformats.org/officeDocument/2006/relationships/tags" Target="../tags/tag9.xml"/><Relationship Id="rId6" Type="http://schemas.openxmlformats.org/officeDocument/2006/relationships/image" Target="../media/image209.png"/><Relationship Id="rId5" Type="http://schemas.openxmlformats.org/officeDocument/2006/relationships/image" Target="../media/image208.png"/><Relationship Id="rId4" Type="http://schemas.openxmlformats.org/officeDocument/2006/relationships/image" Target="../media/image20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09.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4.xml"/><Relationship Id="rId7" Type="http://schemas.openxmlformats.org/officeDocument/2006/relationships/diagramColors" Target="../diagrams/colors1.xml"/><Relationship Id="rId2" Type="http://schemas.openxmlformats.org/officeDocument/2006/relationships/slideLayout" Target="../slideLayouts/slideLayout224.xml"/><Relationship Id="rId1" Type="http://schemas.openxmlformats.org/officeDocument/2006/relationships/tags" Target="../tags/tag1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5.xml"/><Relationship Id="rId7" Type="http://schemas.openxmlformats.org/officeDocument/2006/relationships/diagramColors" Target="../diagrams/colors2.xml"/><Relationship Id="rId2" Type="http://schemas.openxmlformats.org/officeDocument/2006/relationships/slideLayout" Target="../slideLayouts/slideLayout205.xml"/><Relationship Id="rId1" Type="http://schemas.openxmlformats.org/officeDocument/2006/relationships/tags" Target="../tags/tag1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6.xml"/><Relationship Id="rId7" Type="http://schemas.openxmlformats.org/officeDocument/2006/relationships/diagramColors" Target="../diagrams/colors3.xml"/><Relationship Id="rId2" Type="http://schemas.openxmlformats.org/officeDocument/2006/relationships/slideLayout" Target="../slideLayouts/slideLayout13.xml"/><Relationship Id="rId1" Type="http://schemas.openxmlformats.org/officeDocument/2006/relationships/tags" Target="../tags/tag1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5.xml"/><Relationship Id="rId1" Type="http://schemas.openxmlformats.org/officeDocument/2006/relationships/tags" Target="../tags/tag14.xml"/><Relationship Id="rId4" Type="http://schemas.openxmlformats.org/officeDocument/2006/relationships/image" Target="../media/image229.png"/></Relationships>
</file>

<file path=ppt/slides/_rels/slide11.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15.xml"/><Relationship Id="rId6" Type="http://schemas.openxmlformats.org/officeDocument/2006/relationships/image" Target="../media/image230.png"/><Relationship Id="rId5" Type="http://schemas.openxmlformats.org/officeDocument/2006/relationships/notesSlide" Target="../notesSlides/notesSlide8.xml"/><Relationship Id="rId4" Type="http://schemas.openxmlformats.org/officeDocument/2006/relationships/slideLayout" Target="../slideLayouts/slideLayout189.xml"/></Relationships>
</file>

<file path=ppt/slides/_rels/slide12.xml.rels><?xml version="1.0" encoding="UTF-8" standalone="yes"?>
<Relationships xmlns="http://schemas.openxmlformats.org/package/2006/relationships"><Relationship Id="rId8" Type="http://schemas.openxmlformats.org/officeDocument/2006/relationships/image" Target="../media/image235.png"/><Relationship Id="rId13" Type="http://schemas.openxmlformats.org/officeDocument/2006/relationships/image" Target="../media/image240.png"/><Relationship Id="rId3" Type="http://schemas.openxmlformats.org/officeDocument/2006/relationships/image" Target="../media/image231.png"/><Relationship Id="rId7" Type="http://schemas.openxmlformats.org/officeDocument/2006/relationships/image" Target="../media/image234.png"/><Relationship Id="rId12" Type="http://schemas.openxmlformats.org/officeDocument/2006/relationships/image" Target="../media/image239.png"/><Relationship Id="rId2" Type="http://schemas.openxmlformats.org/officeDocument/2006/relationships/slideLayout" Target="../slideLayouts/slideLayout261.xml"/><Relationship Id="rId1" Type="http://schemas.openxmlformats.org/officeDocument/2006/relationships/tags" Target="../tags/tag16.xml"/><Relationship Id="rId6" Type="http://schemas.openxmlformats.org/officeDocument/2006/relationships/image" Target="../media/image233.png"/><Relationship Id="rId11" Type="http://schemas.openxmlformats.org/officeDocument/2006/relationships/image" Target="../media/image238.png"/><Relationship Id="rId5" Type="http://schemas.openxmlformats.org/officeDocument/2006/relationships/image" Target="../media/image232.png"/><Relationship Id="rId15" Type="http://schemas.openxmlformats.org/officeDocument/2006/relationships/image" Target="../media/image224.png"/><Relationship Id="rId10" Type="http://schemas.openxmlformats.org/officeDocument/2006/relationships/image" Target="../media/image237.png"/><Relationship Id="rId4" Type="http://schemas.openxmlformats.org/officeDocument/2006/relationships/hyperlink" Target="https://www.littlebrowniebakers.com/PrintMaterials" TargetMode="External"/><Relationship Id="rId9" Type="http://schemas.openxmlformats.org/officeDocument/2006/relationships/image" Target="../media/image236.png"/><Relationship Id="rId14" Type="http://schemas.openxmlformats.org/officeDocument/2006/relationships/image" Target="../media/image24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2.xml"/><Relationship Id="rId1" Type="http://schemas.openxmlformats.org/officeDocument/2006/relationships/tags" Target="../tags/tag17.xml"/><Relationship Id="rId6" Type="http://schemas.openxmlformats.org/officeDocument/2006/relationships/image" Target="../media/image224.png"/><Relationship Id="rId5" Type="http://schemas.openxmlformats.org/officeDocument/2006/relationships/image" Target="../media/image243.png"/><Relationship Id="rId4" Type="http://schemas.openxmlformats.org/officeDocument/2006/relationships/image" Target="../media/image242.png"/></Relationships>
</file>

<file path=ppt/slides/_rels/slide14.xml.rels><?xml version="1.0" encoding="UTF-8" standalone="yes"?>
<Relationships xmlns="http://schemas.openxmlformats.org/package/2006/relationships"><Relationship Id="rId3" Type="http://schemas.openxmlformats.org/officeDocument/2006/relationships/image" Target="../media/image244.png"/><Relationship Id="rId7" Type="http://schemas.openxmlformats.org/officeDocument/2006/relationships/image" Target="../media/image224.png"/><Relationship Id="rId2" Type="http://schemas.openxmlformats.org/officeDocument/2006/relationships/notesSlide" Target="../notesSlides/notesSlide10.xml"/><Relationship Id="rId1" Type="http://schemas.openxmlformats.org/officeDocument/2006/relationships/slideLayout" Target="../slideLayouts/slideLayout226.xml"/><Relationship Id="rId6" Type="http://schemas.openxmlformats.org/officeDocument/2006/relationships/image" Target="../media/image247.jpeg"/><Relationship Id="rId5" Type="http://schemas.openxmlformats.org/officeDocument/2006/relationships/image" Target="../media/image246.png"/><Relationship Id="rId4" Type="http://schemas.openxmlformats.org/officeDocument/2006/relationships/image" Target="../media/image245.png"/></Relationships>
</file>

<file path=ppt/slides/_rels/slide15.xml.rels><?xml version="1.0" encoding="UTF-8" standalone="yes"?>
<Relationships xmlns="http://schemas.openxmlformats.org/package/2006/relationships"><Relationship Id="rId3" Type="http://schemas.openxmlformats.org/officeDocument/2006/relationships/image" Target="../media/image248.png"/><Relationship Id="rId7" Type="http://schemas.openxmlformats.org/officeDocument/2006/relationships/image" Target="../media/image224.png"/><Relationship Id="rId2" Type="http://schemas.openxmlformats.org/officeDocument/2006/relationships/notesSlide" Target="../notesSlides/notesSlide11.xml"/><Relationship Id="rId1" Type="http://schemas.openxmlformats.org/officeDocument/2006/relationships/slideLayout" Target="../slideLayouts/slideLayout227.xml"/><Relationship Id="rId6" Type="http://schemas.microsoft.com/office/2007/relationships/hdphoto" Target="../media/hdphoto2.wdp"/><Relationship Id="rId5" Type="http://schemas.openxmlformats.org/officeDocument/2006/relationships/image" Target="../media/image250.png"/><Relationship Id="rId4" Type="http://schemas.openxmlformats.org/officeDocument/2006/relationships/image" Target="../media/image24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09.xml"/><Relationship Id="rId1" Type="http://schemas.openxmlformats.org/officeDocument/2006/relationships/tags" Target="../tags/tag18.xml"/><Relationship Id="rId4" Type="http://schemas.openxmlformats.org/officeDocument/2006/relationships/image" Target="../media/image224.png"/></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3.xml"/><Relationship Id="rId7" Type="http://schemas.openxmlformats.org/officeDocument/2006/relationships/diagramColors" Target="../diagrams/colors4.xml"/><Relationship Id="rId2" Type="http://schemas.openxmlformats.org/officeDocument/2006/relationships/slideLayout" Target="../slideLayouts/slideLayout13.xml"/><Relationship Id="rId1" Type="http://schemas.openxmlformats.org/officeDocument/2006/relationships/tags" Target="../tags/tag19.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95.xml"/><Relationship Id="rId1" Type="http://schemas.openxmlformats.org/officeDocument/2006/relationships/tags" Target="../tags/tag20.xml"/><Relationship Id="rId5" Type="http://schemas.openxmlformats.org/officeDocument/2006/relationships/image" Target="../media/image251.jpg"/><Relationship Id="rId4" Type="http://schemas.openxmlformats.org/officeDocument/2006/relationships/image" Target="../media/image22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9.xml"/><Relationship Id="rId1" Type="http://schemas.openxmlformats.org/officeDocument/2006/relationships/tags" Target="../tags/tag21.xml"/><Relationship Id="rId6" Type="http://schemas.openxmlformats.org/officeDocument/2006/relationships/image" Target="../media/image253.png"/><Relationship Id="rId5" Type="http://schemas.openxmlformats.org/officeDocument/2006/relationships/image" Target="../media/image252.png"/><Relationship Id="rId4" Type="http://schemas.openxmlformats.org/officeDocument/2006/relationships/image" Target="../media/image22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23.xml"/><Relationship Id="rId1" Type="http://schemas.openxmlformats.org/officeDocument/2006/relationships/tags" Target="../tags/tag22.xml"/><Relationship Id="rId5" Type="http://schemas.openxmlformats.org/officeDocument/2006/relationships/image" Target="../media/image225.png"/><Relationship Id="rId4" Type="http://schemas.openxmlformats.org/officeDocument/2006/relationships/hyperlink" Target="mailto:gscookies@gsnorcal.org"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258.PNG"/><Relationship Id="rId3" Type="http://schemas.openxmlformats.org/officeDocument/2006/relationships/notesSlide" Target="../notesSlides/notesSlide17.xml"/><Relationship Id="rId7" Type="http://schemas.openxmlformats.org/officeDocument/2006/relationships/image" Target="../media/image257.png"/><Relationship Id="rId2" Type="http://schemas.openxmlformats.org/officeDocument/2006/relationships/slideLayout" Target="../slideLayouts/slideLayout14.xml"/><Relationship Id="rId1" Type="http://schemas.openxmlformats.org/officeDocument/2006/relationships/tags" Target="../tags/tag23.xml"/><Relationship Id="rId6" Type="http://schemas.openxmlformats.org/officeDocument/2006/relationships/image" Target="../media/image256.PNG"/><Relationship Id="rId5" Type="http://schemas.openxmlformats.org/officeDocument/2006/relationships/image" Target="../media/image255.png"/><Relationship Id="rId4" Type="http://schemas.openxmlformats.org/officeDocument/2006/relationships/image" Target="../media/image254.png"/><Relationship Id="rId9" Type="http://schemas.openxmlformats.org/officeDocument/2006/relationships/image" Target="../media/image225.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09.xml"/><Relationship Id="rId1" Type="http://schemas.openxmlformats.org/officeDocument/2006/relationships/tags" Target="../tags/tag24.xml"/><Relationship Id="rId4" Type="http://schemas.openxmlformats.org/officeDocument/2006/relationships/image" Target="../media/image225.png"/></Relationships>
</file>

<file path=ppt/slides/_rels/slide2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19.xml"/><Relationship Id="rId7" Type="http://schemas.openxmlformats.org/officeDocument/2006/relationships/diagramColors" Target="../diagrams/colors5.xml"/><Relationship Id="rId2" Type="http://schemas.openxmlformats.org/officeDocument/2006/relationships/slideLayout" Target="../slideLayouts/slideLayout13.xml"/><Relationship Id="rId1" Type="http://schemas.openxmlformats.org/officeDocument/2006/relationships/tags" Target="../tags/tag25.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4.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notesSlide" Target="../notesSlides/notesSlide20.xml"/><Relationship Id="rId1" Type="http://schemas.openxmlformats.org/officeDocument/2006/relationships/slideLayout" Target="../slideLayouts/slideLayout206.xml"/></Relationships>
</file>

<file path=ppt/slides/_rels/slide25.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notesSlide" Target="../notesSlides/notesSlide21.xml"/><Relationship Id="rId1" Type="http://schemas.openxmlformats.org/officeDocument/2006/relationships/slideLayout" Target="../slideLayouts/slideLayout20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93.xml"/><Relationship Id="rId1" Type="http://schemas.openxmlformats.org/officeDocument/2006/relationships/tags" Target="../tags/tag26.xml"/><Relationship Id="rId4" Type="http://schemas.openxmlformats.org/officeDocument/2006/relationships/image" Target="../media/image259.png"/></Relationships>
</file>

<file path=ppt/slides/_rels/slide27.xml.rels><?xml version="1.0" encoding="UTF-8" standalone="yes"?>
<Relationships xmlns="http://schemas.openxmlformats.org/package/2006/relationships"><Relationship Id="rId8" Type="http://schemas.openxmlformats.org/officeDocument/2006/relationships/hyperlink" Target="https://gsnorcal.zoom.us/webinar/register/WN_m0UU8NO3T9yyjy7HPF4R0g#/registration" TargetMode="External"/><Relationship Id="rId13" Type="http://schemas.openxmlformats.org/officeDocument/2006/relationships/hyperlink" Target="https://gsnorcal.zoom.us/webinar/register/WN_V7Jqp1ezRYKGEoTYwYIiMw#/registration" TargetMode="External"/><Relationship Id="rId3" Type="http://schemas.openxmlformats.org/officeDocument/2006/relationships/notesSlide" Target="../notesSlides/notesSlide23.xml"/><Relationship Id="rId7" Type="http://schemas.openxmlformats.org/officeDocument/2006/relationships/hyperlink" Target="https://gsnorcal.zoom.us/webinar/register/WN__OAmliubS7-s4pbJc42Pig#/registration" TargetMode="External"/><Relationship Id="rId12" Type="http://schemas.openxmlformats.org/officeDocument/2006/relationships/hyperlink" Target="https://gsnorcal.zoom.us/webinar/register/WN_7fAYhe7PR4GXVV00mAh3FA" TargetMode="External"/><Relationship Id="rId2" Type="http://schemas.openxmlformats.org/officeDocument/2006/relationships/slideLayout" Target="../slideLayouts/slideLayout189.xml"/><Relationship Id="rId1" Type="http://schemas.openxmlformats.org/officeDocument/2006/relationships/tags" Target="../tags/tag27.xml"/><Relationship Id="rId6" Type="http://schemas.openxmlformats.org/officeDocument/2006/relationships/hyperlink" Target="https://gsnorcal.zoom.us/webinar/register/WN_2GEMlxXdQ3mzggp-5KAXjA#/registration" TargetMode="External"/><Relationship Id="rId11" Type="http://schemas.openxmlformats.org/officeDocument/2006/relationships/hyperlink" Target="https://gsnorcal.zoom.us/webinar/register/WN_4UI7GHHFQvqrN_sJXlCrPg#/registration" TargetMode="External"/><Relationship Id="rId5" Type="http://schemas.openxmlformats.org/officeDocument/2006/relationships/hyperlink" Target="https://gsnorcal.zoom.us/webinar/register/WN_ADvJ_KzVTRq1Yj5rcTyL4Q#/registration" TargetMode="External"/><Relationship Id="rId10" Type="http://schemas.openxmlformats.org/officeDocument/2006/relationships/hyperlink" Target="https://gsnorcal.zoom.us/webinar/register/WN_IZOI7_uDRXm3yZ3D_ZpreA" TargetMode="External"/><Relationship Id="rId4" Type="http://schemas.openxmlformats.org/officeDocument/2006/relationships/hyperlink" Target="https://gsnorcal.zoom.us/webinar/register/WN_M461qk2WQ9-3X9M7zolipg#/registration" TargetMode="External"/><Relationship Id="rId9" Type="http://schemas.openxmlformats.org/officeDocument/2006/relationships/hyperlink" Target="https://gsnorcal.zoom.us/webinar/register/WN_z-5qHE2xTFSOqeFBFo3oqQ#/registration" TargetMode="External"/><Relationship Id="rId14" Type="http://schemas.openxmlformats.org/officeDocument/2006/relationships/hyperlink" Target="https://gsnorcal.zoom.us/webinar/register/WN_co94gmixRwKHGMFV_xds7Q#/registration" TargetMode="Externa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95.xml"/><Relationship Id="rId1" Type="http://schemas.openxmlformats.org/officeDocument/2006/relationships/tags" Target="../tags/tag28.xml"/><Relationship Id="rId5" Type="http://schemas.openxmlformats.org/officeDocument/2006/relationships/image" Target="../media/image260.png"/><Relationship Id="rId4" Type="http://schemas.openxmlformats.org/officeDocument/2006/relationships/image" Target="../media/image22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94.xml"/><Relationship Id="rId1" Type="http://schemas.openxmlformats.org/officeDocument/2006/relationships/tags" Target="../tags/tag29.xml"/><Relationship Id="rId5" Type="http://schemas.openxmlformats.org/officeDocument/2006/relationships/image" Target="../media/image261.jpeg"/><Relationship Id="rId4" Type="http://schemas.openxmlformats.org/officeDocument/2006/relationships/image" Target="../media/image226.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09.xml"/><Relationship Id="rId1" Type="http://schemas.openxmlformats.org/officeDocument/2006/relationships/tags" Target="../tags/tag30.xml"/><Relationship Id="rId4" Type="http://schemas.openxmlformats.org/officeDocument/2006/relationships/image" Target="../media/image226.png"/></Relationships>
</file>

<file path=ppt/slides/_rels/slide3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27.xml"/><Relationship Id="rId7" Type="http://schemas.openxmlformats.org/officeDocument/2006/relationships/diagramColors" Target="../diagrams/colors6.xml"/><Relationship Id="rId2" Type="http://schemas.openxmlformats.org/officeDocument/2006/relationships/slideLayout" Target="../slideLayouts/slideLayout13.xml"/><Relationship Id="rId1" Type="http://schemas.openxmlformats.org/officeDocument/2006/relationships/tags" Target="../tags/tag3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05.xml"/><Relationship Id="rId1" Type="http://schemas.openxmlformats.org/officeDocument/2006/relationships/tags" Target="../tags/tag32.xml"/><Relationship Id="rId4" Type="http://schemas.openxmlformats.org/officeDocument/2006/relationships/image" Target="../media/image227.png"/></Relationships>
</file>

<file path=ppt/slides/_rels/slide33.xml.rels><?xml version="1.0" encoding="UTF-8" standalone="yes"?>
<Relationships xmlns="http://schemas.openxmlformats.org/package/2006/relationships"><Relationship Id="rId3" Type="http://schemas.openxmlformats.org/officeDocument/2006/relationships/image" Target="../media/image262.jpeg"/><Relationship Id="rId2" Type="http://schemas.openxmlformats.org/officeDocument/2006/relationships/slideLayout" Target="../slideLayouts/slideLayout14.xml"/><Relationship Id="rId1" Type="http://schemas.openxmlformats.org/officeDocument/2006/relationships/tags" Target="../tags/tag33.xml"/><Relationship Id="rId4" Type="http://schemas.openxmlformats.org/officeDocument/2006/relationships/image" Target="../media/image22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5.xml"/><Relationship Id="rId1" Type="http://schemas.openxmlformats.org/officeDocument/2006/relationships/tags" Target="../tags/tag34.xml"/><Relationship Id="rId5" Type="http://schemas.openxmlformats.org/officeDocument/2006/relationships/image" Target="../media/image227.png"/><Relationship Id="rId4" Type="http://schemas.openxmlformats.org/officeDocument/2006/relationships/image" Target="../media/image263.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93.xml"/><Relationship Id="rId1" Type="http://schemas.openxmlformats.org/officeDocument/2006/relationships/tags" Target="../tags/tag35.xml"/><Relationship Id="rId5" Type="http://schemas.openxmlformats.org/officeDocument/2006/relationships/image" Target="../media/image265.png"/><Relationship Id="rId4" Type="http://schemas.openxmlformats.org/officeDocument/2006/relationships/image" Target="../media/image264.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09.xml"/><Relationship Id="rId1" Type="http://schemas.openxmlformats.org/officeDocument/2006/relationships/tags" Target="../tags/tag36.xml"/><Relationship Id="rId4" Type="http://schemas.openxmlformats.org/officeDocument/2006/relationships/image" Target="../media/image227.png"/></Relationships>
</file>

<file path=ppt/slides/_rels/slide37.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notesSlide" Target="../notesSlides/notesSlide32.xml"/><Relationship Id="rId7" Type="http://schemas.openxmlformats.org/officeDocument/2006/relationships/diagramColors" Target="../diagrams/colors7.xml"/><Relationship Id="rId2" Type="http://schemas.openxmlformats.org/officeDocument/2006/relationships/slideLayout" Target="../slideLayouts/slideLayout13.xml"/><Relationship Id="rId1" Type="http://schemas.openxmlformats.org/officeDocument/2006/relationships/tags" Target="../tags/tag37.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95.xml"/><Relationship Id="rId1" Type="http://schemas.openxmlformats.org/officeDocument/2006/relationships/tags" Target="../tags/tag38.xml"/><Relationship Id="rId5" Type="http://schemas.openxmlformats.org/officeDocument/2006/relationships/image" Target="../media/image228.png"/><Relationship Id="rId4" Type="http://schemas.openxmlformats.org/officeDocument/2006/relationships/image" Target="../media/image266.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95.xml"/><Relationship Id="rId1" Type="http://schemas.openxmlformats.org/officeDocument/2006/relationships/tags" Target="../tags/tag39.xml"/><Relationship Id="rId5" Type="http://schemas.openxmlformats.org/officeDocument/2006/relationships/image" Target="../media/image228.png"/><Relationship Id="rId4" Type="http://schemas.openxmlformats.org/officeDocument/2006/relationships/image" Target="../media/image266.png"/></Relationships>
</file>

<file path=ppt/slides/_rels/slide40.xml.rels><?xml version="1.0" encoding="UTF-8" standalone="yes"?>
<Relationships xmlns="http://schemas.openxmlformats.org/package/2006/relationships"><Relationship Id="rId3" Type="http://schemas.openxmlformats.org/officeDocument/2006/relationships/image" Target="../media/image267.jpeg"/><Relationship Id="rId2" Type="http://schemas.openxmlformats.org/officeDocument/2006/relationships/slideLayout" Target="../slideLayouts/slideLayout41.xml"/><Relationship Id="rId1" Type="http://schemas.openxmlformats.org/officeDocument/2006/relationships/tags" Target="../tags/tag40.xml"/><Relationship Id="rId5" Type="http://schemas.openxmlformats.org/officeDocument/2006/relationships/image" Target="../media/image228.png"/><Relationship Id="rId4" Type="http://schemas.openxmlformats.org/officeDocument/2006/relationships/image" Target="../media/image268.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95.xml"/><Relationship Id="rId1" Type="http://schemas.openxmlformats.org/officeDocument/2006/relationships/tags" Target="../tags/tag41.xml"/><Relationship Id="rId5" Type="http://schemas.openxmlformats.org/officeDocument/2006/relationships/image" Target="../media/image228.png"/><Relationship Id="rId4" Type="http://schemas.openxmlformats.org/officeDocument/2006/relationships/image" Target="../media/image269.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271.png"/><Relationship Id="rId2" Type="http://schemas.openxmlformats.org/officeDocument/2006/relationships/tags" Target="../tags/tag42.xml"/><Relationship Id="rId1" Type="http://schemas.openxmlformats.org/officeDocument/2006/relationships/vmlDrawing" Target="../drawings/vmlDrawing1.vml"/><Relationship Id="rId6" Type="http://schemas.openxmlformats.org/officeDocument/2006/relationships/image" Target="../media/image228.png"/><Relationship Id="rId5" Type="http://schemas.openxmlformats.org/officeDocument/2006/relationships/image" Target="../media/image270.emf"/><Relationship Id="rId4" Type="http://schemas.openxmlformats.org/officeDocument/2006/relationships/oleObject" Target="../embeddings/oleObject1.bin"/></Relationships>
</file>

<file path=ppt/slides/_rels/slide43.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notesSlide" Target="../notesSlides/notesSlide36.xml"/><Relationship Id="rId7" Type="http://schemas.openxmlformats.org/officeDocument/2006/relationships/diagramColors" Target="../diagrams/colors8.xml"/><Relationship Id="rId2" Type="http://schemas.openxmlformats.org/officeDocument/2006/relationships/slideLayout" Target="../slideLayouts/slideLayout191.xml"/><Relationship Id="rId1" Type="http://schemas.openxmlformats.org/officeDocument/2006/relationships/tags" Target="../tags/tag43.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44.xml.rels><?xml version="1.0" encoding="UTF-8" standalone="yes"?>
<Relationships xmlns="http://schemas.openxmlformats.org/package/2006/relationships"><Relationship Id="rId3" Type="http://schemas.openxmlformats.org/officeDocument/2006/relationships/image" Target="../media/image275.jpg"/><Relationship Id="rId2" Type="http://schemas.openxmlformats.org/officeDocument/2006/relationships/slideLayout" Target="../slideLayouts/slideLayout45.xml"/><Relationship Id="rId1" Type="http://schemas.openxmlformats.org/officeDocument/2006/relationships/tags" Target="../tags/tag44.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09.xml"/><Relationship Id="rId1" Type="http://schemas.openxmlformats.org/officeDocument/2006/relationships/tags" Target="../tags/tag45.xml"/><Relationship Id="rId4" Type="http://schemas.openxmlformats.org/officeDocument/2006/relationships/image" Target="../media/image228.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02.xml"/></Relationships>
</file>

<file path=ppt/slides/_rels/slide47.xml.rels><?xml version="1.0" encoding="UTF-8" standalone="yes"?>
<Relationships xmlns="http://schemas.openxmlformats.org/package/2006/relationships"><Relationship Id="rId2" Type="http://schemas.openxmlformats.org/officeDocument/2006/relationships/image" Target="../media/image276.png"/><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14">
            <a:extLst>
              <a:ext uri="{FF2B5EF4-FFF2-40B4-BE49-F238E27FC236}">
                <a16:creationId xmlns:a16="http://schemas.microsoft.com/office/drawing/2014/main" id="{05130A93-86BE-2A43-8B7B-C842A5818C43}"/>
              </a:ext>
            </a:extLst>
          </p:cNvPr>
          <p:cNvSpPr>
            <a:spLocks noGrp="1"/>
          </p:cNvSpPr>
          <p:nvPr>
            <p:ph type="ftr" sz="quarter" idx="11"/>
          </p:nvPr>
        </p:nvSpPr>
        <p:spPr/>
        <p:txBody>
          <a:bodyPr/>
          <a:lstStyle/>
          <a:p>
            <a:r>
              <a:rPr lang="en-US" dirty="0">
                <a:solidFill>
                  <a:srgbClr val="000000"/>
                </a:solidFill>
              </a:rPr>
              <a:t>©2022 Girl Scouts of the USA. All Rights Reserved.  Not for public distribution.</a:t>
            </a:r>
          </a:p>
        </p:txBody>
      </p:sp>
      <p:sp>
        <p:nvSpPr>
          <p:cNvPr id="7" name="Title 6">
            <a:extLst>
              <a:ext uri="{FF2B5EF4-FFF2-40B4-BE49-F238E27FC236}">
                <a16:creationId xmlns:a16="http://schemas.microsoft.com/office/drawing/2014/main" id="{EAEFDA24-ECE1-324E-96CF-F2A3E0037A40}"/>
              </a:ext>
            </a:extLst>
          </p:cNvPr>
          <p:cNvSpPr>
            <a:spLocks noGrp="1"/>
          </p:cNvSpPr>
          <p:nvPr>
            <p:ph type="title"/>
          </p:nvPr>
        </p:nvSpPr>
        <p:spPr>
          <a:xfrm>
            <a:off x="211749" y="3551413"/>
            <a:ext cx="5638800" cy="2058874"/>
          </a:xfrm>
        </p:spPr>
        <p:txBody>
          <a:bodyPr/>
          <a:lstStyle/>
          <a:p>
            <a:r>
              <a:rPr lang="en-US" dirty="0"/>
              <a:t>Service Unit </a:t>
            </a:r>
            <a:br>
              <a:rPr lang="en-US" dirty="0"/>
            </a:br>
            <a:r>
              <a:rPr lang="en-US" dirty="0"/>
              <a:t>Cookie Chair Training</a:t>
            </a:r>
            <a:br>
              <a:rPr lang="en-US" dirty="0"/>
            </a:br>
            <a:br>
              <a:rPr lang="en-US" dirty="0"/>
            </a:br>
            <a:r>
              <a:rPr lang="en-US" sz="2400" dirty="0"/>
              <a:t>December 13</a:t>
            </a:r>
            <a:r>
              <a:rPr lang="en-US" sz="2400" baseline="30000" dirty="0"/>
              <a:t>th</a:t>
            </a:r>
            <a:r>
              <a:rPr lang="en-US" sz="2400" dirty="0"/>
              <a:t>, 2023</a:t>
            </a:r>
            <a:endParaRPr lang="en-US" dirty="0"/>
          </a:p>
        </p:txBody>
      </p:sp>
      <p:pic>
        <p:nvPicPr>
          <p:cNvPr id="13" name="Graphic 20">
            <a:extLst>
              <a:ext uri="{FF2B5EF4-FFF2-40B4-BE49-F238E27FC236}">
                <a16:creationId xmlns:a16="http://schemas.microsoft.com/office/drawing/2014/main" id="{9CE5B0EF-4705-854D-B4AF-B9F0140E5B55}"/>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11250" y="432629"/>
            <a:ext cx="4076701" cy="1630680"/>
          </a:xfrm>
          <a:prstGeom prst="rect">
            <a:avLst/>
          </a:prstGeom>
        </p:spPr>
      </p:pic>
      <p:sp>
        <p:nvSpPr>
          <p:cNvPr id="18" name="TextBox 17">
            <a:extLst>
              <a:ext uri="{FF2B5EF4-FFF2-40B4-BE49-F238E27FC236}">
                <a16:creationId xmlns:a16="http://schemas.microsoft.com/office/drawing/2014/main" id="{52F216C9-4413-634F-9720-729BC79F0798}"/>
              </a:ext>
            </a:extLst>
          </p:cNvPr>
          <p:cNvSpPr txBox="1"/>
          <p:nvPr/>
        </p:nvSpPr>
        <p:spPr>
          <a:xfrm>
            <a:off x="-182179" y="2102069"/>
            <a:ext cx="0" cy="0"/>
          </a:xfrm>
          <a:prstGeom prst="rect">
            <a:avLst/>
          </a:prstGeom>
          <a:noFill/>
          <a:ln>
            <a:noFill/>
          </a:ln>
        </p:spPr>
        <p:txBody>
          <a:bodyPr vert="horz" wrap="none" lIns="121920" tIns="60960" rIns="121920" bIns="60960" rtlCol="0" anchor="ctr">
            <a:noAutofit/>
          </a:bodyPr>
          <a:lstStyle/>
          <a:p>
            <a:pPr defTabSz="914354"/>
            <a:endParaRPr lang="en-US" dirty="0">
              <a:solidFill>
                <a:srgbClr val="000000"/>
              </a:solidFill>
              <a:latin typeface="Georgia" panose="02040502050405020303"/>
            </a:endParaRPr>
          </a:p>
        </p:txBody>
      </p:sp>
      <p:pic>
        <p:nvPicPr>
          <p:cNvPr id="17" name="Picture 16">
            <a:extLst>
              <a:ext uri="{FF2B5EF4-FFF2-40B4-BE49-F238E27FC236}">
                <a16:creationId xmlns:a16="http://schemas.microsoft.com/office/drawing/2014/main" id="{AED306B6-D2B2-4A9A-B71A-F5501FE028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62273" y="756642"/>
            <a:ext cx="5338784" cy="5344716"/>
          </a:xfrm>
          <a:prstGeom prst="rect">
            <a:avLst/>
          </a:prstGeom>
        </p:spPr>
      </p:pic>
    </p:spTree>
    <p:custDataLst>
      <p:tags r:id="rId1"/>
    </p:custDataLst>
    <p:extLst>
      <p:ext uri="{BB962C8B-B14F-4D97-AF65-F5344CB8AC3E}">
        <p14:creationId xmlns:p14="http://schemas.microsoft.com/office/powerpoint/2010/main" val="28771676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FE870E3-3AE5-41F4-9A5E-A93905BF66F2}"/>
              </a:ext>
            </a:extLst>
          </p:cNvPr>
          <p:cNvSpPr>
            <a:spLocks noGrp="1"/>
          </p:cNvSpPr>
          <p:nvPr>
            <p:ph type="ftr" sz="quarter" idx="3"/>
          </p:nvPr>
        </p:nvSpPr>
        <p:spPr/>
        <p:txBody>
          <a:bodyPr/>
          <a:lstStyle/>
          <a:p>
            <a:r>
              <a:rPr lang="en-US"/>
              <a:t>©2022 Girl Scouts of the USA. All Rights Reserved.  Not for public distribution.</a:t>
            </a:r>
            <a:endParaRPr lang="en-US" dirty="0"/>
          </a:p>
        </p:txBody>
      </p:sp>
      <p:sp>
        <p:nvSpPr>
          <p:cNvPr id="3" name="Text Placeholder 2">
            <a:extLst>
              <a:ext uri="{FF2B5EF4-FFF2-40B4-BE49-F238E27FC236}">
                <a16:creationId xmlns:a16="http://schemas.microsoft.com/office/drawing/2014/main" id="{D9640D58-F93B-480A-9284-8EAB0580E980}"/>
              </a:ext>
            </a:extLst>
          </p:cNvPr>
          <p:cNvSpPr>
            <a:spLocks noGrp="1"/>
          </p:cNvSpPr>
          <p:nvPr>
            <p:ph type="body" sz="quarter" idx="15"/>
          </p:nvPr>
        </p:nvSpPr>
        <p:spPr>
          <a:xfrm>
            <a:off x="6324600" y="1136074"/>
            <a:ext cx="5638800" cy="5379028"/>
          </a:xfrm>
        </p:spPr>
        <p:txBody>
          <a:bodyPr/>
          <a:lstStyle/>
          <a:p>
            <a:pPr marL="285750" indent="-285750">
              <a:buFont typeface="Arial" panose="020B0604020202020204" pitchFamily="34" charset="0"/>
              <a:buChar char="•"/>
            </a:pPr>
            <a:r>
              <a:rPr lang="en-US" dirty="0"/>
              <a:t>Q&amp;A is open| Capture your question so you don't forget them, and if we cant answer in real time, we will address  them all during the Q &amp; A section at the end of the webinar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Respect one another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Respect Time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There is a time for Q&amp;A set for the end of this meeting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This meeting is being recorded and the recording will be uploaded to </a:t>
            </a:r>
            <a:r>
              <a:rPr lang="en-US" dirty="0" err="1"/>
              <a:t>gsLearn</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Questions after the training? Contact us at 510.995.2900 OR gscookies@gsnorcal.org</a:t>
            </a:r>
          </a:p>
        </p:txBody>
      </p:sp>
      <p:sp>
        <p:nvSpPr>
          <p:cNvPr id="5" name="Title 4">
            <a:extLst>
              <a:ext uri="{FF2B5EF4-FFF2-40B4-BE49-F238E27FC236}">
                <a16:creationId xmlns:a16="http://schemas.microsoft.com/office/drawing/2014/main" id="{543B795F-B5D6-4CFD-B82D-E29875ED23E8}"/>
              </a:ext>
            </a:extLst>
          </p:cNvPr>
          <p:cNvSpPr>
            <a:spLocks noGrp="1"/>
          </p:cNvSpPr>
          <p:nvPr>
            <p:ph type="title"/>
          </p:nvPr>
        </p:nvSpPr>
        <p:spPr>
          <a:xfrm>
            <a:off x="6324600" y="266076"/>
            <a:ext cx="5650375" cy="658088"/>
          </a:xfrm>
        </p:spPr>
        <p:txBody>
          <a:bodyPr/>
          <a:lstStyle/>
          <a:p>
            <a:pPr algn="ctr"/>
            <a:r>
              <a:rPr lang="en-US" dirty="0"/>
              <a:t>Meeting Norms</a:t>
            </a:r>
          </a:p>
        </p:txBody>
      </p:sp>
      <p:pic>
        <p:nvPicPr>
          <p:cNvPr id="7" name="Picture 6">
            <a:extLst>
              <a:ext uri="{FF2B5EF4-FFF2-40B4-BE49-F238E27FC236}">
                <a16:creationId xmlns:a16="http://schemas.microsoft.com/office/drawing/2014/main" id="{343BBDBC-5F3E-45F0-BCBE-AEBC96A978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99" y="595120"/>
            <a:ext cx="5487650" cy="5487650"/>
          </a:xfrm>
          <a:prstGeom prst="rect">
            <a:avLst/>
          </a:prstGeom>
        </p:spPr>
      </p:pic>
    </p:spTree>
    <p:custDataLst>
      <p:tags r:id="rId1"/>
    </p:custDataLst>
    <p:extLst>
      <p:ext uri="{BB962C8B-B14F-4D97-AF65-F5344CB8AC3E}">
        <p14:creationId xmlns:p14="http://schemas.microsoft.com/office/powerpoint/2010/main" val="278706287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EF35605-5D4D-4A53-83B9-EA246038B7AD}"/>
              </a:ext>
            </a:extLst>
          </p:cNvPr>
          <p:cNvSpPr>
            <a:spLocks noGrp="1"/>
          </p:cNvSpPr>
          <p:nvPr>
            <p:ph type="ftr" sz="quarter" idx="3"/>
          </p:nvPr>
        </p:nvSpPr>
        <p:spPr/>
        <p:txBody>
          <a:bodyPr/>
          <a:lstStyle/>
          <a:p>
            <a:r>
              <a:rPr lang="en-US">
                <a:solidFill>
                  <a:srgbClr val="FEFFFF"/>
                </a:solidFill>
              </a:rPr>
              <a:t>©2022 Girl Scouts of the USA. All Rights Reserved.  Not for public distribution.</a:t>
            </a:r>
            <a:endParaRPr lang="en-US" dirty="0">
              <a:solidFill>
                <a:srgbClr val="FEFFFF"/>
              </a:solidFill>
            </a:endParaRPr>
          </a:p>
        </p:txBody>
      </p:sp>
      <p:sp>
        <p:nvSpPr>
          <p:cNvPr id="3" name="Text Placeholder 2">
            <a:extLst>
              <a:ext uri="{FF2B5EF4-FFF2-40B4-BE49-F238E27FC236}">
                <a16:creationId xmlns:a16="http://schemas.microsoft.com/office/drawing/2014/main" id="{6B75668C-82B8-4597-A6DA-B36C7E98C679}"/>
              </a:ext>
            </a:extLst>
          </p:cNvPr>
          <p:cNvSpPr>
            <a:spLocks noGrp="1"/>
          </p:cNvSpPr>
          <p:nvPr>
            <p:ph type="body" sz="quarter" idx="15"/>
          </p:nvPr>
        </p:nvSpPr>
        <p:spPr>
          <a:xfrm>
            <a:off x="6324600" y="353291"/>
            <a:ext cx="5638800" cy="5098473"/>
          </a:xfrm>
        </p:spPr>
        <p:txBody>
          <a:bodyPr/>
          <a:lstStyle/>
          <a:p>
            <a:pPr marL="0" indent="0">
              <a:buNone/>
            </a:pPr>
            <a:endParaRPr lang="en-US" sz="2400" dirty="0"/>
          </a:p>
          <a:p>
            <a:pPr marL="380990" indent="-380990">
              <a:buFont typeface="Arial" panose="020B0604020202020204" pitchFamily="34" charset="0"/>
              <a:buChar char="•"/>
            </a:pPr>
            <a:r>
              <a:rPr lang="en-US" sz="2400" dirty="0"/>
              <a:t>Meet the team</a:t>
            </a:r>
          </a:p>
          <a:p>
            <a:pPr marL="380990" indent="-380990">
              <a:buFont typeface="Arial" panose="020B0604020202020204" pitchFamily="34" charset="0"/>
              <a:buChar char="•"/>
            </a:pPr>
            <a:r>
              <a:rPr lang="en-US" sz="2400" dirty="0"/>
              <a:t>5 Skills</a:t>
            </a:r>
          </a:p>
          <a:p>
            <a:pPr marL="380990" indent="-380990">
              <a:buFont typeface="Arial" panose="020B0604020202020204" pitchFamily="34" charset="0"/>
              <a:buChar char="•"/>
            </a:pPr>
            <a:r>
              <a:rPr lang="en-US" sz="2400" dirty="0"/>
              <a:t>What is Your Why?</a:t>
            </a:r>
          </a:p>
          <a:p>
            <a:pPr marL="380990" indent="-380990">
              <a:buFont typeface="Arial" panose="020B0604020202020204" pitchFamily="34" charset="0"/>
              <a:buChar char="•"/>
            </a:pPr>
            <a:r>
              <a:rPr lang="en-US" sz="2400" dirty="0"/>
              <a:t>Survey Results</a:t>
            </a:r>
          </a:p>
          <a:p>
            <a:pPr marL="380990" indent="-380990">
              <a:buFont typeface="Arial" panose="020B0604020202020204" pitchFamily="34" charset="0"/>
              <a:buChar char="•"/>
            </a:pPr>
            <a:r>
              <a:rPr lang="en-US" sz="2400" dirty="0"/>
              <a:t>2024 Service Unit training</a:t>
            </a:r>
          </a:p>
          <a:p>
            <a:pPr marL="1066743" lvl="2" indent="-380990"/>
            <a:r>
              <a:rPr lang="en-US" sz="2200" dirty="0"/>
              <a:t>2024 Cookie Program</a:t>
            </a:r>
          </a:p>
          <a:p>
            <a:pPr marL="1066743" lvl="2" indent="-380990"/>
            <a:r>
              <a:rPr lang="en-US" sz="2200" dirty="0"/>
              <a:t>SUCC roles and responsibilities</a:t>
            </a:r>
          </a:p>
          <a:p>
            <a:pPr marL="1066743" lvl="2" indent="-380990"/>
            <a:r>
              <a:rPr lang="en-US" sz="2200" dirty="0"/>
              <a:t>Logistics</a:t>
            </a:r>
          </a:p>
          <a:p>
            <a:pPr marL="1066743" lvl="2" indent="-380990"/>
            <a:r>
              <a:rPr lang="en-US" sz="2200" dirty="0"/>
              <a:t>Booths</a:t>
            </a:r>
          </a:p>
          <a:p>
            <a:pPr marL="1066743" lvl="2" indent="-380990"/>
            <a:r>
              <a:rPr lang="en-US" sz="2200" dirty="0"/>
              <a:t>Rewards</a:t>
            </a:r>
          </a:p>
          <a:p>
            <a:pPr marL="1066743" lvl="2" indent="-380990"/>
            <a:r>
              <a:rPr lang="en-US" sz="2200" dirty="0"/>
              <a:t>&amp; more!</a:t>
            </a:r>
          </a:p>
          <a:p>
            <a:pPr marL="380990" indent="-380990">
              <a:buFont typeface="Arial" panose="020B0604020202020204" pitchFamily="34" charset="0"/>
              <a:buChar char="•"/>
            </a:pPr>
            <a:r>
              <a:rPr lang="en-US" sz="2400" dirty="0"/>
              <a:t>Q &amp; A</a:t>
            </a:r>
          </a:p>
        </p:txBody>
      </p:sp>
    </p:spTree>
    <p:custDataLst>
      <p:tags r:id="rId1"/>
    </p:custDataLst>
    <p:extLst>
      <p:ext uri="{BB962C8B-B14F-4D97-AF65-F5344CB8AC3E}">
        <p14:creationId xmlns:p14="http://schemas.microsoft.com/office/powerpoint/2010/main" val="413708896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71DC9855-F213-4D53-915B-4D9D0F2AAA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5928" y="3560685"/>
            <a:ext cx="1759505" cy="1772827"/>
          </a:xfrm>
          <a:prstGeom prst="rect">
            <a:avLst/>
          </a:prstGeom>
        </p:spPr>
      </p:pic>
      <p:sp>
        <p:nvSpPr>
          <p:cNvPr id="4" name="Footer Placeholder 3">
            <a:extLst>
              <a:ext uri="{FF2B5EF4-FFF2-40B4-BE49-F238E27FC236}">
                <a16:creationId xmlns:a16="http://schemas.microsoft.com/office/drawing/2014/main" id="{D626C1E4-7661-4365-8807-322945D8BB4D}"/>
              </a:ext>
            </a:extLst>
          </p:cNvPr>
          <p:cNvSpPr>
            <a:spLocks noGrp="1"/>
          </p:cNvSpPr>
          <p:nvPr>
            <p:ph type="ftr" sz="quarter" idx="19"/>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©2022 Girl Scouts of the USA. All Rights Reserved.  Not for public distribution.</a:t>
            </a:r>
            <a:endParaRPr kumimoji="0" lang="en-US" sz="6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endParaRPr>
          </a:p>
        </p:txBody>
      </p:sp>
      <p:sp>
        <p:nvSpPr>
          <p:cNvPr id="13" name="Title 1">
            <a:extLst>
              <a:ext uri="{FF2B5EF4-FFF2-40B4-BE49-F238E27FC236}">
                <a16:creationId xmlns:a16="http://schemas.microsoft.com/office/drawing/2014/main" id="{0B0919D4-723C-4EAC-89F4-9FF2109FC626}"/>
              </a:ext>
            </a:extLst>
          </p:cNvPr>
          <p:cNvSpPr>
            <a:spLocks noGrp="1"/>
          </p:cNvSpPr>
          <p:nvPr>
            <p:ph type="title"/>
          </p:nvPr>
        </p:nvSpPr>
        <p:spPr>
          <a:xfrm>
            <a:off x="75203" y="211152"/>
            <a:ext cx="12116797" cy="725055"/>
          </a:xfrm>
        </p:spPr>
        <p:txBody>
          <a:bodyPr anchor="t">
            <a:normAutofit fontScale="90000"/>
          </a:bodyPr>
          <a:lstStyle/>
          <a:p>
            <a:pPr algn="ctr"/>
            <a:r>
              <a:rPr lang="en-US" sz="4000" dirty="0">
                <a:latin typeface="Girl Scout Display Light" panose="02020003000000000000" pitchFamily="18" charset="0"/>
              </a:rPr>
              <a:t>Meet Your Hosts and Entrepreneurship Program Team</a:t>
            </a:r>
          </a:p>
        </p:txBody>
      </p:sp>
      <p:pic>
        <p:nvPicPr>
          <p:cNvPr id="16" name="Picture Placeholder 2">
            <a:extLst>
              <a:ext uri="{FF2B5EF4-FFF2-40B4-BE49-F238E27FC236}">
                <a16:creationId xmlns:a16="http://schemas.microsoft.com/office/drawing/2014/main" id="{C6651BBD-A4FC-491C-B334-64042DDFCF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366" y="974683"/>
            <a:ext cx="1932059" cy="1932059"/>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p:spPr>
      </p:pic>
      <p:sp>
        <p:nvSpPr>
          <p:cNvPr id="17" name="Text Placeholder 3">
            <a:extLst>
              <a:ext uri="{FF2B5EF4-FFF2-40B4-BE49-F238E27FC236}">
                <a16:creationId xmlns:a16="http://schemas.microsoft.com/office/drawing/2014/main" id="{66C739D1-39D4-4BF2-BC1A-94C8E05E0B65}"/>
              </a:ext>
            </a:extLst>
          </p:cNvPr>
          <p:cNvSpPr txBox="1">
            <a:spLocks/>
          </p:cNvSpPr>
          <p:nvPr/>
        </p:nvSpPr>
        <p:spPr>
          <a:xfrm>
            <a:off x="2235703" y="1158950"/>
            <a:ext cx="4143836" cy="1787570"/>
          </a:xfrm>
          <a:prstGeom prst="rect">
            <a:avLst/>
          </a:prstGeom>
        </p:spPr>
        <p:txBody>
          <a:bodyPr vert="horz" lIns="91440" tIns="45720" rIns="91440" bIns="45720" rtlCol="0" anchor="t">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0000"/>
                </a:solidFill>
                <a:effectLst/>
                <a:uLnTx/>
                <a:uFillTx/>
                <a:latin typeface="Georgia" panose="02040502050405020303"/>
                <a:ea typeface="+mn-ea"/>
                <a:cs typeface="+mn-cs"/>
              </a:rPr>
              <a:t>Ashley Pasch, </a:t>
            </a: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MPA (she/her)</a:t>
            </a:r>
            <a:b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b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VP, Entrepreneurship Program</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Arial" panose="020B0604020202020204" pitchFamily="34" charset="0"/>
              </a:rPr>
              <a:t>Lifetime member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Arial" panose="020B0604020202020204" pitchFamily="34" charset="0"/>
              </a:rPr>
              <a:t>15 + years of troop volunteer experience.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Arial" panose="020B0604020202020204" pitchFamily="34" charset="0"/>
              </a:rPr>
              <a:t>12</a:t>
            </a:r>
            <a:r>
              <a:rPr kumimoji="0" lang="en-US" sz="1700" b="0" i="0" u="none" strike="noStrike" kern="1200" cap="none" spc="0" normalizeH="0" baseline="30000" noProof="0" dirty="0">
                <a:ln>
                  <a:noFill/>
                </a:ln>
                <a:solidFill>
                  <a:srgbClr val="000000"/>
                </a:solidFill>
                <a:effectLst/>
                <a:uLnTx/>
                <a:uFillTx/>
                <a:latin typeface="Girl Scout Text Book" panose="02020003000000000000" pitchFamily="18" charset="0"/>
                <a:ea typeface="+mn-ea"/>
                <a:cs typeface="Arial" panose="020B0604020202020204" pitchFamily="34" charset="0"/>
              </a:rPr>
              <a:t>th</a:t>
            </a:r>
            <a:r>
              <a:rPr kumimoji="0" lang="en-US" sz="17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Arial" panose="020B0604020202020204" pitchFamily="34" charset="0"/>
              </a:rPr>
              <a:t> year working in a staff capacity with the Cookie Program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500" b="0" i="0" u="none" strike="noStrike" kern="1200" cap="none" spc="0" normalizeH="0" baseline="0" noProof="0" dirty="0">
              <a:ln>
                <a:noFill/>
              </a:ln>
              <a:solidFill>
                <a:srgbClr val="FFFFFF"/>
              </a:solidFill>
              <a:effectLst/>
              <a:uLnTx/>
              <a:uFillTx/>
              <a:latin typeface="Girl Scout Text Book" panose="02020003000000000000" pitchFamily="18"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ED80A255-7790-4ED1-B012-358CF88C0F16}"/>
              </a:ext>
            </a:extLst>
          </p:cNvPr>
          <p:cNvSpPr/>
          <p:nvPr/>
        </p:nvSpPr>
        <p:spPr>
          <a:xfrm>
            <a:off x="126208" y="5827214"/>
            <a:ext cx="11939584"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If you need to contact us please email us at </a:t>
            </a:r>
            <a:r>
              <a:rPr kumimoji="0" lang="en-US" sz="28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hlinkClick r:id="rId5"/>
              </a:rPr>
              <a:t>gscookies@gsnorcal.org</a:t>
            </a:r>
            <a:r>
              <a:rPr kumimoji="0" lang="en-US" sz="28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  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call the Cookie Hotline at 510.995.2900. </a:t>
            </a:r>
          </a:p>
        </p:txBody>
      </p:sp>
      <p:sp>
        <p:nvSpPr>
          <p:cNvPr id="25" name="Text Placeholder 3">
            <a:extLst>
              <a:ext uri="{FF2B5EF4-FFF2-40B4-BE49-F238E27FC236}">
                <a16:creationId xmlns:a16="http://schemas.microsoft.com/office/drawing/2014/main" id="{3A6FE2AB-6B76-47F4-9ADA-715F02243A0F}"/>
              </a:ext>
            </a:extLst>
          </p:cNvPr>
          <p:cNvSpPr txBox="1">
            <a:spLocks/>
          </p:cNvSpPr>
          <p:nvPr/>
        </p:nvSpPr>
        <p:spPr>
          <a:xfrm>
            <a:off x="8215973" y="1158950"/>
            <a:ext cx="3941746" cy="1787570"/>
          </a:xfrm>
          <a:prstGeom prst="rect">
            <a:avLst/>
          </a:prstGeom>
        </p:spPr>
        <p:txBody>
          <a:bodyPr vert="horz" lIns="91440" tIns="45720" rIns="91440" bIns="45720" rtlCol="0" anchor="t">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srgbClr val="000000"/>
                </a:solidFill>
                <a:effectLst/>
                <a:uLnTx/>
                <a:uFillTx/>
                <a:latin typeface="Georgia" panose="02040502050405020303"/>
                <a:ea typeface="+mn-ea"/>
                <a:cs typeface="+mn-cs"/>
              </a:rPr>
              <a:t>Tashianna</a:t>
            </a:r>
            <a:r>
              <a:rPr kumimoji="0" lang="en-US" sz="2800" b="0" i="0" u="none" strike="noStrike" kern="1200" cap="none" spc="0" normalizeH="0" baseline="0" noProof="0" dirty="0">
                <a:ln>
                  <a:noFill/>
                </a:ln>
                <a:solidFill>
                  <a:srgbClr val="000000"/>
                </a:solidFill>
                <a:effectLst/>
                <a:uLnTx/>
                <a:uFillTx/>
                <a:latin typeface="Georgia" panose="02040502050405020303"/>
                <a:ea typeface="+mn-ea"/>
                <a:cs typeface="+mn-cs"/>
              </a:rPr>
              <a:t> Avery</a:t>
            </a: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Georgia" panose="02040502050405020303"/>
                <a:ea typeface="+mn-ea"/>
                <a:cs typeface="+mn-cs"/>
              </a:rPr>
              <a:t>Director, </a:t>
            </a: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Entrepreneurship Program</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Arial" panose="020B0604020202020204" pitchFamily="34" charset="0"/>
              </a:rPr>
              <a:t>Was a Girl Scout growing up</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Arial" panose="020B0604020202020204" pitchFamily="34" charset="0"/>
              </a:rPr>
              <a:t>11 + years of working as part of a council</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Arial" panose="020B0604020202020204" pitchFamily="34" charset="0"/>
              </a:rPr>
              <a:t>6th year working in a staff capacity with the Cookie Program,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500" b="0" i="0" u="none" strike="noStrike" kern="1200" cap="none" spc="0" normalizeH="0" baseline="0" noProof="0" dirty="0">
              <a:ln>
                <a:noFill/>
              </a:ln>
              <a:solidFill>
                <a:srgbClr val="FFFFFF"/>
              </a:solidFill>
              <a:effectLst/>
              <a:uLnTx/>
              <a:uFillTx/>
              <a:latin typeface="Girl Scout Text Book" panose="02020003000000000000" pitchFamily="18" charset="0"/>
              <a:ea typeface="+mn-ea"/>
              <a:cs typeface="Arial" panose="020B0604020202020204" pitchFamily="34" charset="0"/>
            </a:endParaRPr>
          </a:p>
        </p:txBody>
      </p:sp>
      <p:sp>
        <p:nvSpPr>
          <p:cNvPr id="26" name="Text Placeholder 3">
            <a:extLst>
              <a:ext uri="{FF2B5EF4-FFF2-40B4-BE49-F238E27FC236}">
                <a16:creationId xmlns:a16="http://schemas.microsoft.com/office/drawing/2014/main" id="{4BCBB67C-5A79-487B-AE09-75369B5778C7}"/>
              </a:ext>
            </a:extLst>
          </p:cNvPr>
          <p:cNvSpPr txBox="1">
            <a:spLocks/>
          </p:cNvSpPr>
          <p:nvPr/>
        </p:nvSpPr>
        <p:spPr>
          <a:xfrm>
            <a:off x="2235703" y="3593321"/>
            <a:ext cx="4143836" cy="1787570"/>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0000"/>
                </a:solidFill>
                <a:effectLst/>
                <a:uLnTx/>
                <a:uFillTx/>
                <a:latin typeface="Georgia" panose="02040502050405020303"/>
                <a:ea typeface="+mn-ea"/>
                <a:cs typeface="+mn-cs"/>
              </a:rPr>
              <a:t>Namrata </a:t>
            </a:r>
            <a:r>
              <a:rPr kumimoji="0" lang="en-US" sz="2800" b="0" i="0" u="none" strike="noStrike" kern="1200" cap="none" spc="0" normalizeH="0" baseline="0" noProof="0" dirty="0" err="1">
                <a:ln>
                  <a:noFill/>
                </a:ln>
                <a:solidFill>
                  <a:srgbClr val="000000"/>
                </a:solidFill>
                <a:effectLst/>
                <a:uLnTx/>
                <a:uFillTx/>
                <a:latin typeface="Georgia" panose="02040502050405020303"/>
                <a:ea typeface="+mn-ea"/>
                <a:cs typeface="+mn-cs"/>
              </a:rPr>
              <a:t>Soni</a:t>
            </a:r>
            <a:r>
              <a:rPr kumimoji="0" lang="en-US" sz="2800" b="0" i="0" u="none" strike="noStrike" kern="1200" cap="none" spc="0" normalizeH="0" baseline="0" noProof="0" dirty="0">
                <a:ln>
                  <a:noFill/>
                </a:ln>
                <a:solidFill>
                  <a:srgbClr val="000000"/>
                </a:solidFill>
                <a:effectLst/>
                <a:uLnTx/>
                <a:uFillTx/>
                <a:latin typeface="Georgia" panose="02040502050405020303"/>
                <a:ea typeface="+mn-ea"/>
                <a:cs typeface="+mn-cs"/>
              </a:rPr>
              <a:t>,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Logistics Manager, Entrepreneurship Program</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Arial" panose="020B0604020202020204" pitchFamily="34" charset="0"/>
              </a:rPr>
              <a:t>Parent to a Brownie Girl Scout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Arial" panose="020B0604020202020204" pitchFamily="34" charset="0"/>
              </a:rPr>
              <a:t>Knowledge of logistics and inventory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500" b="0" i="0" u="none" strike="noStrike" kern="1200" cap="none" spc="0" normalizeH="0" baseline="0" noProof="0" dirty="0">
              <a:ln>
                <a:noFill/>
              </a:ln>
              <a:solidFill>
                <a:srgbClr val="FFFFFF"/>
              </a:solidFill>
              <a:effectLst/>
              <a:uLnTx/>
              <a:uFillTx/>
              <a:latin typeface="Girl Scout Text Book" panose="02020003000000000000" pitchFamily="18" charset="0"/>
              <a:ea typeface="+mn-ea"/>
              <a:cs typeface="Arial" panose="020B0604020202020204" pitchFamily="34" charset="0"/>
            </a:endParaRPr>
          </a:p>
        </p:txBody>
      </p:sp>
      <p:sp>
        <p:nvSpPr>
          <p:cNvPr id="27" name="Text Placeholder 3">
            <a:extLst>
              <a:ext uri="{FF2B5EF4-FFF2-40B4-BE49-F238E27FC236}">
                <a16:creationId xmlns:a16="http://schemas.microsoft.com/office/drawing/2014/main" id="{0E46E846-A243-46E0-A1E6-CB1DB30520C4}"/>
              </a:ext>
            </a:extLst>
          </p:cNvPr>
          <p:cNvSpPr txBox="1">
            <a:spLocks/>
          </p:cNvSpPr>
          <p:nvPr/>
        </p:nvSpPr>
        <p:spPr>
          <a:xfrm>
            <a:off x="8247936" y="3593321"/>
            <a:ext cx="3773936" cy="1787570"/>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0000"/>
                </a:solidFill>
                <a:effectLst/>
                <a:uLnTx/>
                <a:uFillTx/>
                <a:latin typeface="Georgia" panose="02040502050405020303"/>
                <a:ea typeface="+mn-ea"/>
                <a:cs typeface="+mn-cs"/>
              </a:rPr>
              <a:t>,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Coordinator, Entrepreneurship Program</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Arial" panose="020B0604020202020204" pitchFamily="34" charset="0"/>
              </a:rPr>
              <a:t>New to the Girl Scout Movement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Arial" panose="020B0604020202020204" pitchFamily="34" charset="0"/>
              </a:rPr>
              <a:t>Non-profit experience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500" b="0" i="0" u="none" strike="noStrike" kern="1200" cap="none" spc="0" normalizeH="0" baseline="0" noProof="0" dirty="0">
              <a:ln>
                <a:noFill/>
              </a:ln>
              <a:solidFill>
                <a:srgbClr val="FFFFFF"/>
              </a:solidFill>
              <a:effectLst/>
              <a:uLnTx/>
              <a:uFillTx/>
              <a:latin typeface="Girl Scout Text Book" panose="02020003000000000000" pitchFamily="18" charset="0"/>
              <a:ea typeface="+mn-ea"/>
              <a:cs typeface="Arial" panose="020B0604020202020204" pitchFamily="34" charset="0"/>
            </a:endParaRPr>
          </a:p>
        </p:txBody>
      </p:sp>
      <p:pic>
        <p:nvPicPr>
          <p:cNvPr id="29" name="Picture 28">
            <a:extLst>
              <a:ext uri="{FF2B5EF4-FFF2-40B4-BE49-F238E27FC236}">
                <a16:creationId xmlns:a16="http://schemas.microsoft.com/office/drawing/2014/main" id="{27E672A3-F5E8-437F-A3D2-E328D9C592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53056" y="4569720"/>
            <a:ext cx="1359431" cy="1359431"/>
          </a:xfrm>
          <a:prstGeom prst="rect">
            <a:avLst/>
          </a:prstGeom>
        </p:spPr>
      </p:pic>
      <p:pic>
        <p:nvPicPr>
          <p:cNvPr id="31" name="Picture 30">
            <a:extLst>
              <a:ext uri="{FF2B5EF4-FFF2-40B4-BE49-F238E27FC236}">
                <a16:creationId xmlns:a16="http://schemas.microsoft.com/office/drawing/2014/main" id="{861F1C45-D4A0-4A92-9A24-A8750F1BA9C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9624" y="2510772"/>
            <a:ext cx="1759504" cy="1759504"/>
          </a:xfrm>
          <a:prstGeom prst="rect">
            <a:avLst/>
          </a:prstGeom>
        </p:spPr>
      </p:pic>
      <p:pic>
        <p:nvPicPr>
          <p:cNvPr id="15" name="Picture 14">
            <a:extLst>
              <a:ext uri="{FF2B5EF4-FFF2-40B4-BE49-F238E27FC236}">
                <a16:creationId xmlns:a16="http://schemas.microsoft.com/office/drawing/2014/main" id="{0C39F082-4260-4A1B-B897-CFA75F139D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79042" y="1139004"/>
            <a:ext cx="1699262" cy="1750291"/>
          </a:xfrm>
          <a:prstGeom prst="rect">
            <a:avLst/>
          </a:prstGeom>
        </p:spPr>
      </p:pic>
      <p:pic>
        <p:nvPicPr>
          <p:cNvPr id="21" name="Picture 20">
            <a:extLst>
              <a:ext uri="{FF2B5EF4-FFF2-40B4-BE49-F238E27FC236}">
                <a16:creationId xmlns:a16="http://schemas.microsoft.com/office/drawing/2014/main" id="{5CC8A229-31D0-4078-A731-E3F4B540833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5272" y="3589473"/>
            <a:ext cx="1532466" cy="1938297"/>
          </a:xfrm>
          <a:prstGeom prst="rect">
            <a:avLst/>
          </a:prstGeom>
        </p:spPr>
      </p:pic>
    </p:spTree>
    <p:custDataLst>
      <p:tags r:id="rId1"/>
    </p:custDataLst>
    <p:extLst>
      <p:ext uri="{BB962C8B-B14F-4D97-AF65-F5344CB8AC3E}">
        <p14:creationId xmlns:p14="http://schemas.microsoft.com/office/powerpoint/2010/main" val="193636195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774107-8FE6-4FA1-8CD4-3AF07B0A2EC4}"/>
              </a:ext>
            </a:extLst>
          </p:cNvPr>
          <p:cNvSpPr>
            <a:spLocks noGrp="1"/>
          </p:cNvSpPr>
          <p:nvPr>
            <p:ph type="sldNum" sz="quarter" idx="12"/>
          </p:nvPr>
        </p:nvSpPr>
        <p:spPr/>
        <p:txBody>
          <a:bodyPr/>
          <a:lstStyle/>
          <a:p>
            <a:fld id="{7691CCDB-B024-8747-B233-CAD1CBC7A901}" type="slidenum">
              <a:rPr lang="en-US" smtClean="0"/>
              <a:pPr/>
              <a:t>5</a:t>
            </a:fld>
            <a:endParaRPr lang="en-US"/>
          </a:p>
        </p:txBody>
      </p:sp>
      <p:sp>
        <p:nvSpPr>
          <p:cNvPr id="3" name="Footer Placeholder 2">
            <a:extLst>
              <a:ext uri="{FF2B5EF4-FFF2-40B4-BE49-F238E27FC236}">
                <a16:creationId xmlns:a16="http://schemas.microsoft.com/office/drawing/2014/main" id="{9A69EBD6-D4BE-4669-B423-7E6820A27DFA}"/>
              </a:ext>
            </a:extLst>
          </p:cNvPr>
          <p:cNvSpPr>
            <a:spLocks noGrp="1"/>
          </p:cNvSpPr>
          <p:nvPr>
            <p:ph type="ftr" sz="quarter" idx="3"/>
          </p:nvPr>
        </p:nvSpPr>
        <p:spPr/>
        <p:txBody>
          <a:bodyPr/>
          <a:lstStyle/>
          <a:p>
            <a:r>
              <a:rPr lang="en-US"/>
              <a:t>©2023 Girl Scouts of the USA. All Rights Reserved.  Not for public distribution.</a:t>
            </a:r>
          </a:p>
        </p:txBody>
      </p:sp>
      <p:sp>
        <p:nvSpPr>
          <p:cNvPr id="15" name="Text Placeholder 14">
            <a:extLst>
              <a:ext uri="{FF2B5EF4-FFF2-40B4-BE49-F238E27FC236}">
                <a16:creationId xmlns:a16="http://schemas.microsoft.com/office/drawing/2014/main" id="{B15C9676-8E92-4193-85EB-1C8EE5EC2F42}"/>
              </a:ext>
            </a:extLst>
          </p:cNvPr>
          <p:cNvSpPr>
            <a:spLocks noGrp="1"/>
          </p:cNvSpPr>
          <p:nvPr>
            <p:ph type="body" sz="quarter" idx="20"/>
          </p:nvPr>
        </p:nvSpPr>
        <p:spPr/>
        <p:txBody>
          <a:bodyPr/>
          <a:lstStyle/>
          <a:p>
            <a:endParaRPr lang="en-US"/>
          </a:p>
        </p:txBody>
      </p:sp>
      <p:sp>
        <p:nvSpPr>
          <p:cNvPr id="5" name="Title 4">
            <a:extLst>
              <a:ext uri="{FF2B5EF4-FFF2-40B4-BE49-F238E27FC236}">
                <a16:creationId xmlns:a16="http://schemas.microsoft.com/office/drawing/2014/main" id="{522C7F4A-07F4-4244-AF44-9FDAD1568330}"/>
              </a:ext>
            </a:extLst>
          </p:cNvPr>
          <p:cNvSpPr>
            <a:spLocks noGrp="1"/>
          </p:cNvSpPr>
          <p:nvPr>
            <p:ph type="title"/>
          </p:nvPr>
        </p:nvSpPr>
        <p:spPr>
          <a:xfrm>
            <a:off x="330630" y="950003"/>
            <a:ext cx="11506200" cy="4805041"/>
          </a:xfrm>
        </p:spPr>
        <p:txBody>
          <a:bodyPr/>
          <a:lstStyle/>
          <a:p>
            <a:r>
              <a:rPr lang="en-US" dirty="0"/>
              <a:t>Five Skills:</a:t>
            </a:r>
            <a:br>
              <a:rPr lang="en-US" dirty="0"/>
            </a:br>
            <a:br>
              <a:rPr lang="en-US" dirty="0"/>
            </a:br>
            <a:r>
              <a:rPr lang="en-US" dirty="0"/>
              <a:t>Goal Setting</a:t>
            </a:r>
            <a:br>
              <a:rPr lang="en-US" dirty="0"/>
            </a:br>
            <a:br>
              <a:rPr lang="en-US" dirty="0"/>
            </a:br>
            <a:r>
              <a:rPr lang="en-US" dirty="0"/>
              <a:t>Decision Making</a:t>
            </a:r>
            <a:br>
              <a:rPr lang="en-US" dirty="0"/>
            </a:br>
            <a:br>
              <a:rPr lang="en-US" dirty="0"/>
            </a:br>
            <a:r>
              <a:rPr lang="en-US" dirty="0"/>
              <a:t>Money Management</a:t>
            </a:r>
            <a:br>
              <a:rPr lang="en-US" dirty="0"/>
            </a:br>
            <a:br>
              <a:rPr lang="en-US" dirty="0"/>
            </a:br>
            <a:r>
              <a:rPr lang="en-US" dirty="0"/>
              <a:t>People Skills</a:t>
            </a:r>
            <a:br>
              <a:rPr lang="en-US" dirty="0"/>
            </a:br>
            <a:br>
              <a:rPr lang="en-US" dirty="0"/>
            </a:br>
            <a:r>
              <a:rPr lang="en-US" dirty="0"/>
              <a:t>Business Ethics</a:t>
            </a:r>
            <a:br>
              <a:rPr lang="en-US" dirty="0"/>
            </a:br>
            <a:endParaRPr lang="en-US" dirty="0"/>
          </a:p>
        </p:txBody>
      </p:sp>
      <p:pic>
        <p:nvPicPr>
          <p:cNvPr id="6" name="Picture 5">
            <a:extLst>
              <a:ext uri="{FF2B5EF4-FFF2-40B4-BE49-F238E27FC236}">
                <a16:creationId xmlns:a16="http://schemas.microsoft.com/office/drawing/2014/main" id="{06D3FD5A-D124-46A1-A561-9B443AF866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0203" y="4723310"/>
            <a:ext cx="979276" cy="979276"/>
          </a:xfrm>
          <a:prstGeom prst="rect">
            <a:avLst/>
          </a:prstGeom>
        </p:spPr>
      </p:pic>
      <p:pic>
        <p:nvPicPr>
          <p:cNvPr id="8" name="Picture 7">
            <a:extLst>
              <a:ext uri="{FF2B5EF4-FFF2-40B4-BE49-F238E27FC236}">
                <a16:creationId xmlns:a16="http://schemas.microsoft.com/office/drawing/2014/main" id="{8DADDA19-C3BF-4CD9-8AAC-E86E15D38D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34905" y="2052337"/>
            <a:ext cx="1320068" cy="1320068"/>
          </a:xfrm>
          <a:prstGeom prst="rect">
            <a:avLst/>
          </a:prstGeom>
        </p:spPr>
      </p:pic>
      <p:pic>
        <p:nvPicPr>
          <p:cNvPr id="10" name="Picture 9">
            <a:extLst>
              <a:ext uri="{FF2B5EF4-FFF2-40B4-BE49-F238E27FC236}">
                <a16:creationId xmlns:a16="http://schemas.microsoft.com/office/drawing/2014/main" id="{256B4683-EED3-40E2-9245-9F021676C6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67495" y="1217257"/>
            <a:ext cx="1082452" cy="1082452"/>
          </a:xfrm>
          <a:prstGeom prst="rect">
            <a:avLst/>
          </a:prstGeom>
        </p:spPr>
      </p:pic>
      <p:pic>
        <p:nvPicPr>
          <p:cNvPr id="12" name="Picture 11">
            <a:extLst>
              <a:ext uri="{FF2B5EF4-FFF2-40B4-BE49-F238E27FC236}">
                <a16:creationId xmlns:a16="http://schemas.microsoft.com/office/drawing/2014/main" id="{C4886EB7-A554-41C0-9C53-14841719031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37027" y="2999046"/>
            <a:ext cx="1082452" cy="974209"/>
          </a:xfrm>
          <a:prstGeom prst="rect">
            <a:avLst/>
          </a:prstGeom>
        </p:spPr>
      </p:pic>
      <p:pic>
        <p:nvPicPr>
          <p:cNvPr id="14" name="Picture 13">
            <a:extLst>
              <a:ext uri="{FF2B5EF4-FFF2-40B4-BE49-F238E27FC236}">
                <a16:creationId xmlns:a16="http://schemas.microsoft.com/office/drawing/2014/main" id="{194051C7-99A7-4048-ADCA-573CABC697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02655" y="4226312"/>
            <a:ext cx="1252318" cy="839057"/>
          </a:xfrm>
          <a:prstGeom prst="rect">
            <a:avLst/>
          </a:prstGeom>
        </p:spPr>
      </p:pic>
    </p:spTree>
    <p:custDataLst>
      <p:tags r:id="rId1"/>
    </p:custDataLst>
    <p:extLst>
      <p:ext uri="{BB962C8B-B14F-4D97-AF65-F5344CB8AC3E}">
        <p14:creationId xmlns:p14="http://schemas.microsoft.com/office/powerpoint/2010/main" val="424044401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679BC3-2460-4430-8EF0-D03CC0A0F031}"/>
              </a:ext>
            </a:extLst>
          </p:cNvPr>
          <p:cNvSpPr>
            <a:spLocks noGrp="1"/>
          </p:cNvSpPr>
          <p:nvPr>
            <p:ph type="sldNum" sz="quarter" idx="12"/>
          </p:nvPr>
        </p:nvSpPr>
        <p:spPr>
          <a:xfrm>
            <a:off x="12062089" y="6705603"/>
            <a:ext cx="734123" cy="24365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000000"/>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endParaRPr>
          </a:p>
        </p:txBody>
      </p:sp>
      <p:sp>
        <p:nvSpPr>
          <p:cNvPr id="3" name="Footer Placeholder 2">
            <a:extLst>
              <a:ext uri="{FF2B5EF4-FFF2-40B4-BE49-F238E27FC236}">
                <a16:creationId xmlns:a16="http://schemas.microsoft.com/office/drawing/2014/main" id="{E4D94C91-3DF6-484D-85F1-219261DFB010}"/>
              </a:ext>
            </a:extLst>
          </p:cNvPr>
          <p:cNvSpPr>
            <a:spLocks noGrp="1"/>
          </p:cNvSpPr>
          <p:nvPr>
            <p:ph type="ftr" sz="quarter" idx="3"/>
          </p:nvPr>
        </p:nvSpPr>
        <p:spPr>
          <a:xfrm>
            <a:off x="976743" y="6728749"/>
            <a:ext cx="7564396" cy="206104"/>
          </a:xfrm>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5" name="Title 4">
            <a:extLst>
              <a:ext uri="{FF2B5EF4-FFF2-40B4-BE49-F238E27FC236}">
                <a16:creationId xmlns:a16="http://schemas.microsoft.com/office/drawing/2014/main" id="{975C312B-3C20-4FFA-A293-3A01FBB1A1B9}"/>
              </a:ext>
            </a:extLst>
          </p:cNvPr>
          <p:cNvSpPr>
            <a:spLocks noGrp="1"/>
          </p:cNvSpPr>
          <p:nvPr>
            <p:ph type="title"/>
          </p:nvPr>
        </p:nvSpPr>
        <p:spPr>
          <a:xfrm>
            <a:off x="3476529" y="2044159"/>
            <a:ext cx="5238942" cy="2769681"/>
          </a:xfrm>
        </p:spPr>
        <p:txBody>
          <a:bodyPr/>
          <a:lstStyle/>
          <a:p>
            <a:pPr lvl="0"/>
            <a:r>
              <a:rPr lang="en-US" sz="8800" dirty="0">
                <a:solidFill>
                  <a:schemeClr val="bg1"/>
                </a:solidFill>
              </a:rPr>
              <a:t>What is your why?</a:t>
            </a:r>
          </a:p>
        </p:txBody>
      </p:sp>
    </p:spTree>
    <p:custDataLst>
      <p:tags r:id="rId1"/>
    </p:custDataLst>
    <p:extLst>
      <p:ext uri="{BB962C8B-B14F-4D97-AF65-F5344CB8AC3E}">
        <p14:creationId xmlns:p14="http://schemas.microsoft.com/office/powerpoint/2010/main" val="212865048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EDDF9"/>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6EDFD73-7AA7-4BDE-881E-6178CA1D2A8F}"/>
              </a:ext>
            </a:extLst>
          </p:cNvPr>
          <p:cNvSpPr>
            <a:spLocks noGrp="1"/>
          </p:cNvSpPr>
          <p:nvPr>
            <p:ph type="ftr" sz="quarter" idx="3"/>
          </p:nvPr>
        </p:nvSpPr>
        <p:spPr/>
        <p:txBody>
          <a:bodyPr/>
          <a:lstStyle/>
          <a:p>
            <a:r>
              <a:rPr lang="en-US"/>
              <a:t>©2022 Girl Scouts of the USA. All Rights Reserved.  Not for public distribution.</a:t>
            </a:r>
          </a:p>
        </p:txBody>
      </p:sp>
      <p:sp>
        <p:nvSpPr>
          <p:cNvPr id="2" name="Title 1">
            <a:extLst>
              <a:ext uri="{FF2B5EF4-FFF2-40B4-BE49-F238E27FC236}">
                <a16:creationId xmlns:a16="http://schemas.microsoft.com/office/drawing/2014/main" id="{504EE48B-496E-41F9-B374-8E245BD48A22}"/>
              </a:ext>
            </a:extLst>
          </p:cNvPr>
          <p:cNvSpPr>
            <a:spLocks noGrp="1"/>
          </p:cNvSpPr>
          <p:nvPr>
            <p:ph type="title" idx="4294967295"/>
          </p:nvPr>
        </p:nvSpPr>
        <p:spPr>
          <a:xfrm>
            <a:off x="1198821" y="169863"/>
            <a:ext cx="9794358" cy="658624"/>
          </a:xfrm>
        </p:spPr>
        <p:txBody>
          <a:bodyPr/>
          <a:lstStyle/>
          <a:p>
            <a:pPr algn="ctr"/>
            <a:r>
              <a:rPr lang="en-US" sz="3200" dirty="0">
                <a:solidFill>
                  <a:schemeClr val="tx1"/>
                </a:solidFill>
                <a:latin typeface="Girl Scout Display Light" panose="02020003000000000000" pitchFamily="18" charset="0"/>
              </a:rPr>
              <a:t>Survey Says</a:t>
            </a:r>
          </a:p>
        </p:txBody>
      </p:sp>
      <p:graphicFrame>
        <p:nvGraphicFramePr>
          <p:cNvPr id="7" name="Diagram 6">
            <a:extLst>
              <a:ext uri="{FF2B5EF4-FFF2-40B4-BE49-F238E27FC236}">
                <a16:creationId xmlns:a16="http://schemas.microsoft.com/office/drawing/2014/main" id="{A1EC752F-2D2B-42DB-8426-690DF25ADF84}"/>
              </a:ext>
            </a:extLst>
          </p:cNvPr>
          <p:cNvGraphicFramePr/>
          <p:nvPr>
            <p:extLst>
              <p:ext uri="{D42A27DB-BD31-4B8C-83A1-F6EECF244321}">
                <p14:modId xmlns:p14="http://schemas.microsoft.com/office/powerpoint/2010/main" val="2279848726"/>
              </p:ext>
            </p:extLst>
          </p:nvPr>
        </p:nvGraphicFramePr>
        <p:xfrm>
          <a:off x="228599" y="930205"/>
          <a:ext cx="11690499"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04221515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6EDFD73-7AA7-4BDE-881E-6178CA1D2A8F}"/>
              </a:ext>
            </a:extLst>
          </p:cNvPr>
          <p:cNvSpPr>
            <a:spLocks noGrp="1"/>
          </p:cNvSpPr>
          <p:nvPr>
            <p:ph type="ftr" sz="quarter" idx="3"/>
          </p:nvPr>
        </p:nvSpPr>
        <p:spPr/>
        <p:txBody>
          <a:bodyPr/>
          <a:lstStyle/>
          <a:p>
            <a:r>
              <a:rPr lang="en-US"/>
              <a:t>©2022 Girl Scouts of the USA. All Rights Reserved.  Not for public distribution.</a:t>
            </a:r>
          </a:p>
        </p:txBody>
      </p:sp>
      <p:sp>
        <p:nvSpPr>
          <p:cNvPr id="2" name="Title 1">
            <a:extLst>
              <a:ext uri="{FF2B5EF4-FFF2-40B4-BE49-F238E27FC236}">
                <a16:creationId xmlns:a16="http://schemas.microsoft.com/office/drawing/2014/main" id="{504EE48B-496E-41F9-B374-8E245BD48A22}"/>
              </a:ext>
            </a:extLst>
          </p:cNvPr>
          <p:cNvSpPr>
            <a:spLocks noGrp="1"/>
          </p:cNvSpPr>
          <p:nvPr>
            <p:ph type="title"/>
          </p:nvPr>
        </p:nvSpPr>
        <p:spPr>
          <a:xfrm>
            <a:off x="204756" y="170293"/>
            <a:ext cx="11506200" cy="1096322"/>
          </a:xfrm>
        </p:spPr>
        <p:txBody>
          <a:bodyPr/>
          <a:lstStyle/>
          <a:p>
            <a:pPr algn="ctr"/>
            <a:r>
              <a:rPr lang="en-US" dirty="0">
                <a:solidFill>
                  <a:schemeClr val="tx1"/>
                </a:solidFill>
              </a:rPr>
              <a:t>Survey Says</a:t>
            </a:r>
          </a:p>
        </p:txBody>
      </p:sp>
      <p:graphicFrame>
        <p:nvGraphicFramePr>
          <p:cNvPr id="7" name="Diagram 6">
            <a:extLst>
              <a:ext uri="{FF2B5EF4-FFF2-40B4-BE49-F238E27FC236}">
                <a16:creationId xmlns:a16="http://schemas.microsoft.com/office/drawing/2014/main" id="{A1EC752F-2D2B-42DB-8426-690DF25ADF84}"/>
              </a:ext>
            </a:extLst>
          </p:cNvPr>
          <p:cNvGraphicFramePr/>
          <p:nvPr>
            <p:extLst>
              <p:ext uri="{D42A27DB-BD31-4B8C-83A1-F6EECF244321}">
                <p14:modId xmlns:p14="http://schemas.microsoft.com/office/powerpoint/2010/main" val="3299494023"/>
              </p:ext>
            </p:extLst>
          </p:nvPr>
        </p:nvGraphicFramePr>
        <p:xfrm>
          <a:off x="1893856" y="1011654"/>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150246673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C189744-272E-41AB-8D3F-D8F137AFD74F}"/>
              </a:ext>
            </a:extLst>
          </p:cNvPr>
          <p:cNvSpPr>
            <a:spLocks noGrp="1"/>
          </p:cNvSpPr>
          <p:nvPr>
            <p:ph type="ftr" sz="quarter" idx="3"/>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©2022 Girl Scouts of the USA. All Rights Reserved.  Not for public distribution.</a:t>
            </a:r>
            <a:endParaRPr kumimoji="0" lang="en-US" sz="6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endParaRPr>
          </a:p>
        </p:txBody>
      </p:sp>
      <p:sp>
        <p:nvSpPr>
          <p:cNvPr id="4" name="TextBox 3">
            <a:extLst>
              <a:ext uri="{FF2B5EF4-FFF2-40B4-BE49-F238E27FC236}">
                <a16:creationId xmlns:a16="http://schemas.microsoft.com/office/drawing/2014/main" id="{A977D8FA-BA81-43B9-BA51-60F93F630C1F}"/>
              </a:ext>
            </a:extLst>
          </p:cNvPr>
          <p:cNvSpPr txBox="1"/>
          <p:nvPr/>
        </p:nvSpPr>
        <p:spPr>
          <a:xfrm>
            <a:off x="1420091" y="193964"/>
            <a:ext cx="45719" cy="45719"/>
          </a:xfrm>
          <a:prstGeom prst="rect">
            <a:avLst/>
          </a:prstGeom>
          <a:noFill/>
          <a:ln>
            <a:noFill/>
          </a:ln>
        </p:spPr>
        <p:txBody>
          <a:bodyPr vert="horz" wrap="square"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endParaRPr>
          </a:p>
        </p:txBody>
      </p:sp>
      <p:sp>
        <p:nvSpPr>
          <p:cNvPr id="5" name="TextBox 4">
            <a:extLst>
              <a:ext uri="{FF2B5EF4-FFF2-40B4-BE49-F238E27FC236}">
                <a16:creationId xmlns:a16="http://schemas.microsoft.com/office/drawing/2014/main" id="{F6303754-1B51-4BFF-9137-FF30DBDEC812}"/>
              </a:ext>
            </a:extLst>
          </p:cNvPr>
          <p:cNvSpPr txBox="1"/>
          <p:nvPr/>
        </p:nvSpPr>
        <p:spPr>
          <a:xfrm>
            <a:off x="412172" y="193963"/>
            <a:ext cx="11367655" cy="900545"/>
          </a:xfrm>
          <a:prstGeom prst="rect">
            <a:avLst/>
          </a:prstGeom>
          <a:noFill/>
          <a:ln>
            <a:noFill/>
          </a:ln>
        </p:spPr>
        <p:txBody>
          <a:bodyPr vert="horz" wrap="square"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Georgia" panose="02040502050405020303"/>
                <a:ea typeface="+mn-ea"/>
                <a:cs typeface="+mn-cs"/>
              </a:rPr>
              <a:t>2024 Training Layout</a:t>
            </a:r>
          </a:p>
        </p:txBody>
      </p:sp>
      <p:graphicFrame>
        <p:nvGraphicFramePr>
          <p:cNvPr id="6" name="Diagram 5">
            <a:extLst>
              <a:ext uri="{FF2B5EF4-FFF2-40B4-BE49-F238E27FC236}">
                <a16:creationId xmlns:a16="http://schemas.microsoft.com/office/drawing/2014/main" id="{B0219855-B2BF-4F29-AC2A-594452AC2304}"/>
              </a:ext>
            </a:extLst>
          </p:cNvPr>
          <p:cNvGraphicFramePr/>
          <p:nvPr>
            <p:extLst/>
          </p:nvPr>
        </p:nvGraphicFramePr>
        <p:xfrm>
          <a:off x="228599" y="1094508"/>
          <a:ext cx="11734801" cy="55695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50732186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9F1F9"/>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AB502B-8538-4AB4-8A0F-424D82C8A7E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000000"/>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endParaRPr>
          </a:p>
        </p:txBody>
      </p:sp>
      <p:sp>
        <p:nvSpPr>
          <p:cNvPr id="3" name="Footer Placeholder 2">
            <a:extLst>
              <a:ext uri="{FF2B5EF4-FFF2-40B4-BE49-F238E27FC236}">
                <a16:creationId xmlns:a16="http://schemas.microsoft.com/office/drawing/2014/main" id="{006A1EDC-5291-4E92-9D39-9E38622F0D8E}"/>
              </a:ext>
            </a:extLst>
          </p:cNvPr>
          <p:cNvSpPr>
            <a:spLocks noGrp="1"/>
          </p:cNvSpPr>
          <p:nvPr>
            <p:ph type="ftr" sz="quarter" idx="3"/>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5" name="Title 4">
            <a:extLst>
              <a:ext uri="{FF2B5EF4-FFF2-40B4-BE49-F238E27FC236}">
                <a16:creationId xmlns:a16="http://schemas.microsoft.com/office/drawing/2014/main" id="{697D5E2F-27FD-4060-96EA-318ECB085FCD}"/>
              </a:ext>
            </a:extLst>
          </p:cNvPr>
          <p:cNvSpPr>
            <a:spLocks noGrp="1"/>
          </p:cNvSpPr>
          <p:nvPr>
            <p:ph type="title"/>
          </p:nvPr>
        </p:nvSpPr>
        <p:spPr/>
        <p:txBody>
          <a:bodyPr/>
          <a:lstStyle/>
          <a:p>
            <a:r>
              <a:rPr lang="en-US" sz="4400" dirty="0"/>
              <a:t>2024 Girl Scout Cookie Program Theme</a:t>
            </a:r>
          </a:p>
        </p:txBody>
      </p:sp>
      <p:sp>
        <p:nvSpPr>
          <p:cNvPr id="16" name="Text Placeholder 15">
            <a:extLst>
              <a:ext uri="{FF2B5EF4-FFF2-40B4-BE49-F238E27FC236}">
                <a16:creationId xmlns:a16="http://schemas.microsoft.com/office/drawing/2014/main" id="{1DF8656D-E537-4B81-8DA9-1E2C6EDAC11A}"/>
              </a:ext>
            </a:extLst>
          </p:cNvPr>
          <p:cNvSpPr>
            <a:spLocks noGrp="1"/>
          </p:cNvSpPr>
          <p:nvPr>
            <p:ph type="body" sz="quarter" idx="20"/>
          </p:nvPr>
        </p:nvSpPr>
        <p:spPr/>
        <p:txBody>
          <a:bodyPr/>
          <a:lstStyle/>
          <a:p>
            <a:endParaRPr lang="en-US"/>
          </a:p>
        </p:txBody>
      </p:sp>
      <p:pic>
        <p:nvPicPr>
          <p:cNvPr id="11" name="Picture 10">
            <a:extLst>
              <a:ext uri="{FF2B5EF4-FFF2-40B4-BE49-F238E27FC236}">
                <a16:creationId xmlns:a16="http://schemas.microsoft.com/office/drawing/2014/main" id="{5E80CAC4-BEC5-4C4C-AF1A-6EC2A7A7CD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4693" y="3032344"/>
            <a:ext cx="3942613" cy="3942613"/>
          </a:xfrm>
          <a:prstGeom prst="rect">
            <a:avLst/>
          </a:prstGeom>
        </p:spPr>
      </p:pic>
    </p:spTree>
    <p:custDataLst>
      <p:tags r:id="rId1"/>
    </p:custDataLst>
    <p:extLst>
      <p:ext uri="{BB962C8B-B14F-4D97-AF65-F5344CB8AC3E}">
        <p14:creationId xmlns:p14="http://schemas.microsoft.com/office/powerpoint/2010/main" val="380451590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5EAECE-ACAD-4809-8E91-756FF57EDA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FFFFFF"/>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a:ln>
                <a:noFill/>
              </a:ln>
              <a:solidFill>
                <a:srgbClr val="FFFFFF"/>
              </a:solidFill>
              <a:effectLst/>
              <a:uLnTx/>
              <a:uFillTx/>
              <a:latin typeface="Girl Scout Text Book" panose="02020003000000000000" pitchFamily="18" charset="0"/>
              <a:ea typeface="+mn-ea"/>
              <a:cs typeface="+mn-cs"/>
            </a:endParaRPr>
          </a:p>
        </p:txBody>
      </p:sp>
      <p:sp>
        <p:nvSpPr>
          <p:cNvPr id="3" name="Footer Placeholder 2">
            <a:extLst>
              <a:ext uri="{FF2B5EF4-FFF2-40B4-BE49-F238E27FC236}">
                <a16:creationId xmlns:a16="http://schemas.microsoft.com/office/drawing/2014/main" id="{FE6CE105-92B7-42B3-A527-FC83A5EEBE56}"/>
              </a:ext>
            </a:extLst>
          </p:cNvPr>
          <p:cNvSpPr>
            <a:spLocks noGrp="1"/>
          </p:cNvSpPr>
          <p:nvPr>
            <p:ph type="ftr" sz="quarter" idx="3"/>
          </p:nvPr>
        </p:nvSpPr>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4" name="Text Placeholder 3">
            <a:extLst>
              <a:ext uri="{FF2B5EF4-FFF2-40B4-BE49-F238E27FC236}">
                <a16:creationId xmlns:a16="http://schemas.microsoft.com/office/drawing/2014/main" id="{7B67E3D0-2384-44A5-8CFF-B1BFB44F777D}"/>
              </a:ext>
            </a:extLst>
          </p:cNvPr>
          <p:cNvSpPr>
            <a:spLocks noGrp="1"/>
          </p:cNvSpPr>
          <p:nvPr>
            <p:ph type="body" sz="quarter" idx="20"/>
          </p:nvPr>
        </p:nvSpPr>
        <p:spPr/>
        <p:txBody>
          <a:bodyPr/>
          <a:lstStyle/>
          <a:p>
            <a:endParaRPr lang="en-US"/>
          </a:p>
        </p:txBody>
      </p:sp>
      <p:pic>
        <p:nvPicPr>
          <p:cNvPr id="5" name="Theme Slides">
            <a:hlinkClick r:id="" action="ppaction://media"/>
            <a:extLst>
              <a:ext uri="{FF2B5EF4-FFF2-40B4-BE49-F238E27FC236}">
                <a16:creationId xmlns:a16="http://schemas.microsoft.com/office/drawing/2014/main" id="{44C0CD4A-6B27-4FEE-972A-E94EFA9E2096}"/>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0" y="0"/>
            <a:ext cx="12192000" cy="6858000"/>
          </a:xfrm>
          <a:prstGeom prst="rect">
            <a:avLst/>
          </a:prstGeom>
        </p:spPr>
      </p:pic>
    </p:spTree>
    <p:custDataLst>
      <p:tags r:id="rId1"/>
    </p:custDataLst>
    <p:extLst>
      <p:ext uri="{BB962C8B-B14F-4D97-AF65-F5344CB8AC3E}">
        <p14:creationId xmlns:p14="http://schemas.microsoft.com/office/powerpoint/2010/main" val="19004849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6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824B74C9-D5FE-4973-82CF-1205195B680F}"/>
              </a:ext>
            </a:extLst>
          </p:cNvPr>
          <p:cNvSpPr/>
          <p:nvPr/>
        </p:nvSpPr>
        <p:spPr>
          <a:xfrm>
            <a:off x="0" y="1392865"/>
            <a:ext cx="12291237" cy="4710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4127F59E-AFD2-F44D-0ACE-3F5787B04F4B}"/>
              </a:ext>
            </a:extLst>
          </p:cNvPr>
          <p:cNvSpPr>
            <a:spLocks noGrp="1"/>
          </p:cNvSpPr>
          <p:nvPr>
            <p:ph type="title"/>
          </p:nvPr>
        </p:nvSpPr>
        <p:spPr>
          <a:xfrm>
            <a:off x="-86308" y="200223"/>
            <a:ext cx="12191037" cy="410595"/>
          </a:xfrm>
        </p:spPr>
        <p:txBody>
          <a:bodyPr/>
          <a:lstStyle/>
          <a:p>
            <a:r>
              <a:rPr lang="en-US" dirty="0">
                <a:latin typeface="Girl Scout Display Light" panose="02020003000000000000" pitchFamily="18" charset="0"/>
              </a:rPr>
              <a:t>2024 Cookie Season Variety Lineup</a:t>
            </a:r>
          </a:p>
        </p:txBody>
      </p:sp>
      <p:pic>
        <p:nvPicPr>
          <p:cNvPr id="8" name="Picture 7" descr="A blue circle with black border&#10;&#10;Description automatically generated">
            <a:extLst>
              <a:ext uri="{FF2B5EF4-FFF2-40B4-BE49-F238E27FC236}">
                <a16:creationId xmlns:a16="http://schemas.microsoft.com/office/drawing/2014/main" id="{63240DAF-ADB5-85E9-3F07-190EC72CDD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9706694" y="30"/>
            <a:ext cx="2426939" cy="821191"/>
          </a:xfrm>
          <a:prstGeom prst="rect">
            <a:avLst/>
          </a:prstGeom>
        </p:spPr>
      </p:pic>
      <p:pic>
        <p:nvPicPr>
          <p:cNvPr id="9" name="Picture 8" descr="A black and white sign with white text&#10;&#10;Description automatically generated">
            <a:hlinkClick r:id="rId4"/>
            <a:extLst>
              <a:ext uri="{FF2B5EF4-FFF2-40B4-BE49-F238E27FC236}">
                <a16:creationId xmlns:a16="http://schemas.microsoft.com/office/drawing/2014/main" id="{7B22745F-7EA9-BAAE-F2C6-AE7A8EBAFE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57029" y="96957"/>
            <a:ext cx="1804092" cy="417751"/>
          </a:xfrm>
          <a:prstGeom prst="rect">
            <a:avLst/>
          </a:prstGeom>
        </p:spPr>
      </p:pic>
      <p:pic>
        <p:nvPicPr>
          <p:cNvPr id="11" name="Picture 10">
            <a:extLst>
              <a:ext uri="{FF2B5EF4-FFF2-40B4-BE49-F238E27FC236}">
                <a16:creationId xmlns:a16="http://schemas.microsoft.com/office/drawing/2014/main" id="{A358EF92-F3FC-491D-98D4-B771249925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698" y="970812"/>
            <a:ext cx="2136363" cy="2136363"/>
          </a:xfrm>
          <a:prstGeom prst="rect">
            <a:avLst/>
          </a:prstGeom>
        </p:spPr>
      </p:pic>
      <p:pic>
        <p:nvPicPr>
          <p:cNvPr id="13" name="Picture 12">
            <a:extLst>
              <a:ext uri="{FF2B5EF4-FFF2-40B4-BE49-F238E27FC236}">
                <a16:creationId xmlns:a16="http://schemas.microsoft.com/office/drawing/2014/main" id="{0E9389E8-09F7-46B6-A36A-178E47EF8A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03940" y="970812"/>
            <a:ext cx="2136363" cy="2136363"/>
          </a:xfrm>
          <a:prstGeom prst="rect">
            <a:avLst/>
          </a:prstGeom>
        </p:spPr>
      </p:pic>
      <p:pic>
        <p:nvPicPr>
          <p:cNvPr id="15" name="Picture 14">
            <a:extLst>
              <a:ext uri="{FF2B5EF4-FFF2-40B4-BE49-F238E27FC236}">
                <a16:creationId xmlns:a16="http://schemas.microsoft.com/office/drawing/2014/main" id="{E2819494-2814-4A38-A494-B8A622E9835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15880" y="970812"/>
            <a:ext cx="2136363" cy="2136363"/>
          </a:xfrm>
          <a:prstGeom prst="rect">
            <a:avLst/>
          </a:prstGeom>
        </p:spPr>
      </p:pic>
      <p:pic>
        <p:nvPicPr>
          <p:cNvPr id="17" name="Picture 16">
            <a:extLst>
              <a:ext uri="{FF2B5EF4-FFF2-40B4-BE49-F238E27FC236}">
                <a16:creationId xmlns:a16="http://schemas.microsoft.com/office/drawing/2014/main" id="{C87ABED9-F264-42BC-9A2F-509170C2E2B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39759" y="3616041"/>
            <a:ext cx="2136363" cy="2136363"/>
          </a:xfrm>
          <a:prstGeom prst="rect">
            <a:avLst/>
          </a:prstGeom>
        </p:spPr>
      </p:pic>
      <p:pic>
        <p:nvPicPr>
          <p:cNvPr id="19" name="Picture 18">
            <a:extLst>
              <a:ext uri="{FF2B5EF4-FFF2-40B4-BE49-F238E27FC236}">
                <a16:creationId xmlns:a16="http://schemas.microsoft.com/office/drawing/2014/main" id="{468389F5-F3CA-45DF-A9E1-116934BAD7E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39759" y="970812"/>
            <a:ext cx="2136363" cy="2136363"/>
          </a:xfrm>
          <a:prstGeom prst="rect">
            <a:avLst/>
          </a:prstGeom>
        </p:spPr>
      </p:pic>
      <p:pic>
        <p:nvPicPr>
          <p:cNvPr id="21" name="Picture 20">
            <a:extLst>
              <a:ext uri="{FF2B5EF4-FFF2-40B4-BE49-F238E27FC236}">
                <a16:creationId xmlns:a16="http://schemas.microsoft.com/office/drawing/2014/main" id="{722D9F9B-C735-4CA5-BA62-4F7CEC9776E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27820" y="3623424"/>
            <a:ext cx="2136363" cy="2136363"/>
          </a:xfrm>
          <a:prstGeom prst="rect">
            <a:avLst/>
          </a:prstGeom>
        </p:spPr>
      </p:pic>
      <p:pic>
        <p:nvPicPr>
          <p:cNvPr id="23" name="Picture 22">
            <a:extLst>
              <a:ext uri="{FF2B5EF4-FFF2-40B4-BE49-F238E27FC236}">
                <a16:creationId xmlns:a16="http://schemas.microsoft.com/office/drawing/2014/main" id="{AC57F4DA-1196-4C7A-94D0-8BAC6FAC613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5365" y="3616041"/>
            <a:ext cx="2136363" cy="2136363"/>
          </a:xfrm>
          <a:prstGeom prst="rect">
            <a:avLst/>
          </a:prstGeom>
        </p:spPr>
      </p:pic>
      <p:pic>
        <p:nvPicPr>
          <p:cNvPr id="25" name="Picture 24">
            <a:extLst>
              <a:ext uri="{FF2B5EF4-FFF2-40B4-BE49-F238E27FC236}">
                <a16:creationId xmlns:a16="http://schemas.microsoft.com/office/drawing/2014/main" id="{D2368A4A-4C38-4120-85EA-938AB920F52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415880" y="3636967"/>
            <a:ext cx="2136363" cy="2136363"/>
          </a:xfrm>
          <a:prstGeom prst="rect">
            <a:avLst/>
          </a:prstGeom>
        </p:spPr>
      </p:pic>
      <p:pic>
        <p:nvPicPr>
          <p:cNvPr id="27" name="Picture 26">
            <a:extLst>
              <a:ext uri="{FF2B5EF4-FFF2-40B4-BE49-F238E27FC236}">
                <a16:creationId xmlns:a16="http://schemas.microsoft.com/office/drawing/2014/main" id="{D04C37ED-E5EB-4713-88D2-B9FD0B88E35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027819" y="970812"/>
            <a:ext cx="2136363" cy="2136363"/>
          </a:xfrm>
          <a:prstGeom prst="rect">
            <a:avLst/>
          </a:prstGeom>
        </p:spPr>
      </p:pic>
      <p:sp>
        <p:nvSpPr>
          <p:cNvPr id="29" name="TextBox 28">
            <a:extLst>
              <a:ext uri="{FF2B5EF4-FFF2-40B4-BE49-F238E27FC236}">
                <a16:creationId xmlns:a16="http://schemas.microsoft.com/office/drawing/2014/main" id="{304030DE-B974-476A-A9C2-5CFD0E4C4C4A}"/>
              </a:ext>
            </a:extLst>
          </p:cNvPr>
          <p:cNvSpPr txBox="1"/>
          <p:nvPr/>
        </p:nvSpPr>
        <p:spPr>
          <a:xfrm>
            <a:off x="318975" y="3111982"/>
            <a:ext cx="203718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Adventurefuls</a:t>
            </a:r>
          </a:p>
        </p:txBody>
      </p:sp>
      <p:sp>
        <p:nvSpPr>
          <p:cNvPr id="30" name="TextBox 29">
            <a:extLst>
              <a:ext uri="{FF2B5EF4-FFF2-40B4-BE49-F238E27FC236}">
                <a16:creationId xmlns:a16="http://schemas.microsoft.com/office/drawing/2014/main" id="{0F0C481B-2447-44F1-B5F7-D15B538DDCCE}"/>
              </a:ext>
            </a:extLst>
          </p:cNvPr>
          <p:cNvSpPr txBox="1"/>
          <p:nvPr/>
        </p:nvSpPr>
        <p:spPr>
          <a:xfrm>
            <a:off x="2639759" y="3111982"/>
            <a:ext cx="203718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Lemon -Ups</a:t>
            </a:r>
          </a:p>
        </p:txBody>
      </p:sp>
      <p:sp>
        <p:nvSpPr>
          <p:cNvPr id="31" name="TextBox 30">
            <a:extLst>
              <a:ext uri="{FF2B5EF4-FFF2-40B4-BE49-F238E27FC236}">
                <a16:creationId xmlns:a16="http://schemas.microsoft.com/office/drawing/2014/main" id="{AE1EC521-C65A-4C77-87BE-E55BB1DB9522}"/>
              </a:ext>
            </a:extLst>
          </p:cNvPr>
          <p:cNvSpPr txBox="1"/>
          <p:nvPr/>
        </p:nvSpPr>
        <p:spPr>
          <a:xfrm>
            <a:off x="5056240" y="3111982"/>
            <a:ext cx="203718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Trefoils</a:t>
            </a:r>
          </a:p>
        </p:txBody>
      </p:sp>
      <p:sp>
        <p:nvSpPr>
          <p:cNvPr id="32" name="TextBox 31">
            <a:extLst>
              <a:ext uri="{FF2B5EF4-FFF2-40B4-BE49-F238E27FC236}">
                <a16:creationId xmlns:a16="http://schemas.microsoft.com/office/drawing/2014/main" id="{C6C3866B-B3BA-46AB-9323-E777625EE33C}"/>
              </a:ext>
            </a:extLst>
          </p:cNvPr>
          <p:cNvSpPr txBox="1"/>
          <p:nvPr/>
        </p:nvSpPr>
        <p:spPr>
          <a:xfrm>
            <a:off x="7461291" y="3111982"/>
            <a:ext cx="203718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Do-</a:t>
            </a:r>
            <a:r>
              <a:rPr kumimoji="0" lang="en-US" sz="2000" b="1" i="0" u="none" strike="noStrike" kern="1200" cap="none" spc="0" normalizeH="0" baseline="0" noProof="0" dirty="0" err="1">
                <a:ln>
                  <a:noFill/>
                </a:ln>
                <a:solidFill>
                  <a:srgbClr val="000000"/>
                </a:solidFill>
                <a:effectLst/>
                <a:uLnTx/>
                <a:uFillTx/>
                <a:latin typeface="Girl Scout Display Light" panose="02020003000000000000" pitchFamily="18" charset="0"/>
                <a:ea typeface="+mn-ea"/>
                <a:cs typeface="+mn-cs"/>
              </a:rPr>
              <a:t>si</a:t>
            </a:r>
            <a:r>
              <a:rPr kumimoji="0" lang="en-US" sz="20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-dos</a:t>
            </a:r>
          </a:p>
        </p:txBody>
      </p:sp>
      <p:sp>
        <p:nvSpPr>
          <p:cNvPr id="33" name="TextBox 32">
            <a:extLst>
              <a:ext uri="{FF2B5EF4-FFF2-40B4-BE49-F238E27FC236}">
                <a16:creationId xmlns:a16="http://schemas.microsoft.com/office/drawing/2014/main" id="{36AB9AE6-E6EA-41F9-9462-05FC1571EE3F}"/>
              </a:ext>
            </a:extLst>
          </p:cNvPr>
          <p:cNvSpPr txBox="1"/>
          <p:nvPr/>
        </p:nvSpPr>
        <p:spPr>
          <a:xfrm>
            <a:off x="9846472" y="3111982"/>
            <a:ext cx="203718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Girl Scout Display Light" panose="02020003000000000000" pitchFamily="18" charset="0"/>
                <a:ea typeface="+mn-ea"/>
                <a:cs typeface="+mn-cs"/>
              </a:rPr>
              <a:t>Samoas</a:t>
            </a:r>
            <a:endParaRPr kumimoji="0" lang="en-US" sz="20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endParaRPr>
          </a:p>
        </p:txBody>
      </p:sp>
      <p:sp>
        <p:nvSpPr>
          <p:cNvPr id="34" name="TextBox 33">
            <a:extLst>
              <a:ext uri="{FF2B5EF4-FFF2-40B4-BE49-F238E27FC236}">
                <a16:creationId xmlns:a16="http://schemas.microsoft.com/office/drawing/2014/main" id="{E8096301-10E1-4269-BB32-65D43CA4AB5B}"/>
              </a:ext>
            </a:extLst>
          </p:cNvPr>
          <p:cNvSpPr txBox="1"/>
          <p:nvPr/>
        </p:nvSpPr>
        <p:spPr>
          <a:xfrm>
            <a:off x="271473" y="5754953"/>
            <a:ext cx="203718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Tagalongs</a:t>
            </a:r>
          </a:p>
        </p:txBody>
      </p:sp>
      <p:sp>
        <p:nvSpPr>
          <p:cNvPr id="35" name="TextBox 34">
            <a:extLst>
              <a:ext uri="{FF2B5EF4-FFF2-40B4-BE49-F238E27FC236}">
                <a16:creationId xmlns:a16="http://schemas.microsoft.com/office/drawing/2014/main" id="{3F461C1D-7851-4058-862A-398E6550B6BD}"/>
              </a:ext>
            </a:extLst>
          </p:cNvPr>
          <p:cNvSpPr txBox="1"/>
          <p:nvPr/>
        </p:nvSpPr>
        <p:spPr>
          <a:xfrm>
            <a:off x="2560357" y="5754953"/>
            <a:ext cx="203718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Thin Mints </a:t>
            </a:r>
          </a:p>
        </p:txBody>
      </p:sp>
      <p:sp>
        <p:nvSpPr>
          <p:cNvPr id="36" name="TextBox 35">
            <a:extLst>
              <a:ext uri="{FF2B5EF4-FFF2-40B4-BE49-F238E27FC236}">
                <a16:creationId xmlns:a16="http://schemas.microsoft.com/office/drawing/2014/main" id="{53BC9FEC-71E0-4D7D-9656-42873C57E71E}"/>
              </a:ext>
            </a:extLst>
          </p:cNvPr>
          <p:cNvSpPr txBox="1"/>
          <p:nvPr/>
        </p:nvSpPr>
        <p:spPr>
          <a:xfrm>
            <a:off x="5039544" y="5754953"/>
            <a:ext cx="203718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S’mores</a:t>
            </a:r>
          </a:p>
        </p:txBody>
      </p:sp>
      <p:sp>
        <p:nvSpPr>
          <p:cNvPr id="37" name="TextBox 36">
            <a:extLst>
              <a:ext uri="{FF2B5EF4-FFF2-40B4-BE49-F238E27FC236}">
                <a16:creationId xmlns:a16="http://schemas.microsoft.com/office/drawing/2014/main" id="{9B566876-3251-468D-AB6B-4105C1B28B95}"/>
              </a:ext>
            </a:extLst>
          </p:cNvPr>
          <p:cNvSpPr txBox="1"/>
          <p:nvPr/>
        </p:nvSpPr>
        <p:spPr>
          <a:xfrm>
            <a:off x="7511577" y="5754953"/>
            <a:ext cx="203718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rPr>
              <a:t>Toffee-</a:t>
            </a:r>
            <a:r>
              <a:rPr kumimoji="0" lang="en-US" sz="2000" b="1" i="0" u="none" strike="noStrike" kern="1200" cap="none" spc="0" normalizeH="0" baseline="0" noProof="0" dirty="0" err="1">
                <a:ln>
                  <a:noFill/>
                </a:ln>
                <a:solidFill>
                  <a:srgbClr val="000000"/>
                </a:solidFill>
                <a:effectLst/>
                <a:uLnTx/>
                <a:uFillTx/>
                <a:latin typeface="Girl Scout Display Light" panose="02020003000000000000" pitchFamily="18" charset="0"/>
                <a:ea typeface="+mn-ea"/>
                <a:cs typeface="+mn-cs"/>
              </a:rPr>
              <a:t>Tastic</a:t>
            </a:r>
            <a:endParaRPr kumimoji="0" lang="en-US" sz="2000" b="1" i="0" u="none" strike="noStrike" kern="1200" cap="none" spc="0" normalizeH="0" baseline="0" noProof="0" dirty="0">
              <a:ln>
                <a:noFill/>
              </a:ln>
              <a:solidFill>
                <a:srgbClr val="000000"/>
              </a:solidFill>
              <a:effectLst/>
              <a:uLnTx/>
              <a:uFillTx/>
              <a:latin typeface="Girl Scout Display Light" panose="02020003000000000000" pitchFamily="18" charset="0"/>
              <a:ea typeface="+mn-ea"/>
              <a:cs typeface="+mn-cs"/>
            </a:endParaRPr>
          </a:p>
        </p:txBody>
      </p:sp>
      <p:sp>
        <p:nvSpPr>
          <p:cNvPr id="38" name="Oval 37">
            <a:extLst>
              <a:ext uri="{FF2B5EF4-FFF2-40B4-BE49-F238E27FC236}">
                <a16:creationId xmlns:a16="http://schemas.microsoft.com/office/drawing/2014/main" id="{B742B99A-E49E-410E-A278-2B53A4D3AE4F}"/>
              </a:ext>
            </a:extLst>
          </p:cNvPr>
          <p:cNvSpPr/>
          <p:nvPr/>
        </p:nvSpPr>
        <p:spPr>
          <a:xfrm>
            <a:off x="9846472" y="3646965"/>
            <a:ext cx="2144528" cy="2144528"/>
          </a:xfrm>
          <a:prstGeom prst="ellipse">
            <a:avLst/>
          </a:prstGeom>
          <a:solidFill>
            <a:srgbClr val="FD329E"/>
          </a:solidFill>
          <a:ln>
            <a:solidFill>
              <a:srgbClr val="FD32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Girl Scout Text Book" panose="02020003000000000000" pitchFamily="18" charset="0"/>
                <a:ea typeface="+mn-ea"/>
                <a:cs typeface="+mn-cs"/>
              </a:rPr>
              <a:t>All Cookies $6 a Package!</a:t>
            </a:r>
          </a:p>
        </p:txBody>
      </p:sp>
      <p:sp>
        <p:nvSpPr>
          <p:cNvPr id="26" name="Rectangle: Rounded Corners 25">
            <a:extLst>
              <a:ext uri="{FF2B5EF4-FFF2-40B4-BE49-F238E27FC236}">
                <a16:creationId xmlns:a16="http://schemas.microsoft.com/office/drawing/2014/main" id="{A5921654-0840-4AAE-9808-9F889D8362FA}"/>
              </a:ext>
            </a:extLst>
          </p:cNvPr>
          <p:cNvSpPr/>
          <p:nvPr/>
        </p:nvSpPr>
        <p:spPr>
          <a:xfrm>
            <a:off x="10808907" y="5184116"/>
            <a:ext cx="1383093" cy="1837943"/>
          </a:xfrm>
          <a:prstGeom prst="roundRect">
            <a:avLst>
              <a:gd name="adj" fmla="val 10000"/>
            </a:avLst>
          </a:prstGeom>
          <a:blipFill>
            <a:blip r:embed="rId15">
              <a:extLst>
                <a:ext uri="{28A0092B-C50C-407E-A947-70E740481C1C}">
                  <a14:useLocalDpi xmlns:a14="http://schemas.microsoft.com/office/drawing/2010/main" val="0"/>
                </a:ext>
              </a:extLst>
            </a:blip>
            <a:srcRect/>
            <a:stretch>
              <a:fillRect l="-13000" r="-13000"/>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Tree>
    <p:custDataLst>
      <p:tags r:id="rId1"/>
    </p:custDataLst>
    <p:extLst>
      <p:ext uri="{BB962C8B-B14F-4D97-AF65-F5344CB8AC3E}">
        <p14:creationId xmlns:p14="http://schemas.microsoft.com/office/powerpoint/2010/main" val="3446153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F3844DC-7B3B-4B30-ABFF-8D8AAC926977}"/>
              </a:ext>
            </a:extLst>
          </p:cNvPr>
          <p:cNvSpPr>
            <a:spLocks noGrp="1"/>
          </p:cNvSpPr>
          <p:nvPr>
            <p:ph type="ftr" sz="quarter" idx="17"/>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EFFFF"/>
                </a:solidFill>
                <a:effectLst/>
                <a:uLnTx/>
                <a:uFillTx/>
                <a:latin typeface="Girl Scout Text Book" panose="02020003000000000000" pitchFamily="18" charset="0"/>
                <a:ea typeface="+mn-ea"/>
                <a:cs typeface="+mn-cs"/>
              </a:rPr>
              <a:t>©2022 Girl Scouts of the USA. All Rights Reserved.  Not for public distribution.</a:t>
            </a:r>
            <a:endParaRPr kumimoji="0" lang="en-US" sz="600" b="0" i="0" u="none" strike="noStrike" kern="1200" cap="none" spc="0" normalizeH="0" baseline="0" noProof="0" dirty="0">
              <a:ln>
                <a:noFill/>
              </a:ln>
              <a:solidFill>
                <a:srgbClr val="FEFFFF"/>
              </a:solidFill>
              <a:effectLst/>
              <a:uLnTx/>
              <a:uFillTx/>
              <a:latin typeface="Girl Scout Text Book" panose="02020003000000000000" pitchFamily="18" charset="0"/>
              <a:ea typeface="+mn-ea"/>
              <a:cs typeface="+mn-cs"/>
            </a:endParaRPr>
          </a:p>
        </p:txBody>
      </p:sp>
      <p:sp>
        <p:nvSpPr>
          <p:cNvPr id="5" name="Text Placeholder 4">
            <a:extLst>
              <a:ext uri="{FF2B5EF4-FFF2-40B4-BE49-F238E27FC236}">
                <a16:creationId xmlns:a16="http://schemas.microsoft.com/office/drawing/2014/main" id="{D390BF96-4D17-4AC5-96F5-A6D9D0AA9D60}"/>
              </a:ext>
            </a:extLst>
          </p:cNvPr>
          <p:cNvSpPr>
            <a:spLocks noGrp="1"/>
          </p:cNvSpPr>
          <p:nvPr>
            <p:ph type="body" sz="quarter" idx="20"/>
          </p:nvPr>
        </p:nvSpPr>
        <p:spPr>
          <a:xfrm>
            <a:off x="0" y="225774"/>
            <a:ext cx="6912343" cy="342901"/>
          </a:xfrm>
        </p:spPr>
        <p:txBody>
          <a:bodyPr/>
          <a:lstStyle/>
          <a:p>
            <a:r>
              <a:rPr lang="en-US" sz="3000" u="sng" dirty="0">
                <a:latin typeface="Girl Scout Display Light" panose="02020003000000000000" pitchFamily="18" charset="0"/>
              </a:rPr>
              <a:t>Troop and Entrepreneur Proceeds</a:t>
            </a:r>
          </a:p>
        </p:txBody>
      </p:sp>
      <p:pic>
        <p:nvPicPr>
          <p:cNvPr id="6" name="Picture 5">
            <a:extLst>
              <a:ext uri="{FF2B5EF4-FFF2-40B4-BE49-F238E27FC236}">
                <a16:creationId xmlns:a16="http://schemas.microsoft.com/office/drawing/2014/main" id="{0C5AAC6E-7713-4797-8033-C515F54064CD}"/>
              </a:ext>
            </a:extLst>
          </p:cNvPr>
          <p:cNvPicPr>
            <a:picLocks noChangeAspect="1"/>
          </p:cNvPicPr>
          <p:nvPr/>
        </p:nvPicPr>
        <p:blipFill rotWithShape="1">
          <a:blip r:embed="rId4"/>
          <a:srcRect l="5247" t="223" r="986" b="16107"/>
          <a:stretch/>
        </p:blipFill>
        <p:spPr>
          <a:xfrm>
            <a:off x="605457" y="698845"/>
            <a:ext cx="4465675" cy="4263656"/>
          </a:xfrm>
          <a:prstGeom prst="rect">
            <a:avLst/>
          </a:prstGeom>
        </p:spPr>
      </p:pic>
      <p:pic>
        <p:nvPicPr>
          <p:cNvPr id="8" name="Picture 7">
            <a:extLst>
              <a:ext uri="{FF2B5EF4-FFF2-40B4-BE49-F238E27FC236}">
                <a16:creationId xmlns:a16="http://schemas.microsoft.com/office/drawing/2014/main" id="{D9032CCD-EF6C-46F0-BBD2-095BBB868142}"/>
              </a:ext>
            </a:extLst>
          </p:cNvPr>
          <p:cNvPicPr>
            <a:picLocks noChangeAspect="1"/>
          </p:cNvPicPr>
          <p:nvPr/>
        </p:nvPicPr>
        <p:blipFill>
          <a:blip r:embed="rId5"/>
          <a:stretch>
            <a:fillRect/>
          </a:stretch>
        </p:blipFill>
        <p:spPr>
          <a:xfrm>
            <a:off x="6912343" y="737965"/>
            <a:ext cx="4597691" cy="2146291"/>
          </a:xfrm>
          <a:prstGeom prst="rect">
            <a:avLst/>
          </a:prstGeom>
        </p:spPr>
      </p:pic>
      <p:sp>
        <p:nvSpPr>
          <p:cNvPr id="9" name="TextBox 8">
            <a:extLst>
              <a:ext uri="{FF2B5EF4-FFF2-40B4-BE49-F238E27FC236}">
                <a16:creationId xmlns:a16="http://schemas.microsoft.com/office/drawing/2014/main" id="{D14B4128-000F-40D8-8214-3CA1FE0EA710}"/>
              </a:ext>
            </a:extLst>
          </p:cNvPr>
          <p:cNvSpPr txBox="1"/>
          <p:nvPr/>
        </p:nvSpPr>
        <p:spPr>
          <a:xfrm>
            <a:off x="6234730" y="3011403"/>
            <a:ext cx="5869999" cy="3561709"/>
          </a:xfrm>
          <a:prstGeom prst="rect">
            <a:avLst/>
          </a:prstGeom>
          <a:noFill/>
          <a:ln>
            <a:noFill/>
          </a:ln>
        </p:spPr>
        <p:txBody>
          <a:bodyPr vert="horz" wrap="square"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rPr>
              <a:t>Junior, Cadette, Senior, and Ambassador (JSCA) troops may choose to opt out of the rewards program and earn an additional 15 cents per package.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rPr>
              <a:t>Entrepreneurs in troops opting out are eligible for: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rPr>
              <a:t>Patches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rPr>
              <a:t>Charms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rPr>
              <a:t>1000+ acrylic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rPr>
              <a:t>once they achieve the required milestones. </a:t>
            </a:r>
          </a:p>
        </p:txBody>
      </p:sp>
      <p:sp>
        <p:nvSpPr>
          <p:cNvPr id="7" name="Title 1">
            <a:extLst>
              <a:ext uri="{FF2B5EF4-FFF2-40B4-BE49-F238E27FC236}">
                <a16:creationId xmlns:a16="http://schemas.microsoft.com/office/drawing/2014/main" id="{B4707E82-F331-4B62-90C2-A0EA5239BA9C}"/>
              </a:ext>
            </a:extLst>
          </p:cNvPr>
          <p:cNvSpPr txBox="1">
            <a:spLocks/>
          </p:cNvSpPr>
          <p:nvPr/>
        </p:nvSpPr>
        <p:spPr>
          <a:xfrm>
            <a:off x="228599" y="200223"/>
            <a:ext cx="11876130" cy="410595"/>
          </a:xfrm>
          <a:prstGeom prst="rect">
            <a:avLst/>
          </a:prstGeom>
        </p:spPr>
        <p:txBody>
          <a:bodyPr/>
          <a:lstStyle>
            <a:lvl1pPr algn="l" defTabSz="914354" rtl="0" eaLnBrk="1" latinLnBrk="0" hangingPunct="1">
              <a:lnSpc>
                <a:spcPct val="90000"/>
              </a:lnSpc>
              <a:spcBef>
                <a:spcPct val="0"/>
              </a:spcBef>
              <a:buNone/>
              <a:defRPr sz="2300" b="0" i="0" kern="1200">
                <a:solidFill>
                  <a:schemeClr val="tx1"/>
                </a:solidFill>
                <a:latin typeface="Girl Scout Text Book" panose="02020003000000000000" pitchFamily="18" charset="0"/>
                <a:ea typeface="+mj-ea"/>
                <a:cs typeface="+mj-cs"/>
              </a:defRPr>
            </a:lvl1pPr>
          </a:lstStyle>
          <a:p>
            <a:pPr marL="0" marR="0" lvl="0" indent="0" algn="l" defTabSz="914354" rtl="0" eaLnBrk="1" fontAlgn="auto" latinLnBrk="0" hangingPunct="1">
              <a:lnSpc>
                <a:spcPct val="90000"/>
              </a:lnSpc>
              <a:spcBef>
                <a:spcPct val="0"/>
              </a:spcBef>
              <a:spcAft>
                <a:spcPts val="0"/>
              </a:spcAft>
              <a:buClrTx/>
              <a:buSzTx/>
              <a:buFontTx/>
              <a:buNone/>
              <a:tabLst/>
              <a:defRPr/>
            </a:pPr>
            <a:endParaRPr kumimoji="0" lang="en-US" sz="23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endParaRPr>
          </a:p>
        </p:txBody>
      </p:sp>
      <p:sp>
        <p:nvSpPr>
          <p:cNvPr id="11" name="Rectangle: Rounded Corners 10">
            <a:extLst>
              <a:ext uri="{FF2B5EF4-FFF2-40B4-BE49-F238E27FC236}">
                <a16:creationId xmlns:a16="http://schemas.microsoft.com/office/drawing/2014/main" id="{4A49BBDE-EF03-4AFF-805A-828234787AD0}"/>
              </a:ext>
            </a:extLst>
          </p:cNvPr>
          <p:cNvSpPr/>
          <p:nvPr/>
        </p:nvSpPr>
        <p:spPr>
          <a:xfrm>
            <a:off x="520995" y="5338175"/>
            <a:ext cx="4930989" cy="973622"/>
          </a:xfrm>
          <a:prstGeom prst="roundRect">
            <a:avLst/>
          </a:prstGeom>
          <a:solidFill>
            <a:srgbClr val="FD32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EFFFF"/>
                </a:solidFill>
                <a:effectLst/>
                <a:uLnTx/>
                <a:uFillTx/>
                <a:latin typeface="Georgia" panose="02040502050405020303"/>
                <a:ea typeface="+mn-ea"/>
                <a:cs typeface="+mn-cs"/>
              </a:rPr>
              <a:t>New this year! Juniors may now opt-out of rewards for additional troop proceeds!</a:t>
            </a:r>
          </a:p>
        </p:txBody>
      </p:sp>
      <p:sp>
        <p:nvSpPr>
          <p:cNvPr id="10" name="Rectangle: Rounded Corners 9">
            <a:extLst>
              <a:ext uri="{FF2B5EF4-FFF2-40B4-BE49-F238E27FC236}">
                <a16:creationId xmlns:a16="http://schemas.microsoft.com/office/drawing/2014/main" id="{BA3BB20D-303B-45D0-AA3A-F2467CB4F086}"/>
              </a:ext>
            </a:extLst>
          </p:cNvPr>
          <p:cNvSpPr/>
          <p:nvPr/>
        </p:nvSpPr>
        <p:spPr>
          <a:xfrm>
            <a:off x="5071132" y="5417717"/>
            <a:ext cx="1413906" cy="1788160"/>
          </a:xfrm>
          <a:prstGeom prst="roundRect">
            <a:avLst>
              <a:gd name="adj" fmla="val 10000"/>
            </a:avLst>
          </a:prstGeom>
          <a:blipFill>
            <a:blip r:embed="rId6">
              <a:extLst>
                <a:ext uri="{28A0092B-C50C-407E-A947-70E740481C1C}">
                  <a14:useLocalDpi xmlns:a14="http://schemas.microsoft.com/office/drawing/2010/main" val="0"/>
                </a:ext>
              </a:extLst>
            </a:blip>
            <a:srcRect/>
            <a:stretch>
              <a:fillRect l="-13000" r="-13000"/>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Tree>
    <p:custDataLst>
      <p:tags r:id="rId1"/>
    </p:custDataLst>
    <p:extLst>
      <p:ext uri="{BB962C8B-B14F-4D97-AF65-F5344CB8AC3E}">
        <p14:creationId xmlns:p14="http://schemas.microsoft.com/office/powerpoint/2010/main" val="250413175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0D4752C-2FF3-DF7D-5A61-F36F02C23F4C}"/>
              </a:ext>
            </a:extLst>
          </p:cNvPr>
          <p:cNvSpPr>
            <a:spLocks noGrp="1"/>
          </p:cNvSpPr>
          <p:nvPr>
            <p:ph type="body" sz="quarter" idx="10"/>
          </p:nvPr>
        </p:nvSpPr>
        <p:spPr>
          <a:xfrm>
            <a:off x="294609" y="1712626"/>
            <a:ext cx="5573628" cy="4478739"/>
          </a:xfrm>
        </p:spPr>
        <p:txBody>
          <a:bodyPr lIns="55449" tIns="27724" rIns="55449" bIns="27724" anchor="t"/>
          <a:lstStyle/>
          <a:p>
            <a:pPr algn="ctr"/>
            <a:r>
              <a:rPr lang="en-US" sz="2400" b="1" dirty="0">
                <a:solidFill>
                  <a:schemeClr val="bg1"/>
                </a:solidFill>
                <a:latin typeface="Open Sans" pitchFamily="2" charset="0"/>
                <a:ea typeface="Open Sans" pitchFamily="2" charset="0"/>
                <a:cs typeface="Open Sans" pitchFamily="2" charset="0"/>
              </a:rPr>
              <a:t>eBudde™ App does everything eBudde™ desktop can do!</a:t>
            </a:r>
            <a:endParaRPr lang="en-US"/>
          </a:p>
          <a:p>
            <a:endParaRPr lang="en-US" sz="2000" b="1" dirty="0">
              <a:solidFill>
                <a:schemeClr val="bg1"/>
              </a:solidFill>
              <a:latin typeface="Open Sans" pitchFamily="2" charset="0"/>
              <a:ea typeface="Open Sans" pitchFamily="2" charset="0"/>
              <a:cs typeface="Open Sans" pitchFamily="2" charset="0"/>
            </a:endParaRPr>
          </a:p>
          <a:p>
            <a:pPr marL="342900" indent="-342900">
              <a:buFont typeface="Arial" panose="020B0604020202020204" pitchFamily="34" charset="0"/>
              <a:buChar char="•"/>
            </a:pPr>
            <a:r>
              <a:rPr lang="en-US" sz="2000" dirty="0">
                <a:latin typeface="Open Sans" pitchFamily="2" charset="0"/>
                <a:ea typeface="Open Sans" pitchFamily="2" charset="0"/>
                <a:cs typeface="Open Sans" pitchFamily="2" charset="0"/>
              </a:rPr>
              <a:t>Council Communications &amp; Updates</a:t>
            </a:r>
          </a:p>
          <a:p>
            <a:pPr marL="342900" indent="-342900">
              <a:buFont typeface="Arial" panose="020B0604020202020204" pitchFamily="34" charset="0"/>
              <a:buChar char="•"/>
            </a:pPr>
            <a:endParaRPr lang="en-US" sz="2000" b="1" dirty="0">
              <a:solidFill>
                <a:schemeClr val="bg1"/>
              </a:solidFill>
              <a:latin typeface="Open Sans" pitchFamily="2" charset="0"/>
              <a:ea typeface="Open Sans" pitchFamily="2" charset="0"/>
              <a:cs typeface="Open Sans" pitchFamily="2" charset="0"/>
            </a:endParaRPr>
          </a:p>
          <a:p>
            <a:pPr marL="342900" indent="-342900">
              <a:buFont typeface="Arial" panose="020B0604020202020204" pitchFamily="34" charset="0"/>
              <a:buChar char="•"/>
            </a:pPr>
            <a:r>
              <a:rPr lang="en-US" sz="2000" b="1" dirty="0">
                <a:solidFill>
                  <a:schemeClr val="bg1"/>
                </a:solidFill>
                <a:latin typeface="Open Sans" pitchFamily="2" charset="0"/>
                <a:ea typeface="Open Sans" pitchFamily="2" charset="0"/>
                <a:cs typeface="Open Sans" pitchFamily="2" charset="0"/>
              </a:rPr>
              <a:t>Record Booth Sales</a:t>
            </a:r>
          </a:p>
          <a:p>
            <a:pPr marL="342900" indent="-342900">
              <a:buFont typeface="Arial" panose="020B0604020202020204" pitchFamily="34" charset="0"/>
              <a:buChar char="•"/>
            </a:pPr>
            <a:endParaRPr lang="en-US" sz="2000" b="1" dirty="0">
              <a:solidFill>
                <a:schemeClr val="bg1"/>
              </a:solidFill>
              <a:latin typeface="Open Sans" pitchFamily="2" charset="0"/>
              <a:ea typeface="Open Sans" pitchFamily="2" charset="0"/>
              <a:cs typeface="Open Sans" pitchFamily="2" charset="0"/>
            </a:endParaRPr>
          </a:p>
          <a:p>
            <a:pPr marL="342900" indent="-342900">
              <a:buFont typeface="Arial" panose="020B0604020202020204" pitchFamily="34" charset="0"/>
              <a:buChar char="•"/>
            </a:pPr>
            <a:r>
              <a:rPr lang="en-US" sz="2000" b="1" dirty="0">
                <a:solidFill>
                  <a:schemeClr val="bg1"/>
                </a:solidFill>
                <a:latin typeface="Open Sans" pitchFamily="2" charset="0"/>
                <a:ea typeface="Open Sans" pitchFamily="2" charset="0"/>
                <a:cs typeface="Open Sans" pitchFamily="2" charset="0"/>
              </a:rPr>
              <a:t>Cookie Exchange</a:t>
            </a:r>
          </a:p>
          <a:p>
            <a:pPr marL="342900" indent="-342900">
              <a:buFont typeface="Arial" panose="020B0604020202020204" pitchFamily="34" charset="0"/>
              <a:buChar char="•"/>
            </a:pPr>
            <a:endParaRPr lang="en-US" sz="2000" b="1" dirty="0">
              <a:solidFill>
                <a:schemeClr val="bg1"/>
              </a:solidFill>
              <a:latin typeface="Open Sans" pitchFamily="2" charset="0"/>
              <a:ea typeface="Open Sans" pitchFamily="2" charset="0"/>
              <a:cs typeface="Open Sans" pitchFamily="2" charset="0"/>
            </a:endParaRPr>
          </a:p>
          <a:p>
            <a:pPr marL="342900" indent="-342900">
              <a:buFont typeface="Arial" panose="020B0604020202020204" pitchFamily="34" charset="0"/>
              <a:buChar char="•"/>
            </a:pPr>
            <a:r>
              <a:rPr lang="en-US" sz="2000" dirty="0">
                <a:latin typeface="Open Sans"/>
                <a:ea typeface="Open Sans"/>
                <a:cs typeface="Open Sans"/>
              </a:rPr>
              <a:t>Pending </a:t>
            </a:r>
            <a:r>
              <a:rPr lang="en-US" sz="2000" b="1" dirty="0">
                <a:latin typeface="Open Sans"/>
                <a:ea typeface="Open Sans"/>
                <a:cs typeface="Open Sans"/>
              </a:rPr>
              <a:t>Cupboard Orders</a:t>
            </a:r>
            <a:r>
              <a:rPr lang="en-US" sz="2000" dirty="0">
                <a:latin typeface="Open Sans"/>
                <a:ea typeface="Open Sans"/>
                <a:cs typeface="Open Sans"/>
              </a:rPr>
              <a:t> </a:t>
            </a:r>
            <a:endParaRPr lang="en-US" sz="2000" b="1" dirty="0">
              <a:latin typeface="Open Sans" pitchFamily="2" charset="0"/>
              <a:ea typeface="Open Sans" pitchFamily="2" charset="0"/>
              <a:cs typeface="Open Sans" pitchFamily="2" charset="0"/>
            </a:endParaRPr>
          </a:p>
          <a:p>
            <a:pPr marL="342900" indent="-342900">
              <a:buFont typeface="Arial" panose="020B0604020202020204" pitchFamily="34" charset="0"/>
              <a:buChar char="•"/>
            </a:pPr>
            <a:endParaRPr lang="en-US" sz="2000" b="1" dirty="0">
              <a:solidFill>
                <a:schemeClr val="bg1"/>
              </a:solidFill>
              <a:latin typeface="Open Sans" pitchFamily="2" charset="0"/>
              <a:ea typeface="Open Sans" pitchFamily="2" charset="0"/>
              <a:cs typeface="Open Sans" pitchFamily="2" charset="0"/>
            </a:endParaRPr>
          </a:p>
          <a:p>
            <a:pPr marL="342900" indent="-342900">
              <a:buFont typeface="Arial" panose="020B0604020202020204" pitchFamily="34" charset="0"/>
              <a:buChar char="•"/>
            </a:pPr>
            <a:r>
              <a:rPr lang="en-US" sz="2000" b="1" dirty="0">
                <a:solidFill>
                  <a:schemeClr val="bg1"/>
                </a:solidFill>
                <a:latin typeface="Open Sans" pitchFamily="2" charset="0"/>
                <a:ea typeface="Open Sans" pitchFamily="2" charset="0"/>
                <a:cs typeface="Open Sans" pitchFamily="2" charset="0"/>
              </a:rPr>
              <a:t>Booth Management - </a:t>
            </a:r>
            <a:r>
              <a:rPr lang="en-US" sz="2000" b="0" dirty="0">
                <a:solidFill>
                  <a:schemeClr val="bg1"/>
                </a:solidFill>
                <a:latin typeface="Open Sans" pitchFamily="2" charset="0"/>
                <a:ea typeface="Open Sans" pitchFamily="2" charset="0"/>
                <a:cs typeface="Open Sans" pitchFamily="2" charset="0"/>
              </a:rPr>
              <a:t>Wait List, Release or Book a Site, plus more!</a:t>
            </a:r>
          </a:p>
          <a:p>
            <a:pPr marL="276860" indent="-276860">
              <a:buFont typeface="Arial" panose="020B0604020202020204" pitchFamily="34" charset="0"/>
              <a:buChar char="•"/>
            </a:pPr>
            <a:endParaRPr lang="en-US" dirty="0">
              <a:latin typeface="Open Sans"/>
              <a:ea typeface="Open Sans"/>
              <a:cs typeface="Open Sans"/>
            </a:endParaRPr>
          </a:p>
        </p:txBody>
      </p:sp>
      <p:sp>
        <p:nvSpPr>
          <p:cNvPr id="3" name="Title 2">
            <a:extLst>
              <a:ext uri="{FF2B5EF4-FFF2-40B4-BE49-F238E27FC236}">
                <a16:creationId xmlns:a16="http://schemas.microsoft.com/office/drawing/2014/main" id="{1FFB16EB-6BB7-AC03-91C4-5381DBF0ADF2}"/>
              </a:ext>
            </a:extLst>
          </p:cNvPr>
          <p:cNvSpPr>
            <a:spLocks noGrp="1"/>
          </p:cNvSpPr>
          <p:nvPr>
            <p:ph type="title"/>
          </p:nvPr>
        </p:nvSpPr>
        <p:spPr>
          <a:xfrm>
            <a:off x="1088238" y="264921"/>
            <a:ext cx="11103762" cy="903324"/>
          </a:xfrm>
        </p:spPr>
        <p:txBody>
          <a:bodyPr wrap="square" lIns="0" tIns="0" rIns="0" bIns="0" anchor="t">
            <a:spAutoFit/>
          </a:bodyPr>
          <a:lstStyle/>
          <a:p>
            <a:pPr algn="ctr"/>
            <a:r>
              <a:rPr lang="en-US" sz="2670" dirty="0">
                <a:latin typeface="Open Sans"/>
                <a:ea typeface="Open Sans"/>
                <a:cs typeface="Open Sans"/>
              </a:rPr>
              <a:t>In a busy world, let’s make your volunteer role a little easier…</a:t>
            </a:r>
            <a:br>
              <a:rPr lang="en-US" dirty="0">
                <a:latin typeface="Open Sans"/>
                <a:ea typeface="Open Sans"/>
                <a:cs typeface="Open Sans"/>
              </a:rPr>
            </a:br>
            <a:r>
              <a:rPr lang="en-US" sz="3200" dirty="0">
                <a:solidFill>
                  <a:srgbClr val="0070C0"/>
                </a:solidFill>
                <a:latin typeface="Open Sans"/>
                <a:ea typeface="Open Sans"/>
                <a:cs typeface="Open Sans"/>
              </a:rPr>
              <a:t>With the eBudde™ App</a:t>
            </a:r>
            <a:endParaRPr lang="en-US" dirty="0"/>
          </a:p>
        </p:txBody>
      </p:sp>
      <p:sp>
        <p:nvSpPr>
          <p:cNvPr id="4" name="Oval 3">
            <a:extLst>
              <a:ext uri="{FF2B5EF4-FFF2-40B4-BE49-F238E27FC236}">
                <a16:creationId xmlns:a16="http://schemas.microsoft.com/office/drawing/2014/main" id="{750D59B0-97D0-DDC6-F22C-33B2A107D13B}"/>
              </a:ext>
            </a:extLst>
          </p:cNvPr>
          <p:cNvSpPr/>
          <p:nvPr/>
        </p:nvSpPr>
        <p:spPr>
          <a:xfrm>
            <a:off x="117923" y="111422"/>
            <a:ext cx="970315" cy="1133714"/>
          </a:xfrm>
          <a:prstGeom prst="ellipse">
            <a:avLst/>
          </a:prstGeom>
          <a:blipFill>
            <a:blip r:embed="rId3">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14" name="Picture 13">
            <a:extLst>
              <a:ext uri="{FF2B5EF4-FFF2-40B4-BE49-F238E27FC236}">
                <a16:creationId xmlns:a16="http://schemas.microsoft.com/office/drawing/2014/main" id="{408856D2-AB2B-B869-06D0-779C8AC830A6}"/>
              </a:ext>
            </a:extLst>
          </p:cNvPr>
          <p:cNvPicPr>
            <a:picLocks noChangeAspect="1"/>
          </p:cNvPicPr>
          <p:nvPr/>
        </p:nvPicPr>
        <p:blipFill rotWithShape="1">
          <a:blip r:embed="rId4"/>
          <a:srcRect l="3081" r="3728"/>
          <a:stretch/>
        </p:blipFill>
        <p:spPr>
          <a:xfrm>
            <a:off x="6049788" y="2259948"/>
            <a:ext cx="2132011" cy="3667713"/>
          </a:xfrm>
          <a:prstGeom prst="rect">
            <a:avLst/>
          </a:prstGeom>
        </p:spPr>
      </p:pic>
      <p:pic>
        <p:nvPicPr>
          <p:cNvPr id="18" name="Picture 17">
            <a:extLst>
              <a:ext uri="{FF2B5EF4-FFF2-40B4-BE49-F238E27FC236}">
                <a16:creationId xmlns:a16="http://schemas.microsoft.com/office/drawing/2014/main" id="{9992A74D-98AB-A088-A779-769CFDEDBF07}"/>
              </a:ext>
            </a:extLst>
          </p:cNvPr>
          <p:cNvPicPr>
            <a:picLocks noChangeAspect="1"/>
          </p:cNvPicPr>
          <p:nvPr/>
        </p:nvPicPr>
        <p:blipFill>
          <a:blip r:embed="rId5"/>
          <a:stretch>
            <a:fillRect/>
          </a:stretch>
        </p:blipFill>
        <p:spPr>
          <a:xfrm>
            <a:off x="10144575" y="864474"/>
            <a:ext cx="2047184" cy="4151639"/>
          </a:xfrm>
          <a:prstGeom prst="rect">
            <a:avLst/>
          </a:prstGeom>
        </p:spPr>
      </p:pic>
      <p:pic>
        <p:nvPicPr>
          <p:cNvPr id="5" name="F05B021B-EA3A-47C8-88F3-C2F71A1F97B9" descr="Screenshot 2023-09-13 at 12.40.04 PM.png">
            <a:extLst>
              <a:ext uri="{FF2B5EF4-FFF2-40B4-BE49-F238E27FC236}">
                <a16:creationId xmlns:a16="http://schemas.microsoft.com/office/drawing/2014/main" id="{7F4C030A-B75A-F6AD-B722-551773C44DD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967" t="8602" r="5307" b="4771"/>
          <a:stretch/>
        </p:blipFill>
        <p:spPr bwMode="auto">
          <a:xfrm>
            <a:off x="8172584" y="1444002"/>
            <a:ext cx="2012312" cy="4246474"/>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Rounded Corners 7">
            <a:extLst>
              <a:ext uri="{FF2B5EF4-FFF2-40B4-BE49-F238E27FC236}">
                <a16:creationId xmlns:a16="http://schemas.microsoft.com/office/drawing/2014/main" id="{D9C0800E-F269-4BE9-8190-0A65BF33E400}"/>
              </a:ext>
            </a:extLst>
          </p:cNvPr>
          <p:cNvSpPr/>
          <p:nvPr/>
        </p:nvSpPr>
        <p:spPr>
          <a:xfrm>
            <a:off x="10481374" y="4790075"/>
            <a:ext cx="1413906" cy="1788160"/>
          </a:xfrm>
          <a:prstGeom prst="roundRect">
            <a:avLst>
              <a:gd name="adj" fmla="val 10000"/>
            </a:avLst>
          </a:prstGeom>
          <a:blipFill>
            <a:blip r:embed="rId7">
              <a:extLst>
                <a:ext uri="{28A0092B-C50C-407E-A947-70E740481C1C}">
                  <a14:useLocalDpi xmlns:a14="http://schemas.microsoft.com/office/drawing/2010/main" val="0"/>
                </a:ext>
              </a:extLst>
            </a:blip>
            <a:srcRect/>
            <a:stretch>
              <a:fillRect l="-13000" r="-13000"/>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1729390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40CCB-EC63-9429-795C-C886CE2FEEF5}"/>
              </a:ext>
            </a:extLst>
          </p:cNvPr>
          <p:cNvSpPr>
            <a:spLocks noGrp="1"/>
          </p:cNvSpPr>
          <p:nvPr>
            <p:ph type="title"/>
          </p:nvPr>
        </p:nvSpPr>
        <p:spPr>
          <a:xfrm>
            <a:off x="-3817" y="699544"/>
            <a:ext cx="12191037" cy="391932"/>
          </a:xfrm>
        </p:spPr>
        <p:txBody>
          <a:bodyPr/>
          <a:lstStyle/>
          <a:p>
            <a:r>
              <a:rPr lang="en-US" sz="2547" dirty="0"/>
              <a:t>eBudde™ app simplifies for troop volunteers - download now!</a:t>
            </a:r>
          </a:p>
        </p:txBody>
      </p:sp>
      <p:pic>
        <p:nvPicPr>
          <p:cNvPr id="2050" name="Picture 1">
            <a:extLst>
              <a:ext uri="{FF2B5EF4-FFF2-40B4-BE49-F238E27FC236}">
                <a16:creationId xmlns:a16="http://schemas.microsoft.com/office/drawing/2014/main" id="{F86609EB-37FC-B488-734C-4283FD9B71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6550" y="2245335"/>
            <a:ext cx="2341540" cy="234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2">
            <a:extLst>
              <a:ext uri="{FF2B5EF4-FFF2-40B4-BE49-F238E27FC236}">
                <a16:creationId xmlns:a16="http://schemas.microsoft.com/office/drawing/2014/main" id="{E45F1F73-3D10-F4BB-1D32-27A9AD18A5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1016" y="2243773"/>
            <a:ext cx="2341540" cy="234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15">
            <a:extLst>
              <a:ext uri="{FF2B5EF4-FFF2-40B4-BE49-F238E27FC236}">
                <a16:creationId xmlns:a16="http://schemas.microsoft.com/office/drawing/2014/main" id="{3588FB27-A21A-ED46-236E-3EB4573F7836}"/>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l="9439" t="6676" r="14761" b="7475"/>
          <a:stretch/>
        </p:blipFill>
        <p:spPr bwMode="auto">
          <a:xfrm>
            <a:off x="4534397" y="2295353"/>
            <a:ext cx="3045835" cy="2205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rrow: Left 2">
            <a:extLst>
              <a:ext uri="{FF2B5EF4-FFF2-40B4-BE49-F238E27FC236}">
                <a16:creationId xmlns:a16="http://schemas.microsoft.com/office/drawing/2014/main" id="{DE8044E4-21B9-8323-B504-4C5EE73954C1}"/>
              </a:ext>
            </a:extLst>
          </p:cNvPr>
          <p:cNvSpPr/>
          <p:nvPr/>
        </p:nvSpPr>
        <p:spPr>
          <a:xfrm>
            <a:off x="4001013" y="3572722"/>
            <a:ext cx="614801" cy="71403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4" name="Arrow: Left 3">
            <a:extLst>
              <a:ext uri="{FF2B5EF4-FFF2-40B4-BE49-F238E27FC236}">
                <a16:creationId xmlns:a16="http://schemas.microsoft.com/office/drawing/2014/main" id="{4CB1DEA6-B48D-7D36-04BD-ED35BE825FE7}"/>
              </a:ext>
            </a:extLst>
          </p:cNvPr>
          <p:cNvSpPr/>
          <p:nvPr/>
        </p:nvSpPr>
        <p:spPr>
          <a:xfrm flipH="1">
            <a:off x="7477070" y="2468098"/>
            <a:ext cx="709783" cy="6849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Rectangle: Rounded Corners 8">
            <a:extLst>
              <a:ext uri="{FF2B5EF4-FFF2-40B4-BE49-F238E27FC236}">
                <a16:creationId xmlns:a16="http://schemas.microsoft.com/office/drawing/2014/main" id="{BAAB439C-98F5-4D9F-A49B-254189251CB1}"/>
              </a:ext>
            </a:extLst>
          </p:cNvPr>
          <p:cNvSpPr/>
          <p:nvPr/>
        </p:nvSpPr>
        <p:spPr>
          <a:xfrm>
            <a:off x="10481374" y="4790075"/>
            <a:ext cx="1413906" cy="1788160"/>
          </a:xfrm>
          <a:prstGeom prst="roundRect">
            <a:avLst>
              <a:gd name="adj" fmla="val 10000"/>
            </a:avLst>
          </a:prstGeom>
          <a:blipFill>
            <a:blip r:embed="rId7">
              <a:extLst>
                <a:ext uri="{28A0092B-C50C-407E-A947-70E740481C1C}">
                  <a14:useLocalDpi xmlns:a14="http://schemas.microsoft.com/office/drawing/2010/main" val="0"/>
                </a:ext>
              </a:extLst>
            </a:blip>
            <a:srcRect/>
            <a:stretch>
              <a:fillRect l="-13000" r="-13000"/>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2498305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679BC3-2460-4430-8EF0-D03CC0A0F031}"/>
              </a:ext>
            </a:extLst>
          </p:cNvPr>
          <p:cNvSpPr>
            <a:spLocks noGrp="1"/>
          </p:cNvSpPr>
          <p:nvPr>
            <p:ph type="sldNum" sz="quarter" idx="12"/>
          </p:nvPr>
        </p:nvSpPr>
        <p:spPr>
          <a:xfrm>
            <a:off x="12062089" y="6705603"/>
            <a:ext cx="734123" cy="24365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000000"/>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8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endParaRPr>
          </a:p>
        </p:txBody>
      </p:sp>
      <p:sp>
        <p:nvSpPr>
          <p:cNvPr id="3" name="Footer Placeholder 2">
            <a:extLst>
              <a:ext uri="{FF2B5EF4-FFF2-40B4-BE49-F238E27FC236}">
                <a16:creationId xmlns:a16="http://schemas.microsoft.com/office/drawing/2014/main" id="{E4D94C91-3DF6-484D-85F1-219261DFB010}"/>
              </a:ext>
            </a:extLst>
          </p:cNvPr>
          <p:cNvSpPr>
            <a:spLocks noGrp="1"/>
          </p:cNvSpPr>
          <p:nvPr>
            <p:ph type="ftr" sz="quarter" idx="3"/>
          </p:nvPr>
        </p:nvSpPr>
        <p:spPr>
          <a:xfrm>
            <a:off x="976743" y="6728749"/>
            <a:ext cx="7564396" cy="206104"/>
          </a:xfrm>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5" name="Title 4">
            <a:extLst>
              <a:ext uri="{FF2B5EF4-FFF2-40B4-BE49-F238E27FC236}">
                <a16:creationId xmlns:a16="http://schemas.microsoft.com/office/drawing/2014/main" id="{975C312B-3C20-4FFA-A293-3A01FBB1A1B9}"/>
              </a:ext>
            </a:extLst>
          </p:cNvPr>
          <p:cNvSpPr>
            <a:spLocks noGrp="1"/>
          </p:cNvSpPr>
          <p:nvPr>
            <p:ph type="title"/>
          </p:nvPr>
        </p:nvSpPr>
        <p:spPr>
          <a:xfrm>
            <a:off x="3302197" y="891501"/>
            <a:ext cx="5238942" cy="2769681"/>
          </a:xfrm>
        </p:spPr>
        <p:txBody>
          <a:bodyPr/>
          <a:lstStyle/>
          <a:p>
            <a:pPr lvl="0"/>
            <a:r>
              <a:rPr lang="en-US" sz="8800" dirty="0">
                <a:solidFill>
                  <a:schemeClr val="bg1"/>
                </a:solidFill>
              </a:rPr>
              <a:t>Q &amp; A </a:t>
            </a:r>
          </a:p>
        </p:txBody>
      </p:sp>
      <p:sp>
        <p:nvSpPr>
          <p:cNvPr id="8" name="Rectangle: Rounded Corners 7">
            <a:extLst>
              <a:ext uri="{FF2B5EF4-FFF2-40B4-BE49-F238E27FC236}">
                <a16:creationId xmlns:a16="http://schemas.microsoft.com/office/drawing/2014/main" id="{B85CB8FD-0CD2-401D-B74C-3FCA8A1F2DB1}"/>
              </a:ext>
            </a:extLst>
          </p:cNvPr>
          <p:cNvSpPr/>
          <p:nvPr/>
        </p:nvSpPr>
        <p:spPr>
          <a:xfrm>
            <a:off x="6666304" y="2041691"/>
            <a:ext cx="4419971" cy="4414335"/>
          </a:xfrm>
          <a:prstGeom prst="roundRect">
            <a:avLst>
              <a:gd name="adj" fmla="val 10000"/>
            </a:avLst>
          </a:prstGeom>
          <a:blipFill>
            <a:blip r:embed="rId4">
              <a:extLst>
                <a:ext uri="{28A0092B-C50C-407E-A947-70E740481C1C}">
                  <a14:useLocalDpi xmlns:a14="http://schemas.microsoft.com/office/drawing/2010/main" val="0"/>
                </a:ext>
              </a:extLst>
            </a:blip>
            <a:srcRect/>
            <a:stretch>
              <a:fillRect l="-13000" r="-13000"/>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
        <p:nvSpPr>
          <p:cNvPr id="4" name="Rectangle 3">
            <a:extLst>
              <a:ext uri="{FF2B5EF4-FFF2-40B4-BE49-F238E27FC236}">
                <a16:creationId xmlns:a16="http://schemas.microsoft.com/office/drawing/2014/main" id="{987DDADB-0405-447C-8462-1BAC0A46801E}"/>
              </a:ext>
            </a:extLst>
          </p:cNvPr>
          <p:cNvSpPr/>
          <p:nvPr/>
        </p:nvSpPr>
        <p:spPr>
          <a:xfrm>
            <a:off x="2371248" y="3042854"/>
            <a:ext cx="6096000" cy="2554545"/>
          </a:xfrm>
          <a:prstGeom prst="rect">
            <a:avLst/>
          </a:prstGeom>
        </p:spPr>
        <p:txBody>
          <a:bodyP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2024 Theme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Cookie Varieties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Proceeds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eBudde App</a:t>
            </a:r>
            <a:br>
              <a:rPr kumimoji="0" lang="en-US" sz="3200" b="0" i="0" u="none" strike="noStrike" kern="1200" cap="none" spc="0" normalizeH="0" baseline="0" noProof="0" dirty="0">
                <a:ln>
                  <a:noFill/>
                </a:ln>
                <a:solidFill>
                  <a:srgbClr val="000000"/>
                </a:solidFill>
                <a:effectLst/>
                <a:uLnTx/>
                <a:uFillTx/>
                <a:latin typeface="Palatino Linotype" panose="02040502050505030304"/>
                <a:ea typeface="+mn-ea"/>
                <a:cs typeface="+mn-cs"/>
              </a:rPr>
            </a:br>
            <a:endParaRPr kumimoji="0" lang="en-US" sz="32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p:txBody>
      </p:sp>
    </p:spTree>
    <p:custDataLst>
      <p:tags r:id="rId1"/>
    </p:custDataLst>
    <p:extLst>
      <p:ext uri="{BB962C8B-B14F-4D97-AF65-F5344CB8AC3E}">
        <p14:creationId xmlns:p14="http://schemas.microsoft.com/office/powerpoint/2010/main" val="205527690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C189744-272E-41AB-8D3F-D8F137AFD74F}"/>
              </a:ext>
            </a:extLst>
          </p:cNvPr>
          <p:cNvSpPr>
            <a:spLocks noGrp="1"/>
          </p:cNvSpPr>
          <p:nvPr>
            <p:ph type="ftr" sz="quarter" idx="3"/>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©2022 Girl Scouts of the USA. All Rights Reserved.  Not for public distribution.</a:t>
            </a:r>
            <a:endParaRPr kumimoji="0" lang="en-US" sz="6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endParaRPr>
          </a:p>
        </p:txBody>
      </p:sp>
      <p:sp>
        <p:nvSpPr>
          <p:cNvPr id="4" name="TextBox 3">
            <a:extLst>
              <a:ext uri="{FF2B5EF4-FFF2-40B4-BE49-F238E27FC236}">
                <a16:creationId xmlns:a16="http://schemas.microsoft.com/office/drawing/2014/main" id="{A977D8FA-BA81-43B9-BA51-60F93F630C1F}"/>
              </a:ext>
            </a:extLst>
          </p:cNvPr>
          <p:cNvSpPr txBox="1"/>
          <p:nvPr/>
        </p:nvSpPr>
        <p:spPr>
          <a:xfrm>
            <a:off x="1420091" y="193964"/>
            <a:ext cx="45719" cy="45719"/>
          </a:xfrm>
          <a:prstGeom prst="rect">
            <a:avLst/>
          </a:prstGeom>
          <a:noFill/>
          <a:ln>
            <a:noFill/>
          </a:ln>
        </p:spPr>
        <p:txBody>
          <a:bodyPr vert="horz" wrap="square"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endParaRPr>
          </a:p>
        </p:txBody>
      </p:sp>
      <p:sp>
        <p:nvSpPr>
          <p:cNvPr id="5" name="TextBox 4">
            <a:extLst>
              <a:ext uri="{FF2B5EF4-FFF2-40B4-BE49-F238E27FC236}">
                <a16:creationId xmlns:a16="http://schemas.microsoft.com/office/drawing/2014/main" id="{F6303754-1B51-4BFF-9137-FF30DBDEC812}"/>
              </a:ext>
            </a:extLst>
          </p:cNvPr>
          <p:cNvSpPr txBox="1"/>
          <p:nvPr/>
        </p:nvSpPr>
        <p:spPr>
          <a:xfrm>
            <a:off x="412172" y="193963"/>
            <a:ext cx="11367655" cy="900545"/>
          </a:xfrm>
          <a:prstGeom prst="rect">
            <a:avLst/>
          </a:prstGeom>
          <a:noFill/>
          <a:ln>
            <a:noFill/>
          </a:ln>
        </p:spPr>
        <p:txBody>
          <a:bodyPr vert="horz" wrap="square"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Georgia" panose="02040502050405020303"/>
                <a:ea typeface="+mn-ea"/>
                <a:cs typeface="+mn-cs"/>
              </a:rPr>
              <a:t>2024 Training Layout</a:t>
            </a:r>
          </a:p>
        </p:txBody>
      </p:sp>
      <p:graphicFrame>
        <p:nvGraphicFramePr>
          <p:cNvPr id="6" name="Diagram 5">
            <a:extLst>
              <a:ext uri="{FF2B5EF4-FFF2-40B4-BE49-F238E27FC236}">
                <a16:creationId xmlns:a16="http://schemas.microsoft.com/office/drawing/2014/main" id="{B0219855-B2BF-4F29-AC2A-594452AC2304}"/>
              </a:ext>
            </a:extLst>
          </p:cNvPr>
          <p:cNvGraphicFramePr/>
          <p:nvPr>
            <p:extLst/>
          </p:nvPr>
        </p:nvGraphicFramePr>
        <p:xfrm>
          <a:off x="228599" y="1094508"/>
          <a:ext cx="11734801" cy="55695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250496370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F6B04C4-36A0-4EEB-AA5C-BD4B98A8C8D6}"/>
              </a:ext>
            </a:extLst>
          </p:cNvPr>
          <p:cNvSpPr>
            <a:spLocks noGrp="1"/>
          </p:cNvSpPr>
          <p:nvPr>
            <p:ph type="ftr" sz="quarter" idx="3"/>
          </p:nvPr>
        </p:nvSpPr>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solidFill>
                <a:effectLst/>
                <a:uLnTx/>
                <a:uFillTx/>
                <a:latin typeface="Girl Scout Text Book" panose="02020003000000000000" pitchFamily="18" charset="0"/>
                <a:ea typeface="+mn-ea"/>
                <a:cs typeface="+mn-cs"/>
              </a:rPr>
              <a:t>©2022 Girl Scouts of the USA. All Rights Reserved.  Not for public distribution.</a:t>
            </a:r>
            <a:endParaRPr kumimoji="0" lang="en-US" sz="600" b="0" i="0" u="none" strike="noStrike" kern="1200" cap="none" spc="0" normalizeH="0" baseline="0" noProof="0" dirty="0">
              <a:ln>
                <a:noFill/>
              </a:ln>
              <a:solidFill>
                <a:srgbClr val="FFFFFF"/>
              </a:solidFill>
              <a:effectLst/>
              <a:uLnTx/>
              <a:uFillTx/>
              <a:latin typeface="Girl Scout Text Book" panose="02020003000000000000" pitchFamily="18" charset="0"/>
              <a:ea typeface="+mn-ea"/>
              <a:cs typeface="+mn-cs"/>
            </a:endParaRPr>
          </a:p>
        </p:txBody>
      </p:sp>
      <p:sp>
        <p:nvSpPr>
          <p:cNvPr id="12" name="Title 11">
            <a:extLst>
              <a:ext uri="{FF2B5EF4-FFF2-40B4-BE49-F238E27FC236}">
                <a16:creationId xmlns:a16="http://schemas.microsoft.com/office/drawing/2014/main" id="{9B9F1272-1AC7-4AF8-88AB-26247EA5E450}"/>
              </a:ext>
            </a:extLst>
          </p:cNvPr>
          <p:cNvSpPr>
            <a:spLocks noGrp="1"/>
          </p:cNvSpPr>
          <p:nvPr>
            <p:ph type="title"/>
          </p:nvPr>
        </p:nvSpPr>
        <p:spPr>
          <a:xfrm>
            <a:off x="-116934" y="4221670"/>
            <a:ext cx="4345322" cy="2368353"/>
          </a:xfrm>
        </p:spPr>
        <p:txBody>
          <a:bodyPr/>
          <a:lstStyle/>
          <a:p>
            <a:r>
              <a:rPr lang="en-US" sz="3800" dirty="0"/>
              <a:t>Service Unit Cookie Chair Role &amp; Responsibilities</a:t>
            </a:r>
          </a:p>
        </p:txBody>
      </p:sp>
      <p:pic>
        <p:nvPicPr>
          <p:cNvPr id="11" name="Picture 10">
            <a:extLst>
              <a:ext uri="{FF2B5EF4-FFF2-40B4-BE49-F238E27FC236}">
                <a16:creationId xmlns:a16="http://schemas.microsoft.com/office/drawing/2014/main" id="{26827B7B-4AFB-4B1D-89F1-AA6D5C0822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04796" y="4831359"/>
            <a:ext cx="1924242" cy="1924242"/>
          </a:xfrm>
          <a:prstGeom prst="rect">
            <a:avLst/>
          </a:prstGeom>
        </p:spPr>
      </p:pic>
      <p:sp>
        <p:nvSpPr>
          <p:cNvPr id="13" name="Rectangle 12">
            <a:extLst>
              <a:ext uri="{FF2B5EF4-FFF2-40B4-BE49-F238E27FC236}">
                <a16:creationId xmlns:a16="http://schemas.microsoft.com/office/drawing/2014/main" id="{789276CA-71F8-46CD-A958-9A8B5B9A8916}"/>
              </a:ext>
            </a:extLst>
          </p:cNvPr>
          <p:cNvSpPr/>
          <p:nvPr/>
        </p:nvSpPr>
        <p:spPr>
          <a:xfrm>
            <a:off x="4253329" y="96908"/>
            <a:ext cx="7358132" cy="655564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Support troops and Juliette Girl Scouts in your service unit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Be knowledgeable – you are the cookie program expert!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Available to answer questions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Host a training (optional)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Material handout (early Jan)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Troop guide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Order card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Goal getter order card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Receipt books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Check initial orders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Ensure it doesn’t seem over ordered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Ensure every troop with initial order also has a delivery signup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Check final rewards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Ensure all selling troops submitted rewards by the deadline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Reward handout at end of program (mid-May)</a:t>
            </a:r>
          </a:p>
        </p:txBody>
      </p:sp>
      <p:pic>
        <p:nvPicPr>
          <p:cNvPr id="6" name="Picture Placeholder 9">
            <a:extLst>
              <a:ext uri="{FF2B5EF4-FFF2-40B4-BE49-F238E27FC236}">
                <a16:creationId xmlns:a16="http://schemas.microsoft.com/office/drawing/2014/main" id="{F25BF7EF-30EC-44FB-9D6B-FCA8E7DD013B}"/>
              </a:ext>
            </a:extLst>
          </p:cNvPr>
          <p:cNvPicPr>
            <a:picLocks noChangeAspect="1"/>
          </p:cNvPicPr>
          <p:nvPr/>
        </p:nvPicPr>
        <p:blipFill rotWithShape="1">
          <a:blip r:embed="rId5">
            <a:extLst>
              <a:ext uri="{28A0092B-C50C-407E-A947-70E740481C1C}">
                <a14:useLocalDpi xmlns:a14="http://schemas.microsoft.com/office/drawing/2010/main" val="0"/>
              </a:ext>
            </a:extLst>
          </a:blip>
          <a:srcRect l="54377" t="7133" b="14882"/>
          <a:stretch/>
        </p:blipFill>
        <p:spPr>
          <a:xfrm>
            <a:off x="368794" y="313660"/>
            <a:ext cx="3373867" cy="3845485"/>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p:spPr>
      </p:pic>
    </p:spTree>
    <p:custDataLst>
      <p:tags r:id="rId1"/>
    </p:custDataLst>
    <p:extLst>
      <p:ext uri="{BB962C8B-B14F-4D97-AF65-F5344CB8AC3E}">
        <p14:creationId xmlns:p14="http://schemas.microsoft.com/office/powerpoint/2010/main" val="89086048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C0D4F9-ED79-41EE-A727-56F72347F30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000000"/>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8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endParaRPr>
          </a:p>
        </p:txBody>
      </p:sp>
      <p:sp>
        <p:nvSpPr>
          <p:cNvPr id="4" name="Footer Placeholder 3">
            <a:extLst>
              <a:ext uri="{FF2B5EF4-FFF2-40B4-BE49-F238E27FC236}">
                <a16:creationId xmlns:a16="http://schemas.microsoft.com/office/drawing/2014/main" id="{551FE450-01A5-4DC3-9440-65F56838B8BA}"/>
              </a:ext>
            </a:extLst>
          </p:cNvPr>
          <p:cNvSpPr>
            <a:spLocks noGrp="1"/>
          </p:cNvSpPr>
          <p:nvPr>
            <p:ph type="ftr" sz="quarter" idx="17"/>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3" name="Title 2">
            <a:extLst>
              <a:ext uri="{FF2B5EF4-FFF2-40B4-BE49-F238E27FC236}">
                <a16:creationId xmlns:a16="http://schemas.microsoft.com/office/drawing/2014/main" id="{C484E976-2779-412D-9C37-CA7B54DCC8F6}"/>
              </a:ext>
            </a:extLst>
          </p:cNvPr>
          <p:cNvSpPr>
            <a:spLocks noGrp="1"/>
          </p:cNvSpPr>
          <p:nvPr>
            <p:ph type="title"/>
          </p:nvPr>
        </p:nvSpPr>
        <p:spPr/>
        <p:txBody>
          <a:bodyPr/>
          <a:lstStyle/>
          <a:p>
            <a:r>
              <a:rPr lang="en-US" sz="4400" b="1" dirty="0"/>
              <a:t>Service Unit Cookie Bonus</a:t>
            </a:r>
            <a:br>
              <a:rPr lang="en-US" sz="4400" dirty="0"/>
            </a:br>
            <a:r>
              <a:rPr lang="en-US" dirty="0"/>
              <a:t>Track your progress on your service unit dashboard in eBudde!</a:t>
            </a:r>
          </a:p>
        </p:txBody>
      </p:sp>
      <p:sp>
        <p:nvSpPr>
          <p:cNvPr id="6" name="Text Placeholder 5">
            <a:extLst>
              <a:ext uri="{FF2B5EF4-FFF2-40B4-BE49-F238E27FC236}">
                <a16:creationId xmlns:a16="http://schemas.microsoft.com/office/drawing/2014/main" id="{781FDF1B-3ECC-4FEF-AE68-C563EC1D4131}"/>
              </a:ext>
            </a:extLst>
          </p:cNvPr>
          <p:cNvSpPr>
            <a:spLocks noGrp="1"/>
          </p:cNvSpPr>
          <p:nvPr>
            <p:ph type="body" sz="quarter" idx="20"/>
          </p:nvPr>
        </p:nvSpPr>
        <p:spPr/>
        <p:txBody>
          <a:bodyPr/>
          <a:lstStyle/>
          <a:p>
            <a:r>
              <a:rPr lang="en-US" sz="1400" dirty="0"/>
              <a:t>SUCC roles &amp; responsibilities |SU Bonus |Resources | Materials</a:t>
            </a:r>
          </a:p>
        </p:txBody>
      </p:sp>
      <p:graphicFrame>
        <p:nvGraphicFramePr>
          <p:cNvPr id="7" name="Table 6">
            <a:extLst>
              <a:ext uri="{FF2B5EF4-FFF2-40B4-BE49-F238E27FC236}">
                <a16:creationId xmlns:a16="http://schemas.microsoft.com/office/drawing/2014/main" id="{45332A4F-4783-4E9B-8AFE-BBB1324CA68C}"/>
              </a:ext>
            </a:extLst>
          </p:cNvPr>
          <p:cNvGraphicFramePr>
            <a:graphicFrameLocks noGrp="1"/>
          </p:cNvGraphicFramePr>
          <p:nvPr>
            <p:extLst/>
          </p:nvPr>
        </p:nvGraphicFramePr>
        <p:xfrm>
          <a:off x="500911" y="3771053"/>
          <a:ext cx="11184270" cy="2020155"/>
        </p:xfrm>
        <a:graphic>
          <a:graphicData uri="http://schemas.openxmlformats.org/drawingml/2006/table">
            <a:tbl>
              <a:tblPr firstRow="1" bandRow="1">
                <a:tableStyleId>{21E4AEA4-8DFA-4A89-87EB-49C32662AFE0}</a:tableStyleId>
              </a:tblPr>
              <a:tblGrid>
                <a:gridCol w="5592135">
                  <a:extLst>
                    <a:ext uri="{9D8B030D-6E8A-4147-A177-3AD203B41FA5}">
                      <a16:colId xmlns:a16="http://schemas.microsoft.com/office/drawing/2014/main" val="1151113882"/>
                    </a:ext>
                  </a:extLst>
                </a:gridCol>
                <a:gridCol w="5592135">
                  <a:extLst>
                    <a:ext uri="{9D8B030D-6E8A-4147-A177-3AD203B41FA5}">
                      <a16:colId xmlns:a16="http://schemas.microsoft.com/office/drawing/2014/main" val="586018391"/>
                    </a:ext>
                  </a:extLst>
                </a:gridCol>
              </a:tblGrid>
              <a:tr h="673385">
                <a:tc>
                  <a:txBody>
                    <a:bodyPr/>
                    <a:lstStyle/>
                    <a:p>
                      <a:pPr algn="ctr"/>
                      <a:r>
                        <a:rPr lang="en-US" sz="2400" b="1" dirty="0">
                          <a:latin typeface="Girl Scout Display Light" panose="02020003000000000000" pitchFamily="18" charset="0"/>
                        </a:rPr>
                        <a:t>% Girl Scout Participating </a:t>
                      </a:r>
                    </a:p>
                  </a:txBody>
                  <a:tcPr anchor="ctr">
                    <a:solidFill>
                      <a:srgbClr val="FD329E"/>
                    </a:solidFill>
                  </a:tcPr>
                </a:tc>
                <a:tc>
                  <a:txBody>
                    <a:bodyPr/>
                    <a:lstStyle/>
                    <a:p>
                      <a:pPr algn="ctr"/>
                      <a:r>
                        <a:rPr lang="en-US" sz="2400" b="1" dirty="0">
                          <a:latin typeface="Girl Scout Display Light" panose="02020003000000000000" pitchFamily="18" charset="0"/>
                        </a:rPr>
                        <a:t>Proceed Bonus Per Package</a:t>
                      </a:r>
                    </a:p>
                  </a:txBody>
                  <a:tcPr anchor="ctr">
                    <a:solidFill>
                      <a:srgbClr val="FD329E"/>
                    </a:solidFill>
                  </a:tcPr>
                </a:tc>
                <a:extLst>
                  <a:ext uri="{0D108BD9-81ED-4DB2-BD59-A6C34878D82A}">
                    <a16:rowId xmlns:a16="http://schemas.microsoft.com/office/drawing/2014/main" val="3610648734"/>
                  </a:ext>
                </a:extLst>
              </a:tr>
              <a:tr h="673385">
                <a:tc>
                  <a:txBody>
                    <a:bodyPr/>
                    <a:lstStyle/>
                    <a:p>
                      <a:pPr algn="ctr"/>
                      <a:r>
                        <a:rPr lang="en-US" sz="2800" dirty="0">
                          <a:latin typeface="Girl Scout Display Light" panose="02020003000000000000" pitchFamily="18" charset="0"/>
                        </a:rPr>
                        <a:t>70 %</a:t>
                      </a:r>
                    </a:p>
                  </a:txBody>
                  <a:tcPr anchor="ctr">
                    <a:solidFill>
                      <a:srgbClr val="F7ABD6"/>
                    </a:solidFill>
                  </a:tcPr>
                </a:tc>
                <a:tc>
                  <a:txBody>
                    <a:bodyPr/>
                    <a:lstStyle/>
                    <a:p>
                      <a:pPr algn="ctr"/>
                      <a:r>
                        <a:rPr lang="en-US" sz="2800" dirty="0">
                          <a:latin typeface="Girl Scout Display Light" panose="02020003000000000000" pitchFamily="18" charset="0"/>
                        </a:rPr>
                        <a:t>$0.01 per package</a:t>
                      </a:r>
                    </a:p>
                  </a:txBody>
                  <a:tcPr anchor="ctr">
                    <a:solidFill>
                      <a:srgbClr val="F7ABD6"/>
                    </a:solidFill>
                  </a:tcPr>
                </a:tc>
                <a:extLst>
                  <a:ext uri="{0D108BD9-81ED-4DB2-BD59-A6C34878D82A}">
                    <a16:rowId xmlns:a16="http://schemas.microsoft.com/office/drawing/2014/main" val="3972939931"/>
                  </a:ext>
                </a:extLst>
              </a:tr>
              <a:tr h="673385">
                <a:tc>
                  <a:txBody>
                    <a:bodyPr/>
                    <a:lstStyle/>
                    <a:p>
                      <a:pPr algn="ctr"/>
                      <a:r>
                        <a:rPr lang="en-US" sz="2800" dirty="0">
                          <a:latin typeface="Girl Scout Display Light" panose="02020003000000000000" pitchFamily="18" charset="0"/>
                        </a:rPr>
                        <a:t>75%+</a:t>
                      </a:r>
                    </a:p>
                  </a:txBody>
                  <a:tcPr anchor="ctr">
                    <a:solidFill>
                      <a:srgbClr val="F8D4FC"/>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2800" dirty="0">
                          <a:latin typeface="Girl Scout Display Light" panose="02020003000000000000" pitchFamily="18" charset="0"/>
                        </a:rPr>
                        <a:t>$0.02 per package</a:t>
                      </a:r>
                    </a:p>
                  </a:txBody>
                  <a:tcPr anchor="ctr">
                    <a:solidFill>
                      <a:srgbClr val="F8D4FC"/>
                    </a:solidFill>
                  </a:tcPr>
                </a:tc>
                <a:extLst>
                  <a:ext uri="{0D108BD9-81ED-4DB2-BD59-A6C34878D82A}">
                    <a16:rowId xmlns:a16="http://schemas.microsoft.com/office/drawing/2014/main" val="1372853809"/>
                  </a:ext>
                </a:extLst>
              </a:tr>
            </a:tbl>
          </a:graphicData>
        </a:graphic>
      </p:graphicFrame>
      <p:pic>
        <p:nvPicPr>
          <p:cNvPr id="11" name="Picture 10">
            <a:extLst>
              <a:ext uri="{FF2B5EF4-FFF2-40B4-BE49-F238E27FC236}">
                <a16:creationId xmlns:a16="http://schemas.microsoft.com/office/drawing/2014/main" id="{87F9378E-C67A-4B46-936E-BCD25AD705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1677" y="4842934"/>
            <a:ext cx="1924242" cy="1924242"/>
          </a:xfrm>
          <a:prstGeom prst="rect">
            <a:avLst/>
          </a:prstGeom>
        </p:spPr>
      </p:pic>
      <p:sp>
        <p:nvSpPr>
          <p:cNvPr id="10" name="Title 4">
            <a:extLst>
              <a:ext uri="{FF2B5EF4-FFF2-40B4-BE49-F238E27FC236}">
                <a16:creationId xmlns:a16="http://schemas.microsoft.com/office/drawing/2014/main" id="{DA23C9AD-BD4B-4C19-A949-EC06FACF033A}"/>
              </a:ext>
            </a:extLst>
          </p:cNvPr>
          <p:cNvSpPr txBox="1">
            <a:spLocks/>
          </p:cNvSpPr>
          <p:nvPr/>
        </p:nvSpPr>
        <p:spPr>
          <a:xfrm>
            <a:off x="859986" y="5908891"/>
            <a:ext cx="10086108" cy="740602"/>
          </a:xfrm>
          <a:prstGeom prst="rect">
            <a:avLst/>
          </a:prstGeom>
        </p:spPr>
        <p:txBody>
          <a:bodyPr anchor="ctr"/>
          <a:lstStyle>
            <a:lvl1pPr algn="l" defTabSz="914354" rtl="0" eaLnBrk="1" latinLnBrk="0" hangingPunct="1">
              <a:lnSpc>
                <a:spcPct val="90000"/>
              </a:lnSpc>
              <a:spcBef>
                <a:spcPct val="0"/>
              </a:spcBef>
              <a:buNone/>
              <a:defRPr sz="2300" b="0" i="0" kern="1200">
                <a:solidFill>
                  <a:schemeClr val="tx1"/>
                </a:solidFill>
                <a:latin typeface="Girl Scout Text Book" panose="02020003000000000000" pitchFamily="18" charset="0"/>
                <a:ea typeface="+mj-ea"/>
                <a:cs typeface="+mj-cs"/>
              </a:defRPr>
            </a:lvl1pPr>
          </a:lstStyle>
          <a:p>
            <a:pPr marL="0" marR="0" lvl="0" indent="0" algn="ctr" defTabSz="914354"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Girl Scout Text Book" panose="02020003000000000000" pitchFamily="18" charset="0"/>
                <a:ea typeface="+mj-ea"/>
                <a:cs typeface="+mj-cs"/>
              </a:rPr>
              <a:t>Service Unit Bonus Checks will be distributed in May 2024</a:t>
            </a:r>
          </a:p>
        </p:txBody>
      </p:sp>
      <p:pic>
        <p:nvPicPr>
          <p:cNvPr id="14" name="Picture 13">
            <a:extLst>
              <a:ext uri="{FF2B5EF4-FFF2-40B4-BE49-F238E27FC236}">
                <a16:creationId xmlns:a16="http://schemas.microsoft.com/office/drawing/2014/main" id="{D0638613-5527-40E6-A7E0-06D64460E4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1103" y="551477"/>
            <a:ext cx="1472162" cy="1472162"/>
          </a:xfrm>
          <a:prstGeom prst="rect">
            <a:avLst/>
          </a:prstGeom>
        </p:spPr>
      </p:pic>
      <p:pic>
        <p:nvPicPr>
          <p:cNvPr id="16" name="Picture 15">
            <a:extLst>
              <a:ext uri="{FF2B5EF4-FFF2-40B4-BE49-F238E27FC236}">
                <a16:creationId xmlns:a16="http://schemas.microsoft.com/office/drawing/2014/main" id="{8F2B4BD4-7D6C-4B3D-A114-174F98D2CA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89505" y="551477"/>
            <a:ext cx="1472162" cy="1472162"/>
          </a:xfrm>
          <a:prstGeom prst="rect">
            <a:avLst/>
          </a:prstGeom>
        </p:spPr>
      </p:pic>
    </p:spTree>
    <p:custDataLst>
      <p:tags r:id="rId1"/>
    </p:custDataLst>
    <p:extLst>
      <p:ext uri="{BB962C8B-B14F-4D97-AF65-F5344CB8AC3E}">
        <p14:creationId xmlns:p14="http://schemas.microsoft.com/office/powerpoint/2010/main" val="3650780307"/>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5ABD05-C66C-4556-9059-F112CB185E22}"/>
              </a:ext>
            </a:extLst>
          </p:cNvPr>
          <p:cNvSpPr>
            <a:spLocks noGrp="1"/>
          </p:cNvSpPr>
          <p:nvPr>
            <p:ph type="title" idx="4294967295"/>
          </p:nvPr>
        </p:nvSpPr>
        <p:spPr>
          <a:xfrm>
            <a:off x="3271837" y="327396"/>
            <a:ext cx="5648325" cy="741362"/>
          </a:xfrm>
        </p:spPr>
        <p:txBody>
          <a:bodyPr/>
          <a:lstStyle/>
          <a:p>
            <a:pPr algn="ctr"/>
            <a:r>
              <a:rPr lang="en-US" sz="3200" u="sng" dirty="0"/>
              <a:t>Resources and Support</a:t>
            </a:r>
          </a:p>
        </p:txBody>
      </p:sp>
      <p:sp>
        <p:nvSpPr>
          <p:cNvPr id="2" name="Footer Placeholder 1">
            <a:extLst>
              <a:ext uri="{FF2B5EF4-FFF2-40B4-BE49-F238E27FC236}">
                <a16:creationId xmlns:a16="http://schemas.microsoft.com/office/drawing/2014/main" id="{F845B148-1235-4EC8-8EA6-A738C6ECAC5A}"/>
              </a:ext>
            </a:extLst>
          </p:cNvPr>
          <p:cNvSpPr>
            <a:spLocks noGrp="1"/>
          </p:cNvSpPr>
          <p:nvPr>
            <p:ph type="ftr" sz="quarter" idx="4294967295"/>
          </p:nvPr>
        </p:nvSpPr>
        <p:spPr>
          <a:xfrm>
            <a:off x="0" y="6653213"/>
            <a:ext cx="7564438" cy="204787"/>
          </a:xfrm>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©2022 Girl Scouts of the USA. All Rights Reserved.  Not for public distribution.</a:t>
            </a:r>
            <a:endParaRPr kumimoji="0" lang="en-US" sz="6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endParaRPr>
          </a:p>
        </p:txBody>
      </p:sp>
      <p:sp>
        <p:nvSpPr>
          <p:cNvPr id="9" name="Text Placeholder 5">
            <a:extLst>
              <a:ext uri="{FF2B5EF4-FFF2-40B4-BE49-F238E27FC236}">
                <a16:creationId xmlns:a16="http://schemas.microsoft.com/office/drawing/2014/main" id="{7B4E7B11-04AF-4562-BC2E-57B6407D67DC}"/>
              </a:ext>
            </a:extLst>
          </p:cNvPr>
          <p:cNvSpPr>
            <a:spLocks noGrp="1"/>
          </p:cNvSpPr>
          <p:nvPr>
            <p:ph type="body" sz="quarter" idx="4294967295"/>
          </p:nvPr>
        </p:nvSpPr>
        <p:spPr>
          <a:xfrm>
            <a:off x="446088" y="0"/>
            <a:ext cx="11745912" cy="342900"/>
          </a:xfrm>
        </p:spPr>
        <p:txBody>
          <a:bodyPr/>
          <a:lstStyle/>
          <a:p>
            <a:pPr marL="0" indent="0">
              <a:buNone/>
            </a:pPr>
            <a:r>
              <a:rPr lang="en-US" sz="1400" dirty="0"/>
              <a:t>SUCC roles &amp; responsibilities |SU Bonus |Resources | Materials</a:t>
            </a:r>
          </a:p>
        </p:txBody>
      </p:sp>
      <p:sp>
        <p:nvSpPr>
          <p:cNvPr id="7" name="Rectangle: Rounded Corners 6">
            <a:extLst>
              <a:ext uri="{FF2B5EF4-FFF2-40B4-BE49-F238E27FC236}">
                <a16:creationId xmlns:a16="http://schemas.microsoft.com/office/drawing/2014/main" id="{47996172-1A0C-4B5A-B704-11B1E60C274B}"/>
              </a:ext>
            </a:extLst>
          </p:cNvPr>
          <p:cNvSpPr/>
          <p:nvPr/>
        </p:nvSpPr>
        <p:spPr>
          <a:xfrm>
            <a:off x="6042834" y="1000982"/>
            <a:ext cx="5957543" cy="2025449"/>
          </a:xfrm>
          <a:prstGeom prst="roundRect">
            <a:avLst>
              <a:gd name="adj" fmla="val 368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00"/>
                </a:solidFill>
                <a:effectLst/>
                <a:uLnTx/>
                <a:uFillTx/>
                <a:latin typeface="Palatino Linotype" panose="02040502050505030304"/>
                <a:ea typeface="+mn-ea"/>
                <a:cs typeface="+mn-cs"/>
              </a:rPr>
              <a:t>gsLearn</a:t>
            </a:r>
            <a:endPar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Cookie training learning paths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Recordings of all LIVE webinars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Digital Cookie and eBudde support videos and resources</a:t>
            </a:r>
          </a:p>
        </p:txBody>
      </p:sp>
      <p:sp>
        <p:nvSpPr>
          <p:cNvPr id="10" name="Rectangle: Rounded Corners 9">
            <a:extLst>
              <a:ext uri="{FF2B5EF4-FFF2-40B4-BE49-F238E27FC236}">
                <a16:creationId xmlns:a16="http://schemas.microsoft.com/office/drawing/2014/main" id="{149006F4-43A7-4A8F-A0FC-BB8290588DE4}"/>
              </a:ext>
            </a:extLst>
          </p:cNvPr>
          <p:cNvSpPr/>
          <p:nvPr/>
        </p:nvSpPr>
        <p:spPr>
          <a:xfrm>
            <a:off x="191623" y="4420473"/>
            <a:ext cx="5649911" cy="2242800"/>
          </a:xfrm>
          <a:prstGeom prst="roundRect">
            <a:avLst>
              <a:gd name="adj" fmla="val 3685"/>
            </a:avLst>
          </a:prstGeom>
          <a:solidFill>
            <a:srgbClr val="0049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Palatino Linotype" panose="02040502050505030304"/>
                <a:ea typeface="+mn-ea"/>
                <a:cs typeface="+mn-cs"/>
              </a:rPr>
              <a:t>Little Brownie Bakers Website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Palatino Linotype" panose="02040502050505030304"/>
                <a:ea typeface="+mn-ea"/>
                <a:cs typeface="+mn-cs"/>
              </a:rPr>
              <a:t>Rally guide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Palatino Linotype" panose="02040502050505030304"/>
                <a:ea typeface="+mn-ea"/>
                <a:cs typeface="+mn-cs"/>
              </a:rPr>
              <a:t>Door hangers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Palatino Linotype" panose="02040502050505030304"/>
                <a:ea typeface="+mn-ea"/>
                <a:cs typeface="+mn-cs"/>
              </a:rPr>
              <a:t>Online marketing tools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Palatino Linotype" panose="02040502050505030304"/>
                <a:ea typeface="+mn-ea"/>
                <a:cs typeface="+mn-cs"/>
              </a:rPr>
              <a:t>And more!</a:t>
            </a:r>
          </a:p>
        </p:txBody>
      </p:sp>
      <p:sp>
        <p:nvSpPr>
          <p:cNvPr id="11" name="Rectangle: Rounded Corners 10">
            <a:extLst>
              <a:ext uri="{FF2B5EF4-FFF2-40B4-BE49-F238E27FC236}">
                <a16:creationId xmlns:a16="http://schemas.microsoft.com/office/drawing/2014/main" id="{9315ECE4-3F03-4587-8BB0-42CFB972F08A}"/>
              </a:ext>
            </a:extLst>
          </p:cNvPr>
          <p:cNvSpPr/>
          <p:nvPr/>
        </p:nvSpPr>
        <p:spPr>
          <a:xfrm>
            <a:off x="191622" y="1000982"/>
            <a:ext cx="5649912" cy="1574201"/>
          </a:xfrm>
          <a:prstGeom prst="roundRect">
            <a:avLst>
              <a:gd name="adj" fmla="val 3685"/>
            </a:avLst>
          </a:prstGeom>
          <a:solidFill>
            <a:srgbClr val="D5F2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00"/>
                </a:solidFill>
                <a:effectLst/>
                <a:uLnTx/>
                <a:uFillTx/>
                <a:latin typeface="Palatino Linotype" panose="02040502050505030304"/>
                <a:ea typeface="+mn-ea"/>
                <a:cs typeface="+mn-cs"/>
              </a:rPr>
              <a:t>gsHelpCenter</a:t>
            </a:r>
            <a:endPar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Cookie volunteer resources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Entrepreneur and family resources</a:t>
            </a:r>
          </a:p>
        </p:txBody>
      </p:sp>
      <p:sp>
        <p:nvSpPr>
          <p:cNvPr id="12" name="Rectangle: Rounded Corners 11">
            <a:extLst>
              <a:ext uri="{FF2B5EF4-FFF2-40B4-BE49-F238E27FC236}">
                <a16:creationId xmlns:a16="http://schemas.microsoft.com/office/drawing/2014/main" id="{DCCE34A3-5F2F-4E13-A191-A3B6B790FC43}"/>
              </a:ext>
            </a:extLst>
          </p:cNvPr>
          <p:cNvSpPr/>
          <p:nvPr/>
        </p:nvSpPr>
        <p:spPr>
          <a:xfrm>
            <a:off x="191623" y="2708617"/>
            <a:ext cx="5649911" cy="1574201"/>
          </a:xfrm>
          <a:prstGeom prst="roundRect">
            <a:avLst>
              <a:gd name="adj" fmla="val 3685"/>
            </a:avLst>
          </a:prstGeom>
          <a:solidFill>
            <a:srgbClr val="1496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Palatino Linotype" panose="02040502050505030304"/>
                <a:ea typeface="+mn-ea"/>
                <a:cs typeface="+mn-cs"/>
              </a:rPr>
              <a:t>eBudde Help Center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Palatino Linotype" panose="02040502050505030304"/>
                <a:ea typeface="+mn-ea"/>
                <a:cs typeface="+mn-cs"/>
              </a:rPr>
              <a:t>Trainings and tip sheets from LBB</a:t>
            </a:r>
          </a:p>
        </p:txBody>
      </p:sp>
      <p:sp>
        <p:nvSpPr>
          <p:cNvPr id="13" name="Rectangle: Rounded Corners 12">
            <a:extLst>
              <a:ext uri="{FF2B5EF4-FFF2-40B4-BE49-F238E27FC236}">
                <a16:creationId xmlns:a16="http://schemas.microsoft.com/office/drawing/2014/main" id="{56D6968E-01A1-474E-AC06-692D6F9ECDC2}"/>
              </a:ext>
            </a:extLst>
          </p:cNvPr>
          <p:cNvSpPr/>
          <p:nvPr/>
        </p:nvSpPr>
        <p:spPr>
          <a:xfrm>
            <a:off x="6042835" y="3211033"/>
            <a:ext cx="5957544" cy="3442180"/>
          </a:xfrm>
          <a:prstGeom prst="roundRect">
            <a:avLst>
              <a:gd name="adj" fmla="val 3685"/>
            </a:avLst>
          </a:prstGeom>
          <a:solidFill>
            <a:srgbClr val="FD32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Palatino Linotype" panose="02040502050505030304"/>
                <a:ea typeface="+mn-ea"/>
                <a:cs typeface="+mn-cs"/>
              </a:rPr>
              <a:t>Entrepreneurship Program Team</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Palatino Linotype" panose="02040502050505030304"/>
                <a:ea typeface="+mn-ea"/>
                <a:cs typeface="+mn-cs"/>
              </a:rPr>
              <a:t>Email </a:t>
            </a:r>
            <a:r>
              <a:rPr kumimoji="0" lang="en-US" sz="2400" b="0" i="0" u="none" strike="noStrike" kern="1200" cap="none" spc="0" normalizeH="0" baseline="0" noProof="0" dirty="0">
                <a:ln>
                  <a:noFill/>
                </a:ln>
                <a:solidFill>
                  <a:srgbClr val="FFFFFF"/>
                </a:solidFill>
                <a:effectLst/>
                <a:uLnTx/>
                <a:uFillTx/>
                <a:latin typeface="Palatino Linotype" panose="02040502050505030304"/>
                <a:ea typeface="+mn-ea"/>
                <a:cs typeface="+mn-cs"/>
                <a:hlinkClick r:id="rId4"/>
              </a:rPr>
              <a:t>gscookies@gsnorcal.org</a:t>
            </a:r>
            <a:r>
              <a:rPr kumimoji="0" lang="en-US" sz="2400" b="0" i="0" u="none" strike="noStrike" kern="1200" cap="none" spc="0" normalizeH="0" baseline="0" noProof="0" dirty="0">
                <a:ln>
                  <a:noFill/>
                </a:ln>
                <a:solidFill>
                  <a:srgbClr val="FFFFFF"/>
                </a:solidFill>
                <a:effectLst/>
                <a:uLnTx/>
                <a:uFillTx/>
                <a:latin typeface="Palatino Linotype" panose="02040502050505030304"/>
                <a:ea typeface="+mn-ea"/>
                <a:cs typeface="+mn-cs"/>
              </a:rPr>
              <a:t>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FFFF"/>
              </a:solidFill>
              <a:effectLst/>
              <a:uLnTx/>
              <a:uFillTx/>
              <a:latin typeface="Palatino Linotype" panose="020405020505050303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Palatino Linotype" panose="02040502050505030304"/>
                <a:ea typeface="+mn-ea"/>
                <a:cs typeface="+mn-cs"/>
              </a:rPr>
              <a:t> Call Cookie Hotline | 510.995.2900</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Palatino Linotype" panose="02040502050505030304"/>
                <a:ea typeface="+mn-ea"/>
                <a:cs typeface="+mn-cs"/>
              </a:rPr>
              <a:t>Jan 2 – 14 | 9am to 5pm, M - F</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Palatino Linotype" panose="02040502050505030304"/>
                <a:ea typeface="+mn-ea"/>
                <a:cs typeface="+mn-cs"/>
              </a:rPr>
              <a:t>Jan 15 – Feb 9 | 9am – 9pm, M - F</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Palatino Linotype" panose="02040502050505030304"/>
                <a:ea typeface="+mn-ea"/>
                <a:cs typeface="+mn-cs"/>
              </a:rPr>
              <a:t>Feb 10 – Mar 17 | 9am – 9pm,     7 days a week</a:t>
            </a:r>
          </a:p>
        </p:txBody>
      </p:sp>
      <p:pic>
        <p:nvPicPr>
          <p:cNvPr id="14" name="Picture 13">
            <a:extLst>
              <a:ext uri="{FF2B5EF4-FFF2-40B4-BE49-F238E27FC236}">
                <a16:creationId xmlns:a16="http://schemas.microsoft.com/office/drawing/2014/main" id="{B4D02241-86A8-40D0-BBBE-CDAA562CC3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30771" y="4933758"/>
            <a:ext cx="1924242" cy="1924242"/>
          </a:xfrm>
          <a:prstGeom prst="rect">
            <a:avLst/>
          </a:prstGeom>
        </p:spPr>
      </p:pic>
    </p:spTree>
    <p:custDataLst>
      <p:tags r:id="rId1"/>
    </p:custDataLst>
    <p:extLst>
      <p:ext uri="{BB962C8B-B14F-4D97-AF65-F5344CB8AC3E}">
        <p14:creationId xmlns:p14="http://schemas.microsoft.com/office/powerpoint/2010/main" val="335222467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83014AD-CC59-4E83-B1F2-F7D6EB3DE5BC}"/>
              </a:ext>
            </a:extLst>
          </p:cNvPr>
          <p:cNvSpPr>
            <a:spLocks noGrp="1"/>
          </p:cNvSpPr>
          <p:nvPr>
            <p:ph type="ftr" sz="quarter" idx="3"/>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©2022 Girl Scouts of the USA. All Rights Reserved.  Not for public distribution.</a:t>
            </a:r>
            <a:endParaRPr kumimoji="0" lang="en-US" sz="6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endParaRPr>
          </a:p>
        </p:txBody>
      </p:sp>
      <p:sp>
        <p:nvSpPr>
          <p:cNvPr id="4" name="Title 4">
            <a:extLst>
              <a:ext uri="{FF2B5EF4-FFF2-40B4-BE49-F238E27FC236}">
                <a16:creationId xmlns:a16="http://schemas.microsoft.com/office/drawing/2014/main" id="{129EA789-638E-4725-925A-745CA185C123}"/>
              </a:ext>
            </a:extLst>
          </p:cNvPr>
          <p:cNvSpPr txBox="1">
            <a:spLocks/>
          </p:cNvSpPr>
          <p:nvPr/>
        </p:nvSpPr>
        <p:spPr>
          <a:xfrm>
            <a:off x="3990406" y="342898"/>
            <a:ext cx="3802589" cy="740602"/>
          </a:xfrm>
          <a:prstGeom prst="rect">
            <a:avLst/>
          </a:prstGeom>
        </p:spPr>
        <p:txBody>
          <a:bodyPr anchor="ctr"/>
          <a:lstStyle>
            <a:lvl1pPr algn="l" defTabSz="914354" rtl="0" eaLnBrk="1" latinLnBrk="0" hangingPunct="1">
              <a:lnSpc>
                <a:spcPct val="90000"/>
              </a:lnSpc>
              <a:spcBef>
                <a:spcPct val="0"/>
              </a:spcBef>
              <a:buNone/>
              <a:defRPr sz="2300" b="0" i="0" kern="1200">
                <a:solidFill>
                  <a:schemeClr val="tx1"/>
                </a:solidFill>
                <a:latin typeface="Girl Scout Text Book" panose="02020003000000000000" pitchFamily="18" charset="0"/>
                <a:ea typeface="+mj-ea"/>
                <a:cs typeface="+mj-cs"/>
              </a:defRPr>
            </a:lvl1pPr>
          </a:lstStyle>
          <a:p>
            <a:pPr marL="0" marR="0" lvl="0" indent="0" algn="ctr" defTabSz="914354"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Girl Scout Text Book" panose="02020003000000000000" pitchFamily="18" charset="0"/>
                <a:ea typeface="+mj-ea"/>
                <a:cs typeface="+mj-cs"/>
              </a:rPr>
              <a:t>Materials</a:t>
            </a:r>
            <a:endParaRPr kumimoji="0" lang="en-US" sz="2300" b="0" i="0" u="none" strike="noStrike" kern="1200" cap="none" spc="0" normalizeH="0" baseline="0" noProof="0" dirty="0">
              <a:ln>
                <a:noFill/>
              </a:ln>
              <a:solidFill>
                <a:srgbClr val="000000"/>
              </a:solidFill>
              <a:effectLst/>
              <a:uLnTx/>
              <a:uFillTx/>
              <a:latin typeface="Girl Scout Text Book" panose="02020003000000000000" pitchFamily="18" charset="0"/>
              <a:ea typeface="+mj-ea"/>
              <a:cs typeface="+mj-cs"/>
            </a:endParaRPr>
          </a:p>
        </p:txBody>
      </p:sp>
      <p:sp>
        <p:nvSpPr>
          <p:cNvPr id="5" name="TextBox 4">
            <a:extLst>
              <a:ext uri="{FF2B5EF4-FFF2-40B4-BE49-F238E27FC236}">
                <a16:creationId xmlns:a16="http://schemas.microsoft.com/office/drawing/2014/main" id="{A36A2785-0916-4908-B9EB-63DFDE241A21}"/>
              </a:ext>
            </a:extLst>
          </p:cNvPr>
          <p:cNvSpPr txBox="1"/>
          <p:nvPr/>
        </p:nvSpPr>
        <p:spPr>
          <a:xfrm>
            <a:off x="5975498" y="1373110"/>
            <a:ext cx="6414241" cy="5382491"/>
          </a:xfrm>
          <a:prstGeom prst="rect">
            <a:avLst/>
          </a:prstGeom>
          <a:noFill/>
          <a:ln>
            <a:noFill/>
          </a:ln>
        </p:spPr>
        <p:txBody>
          <a:bodyPr vert="horz" wrap="square" lIns="91440" tIns="45720" rIns="91440" bIns="45720" rtlCol="0" anchor="t">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Little Brownie Bakers (first week Jan)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Order cards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Goal getter order cards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Receipt books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Pickup Form (for delivery)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One pkg of Thin Mints per troop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srgbClr val="000000"/>
                </a:solidFill>
                <a:effectLst/>
                <a:uLnTx/>
                <a:uFillTx/>
                <a:latin typeface="Georgia" panose="02040502050405020303"/>
                <a:ea typeface="+mn-ea"/>
                <a:cs typeface="+mn-cs"/>
              </a:rPr>
              <a:t>GSNorCal</a:t>
            </a: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 (first week of Jan)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Troop Guides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srgbClr val="000000"/>
                </a:solidFill>
                <a:effectLst/>
                <a:uLnTx/>
                <a:uFillTx/>
                <a:latin typeface="Georgia" panose="02040502050405020303"/>
                <a:ea typeface="+mn-ea"/>
                <a:cs typeface="+mn-cs"/>
              </a:rPr>
              <a:t>GSNorCal</a:t>
            </a: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 Help Center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srgbClr val="000000"/>
                </a:solidFill>
                <a:effectLst/>
                <a:uLnTx/>
                <a:uFillTx/>
                <a:latin typeface="Georgia" panose="02040502050405020303"/>
                <a:ea typeface="+mn-ea"/>
                <a:cs typeface="+mn-cs"/>
              </a:rPr>
              <a:t>Vitual</a:t>
            </a: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 Family Guide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Booth Tracking Sheet (for receipting and tracking booth sales)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How the Cookie Crumbles (8.5 x 11 booth resource)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Digital Cookie tip sheets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Ways to Sell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rPr>
              <a:t>Navigating Ways to sell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endParaRPr>
          </a:p>
        </p:txBody>
      </p:sp>
      <p:pic>
        <p:nvPicPr>
          <p:cNvPr id="13" name="Picture 12">
            <a:extLst>
              <a:ext uri="{FF2B5EF4-FFF2-40B4-BE49-F238E27FC236}">
                <a16:creationId xmlns:a16="http://schemas.microsoft.com/office/drawing/2014/main" id="{D85EF209-8DC3-411F-85DB-2A4C86AB17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070" y="1358971"/>
            <a:ext cx="3337317" cy="657350"/>
          </a:xfrm>
          <a:prstGeom prst="rect">
            <a:avLst/>
          </a:prstGeom>
        </p:spPr>
      </p:pic>
      <p:sp>
        <p:nvSpPr>
          <p:cNvPr id="14" name="Text Placeholder 5">
            <a:extLst>
              <a:ext uri="{FF2B5EF4-FFF2-40B4-BE49-F238E27FC236}">
                <a16:creationId xmlns:a16="http://schemas.microsoft.com/office/drawing/2014/main" id="{D3F1BC56-894D-4903-9FCC-D45BD64613F2}"/>
              </a:ext>
            </a:extLst>
          </p:cNvPr>
          <p:cNvSpPr txBox="1">
            <a:spLocks/>
          </p:cNvSpPr>
          <p:nvPr/>
        </p:nvSpPr>
        <p:spPr>
          <a:xfrm>
            <a:off x="446088" y="0"/>
            <a:ext cx="11745912" cy="342900"/>
          </a:xfrm>
          <a:prstGeom prst="rect">
            <a:avLst/>
          </a:prstGeom>
        </p:spPr>
        <p:txBody>
          <a:bodyPr vert="horz" lIns="91440" tIns="45720" rIns="91440" bIns="45720" rtlCol="0">
            <a:normAutofit/>
          </a:bodyPr>
          <a:lstStyle>
            <a:lvl1pPr marL="228589" indent="-228589" algn="l" defTabSz="914354" rtl="0" eaLnBrk="1" latinLnBrk="0" hangingPunct="1">
              <a:lnSpc>
                <a:spcPct val="90000"/>
              </a:lnSpc>
              <a:spcBef>
                <a:spcPts val="1000"/>
              </a:spcBef>
              <a:buFont typeface="Arial" panose="020B0604020202020204" pitchFamily="34" charset="0"/>
              <a:buChar char="•"/>
              <a:defRPr sz="2000" b="0" i="0" kern="1200">
                <a:solidFill>
                  <a:schemeClr val="tx1"/>
                </a:solidFill>
                <a:latin typeface="Girl Scout Text Book" panose="02020003000000000000" pitchFamily="18" charset="0"/>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800" b="0" i="0" kern="1200">
                <a:solidFill>
                  <a:schemeClr val="tx1"/>
                </a:solidFill>
                <a:latin typeface="Girl Scout Text Book" panose="02020003000000000000" pitchFamily="18" charset="0"/>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600" b="0" i="0" kern="1200">
                <a:solidFill>
                  <a:schemeClr val="tx1"/>
                </a:solidFill>
                <a:latin typeface="Girl Scout Text Book" panose="02020003000000000000" pitchFamily="18" charset="0"/>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400" b="0" i="0" kern="1200">
                <a:solidFill>
                  <a:schemeClr val="tx1"/>
                </a:solidFill>
                <a:latin typeface="Girl Scout Text Book" panose="02020003000000000000" pitchFamily="18" charset="0"/>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400" b="0" i="0" kern="1200">
                <a:solidFill>
                  <a:schemeClr val="tx1"/>
                </a:solidFill>
                <a:latin typeface="Girl Scout Text Book" panose="02020003000000000000" pitchFamily="18" charset="0"/>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SUCC roles &amp; responsibilities |SU Bonus |Resources | Materials</a:t>
            </a:r>
            <a:endParaRPr kumimoji="0" lang="en-US" sz="14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endParaRPr>
          </a:p>
        </p:txBody>
      </p:sp>
      <p:pic>
        <p:nvPicPr>
          <p:cNvPr id="16" name="Picture 15">
            <a:extLst>
              <a:ext uri="{FF2B5EF4-FFF2-40B4-BE49-F238E27FC236}">
                <a16:creationId xmlns:a16="http://schemas.microsoft.com/office/drawing/2014/main" id="{B0B91172-533F-4E4D-B45E-CEA90BB9E7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739769">
            <a:off x="10286197" y="-24699"/>
            <a:ext cx="1765408" cy="1765408"/>
          </a:xfrm>
          <a:prstGeom prst="rect">
            <a:avLst/>
          </a:prstGeom>
        </p:spPr>
      </p:pic>
      <p:pic>
        <p:nvPicPr>
          <p:cNvPr id="18" name="Picture 17">
            <a:extLst>
              <a:ext uri="{FF2B5EF4-FFF2-40B4-BE49-F238E27FC236}">
                <a16:creationId xmlns:a16="http://schemas.microsoft.com/office/drawing/2014/main" id="{BCA4C06F-B834-4DF0-B567-E63AD0ACC2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6070" y="3894118"/>
            <a:ext cx="2681068" cy="2079195"/>
          </a:xfrm>
          <a:prstGeom prst="rect">
            <a:avLst/>
          </a:prstGeom>
        </p:spPr>
      </p:pic>
      <p:pic>
        <p:nvPicPr>
          <p:cNvPr id="20" name="Picture 19">
            <a:extLst>
              <a:ext uri="{FF2B5EF4-FFF2-40B4-BE49-F238E27FC236}">
                <a16:creationId xmlns:a16="http://schemas.microsoft.com/office/drawing/2014/main" id="{54812EE2-7ADE-4182-AC68-4D344E99A0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85557" y="4305629"/>
            <a:ext cx="2485336" cy="1921739"/>
          </a:xfrm>
          <a:prstGeom prst="rect">
            <a:avLst/>
          </a:prstGeom>
        </p:spPr>
      </p:pic>
      <p:pic>
        <p:nvPicPr>
          <p:cNvPr id="22" name="Picture 21">
            <a:extLst>
              <a:ext uri="{FF2B5EF4-FFF2-40B4-BE49-F238E27FC236}">
                <a16:creationId xmlns:a16="http://schemas.microsoft.com/office/drawing/2014/main" id="{9114790A-2B20-42C0-B11F-FE227EB2AEC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03054" y="4656040"/>
            <a:ext cx="2572444" cy="1932598"/>
          </a:xfrm>
          <a:prstGeom prst="rect">
            <a:avLst/>
          </a:prstGeom>
        </p:spPr>
      </p:pic>
      <p:pic>
        <p:nvPicPr>
          <p:cNvPr id="11" name="Picture 10">
            <a:extLst>
              <a:ext uri="{FF2B5EF4-FFF2-40B4-BE49-F238E27FC236}">
                <a16:creationId xmlns:a16="http://schemas.microsoft.com/office/drawing/2014/main" id="{06E014F0-EB61-4AC2-BD6F-BD985C9397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82375" y="5345920"/>
            <a:ext cx="1560321" cy="1560321"/>
          </a:xfrm>
          <a:prstGeom prst="rect">
            <a:avLst/>
          </a:prstGeom>
        </p:spPr>
      </p:pic>
    </p:spTree>
    <p:custDataLst>
      <p:tags r:id="rId1"/>
    </p:custDataLst>
    <p:extLst>
      <p:ext uri="{BB962C8B-B14F-4D97-AF65-F5344CB8AC3E}">
        <p14:creationId xmlns:p14="http://schemas.microsoft.com/office/powerpoint/2010/main" val="1607546644"/>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95BD211-7732-4DF7-B7D6-2AE3648C90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4000" y="1849180"/>
            <a:ext cx="4480097" cy="4480097"/>
          </a:xfrm>
          <a:prstGeom prst="rect">
            <a:avLst/>
          </a:prstGeom>
        </p:spPr>
      </p:pic>
      <p:sp>
        <p:nvSpPr>
          <p:cNvPr id="2" name="Slide Number Placeholder 1">
            <a:extLst>
              <a:ext uri="{FF2B5EF4-FFF2-40B4-BE49-F238E27FC236}">
                <a16:creationId xmlns:a16="http://schemas.microsoft.com/office/drawing/2014/main" id="{BF679BC3-2460-4430-8EF0-D03CC0A0F031}"/>
              </a:ext>
            </a:extLst>
          </p:cNvPr>
          <p:cNvSpPr>
            <a:spLocks noGrp="1"/>
          </p:cNvSpPr>
          <p:nvPr>
            <p:ph type="sldNum" sz="quarter" idx="12"/>
          </p:nvPr>
        </p:nvSpPr>
        <p:spPr>
          <a:xfrm>
            <a:off x="12062089" y="6705603"/>
            <a:ext cx="734123" cy="24365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000000"/>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8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endParaRPr>
          </a:p>
        </p:txBody>
      </p:sp>
      <p:sp>
        <p:nvSpPr>
          <p:cNvPr id="3" name="Footer Placeholder 2">
            <a:extLst>
              <a:ext uri="{FF2B5EF4-FFF2-40B4-BE49-F238E27FC236}">
                <a16:creationId xmlns:a16="http://schemas.microsoft.com/office/drawing/2014/main" id="{E4D94C91-3DF6-484D-85F1-219261DFB010}"/>
              </a:ext>
            </a:extLst>
          </p:cNvPr>
          <p:cNvSpPr>
            <a:spLocks noGrp="1"/>
          </p:cNvSpPr>
          <p:nvPr>
            <p:ph type="ftr" sz="quarter" idx="3"/>
          </p:nvPr>
        </p:nvSpPr>
        <p:spPr>
          <a:xfrm>
            <a:off x="976743" y="6728749"/>
            <a:ext cx="7564396" cy="206104"/>
          </a:xfrm>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6" name="Text Placeholder 5">
            <a:extLst>
              <a:ext uri="{FF2B5EF4-FFF2-40B4-BE49-F238E27FC236}">
                <a16:creationId xmlns:a16="http://schemas.microsoft.com/office/drawing/2014/main" id="{954F1123-FB29-4C53-A0BB-9578AB26BFFF}"/>
              </a:ext>
            </a:extLst>
          </p:cNvPr>
          <p:cNvSpPr>
            <a:spLocks noGrp="1"/>
          </p:cNvSpPr>
          <p:nvPr>
            <p:ph type="body" sz="quarter" idx="20"/>
          </p:nvPr>
        </p:nvSpPr>
        <p:spPr/>
        <p:txBody>
          <a:bodyPr/>
          <a:lstStyle/>
          <a:p>
            <a:endParaRPr lang="en-US"/>
          </a:p>
        </p:txBody>
      </p:sp>
      <p:sp>
        <p:nvSpPr>
          <p:cNvPr id="5" name="Title 4">
            <a:extLst>
              <a:ext uri="{FF2B5EF4-FFF2-40B4-BE49-F238E27FC236}">
                <a16:creationId xmlns:a16="http://schemas.microsoft.com/office/drawing/2014/main" id="{975C312B-3C20-4FFA-A293-3A01FBB1A1B9}"/>
              </a:ext>
            </a:extLst>
          </p:cNvPr>
          <p:cNvSpPr>
            <a:spLocks noGrp="1"/>
          </p:cNvSpPr>
          <p:nvPr>
            <p:ph type="title"/>
          </p:nvPr>
        </p:nvSpPr>
        <p:spPr>
          <a:xfrm>
            <a:off x="3476529" y="766142"/>
            <a:ext cx="5238942" cy="2769681"/>
          </a:xfrm>
        </p:spPr>
        <p:txBody>
          <a:bodyPr/>
          <a:lstStyle/>
          <a:p>
            <a:r>
              <a:rPr lang="en-US" sz="8800" dirty="0">
                <a:solidFill>
                  <a:schemeClr val="bg1"/>
                </a:solidFill>
              </a:rPr>
              <a:t>Q &amp; A</a:t>
            </a:r>
          </a:p>
        </p:txBody>
      </p:sp>
      <p:sp>
        <p:nvSpPr>
          <p:cNvPr id="8" name="Rectangle 7">
            <a:extLst>
              <a:ext uri="{FF2B5EF4-FFF2-40B4-BE49-F238E27FC236}">
                <a16:creationId xmlns:a16="http://schemas.microsoft.com/office/drawing/2014/main" id="{671B757A-3D8E-40F9-8480-63BD5AA97739}"/>
              </a:ext>
            </a:extLst>
          </p:cNvPr>
          <p:cNvSpPr/>
          <p:nvPr/>
        </p:nvSpPr>
        <p:spPr>
          <a:xfrm>
            <a:off x="3315282" y="2952506"/>
            <a:ext cx="4203119" cy="3046988"/>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SUCC </a:t>
            </a:r>
            <a:r>
              <a:rPr kumimoji="0" lang="fr-FR" sz="3200" b="0" i="0" u="none" strike="noStrike" kern="1200" cap="none" spc="0" normalizeH="0" baseline="0" noProof="0" dirty="0" err="1">
                <a:ln>
                  <a:noFill/>
                </a:ln>
                <a:solidFill>
                  <a:srgbClr val="FFFFFF"/>
                </a:solidFill>
                <a:effectLst/>
                <a:uLnTx/>
                <a:uFillTx/>
                <a:latin typeface="Palatino Linotype" panose="02040502050505030304"/>
                <a:ea typeface="+mn-ea"/>
                <a:cs typeface="+mn-cs"/>
              </a:rPr>
              <a:t>role</a:t>
            </a:r>
            <a:r>
              <a:rPr kumimoji="0" lang="fr-FR"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 &amp; responsibilites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SU Bonus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3200" b="0" i="0" u="none" strike="noStrike" kern="1200" cap="none" spc="0" normalizeH="0" baseline="0" noProof="0" dirty="0" err="1">
                <a:ln>
                  <a:noFill/>
                </a:ln>
                <a:solidFill>
                  <a:srgbClr val="FFFFFF"/>
                </a:solidFill>
                <a:effectLst/>
                <a:uLnTx/>
                <a:uFillTx/>
                <a:latin typeface="Palatino Linotype" panose="02040502050505030304"/>
                <a:ea typeface="+mn-ea"/>
                <a:cs typeface="+mn-cs"/>
              </a:rPr>
              <a:t>Resources</a:t>
            </a:r>
            <a:endParaRPr kumimoji="0" lang="fr-FR" sz="3200" b="0" i="0" u="none" strike="noStrike" kern="1200" cap="none" spc="0" normalizeH="0" baseline="0" noProof="0" dirty="0">
              <a:ln>
                <a:noFill/>
              </a:ln>
              <a:solidFill>
                <a:srgbClr val="FFFFFF"/>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Materials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p:txBody>
      </p:sp>
    </p:spTree>
    <p:custDataLst>
      <p:tags r:id="rId1"/>
    </p:custDataLst>
    <p:extLst>
      <p:ext uri="{BB962C8B-B14F-4D97-AF65-F5344CB8AC3E}">
        <p14:creationId xmlns:p14="http://schemas.microsoft.com/office/powerpoint/2010/main" val="414166071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C189744-272E-41AB-8D3F-D8F137AFD74F}"/>
              </a:ext>
            </a:extLst>
          </p:cNvPr>
          <p:cNvSpPr>
            <a:spLocks noGrp="1"/>
          </p:cNvSpPr>
          <p:nvPr>
            <p:ph type="ftr" sz="quarter" idx="3"/>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©2022 Girl Scouts of the USA. All Rights Reserved.  Not for public distribution.</a:t>
            </a:r>
            <a:endParaRPr kumimoji="0" lang="en-US" sz="6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endParaRPr>
          </a:p>
        </p:txBody>
      </p:sp>
      <p:sp>
        <p:nvSpPr>
          <p:cNvPr id="4" name="TextBox 3">
            <a:extLst>
              <a:ext uri="{FF2B5EF4-FFF2-40B4-BE49-F238E27FC236}">
                <a16:creationId xmlns:a16="http://schemas.microsoft.com/office/drawing/2014/main" id="{A977D8FA-BA81-43B9-BA51-60F93F630C1F}"/>
              </a:ext>
            </a:extLst>
          </p:cNvPr>
          <p:cNvSpPr txBox="1"/>
          <p:nvPr/>
        </p:nvSpPr>
        <p:spPr>
          <a:xfrm>
            <a:off x="1420091" y="193964"/>
            <a:ext cx="45719" cy="45719"/>
          </a:xfrm>
          <a:prstGeom prst="rect">
            <a:avLst/>
          </a:prstGeom>
          <a:noFill/>
          <a:ln>
            <a:noFill/>
          </a:ln>
        </p:spPr>
        <p:txBody>
          <a:bodyPr vert="horz" wrap="square"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endParaRPr>
          </a:p>
        </p:txBody>
      </p:sp>
      <p:sp>
        <p:nvSpPr>
          <p:cNvPr id="5" name="TextBox 4">
            <a:extLst>
              <a:ext uri="{FF2B5EF4-FFF2-40B4-BE49-F238E27FC236}">
                <a16:creationId xmlns:a16="http://schemas.microsoft.com/office/drawing/2014/main" id="{F6303754-1B51-4BFF-9137-FF30DBDEC812}"/>
              </a:ext>
            </a:extLst>
          </p:cNvPr>
          <p:cNvSpPr txBox="1"/>
          <p:nvPr/>
        </p:nvSpPr>
        <p:spPr>
          <a:xfrm>
            <a:off x="412172" y="193963"/>
            <a:ext cx="11367655" cy="900545"/>
          </a:xfrm>
          <a:prstGeom prst="rect">
            <a:avLst/>
          </a:prstGeom>
          <a:noFill/>
          <a:ln>
            <a:noFill/>
          </a:ln>
        </p:spPr>
        <p:txBody>
          <a:bodyPr vert="horz" wrap="square"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Georgia" panose="02040502050405020303"/>
                <a:ea typeface="+mn-ea"/>
                <a:cs typeface="+mn-cs"/>
              </a:rPr>
              <a:t>2024 Training Layout</a:t>
            </a:r>
          </a:p>
        </p:txBody>
      </p:sp>
      <p:graphicFrame>
        <p:nvGraphicFramePr>
          <p:cNvPr id="6" name="Diagram 5">
            <a:extLst>
              <a:ext uri="{FF2B5EF4-FFF2-40B4-BE49-F238E27FC236}">
                <a16:creationId xmlns:a16="http://schemas.microsoft.com/office/drawing/2014/main" id="{B0219855-B2BF-4F29-AC2A-594452AC2304}"/>
              </a:ext>
            </a:extLst>
          </p:cNvPr>
          <p:cNvGraphicFramePr/>
          <p:nvPr>
            <p:extLst/>
          </p:nvPr>
        </p:nvGraphicFramePr>
        <p:xfrm>
          <a:off x="228599" y="1094508"/>
          <a:ext cx="11734801" cy="55695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19537274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6A9E04-5EC9-49C1-914A-C9301D34D895}"/>
              </a:ext>
            </a:extLst>
          </p:cNvPr>
          <p:cNvSpPr>
            <a:spLocks noGrp="1"/>
          </p:cNvSpPr>
          <p:nvPr>
            <p:ph type="sldNum" sz="quarter" idx="12"/>
          </p:nvPr>
        </p:nvSpPr>
        <p:spPr/>
        <p:txBody>
          <a:bodyPr/>
          <a:lstStyle/>
          <a:p>
            <a:pPr defTabSz="914354"/>
            <a:fld id="{7691CCDB-B024-8747-B233-CAD1CBC7A901}" type="slidenum">
              <a:rPr lang="en-US">
                <a:solidFill>
                  <a:srgbClr val="000000"/>
                </a:solidFill>
              </a:rPr>
              <a:pPr defTabSz="914354"/>
              <a:t>24</a:t>
            </a:fld>
            <a:endParaRPr lang="en-US">
              <a:solidFill>
                <a:srgbClr val="000000"/>
              </a:solidFill>
            </a:endParaRPr>
          </a:p>
        </p:txBody>
      </p:sp>
      <p:sp>
        <p:nvSpPr>
          <p:cNvPr id="3" name="Footer Placeholder 2">
            <a:extLst>
              <a:ext uri="{FF2B5EF4-FFF2-40B4-BE49-F238E27FC236}">
                <a16:creationId xmlns:a16="http://schemas.microsoft.com/office/drawing/2014/main" id="{773C1610-1A38-4E7D-A99F-18A670A48799}"/>
              </a:ext>
            </a:extLst>
          </p:cNvPr>
          <p:cNvSpPr>
            <a:spLocks noGrp="1"/>
          </p:cNvSpPr>
          <p:nvPr>
            <p:ph type="ftr" sz="quarter" idx="3"/>
          </p:nvPr>
        </p:nvSpPr>
        <p:spPr/>
        <p:txBody>
          <a:bodyPr/>
          <a:lstStyle/>
          <a:p>
            <a:r>
              <a:rPr lang="en-US">
                <a:solidFill>
                  <a:srgbClr val="000000"/>
                </a:solidFill>
              </a:rPr>
              <a:t>©2023 Girl Scouts of the USA. All Rights Reserved.  Not for public distribution.</a:t>
            </a:r>
          </a:p>
        </p:txBody>
      </p:sp>
      <p:sp>
        <p:nvSpPr>
          <p:cNvPr id="5" name="Title 4">
            <a:extLst>
              <a:ext uri="{FF2B5EF4-FFF2-40B4-BE49-F238E27FC236}">
                <a16:creationId xmlns:a16="http://schemas.microsoft.com/office/drawing/2014/main" id="{B6EC1BD1-53D6-48C6-AB87-B0A0FD4EB0E8}"/>
              </a:ext>
            </a:extLst>
          </p:cNvPr>
          <p:cNvSpPr>
            <a:spLocks noGrp="1"/>
          </p:cNvSpPr>
          <p:nvPr>
            <p:ph type="title"/>
          </p:nvPr>
        </p:nvSpPr>
        <p:spPr>
          <a:xfrm>
            <a:off x="228599" y="356727"/>
            <a:ext cx="11506200" cy="787090"/>
          </a:xfrm>
        </p:spPr>
        <p:txBody>
          <a:bodyPr/>
          <a:lstStyle/>
          <a:p>
            <a:r>
              <a:rPr lang="en-US" dirty="0">
                <a:solidFill>
                  <a:schemeClr val="bg1"/>
                </a:solidFill>
              </a:rPr>
              <a:t>Program Dates</a:t>
            </a:r>
          </a:p>
        </p:txBody>
      </p:sp>
      <p:sp>
        <p:nvSpPr>
          <p:cNvPr id="4" name="TextBox 3">
            <a:extLst>
              <a:ext uri="{FF2B5EF4-FFF2-40B4-BE49-F238E27FC236}">
                <a16:creationId xmlns:a16="http://schemas.microsoft.com/office/drawing/2014/main" id="{2D9D4744-0EA6-4069-965F-ACFC0E1DBC9C}"/>
              </a:ext>
            </a:extLst>
          </p:cNvPr>
          <p:cNvSpPr txBox="1"/>
          <p:nvPr/>
        </p:nvSpPr>
        <p:spPr>
          <a:xfrm>
            <a:off x="1496907" y="887308"/>
            <a:ext cx="7647093" cy="5491168"/>
          </a:xfrm>
          <a:prstGeom prst="rect">
            <a:avLst/>
          </a:prstGeom>
          <a:noFill/>
          <a:ln>
            <a:noFill/>
          </a:ln>
        </p:spPr>
        <p:txBody>
          <a:bodyPr vert="horz" wrap="square" lIns="91440" tIns="45720" rIns="91440" bIns="45720" rtlCol="0" anchor="ctr">
            <a:noAutofit/>
          </a:bodyPr>
          <a:lstStyle/>
          <a:p>
            <a:pPr algn="l"/>
            <a:r>
              <a:rPr lang="en-US" sz="2000" dirty="0">
                <a:solidFill>
                  <a:schemeClr val="bg1"/>
                </a:solidFill>
              </a:rPr>
              <a:t>Week of Jan 2 | Materials arrive to SUCC</a:t>
            </a:r>
          </a:p>
          <a:p>
            <a:pPr algn="l"/>
            <a:endParaRPr lang="en-US" sz="2000" dirty="0">
              <a:solidFill>
                <a:schemeClr val="bg1"/>
              </a:solidFill>
            </a:endParaRPr>
          </a:p>
          <a:p>
            <a:pPr algn="l"/>
            <a:r>
              <a:rPr lang="en-US" sz="2000" dirty="0">
                <a:solidFill>
                  <a:schemeClr val="bg1"/>
                </a:solidFill>
              </a:rPr>
              <a:t>January 8 | First upload of trained Troop Cookie Chairs to eBudde</a:t>
            </a:r>
          </a:p>
          <a:p>
            <a:pPr algn="l"/>
            <a:endParaRPr lang="en-US" sz="2000" dirty="0">
              <a:solidFill>
                <a:schemeClr val="bg1"/>
              </a:solidFill>
            </a:endParaRPr>
          </a:p>
          <a:p>
            <a:pPr algn="l"/>
            <a:r>
              <a:rPr lang="en-US" sz="2000" dirty="0">
                <a:solidFill>
                  <a:schemeClr val="bg1"/>
                </a:solidFill>
              </a:rPr>
              <a:t>January 15 | Booth sign ups begin; volunteer Digital Cookie welcome emails</a:t>
            </a:r>
            <a:br>
              <a:rPr lang="en-US" sz="2000" dirty="0">
                <a:solidFill>
                  <a:schemeClr val="bg1"/>
                </a:solidFill>
              </a:rPr>
            </a:br>
            <a:endParaRPr lang="en-US" sz="2000" dirty="0">
              <a:solidFill>
                <a:schemeClr val="bg1"/>
              </a:solidFill>
            </a:endParaRPr>
          </a:p>
          <a:p>
            <a:pPr algn="l"/>
            <a:r>
              <a:rPr lang="en-US" sz="2000" dirty="0">
                <a:solidFill>
                  <a:schemeClr val="bg1"/>
                </a:solidFill>
              </a:rPr>
              <a:t>January 22 | Initial order due at 8PM; parent/guardian Digital Cookie welcome email</a:t>
            </a:r>
            <a:br>
              <a:rPr lang="en-US" sz="2000" dirty="0">
                <a:solidFill>
                  <a:schemeClr val="bg1"/>
                </a:solidFill>
              </a:rPr>
            </a:br>
            <a:endParaRPr lang="en-US" sz="2000" dirty="0">
              <a:solidFill>
                <a:schemeClr val="bg1"/>
              </a:solidFill>
            </a:endParaRPr>
          </a:p>
          <a:p>
            <a:pPr algn="l"/>
            <a:r>
              <a:rPr lang="en-US" sz="2000" dirty="0">
                <a:solidFill>
                  <a:schemeClr val="bg1"/>
                </a:solidFill>
              </a:rPr>
              <a:t>January 29 | Digital cookie launch day</a:t>
            </a:r>
            <a:br>
              <a:rPr lang="en-US" sz="2000" dirty="0">
                <a:solidFill>
                  <a:schemeClr val="bg1"/>
                </a:solidFill>
              </a:rPr>
            </a:br>
            <a:endParaRPr lang="en-US" sz="2000" dirty="0">
              <a:solidFill>
                <a:schemeClr val="bg1"/>
              </a:solidFill>
            </a:endParaRPr>
          </a:p>
          <a:p>
            <a:pPr algn="l"/>
            <a:r>
              <a:rPr lang="en-US" sz="2000" dirty="0">
                <a:solidFill>
                  <a:schemeClr val="bg1"/>
                </a:solidFill>
              </a:rPr>
              <a:t>Feb 8 – 10 | Delivery</a:t>
            </a:r>
            <a:br>
              <a:rPr lang="en-US" sz="2000" dirty="0">
                <a:solidFill>
                  <a:schemeClr val="bg1"/>
                </a:solidFill>
              </a:rPr>
            </a:br>
            <a:endParaRPr lang="en-US" sz="2000" dirty="0">
              <a:solidFill>
                <a:schemeClr val="bg1"/>
              </a:solidFill>
            </a:endParaRPr>
          </a:p>
          <a:p>
            <a:pPr algn="l"/>
            <a:r>
              <a:rPr lang="en-US" sz="2000" dirty="0">
                <a:solidFill>
                  <a:schemeClr val="bg1"/>
                </a:solidFill>
              </a:rPr>
              <a:t>Feb 11 | Booths begin</a:t>
            </a:r>
          </a:p>
          <a:p>
            <a:pPr algn="l"/>
            <a:endParaRPr lang="en-US" sz="1400" dirty="0">
              <a:solidFill>
                <a:schemeClr val="bg1"/>
              </a:solidFill>
            </a:endParaRPr>
          </a:p>
        </p:txBody>
      </p:sp>
      <p:sp>
        <p:nvSpPr>
          <p:cNvPr id="7" name="Rectangle: Rounded Corners 6">
            <a:extLst>
              <a:ext uri="{FF2B5EF4-FFF2-40B4-BE49-F238E27FC236}">
                <a16:creationId xmlns:a16="http://schemas.microsoft.com/office/drawing/2014/main" id="{5455F2C1-684C-4C1E-B3CF-94BEA8A219DE}"/>
              </a:ext>
            </a:extLst>
          </p:cNvPr>
          <p:cNvSpPr/>
          <p:nvPr/>
        </p:nvSpPr>
        <p:spPr>
          <a:xfrm>
            <a:off x="11065478" y="5374173"/>
            <a:ext cx="1231055" cy="1278376"/>
          </a:xfrm>
          <a:prstGeom prst="roundRect">
            <a:avLst>
              <a:gd name="adj" fmla="val 10000"/>
            </a:avLst>
          </a:prstGeom>
          <a:blipFill>
            <a:blip r:embed="rId3">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1007640478"/>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6A9E04-5EC9-49C1-914A-C9301D34D895}"/>
              </a:ext>
            </a:extLst>
          </p:cNvPr>
          <p:cNvSpPr>
            <a:spLocks noGrp="1"/>
          </p:cNvSpPr>
          <p:nvPr>
            <p:ph type="sldNum" sz="quarter" idx="12"/>
          </p:nvPr>
        </p:nvSpPr>
        <p:spPr/>
        <p:txBody>
          <a:bodyPr/>
          <a:lstStyle/>
          <a:p>
            <a:pPr defTabSz="914354"/>
            <a:fld id="{7691CCDB-B024-8747-B233-CAD1CBC7A901}" type="slidenum">
              <a:rPr lang="en-US">
                <a:solidFill>
                  <a:srgbClr val="000000"/>
                </a:solidFill>
              </a:rPr>
              <a:pPr defTabSz="914354"/>
              <a:t>25</a:t>
            </a:fld>
            <a:endParaRPr lang="en-US">
              <a:solidFill>
                <a:srgbClr val="000000"/>
              </a:solidFill>
            </a:endParaRPr>
          </a:p>
        </p:txBody>
      </p:sp>
      <p:sp>
        <p:nvSpPr>
          <p:cNvPr id="3" name="Footer Placeholder 2">
            <a:extLst>
              <a:ext uri="{FF2B5EF4-FFF2-40B4-BE49-F238E27FC236}">
                <a16:creationId xmlns:a16="http://schemas.microsoft.com/office/drawing/2014/main" id="{773C1610-1A38-4E7D-A99F-18A670A48799}"/>
              </a:ext>
            </a:extLst>
          </p:cNvPr>
          <p:cNvSpPr>
            <a:spLocks noGrp="1"/>
          </p:cNvSpPr>
          <p:nvPr>
            <p:ph type="ftr" sz="quarter" idx="3"/>
          </p:nvPr>
        </p:nvSpPr>
        <p:spPr/>
        <p:txBody>
          <a:bodyPr/>
          <a:lstStyle/>
          <a:p>
            <a:r>
              <a:rPr lang="en-US">
                <a:solidFill>
                  <a:srgbClr val="000000"/>
                </a:solidFill>
              </a:rPr>
              <a:t>©2023 Girl Scouts of the USA. All Rights Reserved.  Not for public distribution.</a:t>
            </a:r>
          </a:p>
        </p:txBody>
      </p:sp>
      <p:sp>
        <p:nvSpPr>
          <p:cNvPr id="5" name="Title 4">
            <a:extLst>
              <a:ext uri="{FF2B5EF4-FFF2-40B4-BE49-F238E27FC236}">
                <a16:creationId xmlns:a16="http://schemas.microsoft.com/office/drawing/2014/main" id="{B6EC1BD1-53D6-48C6-AB87-B0A0FD4EB0E8}"/>
              </a:ext>
            </a:extLst>
          </p:cNvPr>
          <p:cNvSpPr>
            <a:spLocks noGrp="1"/>
          </p:cNvSpPr>
          <p:nvPr>
            <p:ph type="title"/>
          </p:nvPr>
        </p:nvSpPr>
        <p:spPr>
          <a:xfrm>
            <a:off x="228599" y="356727"/>
            <a:ext cx="11506200" cy="787090"/>
          </a:xfrm>
        </p:spPr>
        <p:txBody>
          <a:bodyPr/>
          <a:lstStyle/>
          <a:p>
            <a:r>
              <a:rPr lang="en-US" dirty="0">
                <a:solidFill>
                  <a:schemeClr val="bg1"/>
                </a:solidFill>
              </a:rPr>
              <a:t>Program Dates</a:t>
            </a:r>
          </a:p>
        </p:txBody>
      </p:sp>
      <p:sp>
        <p:nvSpPr>
          <p:cNvPr id="4" name="TextBox 3">
            <a:extLst>
              <a:ext uri="{FF2B5EF4-FFF2-40B4-BE49-F238E27FC236}">
                <a16:creationId xmlns:a16="http://schemas.microsoft.com/office/drawing/2014/main" id="{2D9D4744-0EA6-4069-965F-ACFC0E1DBC9C}"/>
              </a:ext>
            </a:extLst>
          </p:cNvPr>
          <p:cNvSpPr txBox="1"/>
          <p:nvPr/>
        </p:nvSpPr>
        <p:spPr>
          <a:xfrm>
            <a:off x="1496907" y="887308"/>
            <a:ext cx="7647093" cy="5491168"/>
          </a:xfrm>
          <a:prstGeom prst="rect">
            <a:avLst/>
          </a:prstGeom>
          <a:noFill/>
          <a:ln>
            <a:noFill/>
          </a:ln>
        </p:spPr>
        <p:txBody>
          <a:bodyPr vert="horz" wrap="square" lIns="91440" tIns="45720" rIns="91440" bIns="45720" rtlCol="0" anchor="ctr">
            <a:noAutofit/>
          </a:bodyPr>
          <a:lstStyle/>
          <a:p>
            <a:pPr algn="l"/>
            <a:r>
              <a:rPr lang="en-US" sz="2000" dirty="0">
                <a:solidFill>
                  <a:schemeClr val="bg1"/>
                </a:solidFill>
              </a:rPr>
              <a:t>Mar 1 | First ACH: 50% ‘Amount Owed Council’ minus Digital Cookie payments</a:t>
            </a:r>
            <a:br>
              <a:rPr lang="en-US" sz="2000" dirty="0">
                <a:solidFill>
                  <a:schemeClr val="bg1"/>
                </a:solidFill>
              </a:rPr>
            </a:br>
            <a:endParaRPr lang="en-US" sz="2000" dirty="0">
              <a:solidFill>
                <a:schemeClr val="bg1"/>
              </a:solidFill>
            </a:endParaRPr>
          </a:p>
          <a:p>
            <a:pPr algn="l"/>
            <a:r>
              <a:rPr lang="en-US" sz="2000" dirty="0">
                <a:solidFill>
                  <a:schemeClr val="bg1"/>
                </a:solidFill>
              </a:rPr>
              <a:t>Mar 17 | Program Ends</a:t>
            </a:r>
          </a:p>
          <a:p>
            <a:pPr algn="l"/>
            <a:endParaRPr lang="en-US" sz="2000" dirty="0">
              <a:solidFill>
                <a:schemeClr val="bg1"/>
              </a:solidFill>
            </a:endParaRPr>
          </a:p>
          <a:p>
            <a:pPr algn="l"/>
            <a:r>
              <a:rPr lang="en-US" sz="2000" dirty="0">
                <a:solidFill>
                  <a:schemeClr val="bg1"/>
                </a:solidFill>
              </a:rPr>
              <a:t>March 20 | Final rewards due</a:t>
            </a:r>
          </a:p>
          <a:p>
            <a:pPr algn="l"/>
            <a:endParaRPr lang="en-US" sz="2000" dirty="0">
              <a:solidFill>
                <a:schemeClr val="bg1"/>
              </a:solidFill>
            </a:endParaRPr>
          </a:p>
          <a:p>
            <a:pPr algn="l"/>
            <a:r>
              <a:rPr lang="en-US" sz="2000" dirty="0">
                <a:solidFill>
                  <a:schemeClr val="bg1"/>
                </a:solidFill>
              </a:rPr>
              <a:t>March 24 | Past Due Cookie Account form due (if applicable)</a:t>
            </a:r>
          </a:p>
          <a:p>
            <a:pPr algn="l"/>
            <a:endParaRPr lang="en-US" sz="2000" dirty="0">
              <a:solidFill>
                <a:schemeClr val="bg1"/>
              </a:solidFill>
            </a:endParaRPr>
          </a:p>
          <a:p>
            <a:pPr algn="l"/>
            <a:r>
              <a:rPr lang="en-US" sz="2000" dirty="0">
                <a:solidFill>
                  <a:schemeClr val="bg1"/>
                </a:solidFill>
              </a:rPr>
              <a:t>March 29 | Final ACH: 100% ‘Amount Owed Council’</a:t>
            </a:r>
          </a:p>
          <a:p>
            <a:pPr algn="l"/>
            <a:endParaRPr lang="en-US" sz="2000" dirty="0">
              <a:solidFill>
                <a:schemeClr val="bg1"/>
              </a:solidFill>
            </a:endParaRPr>
          </a:p>
          <a:p>
            <a:pPr algn="l"/>
            <a:r>
              <a:rPr lang="en-US" sz="2000" dirty="0">
                <a:solidFill>
                  <a:schemeClr val="bg1"/>
                </a:solidFill>
              </a:rPr>
              <a:t>Mid-May | Rewards Arrive to SU</a:t>
            </a:r>
          </a:p>
        </p:txBody>
      </p:sp>
      <p:sp>
        <p:nvSpPr>
          <p:cNvPr id="7" name="Rectangle: Rounded Corners 6">
            <a:extLst>
              <a:ext uri="{FF2B5EF4-FFF2-40B4-BE49-F238E27FC236}">
                <a16:creationId xmlns:a16="http://schemas.microsoft.com/office/drawing/2014/main" id="{5455F2C1-684C-4C1E-B3CF-94BEA8A219DE}"/>
              </a:ext>
            </a:extLst>
          </p:cNvPr>
          <p:cNvSpPr/>
          <p:nvPr/>
        </p:nvSpPr>
        <p:spPr>
          <a:xfrm>
            <a:off x="11065478" y="5374173"/>
            <a:ext cx="1231055" cy="1278376"/>
          </a:xfrm>
          <a:prstGeom prst="roundRect">
            <a:avLst>
              <a:gd name="adj" fmla="val 10000"/>
            </a:avLst>
          </a:prstGeom>
          <a:blipFill>
            <a:blip r:embed="rId3">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28666659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8D0D78-4362-4A79-86B9-499CDF8D54D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000000"/>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8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endParaRPr>
          </a:p>
        </p:txBody>
      </p:sp>
      <p:sp>
        <p:nvSpPr>
          <p:cNvPr id="3" name="Footer Placeholder 2">
            <a:extLst>
              <a:ext uri="{FF2B5EF4-FFF2-40B4-BE49-F238E27FC236}">
                <a16:creationId xmlns:a16="http://schemas.microsoft.com/office/drawing/2014/main" id="{9592FB2F-C142-4708-8940-E0CD036F18B9}"/>
              </a:ext>
            </a:extLst>
          </p:cNvPr>
          <p:cNvSpPr>
            <a:spLocks noGrp="1"/>
          </p:cNvSpPr>
          <p:nvPr>
            <p:ph type="ftr" sz="quarter" idx="3"/>
          </p:nvPr>
        </p:nvSpPr>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4" name="Title 3">
            <a:extLst>
              <a:ext uri="{FF2B5EF4-FFF2-40B4-BE49-F238E27FC236}">
                <a16:creationId xmlns:a16="http://schemas.microsoft.com/office/drawing/2014/main" id="{1D50CED5-C9D1-4A36-AA4B-9C5A1BD98825}"/>
              </a:ext>
            </a:extLst>
          </p:cNvPr>
          <p:cNvSpPr>
            <a:spLocks noGrp="1"/>
          </p:cNvSpPr>
          <p:nvPr>
            <p:ph type="title"/>
          </p:nvPr>
        </p:nvSpPr>
        <p:spPr>
          <a:xfrm>
            <a:off x="193283" y="3859722"/>
            <a:ext cx="3660565" cy="2769681"/>
          </a:xfrm>
        </p:spPr>
        <p:txBody>
          <a:bodyPr/>
          <a:lstStyle/>
          <a:p>
            <a:r>
              <a:rPr lang="en-US" sz="3200" dirty="0"/>
              <a:t>Mandatory Troop Cookie Chair Training- eBudde Access</a:t>
            </a:r>
          </a:p>
        </p:txBody>
      </p:sp>
      <p:sp>
        <p:nvSpPr>
          <p:cNvPr id="5" name="TextBox 4">
            <a:extLst>
              <a:ext uri="{FF2B5EF4-FFF2-40B4-BE49-F238E27FC236}">
                <a16:creationId xmlns:a16="http://schemas.microsoft.com/office/drawing/2014/main" id="{9A2ABB94-1039-47D0-A574-B54BE93D0988}"/>
              </a:ext>
            </a:extLst>
          </p:cNvPr>
          <p:cNvSpPr txBox="1"/>
          <p:nvPr/>
        </p:nvSpPr>
        <p:spPr>
          <a:xfrm>
            <a:off x="4249268" y="107577"/>
            <a:ext cx="8086165" cy="6355977"/>
          </a:xfrm>
          <a:prstGeom prst="rect">
            <a:avLst/>
          </a:prstGeom>
          <a:noFill/>
          <a:ln>
            <a:noFill/>
          </a:ln>
        </p:spPr>
        <p:txBody>
          <a:bodyPr vert="horz"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Palatino Linotype" panose="02040502050505030304"/>
                <a:ea typeface="+mn-ea"/>
                <a:cs typeface="+mn-cs"/>
              </a:rPr>
              <a:t>gsLearn</a:t>
            </a: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 Mandatory Training for all Troop Cookie Chairs (TCC) – eBudde access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New Troop Cookie Chairs:</a:t>
            </a: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636 New Troop Cookie Chair</a:t>
            </a: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Experienced Troop Cookie Chairs:</a:t>
            </a: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636 Experienced Troop Cookie Chair</a:t>
            </a:r>
          </a:p>
          <a:p>
            <a:pPr marL="457200" marR="0" lvl="1"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Asynchronous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Take at a time that works for them</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Stop and start as needed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Mix of recordings and self-guided modules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First upload to eBudde Jan 8</a:t>
            </a:r>
            <a:r>
              <a:rPr kumimoji="0" lang="en-US" sz="1800" b="0" i="0" u="none" strike="noStrike" kern="1200" cap="none" spc="0" normalizeH="0" baseline="30000" noProof="0" dirty="0">
                <a:ln>
                  <a:noFill/>
                </a:ln>
                <a:solidFill>
                  <a:srgbClr val="000000"/>
                </a:solidFill>
                <a:effectLst/>
                <a:uLnTx/>
                <a:uFillTx/>
                <a:latin typeface="Palatino Linotype" panose="02040502050505030304"/>
                <a:ea typeface="+mn-ea"/>
                <a:cs typeface="+mn-cs"/>
              </a:rPr>
              <a:t>th</a:t>
            </a: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 – recurring uploads Monday and Wednesday after this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Troop Leaders: 636</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Optional learning path- 636 Girl Scout Cookie Program Overview</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Access to eBudde must be granted by TCC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SU volunteers will have access to these modules via the SU path: 636</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p:txBody>
      </p:sp>
      <p:pic>
        <p:nvPicPr>
          <p:cNvPr id="11" name="Picture Placeholder 10">
            <a:extLst>
              <a:ext uri="{FF2B5EF4-FFF2-40B4-BE49-F238E27FC236}">
                <a16:creationId xmlns:a16="http://schemas.microsoft.com/office/drawing/2014/main" id="{797BBF06-57CC-4E92-87D2-D75DC69AEB69}"/>
              </a:ext>
            </a:extLst>
          </p:cNvPr>
          <p:cNvPicPr>
            <a:picLocks noChangeAspect="1"/>
          </p:cNvPicPr>
          <p:nvPr/>
        </p:nvPicPr>
        <p:blipFill rotWithShape="1">
          <a:blip r:embed="rId4">
            <a:extLst>
              <a:ext uri="{28A0092B-C50C-407E-A947-70E740481C1C}">
                <a14:useLocalDpi xmlns:a14="http://schemas.microsoft.com/office/drawing/2010/main" val="0"/>
              </a:ext>
            </a:extLst>
          </a:blip>
          <a:srcRect l="21714" t="7180" r="19179" b="1146"/>
          <a:stretch/>
        </p:blipFill>
        <p:spPr>
          <a:xfrm>
            <a:off x="197425" y="237067"/>
            <a:ext cx="3656423" cy="3778417"/>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p:spPr>
      </p:pic>
    </p:spTree>
    <p:custDataLst>
      <p:tags r:id="rId1"/>
    </p:custDataLst>
    <p:extLst>
      <p:ext uri="{BB962C8B-B14F-4D97-AF65-F5344CB8AC3E}">
        <p14:creationId xmlns:p14="http://schemas.microsoft.com/office/powerpoint/2010/main" val="2174892734"/>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85CB0C-EA1C-40D8-ADD7-BC958F6C5C3A}"/>
              </a:ext>
            </a:extLst>
          </p:cNvPr>
          <p:cNvSpPr>
            <a:spLocks noGrp="1"/>
          </p:cNvSpPr>
          <p:nvPr>
            <p:ph type="sldNum" sz="quarter" idx="12"/>
          </p:nvPr>
        </p:nvSpPr>
        <p:spPr/>
        <p:txBody>
          <a:bodyPr/>
          <a:lstStyle/>
          <a:p>
            <a:fld id="{7691CCDB-B024-8747-B233-CAD1CBC7A901}" type="slidenum">
              <a:rPr lang="en-US" smtClean="0"/>
              <a:pPr/>
              <a:t>27</a:t>
            </a:fld>
            <a:endParaRPr lang="en-US"/>
          </a:p>
        </p:txBody>
      </p:sp>
      <p:sp>
        <p:nvSpPr>
          <p:cNvPr id="3" name="Footer Placeholder 2">
            <a:extLst>
              <a:ext uri="{FF2B5EF4-FFF2-40B4-BE49-F238E27FC236}">
                <a16:creationId xmlns:a16="http://schemas.microsoft.com/office/drawing/2014/main" id="{F28B5A9A-24D4-47D4-9851-A7824A5DDD6B}"/>
              </a:ext>
            </a:extLst>
          </p:cNvPr>
          <p:cNvSpPr>
            <a:spLocks noGrp="1"/>
          </p:cNvSpPr>
          <p:nvPr>
            <p:ph type="ftr" sz="quarter" idx="3"/>
          </p:nvPr>
        </p:nvSpPr>
        <p:spPr/>
        <p:txBody>
          <a:bodyPr/>
          <a:lstStyle/>
          <a:p>
            <a:r>
              <a:rPr lang="en-US"/>
              <a:t>©2023 Girl Scouts of the USA. All Rights Reserved.  Not for public distribution.</a:t>
            </a:r>
          </a:p>
        </p:txBody>
      </p:sp>
      <p:sp>
        <p:nvSpPr>
          <p:cNvPr id="5" name="Title 3">
            <a:extLst>
              <a:ext uri="{FF2B5EF4-FFF2-40B4-BE49-F238E27FC236}">
                <a16:creationId xmlns:a16="http://schemas.microsoft.com/office/drawing/2014/main" id="{C010B825-797A-4655-86B6-75C0F02AB925}"/>
              </a:ext>
            </a:extLst>
          </p:cNvPr>
          <p:cNvSpPr txBox="1">
            <a:spLocks/>
          </p:cNvSpPr>
          <p:nvPr/>
        </p:nvSpPr>
        <p:spPr>
          <a:xfrm>
            <a:off x="687139" y="278537"/>
            <a:ext cx="10817721" cy="502610"/>
          </a:xfrm>
          <a:prstGeom prst="rect">
            <a:avLst/>
          </a:prstGeom>
        </p:spPr>
        <p:txBody>
          <a:bodyPr/>
          <a:lstStyle>
            <a:lvl1pPr algn="l" defTabSz="914332" rtl="0" eaLnBrk="1" latinLnBrk="0" hangingPunct="1">
              <a:lnSpc>
                <a:spcPct val="90000"/>
              </a:lnSpc>
              <a:spcBef>
                <a:spcPct val="0"/>
              </a:spcBef>
              <a:buNone/>
              <a:defRPr sz="2300" b="0" i="0" kern="1200">
                <a:solidFill>
                  <a:schemeClr val="tx1"/>
                </a:solidFill>
                <a:latin typeface="Girl Scout Text Book" panose="02020003000000000000" pitchFamily="18" charset="0"/>
                <a:ea typeface="+mj-ea"/>
                <a:cs typeface="+mj-cs"/>
              </a:defRPr>
            </a:lvl1pPr>
          </a:lstStyle>
          <a:p>
            <a:pPr algn="ctr"/>
            <a:r>
              <a:rPr lang="en-US" sz="3200" dirty="0"/>
              <a:t>Optional, LIVE, Troop Cookie Chair Training</a:t>
            </a:r>
          </a:p>
        </p:txBody>
      </p:sp>
      <p:sp>
        <p:nvSpPr>
          <p:cNvPr id="6" name="TextBox 5">
            <a:extLst>
              <a:ext uri="{FF2B5EF4-FFF2-40B4-BE49-F238E27FC236}">
                <a16:creationId xmlns:a16="http://schemas.microsoft.com/office/drawing/2014/main" id="{3E13AE5B-69B2-466D-92FB-2089BCDFE24B}"/>
              </a:ext>
            </a:extLst>
          </p:cNvPr>
          <p:cNvSpPr txBox="1"/>
          <p:nvPr/>
        </p:nvSpPr>
        <p:spPr>
          <a:xfrm>
            <a:off x="399627" y="1178560"/>
            <a:ext cx="10914318" cy="4727787"/>
          </a:xfrm>
          <a:prstGeom prst="rect">
            <a:avLst/>
          </a:prstGeom>
          <a:noFill/>
          <a:ln>
            <a:noFill/>
          </a:ln>
        </p:spPr>
        <p:txBody>
          <a:bodyPr vert="horz" wrap="square" lIns="91440" tIns="45720" rIns="91440" bIns="45720" numCol="2" rtlCol="0" anchor="t">
            <a:noAutofit/>
          </a:bodyPr>
          <a:lstStyle/>
          <a:p>
            <a:r>
              <a:rPr lang="en-US" dirty="0"/>
              <a:t>Jan 8 </a:t>
            </a:r>
            <a:r>
              <a:rPr lang="en-US" dirty="0">
                <a:hlinkClick r:id="rId4"/>
              </a:rPr>
              <a:t>| </a:t>
            </a:r>
            <a:r>
              <a:rPr lang="en-US" u="sng" dirty="0">
                <a:hlinkClick r:id="rId4"/>
              </a:rPr>
              <a:t>Overview of eBudde tabs &amp; Council Resources</a:t>
            </a:r>
            <a:endParaRPr lang="en-US" dirty="0"/>
          </a:p>
          <a:p>
            <a:pPr algn="l"/>
            <a:endParaRPr lang="en-US" dirty="0"/>
          </a:p>
          <a:p>
            <a:r>
              <a:rPr lang="en-US" dirty="0"/>
              <a:t>Jan 10 | </a:t>
            </a:r>
            <a:r>
              <a:rPr lang="en-US" u="sng" dirty="0">
                <a:hlinkClick r:id="rId5"/>
              </a:rPr>
              <a:t>Booth sign-ups and Etiquette</a:t>
            </a:r>
            <a:endParaRPr lang="en-US" u="sng" dirty="0"/>
          </a:p>
          <a:p>
            <a:endParaRPr lang="en-US" dirty="0"/>
          </a:p>
          <a:p>
            <a:r>
              <a:rPr lang="en-US" dirty="0"/>
              <a:t>Jan 17 | </a:t>
            </a:r>
            <a:r>
              <a:rPr lang="en-US" u="sng" dirty="0">
                <a:hlinkClick r:id="rId6"/>
              </a:rPr>
              <a:t>Initial Order, Delivery Submission, and What to Expect at Delivery</a:t>
            </a:r>
            <a:endParaRPr lang="en-US" u="sng" dirty="0"/>
          </a:p>
          <a:p>
            <a:endParaRPr lang="en-US" u="sng" dirty="0"/>
          </a:p>
          <a:p>
            <a:r>
              <a:rPr lang="en-US" dirty="0"/>
              <a:t>Jan 22 | </a:t>
            </a:r>
            <a:r>
              <a:rPr lang="en-US" u="sng" dirty="0">
                <a:hlinkClick r:id="rId7"/>
              </a:rPr>
              <a:t>Managing Inventory</a:t>
            </a:r>
            <a:endParaRPr lang="en-US" dirty="0"/>
          </a:p>
          <a:p>
            <a:pPr algn="l"/>
            <a:endParaRPr lang="en-US" dirty="0"/>
          </a:p>
          <a:p>
            <a:r>
              <a:rPr lang="en-US" dirty="0"/>
              <a:t>Jan 24 | </a:t>
            </a:r>
            <a:r>
              <a:rPr lang="en-US" u="sng" dirty="0">
                <a:hlinkClick r:id="rId8"/>
              </a:rPr>
              <a:t>Digital Cookie Overview and Resources </a:t>
            </a:r>
            <a:endParaRPr lang="en-US" dirty="0"/>
          </a:p>
          <a:p>
            <a:pPr algn="l"/>
            <a:endParaRPr lang="en-US" dirty="0"/>
          </a:p>
          <a:p>
            <a:r>
              <a:rPr lang="en-US" dirty="0"/>
              <a:t>Jan 31 | </a:t>
            </a:r>
            <a:r>
              <a:rPr lang="en-US" u="sng" dirty="0">
                <a:hlinkClick r:id="rId9"/>
              </a:rPr>
              <a:t>Financial Process</a:t>
            </a:r>
            <a:endParaRPr lang="en-US" dirty="0"/>
          </a:p>
          <a:p>
            <a:pPr algn="l"/>
            <a:endParaRPr lang="en-US" dirty="0"/>
          </a:p>
          <a:p>
            <a:r>
              <a:rPr lang="en-US" dirty="0"/>
              <a:t>Feb 7 | </a:t>
            </a:r>
            <a:r>
              <a:rPr lang="en-US" u="sng" dirty="0">
                <a:hlinkClick r:id="rId10"/>
              </a:rPr>
              <a:t>Digital Cookie and eBudde Inventory Management</a:t>
            </a:r>
            <a:endParaRPr lang="en-US" dirty="0"/>
          </a:p>
          <a:p>
            <a:r>
              <a:rPr lang="en-US" dirty="0"/>
              <a:t>Feb 14 | </a:t>
            </a:r>
            <a:r>
              <a:rPr lang="en-US" u="sng" dirty="0">
                <a:hlinkClick r:id="rId11"/>
              </a:rPr>
              <a:t>Cookies Cupboards and Allocating Cookies in eBudde</a:t>
            </a:r>
            <a:endParaRPr lang="en-US" dirty="0"/>
          </a:p>
          <a:p>
            <a:pPr algn="l"/>
            <a:endParaRPr lang="en-US" dirty="0"/>
          </a:p>
          <a:p>
            <a:r>
              <a:rPr lang="en-US" dirty="0"/>
              <a:t>Feb 21 | </a:t>
            </a:r>
            <a:r>
              <a:rPr lang="en-US" u="sng" dirty="0">
                <a:hlinkClick r:id="rId7"/>
              </a:rPr>
              <a:t>Managing Inventory</a:t>
            </a:r>
            <a:endParaRPr lang="en-US" dirty="0"/>
          </a:p>
          <a:p>
            <a:pPr algn="l"/>
            <a:endParaRPr lang="en-US" dirty="0"/>
          </a:p>
          <a:p>
            <a:r>
              <a:rPr lang="en-US" dirty="0"/>
              <a:t>Feb 28 | </a:t>
            </a:r>
            <a:r>
              <a:rPr lang="en-US" u="sng" dirty="0">
                <a:hlinkClick r:id="rId12"/>
              </a:rPr>
              <a:t>Open Q&amp;A</a:t>
            </a:r>
            <a:endParaRPr lang="en-US" u="sng" dirty="0"/>
          </a:p>
          <a:p>
            <a:endParaRPr lang="en-US" dirty="0"/>
          </a:p>
          <a:p>
            <a:r>
              <a:rPr lang="en-US" dirty="0"/>
              <a:t>Mar 6 |</a:t>
            </a:r>
            <a:r>
              <a:rPr lang="en-US" u="sng" dirty="0">
                <a:hlinkClick r:id="rId13"/>
              </a:rPr>
              <a:t>Submitting Final Rewards and Reward Delivery Information</a:t>
            </a:r>
            <a:endParaRPr lang="en-US" dirty="0"/>
          </a:p>
          <a:p>
            <a:pPr algn="l"/>
            <a:endParaRPr lang="en-US" dirty="0"/>
          </a:p>
          <a:p>
            <a:r>
              <a:rPr lang="en-US" dirty="0"/>
              <a:t>Mar 13 | </a:t>
            </a:r>
            <a:r>
              <a:rPr lang="en-US" u="sng" dirty="0">
                <a:hlinkClick r:id="rId14"/>
              </a:rPr>
              <a:t>Wrapping Up and Submitting Parent Past Due Accounts</a:t>
            </a:r>
            <a:endParaRPr lang="en-US" dirty="0"/>
          </a:p>
        </p:txBody>
      </p:sp>
    </p:spTree>
    <p:custDataLst>
      <p:tags r:id="rId1"/>
    </p:custDataLst>
    <p:extLst>
      <p:ext uri="{BB962C8B-B14F-4D97-AF65-F5344CB8AC3E}">
        <p14:creationId xmlns:p14="http://schemas.microsoft.com/office/powerpoint/2010/main" val="3725298398"/>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E437CD-A766-499E-855B-E3690C6A5A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000000"/>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8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endParaRPr>
          </a:p>
        </p:txBody>
      </p:sp>
      <p:sp>
        <p:nvSpPr>
          <p:cNvPr id="3" name="Footer Placeholder 2">
            <a:extLst>
              <a:ext uri="{FF2B5EF4-FFF2-40B4-BE49-F238E27FC236}">
                <a16:creationId xmlns:a16="http://schemas.microsoft.com/office/drawing/2014/main" id="{0B28A724-40B7-4AF7-AB3E-188D811220E8}"/>
              </a:ext>
            </a:extLst>
          </p:cNvPr>
          <p:cNvSpPr>
            <a:spLocks noGrp="1"/>
          </p:cNvSpPr>
          <p:nvPr>
            <p:ph type="ftr" sz="quarter" idx="3"/>
          </p:nvPr>
        </p:nvSpPr>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4" name="Title 3">
            <a:extLst>
              <a:ext uri="{FF2B5EF4-FFF2-40B4-BE49-F238E27FC236}">
                <a16:creationId xmlns:a16="http://schemas.microsoft.com/office/drawing/2014/main" id="{0FC65528-07AB-45AF-B059-90C007667BCB}"/>
              </a:ext>
            </a:extLst>
          </p:cNvPr>
          <p:cNvSpPr>
            <a:spLocks noGrp="1"/>
          </p:cNvSpPr>
          <p:nvPr>
            <p:ph type="title"/>
          </p:nvPr>
        </p:nvSpPr>
        <p:spPr>
          <a:xfrm>
            <a:off x="-80683" y="2286210"/>
            <a:ext cx="4177553" cy="2769681"/>
          </a:xfrm>
        </p:spPr>
        <p:txBody>
          <a:bodyPr/>
          <a:lstStyle/>
          <a:p>
            <a:r>
              <a:rPr lang="en-US" sz="3600" dirty="0"/>
              <a:t>Council Communications</a:t>
            </a:r>
          </a:p>
        </p:txBody>
      </p:sp>
      <p:sp>
        <p:nvSpPr>
          <p:cNvPr id="5" name="Rectangle 4">
            <a:extLst>
              <a:ext uri="{FF2B5EF4-FFF2-40B4-BE49-F238E27FC236}">
                <a16:creationId xmlns:a16="http://schemas.microsoft.com/office/drawing/2014/main" id="{24034BF9-8E25-4238-A260-D0CB94A7527F}"/>
              </a:ext>
            </a:extLst>
          </p:cNvPr>
          <p:cNvSpPr/>
          <p:nvPr/>
        </p:nvSpPr>
        <p:spPr>
          <a:xfrm>
            <a:off x="4276165" y="1139569"/>
            <a:ext cx="7693023" cy="3416320"/>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eBudde Newsletters every Monday (Jan 8 – Mar 18)</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SU | 10am, with Troop and Caregiver attached for review</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Troops | 4pm, with Caregiver attached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Caregivers | 4pm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Be sure to stay opted in, in eBudde, as this is the communication method for all things Girl Scout Cookie Program. </a:t>
            </a:r>
          </a:p>
        </p:txBody>
      </p:sp>
      <p:sp>
        <p:nvSpPr>
          <p:cNvPr id="7" name="Rectangle: Rounded Corners 6">
            <a:extLst>
              <a:ext uri="{FF2B5EF4-FFF2-40B4-BE49-F238E27FC236}">
                <a16:creationId xmlns:a16="http://schemas.microsoft.com/office/drawing/2014/main" id="{EA76911A-8D7B-4197-880E-CD2AEC0D4D72}"/>
              </a:ext>
            </a:extLst>
          </p:cNvPr>
          <p:cNvSpPr/>
          <p:nvPr/>
        </p:nvSpPr>
        <p:spPr>
          <a:xfrm>
            <a:off x="11065478" y="5374173"/>
            <a:ext cx="1231055" cy="1278376"/>
          </a:xfrm>
          <a:prstGeom prst="roundRect">
            <a:avLst>
              <a:gd name="adj" fmla="val 10000"/>
            </a:avLst>
          </a:prstGeom>
          <a:blipFill>
            <a:blip r:embed="rId4">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pic>
        <p:nvPicPr>
          <p:cNvPr id="8" name="Picture 7">
            <a:extLst>
              <a:ext uri="{FF2B5EF4-FFF2-40B4-BE49-F238E27FC236}">
                <a16:creationId xmlns:a16="http://schemas.microsoft.com/office/drawing/2014/main" id="{41314695-21D6-4A2A-ACA5-73CACB27A4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429593">
            <a:off x="860263" y="832572"/>
            <a:ext cx="1963271" cy="1910628"/>
          </a:xfrm>
          <a:prstGeom prst="rect">
            <a:avLst/>
          </a:prstGeom>
        </p:spPr>
      </p:pic>
    </p:spTree>
    <p:custDataLst>
      <p:tags r:id="rId1"/>
    </p:custDataLst>
    <p:extLst>
      <p:ext uri="{BB962C8B-B14F-4D97-AF65-F5344CB8AC3E}">
        <p14:creationId xmlns:p14="http://schemas.microsoft.com/office/powerpoint/2010/main" val="4283602910"/>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03899D-5813-4E9D-A63F-8EAFFB5AE95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000000"/>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8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endParaRPr>
          </a:p>
        </p:txBody>
      </p:sp>
      <p:sp>
        <p:nvSpPr>
          <p:cNvPr id="3" name="Footer Placeholder 2">
            <a:extLst>
              <a:ext uri="{FF2B5EF4-FFF2-40B4-BE49-F238E27FC236}">
                <a16:creationId xmlns:a16="http://schemas.microsoft.com/office/drawing/2014/main" id="{DBAA4BAD-EC57-42E6-817C-249B43EA0EC2}"/>
              </a:ext>
            </a:extLst>
          </p:cNvPr>
          <p:cNvSpPr>
            <a:spLocks noGrp="1"/>
          </p:cNvSpPr>
          <p:nvPr>
            <p:ph type="ftr" sz="quarter" idx="3"/>
          </p:nvPr>
        </p:nvSpPr>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4" name="Title 3">
            <a:extLst>
              <a:ext uri="{FF2B5EF4-FFF2-40B4-BE49-F238E27FC236}">
                <a16:creationId xmlns:a16="http://schemas.microsoft.com/office/drawing/2014/main" id="{87578B76-AFED-42E6-B82F-DD0FCBDE55A5}"/>
              </a:ext>
            </a:extLst>
          </p:cNvPr>
          <p:cNvSpPr>
            <a:spLocks noGrp="1"/>
          </p:cNvSpPr>
          <p:nvPr>
            <p:ph type="title"/>
          </p:nvPr>
        </p:nvSpPr>
        <p:spPr>
          <a:xfrm>
            <a:off x="88963" y="4339128"/>
            <a:ext cx="3883377" cy="1716706"/>
          </a:xfrm>
        </p:spPr>
        <p:txBody>
          <a:bodyPr/>
          <a:lstStyle/>
          <a:p>
            <a:r>
              <a:rPr lang="en-US" sz="4400" dirty="0"/>
              <a:t>Money Management</a:t>
            </a:r>
          </a:p>
        </p:txBody>
      </p:sp>
      <p:sp>
        <p:nvSpPr>
          <p:cNvPr id="5" name="Rectangle: Rounded Corners 4">
            <a:extLst>
              <a:ext uri="{FF2B5EF4-FFF2-40B4-BE49-F238E27FC236}">
                <a16:creationId xmlns:a16="http://schemas.microsoft.com/office/drawing/2014/main" id="{D36AF45C-4E64-448D-8088-C90FCABFE40A}"/>
              </a:ext>
            </a:extLst>
          </p:cNvPr>
          <p:cNvSpPr/>
          <p:nvPr/>
        </p:nvSpPr>
        <p:spPr>
          <a:xfrm>
            <a:off x="11065478" y="5374173"/>
            <a:ext cx="1231055" cy="1278376"/>
          </a:xfrm>
          <a:prstGeom prst="roundRect">
            <a:avLst>
              <a:gd name="adj" fmla="val 10000"/>
            </a:avLst>
          </a:prstGeom>
          <a:blipFill>
            <a:blip r:embed="rId4">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
        <p:nvSpPr>
          <p:cNvPr id="6" name="Rectangle 5">
            <a:extLst>
              <a:ext uri="{FF2B5EF4-FFF2-40B4-BE49-F238E27FC236}">
                <a16:creationId xmlns:a16="http://schemas.microsoft.com/office/drawing/2014/main" id="{5F8614C4-C141-44C5-92CC-0E5DF3BA2276}"/>
              </a:ext>
            </a:extLst>
          </p:cNvPr>
          <p:cNvSpPr/>
          <p:nvPr/>
        </p:nvSpPr>
        <p:spPr>
          <a:xfrm>
            <a:off x="4322873" y="254383"/>
            <a:ext cx="7358132" cy="5909310"/>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The automated clearing house (ACH) is the system use for electronic funds transfer.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Two ACH withdrawals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Mar 1 | 50% of ‘Amount Owed Council’ minus Digital Cookie payments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Mar 24 | Deadline to complete Past Due Cookie Account Form</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Mar 29 | 100% of ‘Amount Owed Council’ (include any reward charges)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Troops will be able to see these amounts in eBudde on their Sales report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ACH Credit Form | Troops who cannot make their full payment should submit this form to have their withdrawal amount changed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Feb 28 by 9am</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Mar 27 by 9am</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New this year! Past Due Cookie Account Form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rPr>
              <a:t>Split from ACH Credit to ensure we do not miss a submission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p:txBody>
      </p:sp>
      <p:pic>
        <p:nvPicPr>
          <p:cNvPr id="13" name="Picture Placeholder 22">
            <a:extLst>
              <a:ext uri="{FF2B5EF4-FFF2-40B4-BE49-F238E27FC236}">
                <a16:creationId xmlns:a16="http://schemas.microsoft.com/office/drawing/2014/main" id="{F481ED73-8C6B-41C0-8388-EE5423594FFF}"/>
              </a:ext>
            </a:extLst>
          </p:cNvPr>
          <p:cNvPicPr>
            <a:picLocks noChangeAspect="1"/>
          </p:cNvPicPr>
          <p:nvPr/>
        </p:nvPicPr>
        <p:blipFill>
          <a:blip r:embed="rId5">
            <a:extLst>
              <a:ext uri="{28A0092B-C50C-407E-A947-70E740481C1C}">
                <a14:useLocalDpi xmlns:a14="http://schemas.microsoft.com/office/drawing/2010/main" val="0"/>
              </a:ext>
            </a:extLst>
          </a:blip>
          <a:srcRect l="20749" r="20749"/>
          <a:stretch>
            <a:fillRect/>
          </a:stretch>
        </p:blipFill>
        <p:spPr>
          <a:xfrm>
            <a:off x="192546" y="149035"/>
            <a:ext cx="3676212" cy="4190093"/>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p:spPr>
      </p:pic>
    </p:spTree>
    <p:custDataLst>
      <p:tags r:id="rId1"/>
    </p:custDataLst>
    <p:extLst>
      <p:ext uri="{BB962C8B-B14F-4D97-AF65-F5344CB8AC3E}">
        <p14:creationId xmlns:p14="http://schemas.microsoft.com/office/powerpoint/2010/main" val="183525696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679BC3-2460-4430-8EF0-D03CC0A0F031}"/>
              </a:ext>
            </a:extLst>
          </p:cNvPr>
          <p:cNvSpPr>
            <a:spLocks noGrp="1"/>
          </p:cNvSpPr>
          <p:nvPr>
            <p:ph type="sldNum" sz="quarter" idx="12"/>
          </p:nvPr>
        </p:nvSpPr>
        <p:spPr>
          <a:xfrm>
            <a:off x="12062089" y="6705603"/>
            <a:ext cx="734123" cy="24365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000000"/>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8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endParaRPr>
          </a:p>
        </p:txBody>
      </p:sp>
      <p:sp>
        <p:nvSpPr>
          <p:cNvPr id="3" name="Footer Placeholder 2">
            <a:extLst>
              <a:ext uri="{FF2B5EF4-FFF2-40B4-BE49-F238E27FC236}">
                <a16:creationId xmlns:a16="http://schemas.microsoft.com/office/drawing/2014/main" id="{E4D94C91-3DF6-484D-85F1-219261DFB010}"/>
              </a:ext>
            </a:extLst>
          </p:cNvPr>
          <p:cNvSpPr>
            <a:spLocks noGrp="1"/>
          </p:cNvSpPr>
          <p:nvPr>
            <p:ph type="ftr" sz="quarter" idx="3"/>
          </p:nvPr>
        </p:nvSpPr>
        <p:spPr>
          <a:xfrm>
            <a:off x="976743" y="6728749"/>
            <a:ext cx="7564396" cy="206104"/>
          </a:xfrm>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6" name="Text Placeholder 5">
            <a:extLst>
              <a:ext uri="{FF2B5EF4-FFF2-40B4-BE49-F238E27FC236}">
                <a16:creationId xmlns:a16="http://schemas.microsoft.com/office/drawing/2014/main" id="{954F1123-FB29-4C53-A0BB-9578AB26BFFF}"/>
              </a:ext>
            </a:extLst>
          </p:cNvPr>
          <p:cNvSpPr>
            <a:spLocks noGrp="1"/>
          </p:cNvSpPr>
          <p:nvPr>
            <p:ph type="body" sz="quarter" idx="20"/>
          </p:nvPr>
        </p:nvSpPr>
        <p:spPr/>
        <p:txBody>
          <a:bodyPr/>
          <a:lstStyle/>
          <a:p>
            <a:endParaRPr lang="en-US"/>
          </a:p>
        </p:txBody>
      </p:sp>
      <p:sp>
        <p:nvSpPr>
          <p:cNvPr id="5" name="Title 4">
            <a:extLst>
              <a:ext uri="{FF2B5EF4-FFF2-40B4-BE49-F238E27FC236}">
                <a16:creationId xmlns:a16="http://schemas.microsoft.com/office/drawing/2014/main" id="{975C312B-3C20-4FFA-A293-3A01FBB1A1B9}"/>
              </a:ext>
            </a:extLst>
          </p:cNvPr>
          <p:cNvSpPr>
            <a:spLocks noGrp="1"/>
          </p:cNvSpPr>
          <p:nvPr>
            <p:ph type="title"/>
          </p:nvPr>
        </p:nvSpPr>
        <p:spPr>
          <a:xfrm>
            <a:off x="3302197" y="582639"/>
            <a:ext cx="5238942" cy="2117846"/>
          </a:xfrm>
        </p:spPr>
        <p:txBody>
          <a:bodyPr/>
          <a:lstStyle/>
          <a:p>
            <a:r>
              <a:rPr lang="en-US" sz="8800" dirty="0">
                <a:solidFill>
                  <a:schemeClr val="bg1"/>
                </a:solidFill>
              </a:rPr>
              <a:t>Q &amp; A</a:t>
            </a:r>
          </a:p>
        </p:txBody>
      </p:sp>
      <p:sp>
        <p:nvSpPr>
          <p:cNvPr id="8" name="Rectangle: Rounded Corners 7">
            <a:extLst>
              <a:ext uri="{FF2B5EF4-FFF2-40B4-BE49-F238E27FC236}">
                <a16:creationId xmlns:a16="http://schemas.microsoft.com/office/drawing/2014/main" id="{448E5BFE-B93C-475A-B986-1E8416C74746}"/>
              </a:ext>
            </a:extLst>
          </p:cNvPr>
          <p:cNvSpPr/>
          <p:nvPr/>
        </p:nvSpPr>
        <p:spPr>
          <a:xfrm>
            <a:off x="6265529" y="2347188"/>
            <a:ext cx="4014543" cy="3620655"/>
          </a:xfrm>
          <a:prstGeom prst="roundRect">
            <a:avLst>
              <a:gd name="adj" fmla="val 10000"/>
            </a:avLst>
          </a:prstGeom>
          <a:blipFill>
            <a:blip r:embed="rId4">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
        <p:nvSpPr>
          <p:cNvPr id="7" name="Rectangle 6">
            <a:extLst>
              <a:ext uri="{FF2B5EF4-FFF2-40B4-BE49-F238E27FC236}">
                <a16:creationId xmlns:a16="http://schemas.microsoft.com/office/drawing/2014/main" id="{D129C2D9-28AA-47BB-8365-FEB5B63E3EDC}"/>
              </a:ext>
            </a:extLst>
          </p:cNvPr>
          <p:cNvSpPr/>
          <p:nvPr/>
        </p:nvSpPr>
        <p:spPr>
          <a:xfrm>
            <a:off x="2657381" y="2700484"/>
            <a:ext cx="4203119" cy="3046988"/>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Program Dates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TCC Training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Cookie Comms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Money Management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p:txBody>
      </p:sp>
    </p:spTree>
    <p:custDataLst>
      <p:tags r:id="rId1"/>
    </p:custDataLst>
    <p:extLst>
      <p:ext uri="{BB962C8B-B14F-4D97-AF65-F5344CB8AC3E}">
        <p14:creationId xmlns:p14="http://schemas.microsoft.com/office/powerpoint/2010/main" val="314781349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C189744-272E-41AB-8D3F-D8F137AFD74F}"/>
              </a:ext>
            </a:extLst>
          </p:cNvPr>
          <p:cNvSpPr>
            <a:spLocks noGrp="1"/>
          </p:cNvSpPr>
          <p:nvPr>
            <p:ph type="ftr" sz="quarter" idx="3"/>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©2022 Girl Scouts of the USA. All Rights Reserved.  Not for public distribution.</a:t>
            </a:r>
            <a:endParaRPr kumimoji="0" lang="en-US" sz="6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endParaRPr>
          </a:p>
        </p:txBody>
      </p:sp>
      <p:sp>
        <p:nvSpPr>
          <p:cNvPr id="4" name="TextBox 3">
            <a:extLst>
              <a:ext uri="{FF2B5EF4-FFF2-40B4-BE49-F238E27FC236}">
                <a16:creationId xmlns:a16="http://schemas.microsoft.com/office/drawing/2014/main" id="{A977D8FA-BA81-43B9-BA51-60F93F630C1F}"/>
              </a:ext>
            </a:extLst>
          </p:cNvPr>
          <p:cNvSpPr txBox="1"/>
          <p:nvPr/>
        </p:nvSpPr>
        <p:spPr>
          <a:xfrm>
            <a:off x="1420091" y="193964"/>
            <a:ext cx="45719" cy="45719"/>
          </a:xfrm>
          <a:prstGeom prst="rect">
            <a:avLst/>
          </a:prstGeom>
          <a:noFill/>
          <a:ln>
            <a:noFill/>
          </a:ln>
        </p:spPr>
        <p:txBody>
          <a:bodyPr vert="horz" wrap="square"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endParaRPr>
          </a:p>
        </p:txBody>
      </p:sp>
      <p:sp>
        <p:nvSpPr>
          <p:cNvPr id="5" name="TextBox 4">
            <a:extLst>
              <a:ext uri="{FF2B5EF4-FFF2-40B4-BE49-F238E27FC236}">
                <a16:creationId xmlns:a16="http://schemas.microsoft.com/office/drawing/2014/main" id="{F6303754-1B51-4BFF-9137-FF30DBDEC812}"/>
              </a:ext>
            </a:extLst>
          </p:cNvPr>
          <p:cNvSpPr txBox="1"/>
          <p:nvPr/>
        </p:nvSpPr>
        <p:spPr>
          <a:xfrm>
            <a:off x="412172" y="193963"/>
            <a:ext cx="11367655" cy="900545"/>
          </a:xfrm>
          <a:prstGeom prst="rect">
            <a:avLst/>
          </a:prstGeom>
          <a:noFill/>
          <a:ln>
            <a:noFill/>
          </a:ln>
        </p:spPr>
        <p:txBody>
          <a:bodyPr vert="horz" wrap="square"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Georgia" panose="02040502050405020303"/>
                <a:ea typeface="+mn-ea"/>
                <a:cs typeface="+mn-cs"/>
              </a:rPr>
              <a:t>2024 Training Layout</a:t>
            </a:r>
          </a:p>
        </p:txBody>
      </p:sp>
      <p:graphicFrame>
        <p:nvGraphicFramePr>
          <p:cNvPr id="6" name="Diagram 5">
            <a:extLst>
              <a:ext uri="{FF2B5EF4-FFF2-40B4-BE49-F238E27FC236}">
                <a16:creationId xmlns:a16="http://schemas.microsoft.com/office/drawing/2014/main" id="{B0219855-B2BF-4F29-AC2A-594452AC2304}"/>
              </a:ext>
            </a:extLst>
          </p:cNvPr>
          <p:cNvGraphicFramePr/>
          <p:nvPr>
            <p:extLst/>
          </p:nvPr>
        </p:nvGraphicFramePr>
        <p:xfrm>
          <a:off x="228599" y="1094508"/>
          <a:ext cx="11734801" cy="55695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2329639444"/>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B9411F-CD01-405E-B377-EB6AE9D3185D}"/>
              </a:ext>
            </a:extLst>
          </p:cNvPr>
          <p:cNvSpPr>
            <a:spLocks noGrp="1"/>
          </p:cNvSpPr>
          <p:nvPr>
            <p:ph type="body" sz="quarter" idx="14"/>
          </p:nvPr>
        </p:nvSpPr>
        <p:spPr>
          <a:xfrm>
            <a:off x="0" y="6121400"/>
            <a:ext cx="12192000" cy="736600"/>
          </a:xfrm>
        </p:spPr>
        <p:txBody>
          <a:bodyPr>
            <a:noAutofit/>
          </a:bodyPr>
          <a:lstStyle/>
          <a:p>
            <a:r>
              <a:rPr lang="en-US" sz="1800" i="1" dirty="0"/>
              <a:t>This process is interim – we will watch for gaps to host an after action review with booth coordinators to ensure we have the best process in 2025</a:t>
            </a:r>
          </a:p>
        </p:txBody>
      </p:sp>
      <p:sp>
        <p:nvSpPr>
          <p:cNvPr id="2" name="Footer Placeholder 1">
            <a:extLst>
              <a:ext uri="{FF2B5EF4-FFF2-40B4-BE49-F238E27FC236}">
                <a16:creationId xmlns:a16="http://schemas.microsoft.com/office/drawing/2014/main" id="{E3CF29CC-B7FB-4D71-AE35-B7E22BE8E791}"/>
              </a:ext>
            </a:extLst>
          </p:cNvPr>
          <p:cNvSpPr>
            <a:spLocks noGrp="1"/>
          </p:cNvSpPr>
          <p:nvPr>
            <p:ph type="ftr" sz="quarter" idx="17"/>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©2022 Girl Scouts of the USA. All Rights Reserved.  Not for public distribution.</a:t>
            </a:r>
            <a:endParaRPr kumimoji="0" lang="en-US" sz="6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endParaRPr>
          </a:p>
        </p:txBody>
      </p:sp>
      <p:sp>
        <p:nvSpPr>
          <p:cNvPr id="6" name="Text Placeholder 5">
            <a:extLst>
              <a:ext uri="{FF2B5EF4-FFF2-40B4-BE49-F238E27FC236}">
                <a16:creationId xmlns:a16="http://schemas.microsoft.com/office/drawing/2014/main" id="{103EB334-3422-47A8-A84A-9B9E14C58BB2}"/>
              </a:ext>
            </a:extLst>
          </p:cNvPr>
          <p:cNvSpPr>
            <a:spLocks noGrp="1"/>
          </p:cNvSpPr>
          <p:nvPr>
            <p:ph type="body" sz="quarter" idx="20"/>
          </p:nvPr>
        </p:nvSpPr>
        <p:spPr/>
        <p:txBody>
          <a:bodyPr/>
          <a:lstStyle/>
          <a:p>
            <a:pPr lvl="0"/>
            <a:r>
              <a:rPr lang="en-US" sz="1400" dirty="0"/>
              <a:t>Booths | ilovecookies.org | Initial Order | Delivery</a:t>
            </a:r>
          </a:p>
        </p:txBody>
      </p:sp>
      <p:sp>
        <p:nvSpPr>
          <p:cNvPr id="12" name="Text Placeholder 2">
            <a:extLst>
              <a:ext uri="{FF2B5EF4-FFF2-40B4-BE49-F238E27FC236}">
                <a16:creationId xmlns:a16="http://schemas.microsoft.com/office/drawing/2014/main" id="{B49458E1-46F2-4A4B-84A7-B40961B9AE08}"/>
              </a:ext>
            </a:extLst>
          </p:cNvPr>
          <p:cNvSpPr txBox="1">
            <a:spLocks/>
          </p:cNvSpPr>
          <p:nvPr/>
        </p:nvSpPr>
        <p:spPr>
          <a:xfrm>
            <a:off x="316375" y="616689"/>
            <a:ext cx="11684000" cy="2721934"/>
          </a:xfrm>
          <a:prstGeom prst="rect">
            <a:avLst/>
          </a:prstGeom>
        </p:spPr>
        <p:txBody>
          <a:bodyPr vert="horz" lIns="91440" tIns="45720" rIns="9144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b="0" i="0" kern="1200">
                <a:solidFill>
                  <a:schemeClr val="tx1"/>
                </a:solidFill>
                <a:latin typeface="Girl Scout Text Book" panose="02020003000000000000" pitchFamily="18" charset="0"/>
                <a:ea typeface="+mn-ea"/>
                <a:cs typeface="+mn-cs"/>
              </a:defRPr>
            </a:lvl1pPr>
            <a:lvl2pPr marL="685766" indent="-228589" algn="ctr" defTabSz="914354" rtl="0" eaLnBrk="1" latinLnBrk="0" hangingPunct="1">
              <a:lnSpc>
                <a:spcPct val="90000"/>
              </a:lnSpc>
              <a:spcBef>
                <a:spcPts val="500"/>
              </a:spcBef>
              <a:buFont typeface="Arial" panose="020B0604020202020204" pitchFamily="34" charset="0"/>
              <a:buChar char="•"/>
              <a:defRPr sz="2400" b="0" i="0" kern="1200">
                <a:solidFill>
                  <a:schemeClr val="tx1"/>
                </a:solidFill>
                <a:latin typeface="Girl Scout Text Book" panose="02020003000000000000" pitchFamily="18" charset="0"/>
                <a:ea typeface="+mn-ea"/>
                <a:cs typeface="+mn-cs"/>
              </a:defRPr>
            </a:lvl2pPr>
            <a:lvl3pPr marL="1142942" indent="-228589" algn="ctr" defTabSz="914354" rtl="0" eaLnBrk="1" latinLnBrk="0" hangingPunct="1">
              <a:lnSpc>
                <a:spcPct val="90000"/>
              </a:lnSpc>
              <a:spcBef>
                <a:spcPts val="500"/>
              </a:spcBef>
              <a:buFont typeface="Arial" panose="020B0604020202020204" pitchFamily="34" charset="0"/>
              <a:buChar char="•"/>
              <a:defRPr sz="2400" b="0" i="0" kern="1200">
                <a:solidFill>
                  <a:schemeClr val="tx1"/>
                </a:solidFill>
                <a:latin typeface="Girl Scout Text Book" panose="02020003000000000000" pitchFamily="18" charset="0"/>
                <a:ea typeface="+mn-ea"/>
                <a:cs typeface="+mn-cs"/>
              </a:defRPr>
            </a:lvl3pPr>
            <a:lvl4pPr marL="1600120" indent="-228589" algn="ctr" defTabSz="914354" rtl="0" eaLnBrk="1" latinLnBrk="0" hangingPunct="1">
              <a:lnSpc>
                <a:spcPct val="90000"/>
              </a:lnSpc>
              <a:spcBef>
                <a:spcPts val="500"/>
              </a:spcBef>
              <a:buFont typeface="Arial" panose="020B0604020202020204" pitchFamily="34" charset="0"/>
              <a:buChar char="•"/>
              <a:defRPr sz="2400" b="0" i="0" kern="1200">
                <a:solidFill>
                  <a:schemeClr val="tx1"/>
                </a:solidFill>
                <a:latin typeface="Girl Scout Text Book" panose="02020003000000000000" pitchFamily="18" charset="0"/>
                <a:ea typeface="+mn-ea"/>
                <a:cs typeface="+mn-cs"/>
              </a:defRPr>
            </a:lvl4pPr>
            <a:lvl5pPr marL="2057298" indent="-228589" algn="ctr" defTabSz="914354" rtl="0" eaLnBrk="1" latinLnBrk="0" hangingPunct="1">
              <a:lnSpc>
                <a:spcPct val="90000"/>
              </a:lnSpc>
              <a:spcBef>
                <a:spcPts val="500"/>
              </a:spcBef>
              <a:buFont typeface="Arial" panose="020B0604020202020204" pitchFamily="34" charset="0"/>
              <a:buChar char="•"/>
              <a:defRPr sz="2400" b="0" i="0" kern="1200">
                <a:solidFill>
                  <a:schemeClr val="tx1"/>
                </a:solidFill>
                <a:latin typeface="Girl Scout Text Book" panose="02020003000000000000" pitchFamily="18" charset="0"/>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354"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2024 Booth Dates</a:t>
            </a:r>
          </a:p>
          <a:p>
            <a:pPr marL="971516" marR="0" lvl="1" indent="-285750" algn="l" defTabSz="914354"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Jan 14</a:t>
            </a:r>
            <a:r>
              <a:rPr kumimoji="0" lang="en-US" sz="2000" b="0" i="0" u="none" strike="noStrike" kern="1200" cap="none" spc="0" normalizeH="0" baseline="30000" noProof="0">
                <a:ln>
                  <a:noFill/>
                </a:ln>
                <a:solidFill>
                  <a:srgbClr val="000000"/>
                </a:solidFill>
                <a:effectLst/>
                <a:uLnTx/>
                <a:uFillTx/>
                <a:latin typeface="Girl Scout Text Book" panose="02020003000000000000" pitchFamily="18" charset="0"/>
                <a:ea typeface="+mn-ea"/>
                <a:cs typeface="+mn-cs"/>
              </a:rPr>
              <a:t>th</a:t>
            </a:r>
            <a:r>
              <a:rPr kumimoji="0" lang="en-US" sz="20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 | deadline for booth coordinators and council upload booths to eBudde</a:t>
            </a:r>
          </a:p>
          <a:p>
            <a:pPr marL="971516" marR="0" lvl="1" indent="-285750" algn="l" defTabSz="914354"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Jan 15</a:t>
            </a:r>
            <a:r>
              <a:rPr kumimoji="0" lang="en-US" sz="2000" b="0" i="0" u="none" strike="noStrike" kern="1200" cap="none" spc="0" normalizeH="0" baseline="30000" noProof="0">
                <a:ln>
                  <a:noFill/>
                </a:ln>
                <a:solidFill>
                  <a:srgbClr val="000000"/>
                </a:solidFill>
                <a:effectLst/>
                <a:uLnTx/>
                <a:uFillTx/>
                <a:latin typeface="Girl Scout Text Book" panose="02020003000000000000" pitchFamily="18" charset="0"/>
                <a:ea typeface="+mn-ea"/>
                <a:cs typeface="+mn-cs"/>
              </a:rPr>
              <a:t>th</a:t>
            </a:r>
            <a:r>
              <a:rPr kumimoji="0" lang="en-US" sz="20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 | 1</a:t>
            </a:r>
            <a:r>
              <a:rPr kumimoji="0" lang="en-US" sz="2000" b="0" i="0" u="none" strike="noStrike" kern="1200" cap="none" spc="0" normalizeH="0" baseline="30000" noProof="0">
                <a:ln>
                  <a:noFill/>
                </a:ln>
                <a:solidFill>
                  <a:srgbClr val="000000"/>
                </a:solidFill>
                <a:effectLst/>
                <a:uLnTx/>
                <a:uFillTx/>
                <a:latin typeface="Girl Scout Text Book" panose="02020003000000000000" pitchFamily="18" charset="0"/>
                <a:ea typeface="+mn-ea"/>
                <a:cs typeface="+mn-cs"/>
              </a:rPr>
              <a:t>st</a:t>
            </a:r>
            <a:r>
              <a:rPr kumimoji="0" lang="en-US" sz="20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 round signup (local only)</a:t>
            </a:r>
          </a:p>
          <a:p>
            <a:pPr marL="971516" marR="0" lvl="1" indent="-285750" algn="l" defTabSz="914354"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Jan 16</a:t>
            </a:r>
            <a:r>
              <a:rPr kumimoji="0" lang="en-US" sz="2000" b="0" i="0" u="none" strike="noStrike" kern="1200" cap="none" spc="0" normalizeH="0" baseline="30000" noProof="0">
                <a:ln>
                  <a:noFill/>
                </a:ln>
                <a:solidFill>
                  <a:srgbClr val="000000"/>
                </a:solidFill>
                <a:effectLst/>
                <a:uLnTx/>
                <a:uFillTx/>
                <a:latin typeface="Girl Scout Text Book" panose="02020003000000000000" pitchFamily="18" charset="0"/>
                <a:ea typeface="+mn-ea"/>
                <a:cs typeface="+mn-cs"/>
              </a:rPr>
              <a:t>th</a:t>
            </a:r>
            <a:r>
              <a:rPr kumimoji="0" lang="en-US" sz="20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 | 2</a:t>
            </a:r>
            <a:r>
              <a:rPr kumimoji="0" lang="en-US" sz="2000" b="0" i="0" u="none" strike="noStrike" kern="1200" cap="none" spc="0" normalizeH="0" baseline="30000" noProof="0">
                <a:ln>
                  <a:noFill/>
                </a:ln>
                <a:solidFill>
                  <a:srgbClr val="000000"/>
                </a:solidFill>
                <a:effectLst/>
                <a:uLnTx/>
                <a:uFillTx/>
                <a:latin typeface="Girl Scout Text Book" panose="02020003000000000000" pitchFamily="18" charset="0"/>
                <a:ea typeface="+mn-ea"/>
                <a:cs typeface="+mn-cs"/>
              </a:rPr>
              <a:t>nd</a:t>
            </a:r>
            <a:r>
              <a:rPr kumimoji="0" lang="en-US" sz="20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 round signup (local only)</a:t>
            </a:r>
          </a:p>
          <a:p>
            <a:pPr marL="971516" marR="0" lvl="1" indent="-285750" algn="l" defTabSz="914354"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Jan 18</a:t>
            </a:r>
            <a:r>
              <a:rPr kumimoji="0" lang="en-US" sz="2000" b="0" i="0" u="none" strike="noStrike" kern="1200" cap="none" spc="0" normalizeH="0" baseline="30000" noProof="0">
                <a:ln>
                  <a:noFill/>
                </a:ln>
                <a:solidFill>
                  <a:srgbClr val="000000"/>
                </a:solidFill>
                <a:effectLst/>
                <a:uLnTx/>
                <a:uFillTx/>
                <a:latin typeface="Girl Scout Text Book" panose="02020003000000000000" pitchFamily="18" charset="0"/>
                <a:ea typeface="+mn-ea"/>
                <a:cs typeface="+mn-cs"/>
              </a:rPr>
              <a:t>th</a:t>
            </a:r>
            <a:r>
              <a:rPr kumimoji="0" lang="en-US" sz="20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 | 3</a:t>
            </a:r>
            <a:r>
              <a:rPr kumimoji="0" lang="en-US" sz="2000" b="0" i="0" u="none" strike="noStrike" kern="1200" cap="none" spc="0" normalizeH="0" baseline="30000" noProof="0">
                <a:ln>
                  <a:noFill/>
                </a:ln>
                <a:solidFill>
                  <a:srgbClr val="000000"/>
                </a:solidFill>
                <a:effectLst/>
                <a:uLnTx/>
                <a:uFillTx/>
                <a:latin typeface="Girl Scout Text Book" panose="02020003000000000000" pitchFamily="18" charset="0"/>
                <a:ea typeface="+mn-ea"/>
                <a:cs typeface="+mn-cs"/>
              </a:rPr>
              <a:t>rd</a:t>
            </a:r>
            <a:r>
              <a:rPr kumimoji="0" lang="en-US" sz="20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 round signup (unlimited)</a:t>
            </a:r>
          </a:p>
          <a:p>
            <a:pPr marL="285750" marR="0" lvl="0" indent="-285750" algn="l" defTabSz="914354"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Form for troop exceptions will be sent in eBudde newsletter on Jan 8</a:t>
            </a:r>
            <a:r>
              <a:rPr kumimoji="0" lang="en-US" sz="2000" b="0" i="0" u="none" strike="noStrike" kern="1200" cap="none" spc="0" normalizeH="0" baseline="30000" noProof="0">
                <a:ln>
                  <a:noFill/>
                </a:ln>
                <a:solidFill>
                  <a:srgbClr val="000000"/>
                </a:solidFill>
                <a:effectLst/>
                <a:uLnTx/>
                <a:uFillTx/>
                <a:latin typeface="Girl Scout Text Book" panose="02020003000000000000" pitchFamily="18" charset="0"/>
                <a:ea typeface="+mn-ea"/>
                <a:cs typeface="+mn-cs"/>
              </a:rPr>
              <a:t>th</a:t>
            </a:r>
            <a:r>
              <a:rPr kumimoji="0" lang="en-US" sz="20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 and 15</a:t>
            </a:r>
            <a:r>
              <a:rPr kumimoji="0" lang="en-US" sz="2000" b="0" i="0" u="none" strike="noStrike" kern="1200" cap="none" spc="0" normalizeH="0" baseline="30000" noProof="0">
                <a:ln>
                  <a:noFill/>
                </a:ln>
                <a:solidFill>
                  <a:srgbClr val="000000"/>
                </a:solidFill>
                <a:effectLst/>
                <a:uLnTx/>
                <a:uFillTx/>
                <a:latin typeface="Girl Scout Text Book" panose="02020003000000000000" pitchFamily="18" charset="0"/>
                <a:ea typeface="+mn-ea"/>
                <a:cs typeface="+mn-cs"/>
              </a:rPr>
              <a:t>th</a:t>
            </a:r>
            <a:r>
              <a:rPr kumimoji="0" lang="en-US" sz="20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 </a:t>
            </a:r>
          </a:p>
          <a:p>
            <a:pPr marL="971516" marR="0" lvl="1" indent="-285750" algn="l" defTabSz="914354"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For troops with entrepreneurs who reside in other SU areas</a:t>
            </a:r>
            <a:endParaRPr kumimoji="0" lang="en-US" sz="20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endParaRPr>
          </a:p>
        </p:txBody>
      </p:sp>
      <p:sp>
        <p:nvSpPr>
          <p:cNvPr id="13" name="Title 4">
            <a:extLst>
              <a:ext uri="{FF2B5EF4-FFF2-40B4-BE49-F238E27FC236}">
                <a16:creationId xmlns:a16="http://schemas.microsoft.com/office/drawing/2014/main" id="{1FB0AB95-CC98-4D5C-AD40-9D8AF231C51A}"/>
              </a:ext>
            </a:extLst>
          </p:cNvPr>
          <p:cNvSpPr>
            <a:spLocks noGrp="1"/>
          </p:cNvSpPr>
          <p:nvPr>
            <p:ph type="title"/>
          </p:nvPr>
        </p:nvSpPr>
        <p:spPr>
          <a:xfrm>
            <a:off x="240176" y="408712"/>
            <a:ext cx="11697825" cy="474330"/>
          </a:xfrm>
        </p:spPr>
        <p:txBody>
          <a:bodyPr/>
          <a:lstStyle/>
          <a:p>
            <a:pPr algn="ctr"/>
            <a:r>
              <a:rPr lang="en-US" dirty="0">
                <a:latin typeface="Girl Scout Text Medium" panose="02020003000000000000" pitchFamily="18" charset="0"/>
              </a:rPr>
              <a:t>Cookie Booth Signups</a:t>
            </a:r>
          </a:p>
        </p:txBody>
      </p:sp>
      <p:graphicFrame>
        <p:nvGraphicFramePr>
          <p:cNvPr id="9" name="Table 8">
            <a:extLst>
              <a:ext uri="{FF2B5EF4-FFF2-40B4-BE49-F238E27FC236}">
                <a16:creationId xmlns:a16="http://schemas.microsoft.com/office/drawing/2014/main" id="{861515DF-45A7-4CDB-AF98-17677C5C1143}"/>
              </a:ext>
            </a:extLst>
          </p:cNvPr>
          <p:cNvGraphicFramePr>
            <a:graphicFrameLocks noGrp="1"/>
          </p:cNvGraphicFramePr>
          <p:nvPr>
            <p:extLst/>
          </p:nvPr>
        </p:nvGraphicFramePr>
        <p:xfrm>
          <a:off x="535051" y="3980580"/>
          <a:ext cx="11184271" cy="2111929"/>
        </p:xfrm>
        <a:graphic>
          <a:graphicData uri="http://schemas.openxmlformats.org/drawingml/2006/table">
            <a:tbl>
              <a:tblPr firstRow="1" bandRow="1">
                <a:tableStyleId>{21E4AEA4-8DFA-4A89-87EB-49C32662AFE0}</a:tableStyleId>
              </a:tblPr>
              <a:tblGrid>
                <a:gridCol w="1597753">
                  <a:extLst>
                    <a:ext uri="{9D8B030D-6E8A-4147-A177-3AD203B41FA5}">
                      <a16:colId xmlns:a16="http://schemas.microsoft.com/office/drawing/2014/main" val="1151113882"/>
                    </a:ext>
                  </a:extLst>
                </a:gridCol>
                <a:gridCol w="1597753">
                  <a:extLst>
                    <a:ext uri="{9D8B030D-6E8A-4147-A177-3AD203B41FA5}">
                      <a16:colId xmlns:a16="http://schemas.microsoft.com/office/drawing/2014/main" val="2068544137"/>
                    </a:ext>
                  </a:extLst>
                </a:gridCol>
                <a:gridCol w="1597753">
                  <a:extLst>
                    <a:ext uri="{9D8B030D-6E8A-4147-A177-3AD203B41FA5}">
                      <a16:colId xmlns:a16="http://schemas.microsoft.com/office/drawing/2014/main" val="3226462794"/>
                    </a:ext>
                  </a:extLst>
                </a:gridCol>
                <a:gridCol w="1597753">
                  <a:extLst>
                    <a:ext uri="{9D8B030D-6E8A-4147-A177-3AD203B41FA5}">
                      <a16:colId xmlns:a16="http://schemas.microsoft.com/office/drawing/2014/main" val="1257221079"/>
                    </a:ext>
                  </a:extLst>
                </a:gridCol>
                <a:gridCol w="1597753">
                  <a:extLst>
                    <a:ext uri="{9D8B030D-6E8A-4147-A177-3AD203B41FA5}">
                      <a16:colId xmlns:a16="http://schemas.microsoft.com/office/drawing/2014/main" val="1491426235"/>
                    </a:ext>
                  </a:extLst>
                </a:gridCol>
                <a:gridCol w="1597753">
                  <a:extLst>
                    <a:ext uri="{9D8B030D-6E8A-4147-A177-3AD203B41FA5}">
                      <a16:colId xmlns:a16="http://schemas.microsoft.com/office/drawing/2014/main" val="825760133"/>
                    </a:ext>
                  </a:extLst>
                </a:gridCol>
                <a:gridCol w="1597753">
                  <a:extLst>
                    <a:ext uri="{9D8B030D-6E8A-4147-A177-3AD203B41FA5}">
                      <a16:colId xmlns:a16="http://schemas.microsoft.com/office/drawing/2014/main" val="586018391"/>
                    </a:ext>
                  </a:extLst>
                </a:gridCol>
              </a:tblGrid>
              <a:tr h="466286">
                <a:tc>
                  <a:txBody>
                    <a:bodyPr/>
                    <a:lstStyle/>
                    <a:p>
                      <a:pPr algn="ctr"/>
                      <a:endParaRPr lang="en-US" sz="2400" b="1" dirty="0">
                        <a:latin typeface="Girl Scout Display Light" panose="02020003000000000000" pitchFamily="18" charset="0"/>
                      </a:endParaRPr>
                    </a:p>
                  </a:txBody>
                  <a:tcPr anchor="ctr">
                    <a:solidFill>
                      <a:srgbClr val="FD329E"/>
                    </a:solidFill>
                  </a:tcPr>
                </a:tc>
                <a:tc gridSpan="6">
                  <a:txBody>
                    <a:bodyPr/>
                    <a:lstStyle/>
                    <a:p>
                      <a:pPr algn="ctr"/>
                      <a:r>
                        <a:rPr lang="en-US" sz="2000" b="1" dirty="0">
                          <a:latin typeface="Girl Scout Display Light" panose="02020003000000000000" pitchFamily="18" charset="0"/>
                        </a:rPr>
                        <a:t>Number of Girl Scouts in Troop Participating</a:t>
                      </a:r>
                    </a:p>
                  </a:txBody>
                  <a:tcPr anchor="ctr">
                    <a:solidFill>
                      <a:srgbClr val="FD329E"/>
                    </a:solidFill>
                  </a:tcPr>
                </a:tc>
                <a:tc hMerge="1">
                  <a:txBody>
                    <a:bodyPr/>
                    <a:lstStyle/>
                    <a:p>
                      <a:pPr algn="ctr"/>
                      <a:endParaRPr lang="en-US" sz="2400" b="1" dirty="0">
                        <a:latin typeface="Girl Scout Display Light" panose="02020003000000000000" pitchFamily="18" charset="0"/>
                      </a:endParaRPr>
                    </a:p>
                  </a:txBody>
                  <a:tcPr anchor="ctr">
                    <a:solidFill>
                      <a:srgbClr val="FD329E"/>
                    </a:solidFill>
                  </a:tcPr>
                </a:tc>
                <a:tc hMerge="1">
                  <a:txBody>
                    <a:bodyPr/>
                    <a:lstStyle/>
                    <a:p>
                      <a:pPr algn="ctr"/>
                      <a:endParaRPr lang="en-US" sz="2400" b="1" dirty="0">
                        <a:latin typeface="Girl Scout Display Light" panose="02020003000000000000" pitchFamily="18" charset="0"/>
                      </a:endParaRPr>
                    </a:p>
                  </a:txBody>
                  <a:tcPr anchor="ctr">
                    <a:solidFill>
                      <a:srgbClr val="FD329E"/>
                    </a:solidFill>
                  </a:tcPr>
                </a:tc>
                <a:tc hMerge="1">
                  <a:txBody>
                    <a:bodyPr/>
                    <a:lstStyle/>
                    <a:p>
                      <a:pPr algn="ctr"/>
                      <a:endParaRPr lang="en-US" sz="2400" b="1" dirty="0">
                        <a:latin typeface="Girl Scout Display Light" panose="02020003000000000000" pitchFamily="18" charset="0"/>
                      </a:endParaRPr>
                    </a:p>
                  </a:txBody>
                  <a:tcPr anchor="ctr">
                    <a:solidFill>
                      <a:srgbClr val="FD329E"/>
                    </a:solidFill>
                  </a:tcPr>
                </a:tc>
                <a:tc hMerge="1">
                  <a:txBody>
                    <a:bodyPr/>
                    <a:lstStyle/>
                    <a:p>
                      <a:pPr algn="ctr"/>
                      <a:endParaRPr lang="en-US" sz="2400" b="1" dirty="0">
                        <a:latin typeface="Girl Scout Display Light" panose="02020003000000000000" pitchFamily="18" charset="0"/>
                      </a:endParaRPr>
                    </a:p>
                  </a:txBody>
                  <a:tcPr anchor="ctr">
                    <a:solidFill>
                      <a:srgbClr val="FD329E"/>
                    </a:solidFill>
                  </a:tcPr>
                </a:tc>
                <a:tc hMerge="1">
                  <a:txBody>
                    <a:bodyPr/>
                    <a:lstStyle/>
                    <a:p>
                      <a:pPr algn="ctr"/>
                      <a:endParaRPr lang="en-US" sz="2400" b="1" dirty="0">
                        <a:latin typeface="Girl Scout Display Light" panose="02020003000000000000" pitchFamily="18" charset="0"/>
                      </a:endParaRPr>
                    </a:p>
                  </a:txBody>
                  <a:tcPr anchor="ctr">
                    <a:solidFill>
                      <a:srgbClr val="FD329E"/>
                    </a:solidFill>
                  </a:tcPr>
                </a:tc>
                <a:extLst>
                  <a:ext uri="{0D108BD9-81ED-4DB2-BD59-A6C34878D82A}">
                    <a16:rowId xmlns:a16="http://schemas.microsoft.com/office/drawing/2014/main" val="3610648734"/>
                  </a:ext>
                </a:extLst>
              </a:tr>
              <a:tr h="425229">
                <a:tc>
                  <a:txBody>
                    <a:bodyPr/>
                    <a:lstStyle/>
                    <a:p>
                      <a:endParaRPr lang="en-US" sz="1800" dirty="0"/>
                    </a:p>
                  </a:txBody>
                  <a:tcPr anchor="ctr">
                    <a:solidFill>
                      <a:srgbClr val="F7ABD6"/>
                    </a:solidFill>
                  </a:tcPr>
                </a:tc>
                <a:tc>
                  <a:txBody>
                    <a:bodyPr/>
                    <a:lstStyle/>
                    <a:p>
                      <a:pPr algn="ctr"/>
                      <a:r>
                        <a:rPr lang="en-US" sz="1800" dirty="0">
                          <a:latin typeface="Girl Scout Display Light" panose="02020003000000000000" pitchFamily="18" charset="0"/>
                        </a:rPr>
                        <a:t>1 to 12</a:t>
                      </a:r>
                    </a:p>
                  </a:txBody>
                  <a:tcPr anchor="ctr">
                    <a:solidFill>
                      <a:srgbClr val="F7ABD6"/>
                    </a:solidFill>
                  </a:tcPr>
                </a:tc>
                <a:tc>
                  <a:txBody>
                    <a:bodyPr/>
                    <a:lstStyle/>
                    <a:p>
                      <a:pPr algn="ctr"/>
                      <a:r>
                        <a:rPr lang="en-US" sz="1800" dirty="0">
                          <a:latin typeface="Girl Scout Display Light" panose="02020003000000000000" pitchFamily="18" charset="0"/>
                        </a:rPr>
                        <a:t>13 to 24</a:t>
                      </a:r>
                    </a:p>
                  </a:txBody>
                  <a:tcPr anchor="ctr">
                    <a:solidFill>
                      <a:srgbClr val="F7ABD6"/>
                    </a:solidFill>
                  </a:tcPr>
                </a:tc>
                <a:tc>
                  <a:txBody>
                    <a:bodyPr/>
                    <a:lstStyle/>
                    <a:p>
                      <a:pPr algn="ctr"/>
                      <a:r>
                        <a:rPr lang="en-US" sz="1800" dirty="0">
                          <a:latin typeface="Girl Scout Display Light" panose="02020003000000000000" pitchFamily="18" charset="0"/>
                        </a:rPr>
                        <a:t>25 to 36</a:t>
                      </a:r>
                    </a:p>
                  </a:txBody>
                  <a:tcPr anchor="ctr">
                    <a:solidFill>
                      <a:srgbClr val="F7ABD6"/>
                    </a:solidFill>
                  </a:tcPr>
                </a:tc>
                <a:tc>
                  <a:txBody>
                    <a:bodyPr/>
                    <a:lstStyle/>
                    <a:p>
                      <a:pPr algn="ctr"/>
                      <a:r>
                        <a:rPr lang="en-US" sz="1800" dirty="0">
                          <a:latin typeface="Girl Scout Display Light" panose="02020003000000000000" pitchFamily="18" charset="0"/>
                        </a:rPr>
                        <a:t>37 to 48</a:t>
                      </a:r>
                    </a:p>
                  </a:txBody>
                  <a:tcPr anchor="ctr">
                    <a:solidFill>
                      <a:srgbClr val="F7ABD6"/>
                    </a:solidFill>
                  </a:tcPr>
                </a:tc>
                <a:tc>
                  <a:txBody>
                    <a:bodyPr/>
                    <a:lstStyle/>
                    <a:p>
                      <a:pPr algn="ctr"/>
                      <a:r>
                        <a:rPr lang="en-US" sz="1800" dirty="0">
                          <a:latin typeface="Girl Scout Display Light" panose="02020003000000000000" pitchFamily="18" charset="0"/>
                        </a:rPr>
                        <a:t>49 to 60</a:t>
                      </a:r>
                    </a:p>
                  </a:txBody>
                  <a:tcPr anchor="ctr">
                    <a:solidFill>
                      <a:srgbClr val="F7ABD6"/>
                    </a:solidFill>
                  </a:tcPr>
                </a:tc>
                <a:tc>
                  <a:txBody>
                    <a:bodyPr/>
                    <a:lstStyle/>
                    <a:p>
                      <a:pPr algn="ctr"/>
                      <a:r>
                        <a:rPr lang="en-US" sz="1800" dirty="0">
                          <a:latin typeface="Girl Scout Display Light" panose="02020003000000000000" pitchFamily="18" charset="0"/>
                        </a:rPr>
                        <a:t>61+</a:t>
                      </a:r>
                    </a:p>
                  </a:txBody>
                  <a:tcPr anchor="ctr">
                    <a:solidFill>
                      <a:srgbClr val="F7ABD6"/>
                    </a:solidFill>
                  </a:tcPr>
                </a:tc>
                <a:extLst>
                  <a:ext uri="{0D108BD9-81ED-4DB2-BD59-A6C34878D82A}">
                    <a16:rowId xmlns:a16="http://schemas.microsoft.com/office/drawing/2014/main" val="3972939931"/>
                  </a:ext>
                </a:extLst>
              </a:tr>
              <a:tr h="457280">
                <a:tc>
                  <a:txBody>
                    <a:bodyPr/>
                    <a:lstStyle/>
                    <a:p>
                      <a:pPr algn="ctr"/>
                      <a:r>
                        <a:rPr lang="en-US" sz="1800" dirty="0">
                          <a:latin typeface="Girl Scout Display Light" panose="02020003000000000000" pitchFamily="18" charset="0"/>
                        </a:rPr>
                        <a:t>Round 1</a:t>
                      </a:r>
                    </a:p>
                  </a:txBody>
                  <a:tcPr anchor="ctr">
                    <a:solidFill>
                      <a:srgbClr val="F8D4FC"/>
                    </a:solidFill>
                  </a:tcPr>
                </a:tc>
                <a:tc>
                  <a:txBody>
                    <a:bodyPr/>
                    <a:lstStyle/>
                    <a:p>
                      <a:pPr algn="ctr"/>
                      <a:r>
                        <a:rPr lang="en-US" sz="1800" dirty="0">
                          <a:latin typeface="Girl Scout Display Light" panose="02020003000000000000" pitchFamily="18" charset="0"/>
                        </a:rPr>
                        <a:t>3</a:t>
                      </a:r>
                    </a:p>
                  </a:txBody>
                  <a:tcPr anchor="ctr">
                    <a:solidFill>
                      <a:srgbClr val="F8D4FC"/>
                    </a:solidFill>
                  </a:tcPr>
                </a:tc>
                <a:tc>
                  <a:txBody>
                    <a:bodyPr/>
                    <a:lstStyle/>
                    <a:p>
                      <a:pPr algn="ctr"/>
                      <a:r>
                        <a:rPr lang="en-US" sz="1800" dirty="0">
                          <a:latin typeface="Girl Scout Display Light" panose="02020003000000000000" pitchFamily="18" charset="0"/>
                        </a:rPr>
                        <a:t>6</a:t>
                      </a:r>
                    </a:p>
                  </a:txBody>
                  <a:tcPr anchor="ctr">
                    <a:solidFill>
                      <a:srgbClr val="F8D4FC"/>
                    </a:solidFill>
                  </a:tcPr>
                </a:tc>
                <a:tc>
                  <a:txBody>
                    <a:bodyPr/>
                    <a:lstStyle/>
                    <a:p>
                      <a:pPr algn="ctr"/>
                      <a:r>
                        <a:rPr lang="en-US" sz="1800" dirty="0">
                          <a:latin typeface="Girl Scout Display Light" panose="02020003000000000000" pitchFamily="18" charset="0"/>
                        </a:rPr>
                        <a:t>9</a:t>
                      </a:r>
                    </a:p>
                  </a:txBody>
                  <a:tcPr anchor="ctr">
                    <a:solidFill>
                      <a:srgbClr val="F8D4FC"/>
                    </a:solidFill>
                  </a:tcPr>
                </a:tc>
                <a:tc>
                  <a:txBody>
                    <a:bodyPr/>
                    <a:lstStyle/>
                    <a:p>
                      <a:pPr algn="ctr"/>
                      <a:r>
                        <a:rPr lang="en-US" sz="1800" dirty="0">
                          <a:latin typeface="Girl Scout Display Light" panose="02020003000000000000" pitchFamily="18" charset="0"/>
                        </a:rPr>
                        <a:t>12</a:t>
                      </a:r>
                    </a:p>
                  </a:txBody>
                  <a:tcPr anchor="ctr">
                    <a:solidFill>
                      <a:srgbClr val="F8D4FC"/>
                    </a:solidFill>
                  </a:tcPr>
                </a:tc>
                <a:tc>
                  <a:txBody>
                    <a:bodyPr/>
                    <a:lstStyle/>
                    <a:p>
                      <a:pPr algn="ctr"/>
                      <a:r>
                        <a:rPr lang="en-US" sz="1800" dirty="0">
                          <a:latin typeface="Girl Scout Display Light" panose="02020003000000000000" pitchFamily="18" charset="0"/>
                        </a:rPr>
                        <a:t>15</a:t>
                      </a:r>
                    </a:p>
                  </a:txBody>
                  <a:tcPr anchor="ctr">
                    <a:solidFill>
                      <a:srgbClr val="F8D4FC"/>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800" dirty="0">
                          <a:latin typeface="Girl Scout Display Light" panose="02020003000000000000" pitchFamily="18" charset="0"/>
                        </a:rPr>
                        <a:t>18</a:t>
                      </a:r>
                    </a:p>
                  </a:txBody>
                  <a:tcPr anchor="ctr">
                    <a:solidFill>
                      <a:srgbClr val="F8D4FC"/>
                    </a:solidFill>
                  </a:tcPr>
                </a:tc>
                <a:extLst>
                  <a:ext uri="{0D108BD9-81ED-4DB2-BD59-A6C34878D82A}">
                    <a16:rowId xmlns:a16="http://schemas.microsoft.com/office/drawing/2014/main" val="1372853809"/>
                  </a:ext>
                </a:extLst>
              </a:tr>
              <a:tr h="390830">
                <a:tc>
                  <a:txBody>
                    <a:bodyPr/>
                    <a:lstStyle/>
                    <a:p>
                      <a:pPr algn="ctr"/>
                      <a:r>
                        <a:rPr lang="en-US" sz="1800" dirty="0">
                          <a:latin typeface="Girl Scout Display Light" panose="02020003000000000000" pitchFamily="18" charset="0"/>
                        </a:rPr>
                        <a:t>Round 2</a:t>
                      </a:r>
                    </a:p>
                  </a:txBody>
                  <a:tcPr anchor="ctr">
                    <a:solidFill>
                      <a:srgbClr val="F7ABD6"/>
                    </a:solidFill>
                  </a:tcPr>
                </a:tc>
                <a:tc>
                  <a:txBody>
                    <a:bodyPr/>
                    <a:lstStyle/>
                    <a:p>
                      <a:pPr algn="ctr"/>
                      <a:r>
                        <a:rPr lang="en-US" sz="1800" dirty="0">
                          <a:latin typeface="Girl Scout Display Light" panose="02020003000000000000" pitchFamily="18" charset="0"/>
                        </a:rPr>
                        <a:t>6</a:t>
                      </a:r>
                    </a:p>
                  </a:txBody>
                  <a:tcPr anchor="ctr">
                    <a:solidFill>
                      <a:srgbClr val="F7ABD6"/>
                    </a:solidFill>
                  </a:tcPr>
                </a:tc>
                <a:tc>
                  <a:txBody>
                    <a:bodyPr/>
                    <a:lstStyle/>
                    <a:p>
                      <a:pPr algn="ctr"/>
                      <a:r>
                        <a:rPr lang="en-US" sz="1800" dirty="0">
                          <a:latin typeface="Girl Scout Display Light" panose="02020003000000000000" pitchFamily="18" charset="0"/>
                        </a:rPr>
                        <a:t>12</a:t>
                      </a:r>
                    </a:p>
                  </a:txBody>
                  <a:tcPr anchor="ctr">
                    <a:solidFill>
                      <a:srgbClr val="F7ABD6"/>
                    </a:solidFill>
                  </a:tcPr>
                </a:tc>
                <a:tc>
                  <a:txBody>
                    <a:bodyPr/>
                    <a:lstStyle/>
                    <a:p>
                      <a:pPr algn="ctr"/>
                      <a:r>
                        <a:rPr lang="en-US" sz="1800" dirty="0">
                          <a:latin typeface="Girl Scout Display Light" panose="02020003000000000000" pitchFamily="18" charset="0"/>
                        </a:rPr>
                        <a:t>18</a:t>
                      </a:r>
                    </a:p>
                  </a:txBody>
                  <a:tcPr anchor="ctr">
                    <a:solidFill>
                      <a:srgbClr val="F7ABD6"/>
                    </a:solidFill>
                  </a:tcPr>
                </a:tc>
                <a:tc>
                  <a:txBody>
                    <a:bodyPr/>
                    <a:lstStyle/>
                    <a:p>
                      <a:pPr algn="ctr"/>
                      <a:r>
                        <a:rPr lang="en-US" sz="1800" dirty="0">
                          <a:latin typeface="Girl Scout Display Light" panose="02020003000000000000" pitchFamily="18" charset="0"/>
                        </a:rPr>
                        <a:t>24</a:t>
                      </a:r>
                    </a:p>
                  </a:txBody>
                  <a:tcPr anchor="ctr">
                    <a:solidFill>
                      <a:srgbClr val="F7ABD6"/>
                    </a:solidFill>
                  </a:tcPr>
                </a:tc>
                <a:tc>
                  <a:txBody>
                    <a:bodyPr/>
                    <a:lstStyle/>
                    <a:p>
                      <a:pPr algn="ctr"/>
                      <a:r>
                        <a:rPr lang="en-US" sz="1800" dirty="0">
                          <a:latin typeface="Girl Scout Display Light" panose="02020003000000000000" pitchFamily="18" charset="0"/>
                        </a:rPr>
                        <a:t>30</a:t>
                      </a:r>
                    </a:p>
                  </a:txBody>
                  <a:tcPr anchor="ctr">
                    <a:solidFill>
                      <a:srgbClr val="F7ABD6"/>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800" dirty="0">
                          <a:latin typeface="Girl Scout Display Light" panose="02020003000000000000" pitchFamily="18" charset="0"/>
                        </a:rPr>
                        <a:t>36</a:t>
                      </a:r>
                    </a:p>
                  </a:txBody>
                  <a:tcPr anchor="ctr">
                    <a:solidFill>
                      <a:srgbClr val="F7ABD6"/>
                    </a:solidFill>
                  </a:tcPr>
                </a:tc>
                <a:extLst>
                  <a:ext uri="{0D108BD9-81ED-4DB2-BD59-A6C34878D82A}">
                    <a16:rowId xmlns:a16="http://schemas.microsoft.com/office/drawing/2014/main" val="257729107"/>
                  </a:ext>
                </a:extLst>
              </a:tr>
              <a:tr h="372304">
                <a:tc>
                  <a:txBody>
                    <a:bodyPr/>
                    <a:lstStyle/>
                    <a:p>
                      <a:pPr algn="ctr"/>
                      <a:r>
                        <a:rPr lang="en-US" sz="1800" dirty="0">
                          <a:latin typeface="Girl Scout Display Light" panose="02020003000000000000" pitchFamily="18" charset="0"/>
                        </a:rPr>
                        <a:t>Round3</a:t>
                      </a:r>
                    </a:p>
                  </a:txBody>
                  <a:tcPr anchor="ctr">
                    <a:solidFill>
                      <a:srgbClr val="F8D4FC"/>
                    </a:solidFill>
                  </a:tcPr>
                </a:tc>
                <a:tc gridSpan="6">
                  <a:txBody>
                    <a:bodyPr/>
                    <a:lstStyle/>
                    <a:p>
                      <a:pPr algn="ctr"/>
                      <a:r>
                        <a:rPr lang="en-US" sz="1800" dirty="0">
                          <a:latin typeface="Girl Scout Display Light" panose="02020003000000000000" pitchFamily="18" charset="0"/>
                        </a:rPr>
                        <a:t>Unlimited # of booth picks</a:t>
                      </a:r>
                    </a:p>
                  </a:txBody>
                  <a:tcPr anchor="ctr">
                    <a:solidFill>
                      <a:srgbClr val="F8D4FC"/>
                    </a:solidFill>
                  </a:tcPr>
                </a:tc>
                <a:tc hMerge="1">
                  <a:txBody>
                    <a:bodyPr/>
                    <a:lstStyle/>
                    <a:p>
                      <a:pPr algn="ctr"/>
                      <a:endParaRPr lang="en-US" sz="2800" dirty="0">
                        <a:latin typeface="Girl Scout Display Light" panose="02020003000000000000" pitchFamily="18" charset="0"/>
                      </a:endParaRPr>
                    </a:p>
                  </a:txBody>
                  <a:tcPr anchor="ctr">
                    <a:solidFill>
                      <a:srgbClr val="F8D4FC"/>
                    </a:solidFill>
                  </a:tcPr>
                </a:tc>
                <a:tc hMerge="1">
                  <a:txBody>
                    <a:bodyPr/>
                    <a:lstStyle/>
                    <a:p>
                      <a:pPr algn="ctr"/>
                      <a:endParaRPr lang="en-US" sz="2800" dirty="0">
                        <a:latin typeface="Girl Scout Display Light" panose="02020003000000000000" pitchFamily="18" charset="0"/>
                      </a:endParaRPr>
                    </a:p>
                  </a:txBody>
                  <a:tcPr anchor="ctr">
                    <a:solidFill>
                      <a:srgbClr val="F8D4FC"/>
                    </a:solidFill>
                  </a:tcPr>
                </a:tc>
                <a:tc hMerge="1">
                  <a:txBody>
                    <a:bodyPr/>
                    <a:lstStyle/>
                    <a:p>
                      <a:pPr algn="ctr"/>
                      <a:endParaRPr lang="en-US" sz="2800" dirty="0">
                        <a:latin typeface="Girl Scout Display Light" panose="02020003000000000000" pitchFamily="18" charset="0"/>
                      </a:endParaRPr>
                    </a:p>
                  </a:txBody>
                  <a:tcPr anchor="ctr">
                    <a:solidFill>
                      <a:srgbClr val="F8D4FC"/>
                    </a:solidFill>
                  </a:tcPr>
                </a:tc>
                <a:tc hMerge="1">
                  <a:txBody>
                    <a:bodyPr/>
                    <a:lstStyle/>
                    <a:p>
                      <a:pPr algn="ctr"/>
                      <a:endParaRPr lang="en-US" sz="2800" dirty="0">
                        <a:latin typeface="Girl Scout Display Light" panose="02020003000000000000" pitchFamily="18" charset="0"/>
                      </a:endParaRPr>
                    </a:p>
                  </a:txBody>
                  <a:tcPr anchor="ctr">
                    <a:solidFill>
                      <a:srgbClr val="F8D4FC"/>
                    </a:solidFill>
                  </a:tcPr>
                </a:tc>
                <a:tc hMerge="1">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lang="en-US" sz="2800" dirty="0">
                        <a:latin typeface="Girl Scout Display Light" panose="02020003000000000000" pitchFamily="18" charset="0"/>
                      </a:endParaRPr>
                    </a:p>
                  </a:txBody>
                  <a:tcPr anchor="ctr">
                    <a:solidFill>
                      <a:srgbClr val="F8D4FC"/>
                    </a:solidFill>
                  </a:tcPr>
                </a:tc>
                <a:extLst>
                  <a:ext uri="{0D108BD9-81ED-4DB2-BD59-A6C34878D82A}">
                    <a16:rowId xmlns:a16="http://schemas.microsoft.com/office/drawing/2014/main" val="3707783630"/>
                  </a:ext>
                </a:extLst>
              </a:tr>
            </a:tbl>
          </a:graphicData>
        </a:graphic>
      </p:graphicFrame>
      <p:sp>
        <p:nvSpPr>
          <p:cNvPr id="10" name="Text Placeholder 2">
            <a:extLst>
              <a:ext uri="{FF2B5EF4-FFF2-40B4-BE49-F238E27FC236}">
                <a16:creationId xmlns:a16="http://schemas.microsoft.com/office/drawing/2014/main" id="{50A4CF64-9B92-4301-97A5-E2F021DADAB3}"/>
              </a:ext>
            </a:extLst>
          </p:cNvPr>
          <p:cNvSpPr txBox="1">
            <a:spLocks/>
          </p:cNvSpPr>
          <p:nvPr/>
        </p:nvSpPr>
        <p:spPr>
          <a:xfrm>
            <a:off x="-128642" y="3271494"/>
            <a:ext cx="12192000" cy="736600"/>
          </a:xfrm>
          <a:prstGeom prst="rect">
            <a:avLst/>
          </a:prstGeom>
        </p:spPr>
        <p:txBody>
          <a:bodyPr vert="horz" lIns="91440" tIns="45720" rIns="9144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b="0" i="0" kern="1200">
                <a:solidFill>
                  <a:schemeClr val="tx1"/>
                </a:solidFill>
                <a:latin typeface="Girl Scout Text Book" panose="02020003000000000000" pitchFamily="18" charset="0"/>
                <a:ea typeface="+mn-ea"/>
                <a:cs typeface="+mn-cs"/>
              </a:defRPr>
            </a:lvl1pPr>
            <a:lvl2pPr marL="685766" indent="-228589" algn="ctr" defTabSz="914354" rtl="0" eaLnBrk="1" latinLnBrk="0" hangingPunct="1">
              <a:lnSpc>
                <a:spcPct val="90000"/>
              </a:lnSpc>
              <a:spcBef>
                <a:spcPts val="500"/>
              </a:spcBef>
              <a:buFont typeface="Arial" panose="020B0604020202020204" pitchFamily="34" charset="0"/>
              <a:buChar char="•"/>
              <a:defRPr sz="2400" b="0" i="0" kern="1200">
                <a:solidFill>
                  <a:schemeClr val="tx1"/>
                </a:solidFill>
                <a:latin typeface="Girl Scout Text Book" panose="02020003000000000000" pitchFamily="18" charset="0"/>
                <a:ea typeface="+mn-ea"/>
                <a:cs typeface="+mn-cs"/>
              </a:defRPr>
            </a:lvl2pPr>
            <a:lvl3pPr marL="1142942" indent="-228589" algn="ctr" defTabSz="914354" rtl="0" eaLnBrk="1" latinLnBrk="0" hangingPunct="1">
              <a:lnSpc>
                <a:spcPct val="90000"/>
              </a:lnSpc>
              <a:spcBef>
                <a:spcPts val="500"/>
              </a:spcBef>
              <a:buFont typeface="Arial" panose="020B0604020202020204" pitchFamily="34" charset="0"/>
              <a:buChar char="•"/>
              <a:defRPr sz="2400" b="0" i="0" kern="1200">
                <a:solidFill>
                  <a:schemeClr val="tx1"/>
                </a:solidFill>
                <a:latin typeface="Girl Scout Text Book" panose="02020003000000000000" pitchFamily="18" charset="0"/>
                <a:ea typeface="+mn-ea"/>
                <a:cs typeface="+mn-cs"/>
              </a:defRPr>
            </a:lvl3pPr>
            <a:lvl4pPr marL="1600120" indent="-228589" algn="ctr" defTabSz="914354" rtl="0" eaLnBrk="1" latinLnBrk="0" hangingPunct="1">
              <a:lnSpc>
                <a:spcPct val="90000"/>
              </a:lnSpc>
              <a:spcBef>
                <a:spcPts val="500"/>
              </a:spcBef>
              <a:buFont typeface="Arial" panose="020B0604020202020204" pitchFamily="34" charset="0"/>
              <a:buChar char="•"/>
              <a:defRPr sz="2400" b="0" i="0" kern="1200">
                <a:solidFill>
                  <a:schemeClr val="tx1"/>
                </a:solidFill>
                <a:latin typeface="Girl Scout Text Book" panose="02020003000000000000" pitchFamily="18" charset="0"/>
                <a:ea typeface="+mn-ea"/>
                <a:cs typeface="+mn-cs"/>
              </a:defRPr>
            </a:lvl4pPr>
            <a:lvl5pPr marL="2057298" indent="-228589" algn="ctr" defTabSz="914354" rtl="0" eaLnBrk="1" latinLnBrk="0" hangingPunct="1">
              <a:lnSpc>
                <a:spcPct val="90000"/>
              </a:lnSpc>
              <a:spcBef>
                <a:spcPts val="500"/>
              </a:spcBef>
              <a:buFont typeface="Arial" panose="020B0604020202020204" pitchFamily="34" charset="0"/>
              <a:buChar char="•"/>
              <a:defRPr sz="2400" b="0" i="0" kern="1200">
                <a:solidFill>
                  <a:schemeClr val="tx1"/>
                </a:solidFill>
                <a:latin typeface="Girl Scout Text Book" panose="02020003000000000000" pitchFamily="18" charset="0"/>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000000"/>
                </a:solidFill>
                <a:effectLst/>
                <a:uLnTx/>
                <a:uFillTx/>
                <a:latin typeface="Girl Scout Text Medium" panose="02020003000000000000" pitchFamily="18" charset="0"/>
                <a:ea typeface="+mn-ea"/>
                <a:cs typeface="+mn-cs"/>
              </a:rPr>
              <a:t>Booth Picks Per Round on Participating Girl Scouts in Troop</a:t>
            </a:r>
          </a:p>
        </p:txBody>
      </p:sp>
      <p:sp>
        <p:nvSpPr>
          <p:cNvPr id="11" name="Rectangle: Rounded Corners 10">
            <a:extLst>
              <a:ext uri="{FF2B5EF4-FFF2-40B4-BE49-F238E27FC236}">
                <a16:creationId xmlns:a16="http://schemas.microsoft.com/office/drawing/2014/main" id="{BCE081D7-270D-468B-BFF5-CB7EF8486D00}"/>
              </a:ext>
            </a:extLst>
          </p:cNvPr>
          <p:cNvSpPr/>
          <p:nvPr/>
        </p:nvSpPr>
        <p:spPr>
          <a:xfrm>
            <a:off x="10520219" y="1896165"/>
            <a:ext cx="1543140" cy="1636651"/>
          </a:xfrm>
          <a:prstGeom prst="roundRect">
            <a:avLst>
              <a:gd name="adj" fmla="val 10000"/>
            </a:avLst>
          </a:prstGeom>
          <a:blipFill>
            <a:blip r:embed="rId4">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EFFFF">
                  <a:hueOff val="0"/>
                  <a:satOff val="0"/>
                  <a:lumOff val="0"/>
                  <a:alphaOff val="0"/>
                </a:srgbClr>
              </a:solidFill>
              <a:effectLst/>
              <a:uLnTx/>
              <a:uFillTx/>
              <a:latin typeface="Georgia" panose="02040502050405020303"/>
              <a:ea typeface="+mn-ea"/>
              <a:cs typeface="+mn-cs"/>
            </a:endParaRPr>
          </a:p>
        </p:txBody>
      </p:sp>
    </p:spTree>
    <p:custDataLst>
      <p:tags r:id="rId1"/>
    </p:custDataLst>
    <p:extLst>
      <p:ext uri="{BB962C8B-B14F-4D97-AF65-F5344CB8AC3E}">
        <p14:creationId xmlns:p14="http://schemas.microsoft.com/office/powerpoint/2010/main" val="63687599"/>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5DD2F1FD-88BE-40FF-AA87-F632D9CABCA3}"/>
              </a:ext>
            </a:extLst>
          </p:cNvPr>
          <p:cNvSpPr>
            <a:spLocks noGrp="1"/>
          </p:cNvSpPr>
          <p:nvPr>
            <p:ph type="body" sz="quarter" idx="20"/>
          </p:nvPr>
        </p:nvSpPr>
        <p:spPr/>
        <p:txBody>
          <a:bodyPr/>
          <a:lstStyle/>
          <a:p>
            <a:pPr lvl="0"/>
            <a:r>
              <a:rPr lang="en-US" sz="1400" dirty="0"/>
              <a:t>Booths | ilovecookies.org | Initial Order | Delivery</a:t>
            </a:r>
          </a:p>
        </p:txBody>
      </p:sp>
      <p:sp>
        <p:nvSpPr>
          <p:cNvPr id="3" name="Footer Placeholder 2">
            <a:extLst>
              <a:ext uri="{FF2B5EF4-FFF2-40B4-BE49-F238E27FC236}">
                <a16:creationId xmlns:a16="http://schemas.microsoft.com/office/drawing/2014/main" id="{7E87852A-FF17-46A0-BB43-30589ABD2433}"/>
              </a:ext>
            </a:extLst>
          </p:cNvPr>
          <p:cNvSpPr>
            <a:spLocks noGrp="1"/>
          </p:cNvSpPr>
          <p:nvPr>
            <p:ph type="ftr" sz="quarter" idx="3"/>
          </p:nvPr>
        </p:nvSpPr>
        <p:spPr/>
        <p:txBody>
          <a:bodyPr/>
          <a:lstStyle/>
          <a:p>
            <a:r>
              <a:rPr lang="en-US"/>
              <a:t>©2022 Girl Scouts of the USA. All Rights Reserved.  Not for public distribution.</a:t>
            </a:r>
            <a:endParaRPr lang="en-US" dirty="0"/>
          </a:p>
        </p:txBody>
      </p:sp>
      <p:pic>
        <p:nvPicPr>
          <p:cNvPr id="4" name="Picture Placeholder 13">
            <a:extLst>
              <a:ext uri="{FF2B5EF4-FFF2-40B4-BE49-F238E27FC236}">
                <a16:creationId xmlns:a16="http://schemas.microsoft.com/office/drawing/2014/main" id="{5563BDF5-A829-4834-9DC4-C0C6BBF519D3}"/>
              </a:ext>
            </a:extLst>
          </p:cNvPr>
          <p:cNvPicPr>
            <a:picLocks noChangeAspect="1"/>
          </p:cNvPicPr>
          <p:nvPr/>
        </p:nvPicPr>
        <p:blipFill>
          <a:blip r:embed="rId3">
            <a:extLst>
              <a:ext uri="{28A0092B-C50C-407E-A947-70E740481C1C}">
                <a14:useLocalDpi xmlns:a14="http://schemas.microsoft.com/office/drawing/2010/main" val="0"/>
              </a:ext>
            </a:extLst>
          </a:blip>
          <a:srcRect l="21433" r="21433"/>
          <a:stretch>
            <a:fillRect/>
          </a:stretch>
        </p:blipFill>
        <p:spPr>
          <a:xfrm>
            <a:off x="228599" y="883042"/>
            <a:ext cx="4812857" cy="5458155"/>
          </a:xfrm>
          <a:custGeom>
            <a:avLst/>
            <a:gdLst>
              <a:gd name="connsiteX0" fmla="*/ 531103 w 5616391"/>
              <a:gd name="connsiteY0" fmla="*/ 0 h 6369424"/>
              <a:gd name="connsiteX1" fmla="*/ 1799667 w 5616391"/>
              <a:gd name="connsiteY1" fmla="*/ 0 h 6369424"/>
              <a:gd name="connsiteX2" fmla="*/ 2176183 w 5616391"/>
              <a:gd name="connsiteY2" fmla="*/ 0 h 6369424"/>
              <a:gd name="connsiteX3" fmla="*/ 3440209 w 5616391"/>
              <a:gd name="connsiteY3" fmla="*/ 0 h 6369424"/>
              <a:gd name="connsiteX4" fmla="*/ 5085288 w 5616391"/>
              <a:gd name="connsiteY4" fmla="*/ 0 h 6369424"/>
              <a:gd name="connsiteX5" fmla="*/ 5113207 w 5616391"/>
              <a:gd name="connsiteY5" fmla="*/ 27978 h 6369424"/>
              <a:gd name="connsiteX6" fmla="*/ 5588414 w 5616391"/>
              <a:gd name="connsiteY6" fmla="*/ 503185 h 6369424"/>
              <a:gd name="connsiteX7" fmla="*/ 5616391 w 5616391"/>
              <a:gd name="connsiteY7" fmla="*/ 531103 h 6369424"/>
              <a:gd name="connsiteX8" fmla="*/ 5616391 w 5616391"/>
              <a:gd name="connsiteY8" fmla="*/ 5838321 h 6369424"/>
              <a:gd name="connsiteX9" fmla="*/ 5588414 w 5616391"/>
              <a:gd name="connsiteY9" fmla="*/ 5866240 h 6369424"/>
              <a:gd name="connsiteX10" fmla="*/ 5113207 w 5616391"/>
              <a:gd name="connsiteY10" fmla="*/ 6341447 h 6369424"/>
              <a:gd name="connsiteX11" fmla="*/ 5085288 w 5616391"/>
              <a:gd name="connsiteY11" fmla="*/ 6369424 h 6369424"/>
              <a:gd name="connsiteX12" fmla="*/ 3816726 w 5616391"/>
              <a:gd name="connsiteY12" fmla="*/ 6369424 h 6369424"/>
              <a:gd name="connsiteX13" fmla="*/ 3440209 w 5616391"/>
              <a:gd name="connsiteY13" fmla="*/ 6369424 h 6369424"/>
              <a:gd name="connsiteX14" fmla="*/ 2176183 w 5616391"/>
              <a:gd name="connsiteY14" fmla="*/ 6369424 h 6369424"/>
              <a:gd name="connsiteX15" fmla="*/ 1799667 w 5616391"/>
              <a:gd name="connsiteY15" fmla="*/ 6369424 h 6369424"/>
              <a:gd name="connsiteX16" fmla="*/ 531103 w 5616391"/>
              <a:gd name="connsiteY16" fmla="*/ 6369424 h 6369424"/>
              <a:gd name="connsiteX17" fmla="*/ 503185 w 5616391"/>
              <a:gd name="connsiteY17" fmla="*/ 6341447 h 6369424"/>
              <a:gd name="connsiteX18" fmla="*/ 27978 w 5616391"/>
              <a:gd name="connsiteY18" fmla="*/ 5866240 h 6369424"/>
              <a:gd name="connsiteX19" fmla="*/ 0 w 5616391"/>
              <a:gd name="connsiteY19" fmla="*/ 5838321 h 6369424"/>
              <a:gd name="connsiteX20" fmla="*/ 0 w 5616391"/>
              <a:gd name="connsiteY20" fmla="*/ 531103 h 6369424"/>
              <a:gd name="connsiteX21" fmla="*/ 27978 w 5616391"/>
              <a:gd name="connsiteY21" fmla="*/ 503185 h 6369424"/>
              <a:gd name="connsiteX22" fmla="*/ 503185 w 5616391"/>
              <a:gd name="connsiteY22" fmla="*/ 27978 h 6369424"/>
              <a:gd name="connsiteX23" fmla="*/ 531103 w 5616391"/>
              <a:gd name="connsiteY23" fmla="*/ 0 h 63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16391" h="6369424">
                <a:moveTo>
                  <a:pt x="531103" y="0"/>
                </a:moveTo>
                <a:lnTo>
                  <a:pt x="1799667" y="0"/>
                </a:lnTo>
                <a:lnTo>
                  <a:pt x="2176183" y="0"/>
                </a:lnTo>
                <a:lnTo>
                  <a:pt x="3440209" y="0"/>
                </a:lnTo>
                <a:lnTo>
                  <a:pt x="5085288" y="0"/>
                </a:lnTo>
                <a:cubicBezTo>
                  <a:pt x="5100634" y="225"/>
                  <a:pt x="5113015" y="12629"/>
                  <a:pt x="5113207" y="27978"/>
                </a:cubicBezTo>
                <a:cubicBezTo>
                  <a:pt x="5127773" y="284151"/>
                  <a:pt x="5332267" y="488617"/>
                  <a:pt x="5588414" y="503185"/>
                </a:cubicBezTo>
                <a:cubicBezTo>
                  <a:pt x="5603712" y="503530"/>
                  <a:pt x="5616034" y="515820"/>
                  <a:pt x="5616391" y="531103"/>
                </a:cubicBezTo>
                <a:lnTo>
                  <a:pt x="5616391" y="5838321"/>
                </a:lnTo>
                <a:cubicBezTo>
                  <a:pt x="5616153" y="5853667"/>
                  <a:pt x="5603771" y="5866049"/>
                  <a:pt x="5588414" y="5866240"/>
                </a:cubicBezTo>
                <a:cubicBezTo>
                  <a:pt x="5332267" y="5880806"/>
                  <a:pt x="5127773" y="6085301"/>
                  <a:pt x="5113207" y="6341447"/>
                </a:cubicBezTo>
                <a:cubicBezTo>
                  <a:pt x="5112861" y="6356745"/>
                  <a:pt x="5100569" y="6369067"/>
                  <a:pt x="5085288" y="6369424"/>
                </a:cubicBezTo>
                <a:lnTo>
                  <a:pt x="3816726" y="6369424"/>
                </a:lnTo>
                <a:lnTo>
                  <a:pt x="3440209" y="6369424"/>
                </a:lnTo>
                <a:lnTo>
                  <a:pt x="2176183" y="6369424"/>
                </a:lnTo>
                <a:lnTo>
                  <a:pt x="1799667" y="6369424"/>
                </a:lnTo>
                <a:lnTo>
                  <a:pt x="531103" y="6369424"/>
                </a:lnTo>
                <a:cubicBezTo>
                  <a:pt x="515755" y="6369186"/>
                  <a:pt x="503376" y="6356804"/>
                  <a:pt x="503185" y="6341447"/>
                </a:cubicBezTo>
                <a:cubicBezTo>
                  <a:pt x="488617" y="6085301"/>
                  <a:pt x="284151" y="5880806"/>
                  <a:pt x="27978" y="5866240"/>
                </a:cubicBezTo>
                <a:cubicBezTo>
                  <a:pt x="12694" y="5865894"/>
                  <a:pt x="378" y="5853603"/>
                  <a:pt x="0" y="5838321"/>
                </a:cubicBezTo>
                <a:lnTo>
                  <a:pt x="0" y="531103"/>
                </a:lnTo>
                <a:cubicBezTo>
                  <a:pt x="225" y="515755"/>
                  <a:pt x="12629" y="503376"/>
                  <a:pt x="27978" y="503185"/>
                </a:cubicBezTo>
                <a:cubicBezTo>
                  <a:pt x="284151" y="488617"/>
                  <a:pt x="488617" y="284151"/>
                  <a:pt x="503185" y="27978"/>
                </a:cubicBezTo>
                <a:cubicBezTo>
                  <a:pt x="503530" y="12694"/>
                  <a:pt x="515820" y="378"/>
                  <a:pt x="531103" y="0"/>
                </a:cubicBezTo>
                <a:close/>
              </a:path>
            </a:pathLst>
          </a:custGeom>
        </p:spPr>
      </p:pic>
      <p:sp>
        <p:nvSpPr>
          <p:cNvPr id="6" name="Title 4">
            <a:extLst>
              <a:ext uri="{FF2B5EF4-FFF2-40B4-BE49-F238E27FC236}">
                <a16:creationId xmlns:a16="http://schemas.microsoft.com/office/drawing/2014/main" id="{6D983D76-E184-4C3B-AFC3-EFD263891C3E}"/>
              </a:ext>
            </a:extLst>
          </p:cNvPr>
          <p:cNvSpPr txBox="1">
            <a:spLocks/>
          </p:cNvSpPr>
          <p:nvPr/>
        </p:nvSpPr>
        <p:spPr>
          <a:xfrm>
            <a:off x="240175" y="298789"/>
            <a:ext cx="11697825" cy="474330"/>
          </a:xfrm>
          <a:prstGeom prst="rect">
            <a:avLst/>
          </a:prstGeom>
        </p:spPr>
        <p:txBody>
          <a:bodyPr/>
          <a:lstStyle>
            <a:lvl1pPr algn="l" defTabSz="914354" rtl="0" eaLnBrk="1" latinLnBrk="0" hangingPunct="1">
              <a:lnSpc>
                <a:spcPct val="90000"/>
              </a:lnSpc>
              <a:spcBef>
                <a:spcPct val="0"/>
              </a:spcBef>
              <a:buNone/>
              <a:defRPr sz="2300" b="0" i="0" kern="1200">
                <a:solidFill>
                  <a:schemeClr val="tx1"/>
                </a:solidFill>
                <a:latin typeface="Girl Scout Text Book" panose="02020003000000000000" pitchFamily="18" charset="0"/>
                <a:ea typeface="+mj-ea"/>
                <a:cs typeface="+mj-cs"/>
              </a:defRPr>
            </a:lvl1pPr>
          </a:lstStyle>
          <a:p>
            <a:pPr algn="ctr"/>
            <a:r>
              <a:rPr lang="en-US" dirty="0">
                <a:latin typeface="Girl Scout Text Medium" panose="02020003000000000000" pitchFamily="18" charset="0"/>
              </a:rPr>
              <a:t>Booth Requirements</a:t>
            </a:r>
          </a:p>
        </p:txBody>
      </p:sp>
      <p:sp>
        <p:nvSpPr>
          <p:cNvPr id="7" name="TextBox 6">
            <a:extLst>
              <a:ext uri="{FF2B5EF4-FFF2-40B4-BE49-F238E27FC236}">
                <a16:creationId xmlns:a16="http://schemas.microsoft.com/office/drawing/2014/main" id="{38869744-82AC-4549-9AF1-8DC8EEE700C4}"/>
              </a:ext>
            </a:extLst>
          </p:cNvPr>
          <p:cNvSpPr txBox="1"/>
          <p:nvPr/>
        </p:nvSpPr>
        <p:spPr>
          <a:xfrm>
            <a:off x="5403273" y="1064549"/>
            <a:ext cx="6714836" cy="5587999"/>
          </a:xfrm>
          <a:prstGeom prst="rect">
            <a:avLst/>
          </a:prstGeom>
          <a:noFill/>
          <a:ln>
            <a:noFill/>
          </a:ln>
        </p:spPr>
        <p:txBody>
          <a:bodyPr vert="horz" wrap="square" lIns="91440" tIns="45720" rIns="91440" bIns="45720" rtlCol="0" anchor="t">
            <a:noAutofit/>
          </a:bodyPr>
          <a:lstStyle/>
          <a:p>
            <a:r>
              <a:rPr lang="en-US" dirty="0"/>
              <a:t> While at a cookie booth Girl Scouts  should wear their uniforms, other Girl Scout–branded clothing, or their membership pin to clearly identify themselves as Girl Scouts. It’s a great way to show your Girl Scout pride!</a:t>
            </a:r>
          </a:p>
          <a:p>
            <a:endParaRPr lang="en-US" dirty="0"/>
          </a:p>
          <a:p>
            <a:pPr marL="285750" indent="-285750">
              <a:buFont typeface="Arial" panose="020B0604020202020204" pitchFamily="34" charset="0"/>
              <a:buChar char="•"/>
            </a:pPr>
            <a:r>
              <a:rPr lang="en-US" dirty="0"/>
              <a:t>All booth sales must take place in a designated, council-approved area.</a:t>
            </a:r>
          </a:p>
          <a:p>
            <a:pPr marL="285750" indent="-285750">
              <a:buFont typeface="Arial" panose="020B0604020202020204" pitchFamily="34" charset="0"/>
              <a:buChar char="•"/>
            </a:pPr>
            <a:r>
              <a:rPr lang="en-US" dirty="0"/>
              <a:t>Booths should not block a store entrance or exit.</a:t>
            </a:r>
          </a:p>
          <a:p>
            <a:pPr marL="285750" indent="-285750">
              <a:buFont typeface="Arial" panose="020B0604020202020204" pitchFamily="34" charset="0"/>
              <a:buChar char="•"/>
            </a:pPr>
            <a:r>
              <a:rPr lang="en-US" dirty="0"/>
              <a:t>Make sure there is adequate space for a table for the cookies to be on display, and the participating Girl Scouts. </a:t>
            </a:r>
          </a:p>
          <a:p>
            <a:pPr marL="285750" indent="-285750">
              <a:buFont typeface="Arial" panose="020B0604020202020204" pitchFamily="34" charset="0"/>
              <a:buChar char="•"/>
            </a:pPr>
            <a:r>
              <a:rPr lang="en-US" dirty="0"/>
              <a:t>Ensure that pedestrians, bikes, and cars can safely pass by.</a:t>
            </a:r>
          </a:p>
          <a:p>
            <a:pPr marL="285750" indent="-285750">
              <a:buFont typeface="Arial" panose="020B0604020202020204" pitchFamily="34" charset="0"/>
              <a:buChar char="•"/>
            </a:pPr>
            <a:r>
              <a:rPr lang="en-US" dirty="0"/>
              <a:t>Always have a first-aid kit with you</a:t>
            </a:r>
          </a:p>
          <a:p>
            <a:pPr marL="285750" indent="-285750">
              <a:buFont typeface="Arial" panose="020B0604020202020204" pitchFamily="34" charset="0"/>
              <a:buChar char="•"/>
            </a:pPr>
            <a:r>
              <a:rPr lang="en-US" dirty="0"/>
              <a:t>Have approved volunteers/adults present at a booth at all times.</a:t>
            </a:r>
          </a:p>
          <a:p>
            <a:pPr algn="l"/>
            <a:endParaRPr lang="en-US" dirty="0"/>
          </a:p>
          <a:p>
            <a:pPr algn="l"/>
            <a:r>
              <a:rPr lang="en-US" dirty="0"/>
              <a:t>For more details on safety and etiquette be sure to check out the booth training module OR join us LIVE on Jan 10</a:t>
            </a:r>
            <a:r>
              <a:rPr lang="en-US" baseline="30000" dirty="0"/>
              <a:t>th</a:t>
            </a:r>
            <a:r>
              <a:rPr lang="en-US" dirty="0"/>
              <a:t>. </a:t>
            </a:r>
          </a:p>
        </p:txBody>
      </p:sp>
      <p:sp>
        <p:nvSpPr>
          <p:cNvPr id="8" name="Rectangle: Rounded Corners 7">
            <a:extLst>
              <a:ext uri="{FF2B5EF4-FFF2-40B4-BE49-F238E27FC236}">
                <a16:creationId xmlns:a16="http://schemas.microsoft.com/office/drawing/2014/main" id="{2FBFF70A-5B69-4B5F-993C-38251C58A531}"/>
              </a:ext>
            </a:extLst>
          </p:cNvPr>
          <p:cNvSpPr/>
          <p:nvPr/>
        </p:nvSpPr>
        <p:spPr>
          <a:xfrm>
            <a:off x="10935854" y="5403272"/>
            <a:ext cx="1256145" cy="1454727"/>
          </a:xfrm>
          <a:prstGeom prst="roundRect">
            <a:avLst>
              <a:gd name="adj" fmla="val 10000"/>
            </a:avLst>
          </a:prstGeom>
          <a:blipFill>
            <a:blip r:embed="rId4">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Tree>
    <p:custDataLst>
      <p:tags r:id="rId1"/>
    </p:custDataLst>
    <p:extLst>
      <p:ext uri="{BB962C8B-B14F-4D97-AF65-F5344CB8AC3E}">
        <p14:creationId xmlns:p14="http://schemas.microsoft.com/office/powerpoint/2010/main" val="2664057230"/>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C6EB420-46EC-4A2D-AE1B-AAD19293C42A}"/>
              </a:ext>
            </a:extLst>
          </p:cNvPr>
          <p:cNvSpPr>
            <a:spLocks noGrp="1"/>
          </p:cNvSpPr>
          <p:nvPr>
            <p:ph type="ftr" sz="quarter" idx="3"/>
          </p:nvPr>
        </p:nvSpPr>
        <p:spPr/>
        <p:txBody>
          <a:bodyPr/>
          <a:lstStyle/>
          <a:p>
            <a:r>
              <a:rPr lang="en-US"/>
              <a:t>©2022 Girl Scouts of the USA. All Rights Reserved.  Not for public distribution.</a:t>
            </a:r>
            <a:endParaRPr lang="en-US" dirty="0"/>
          </a:p>
        </p:txBody>
      </p:sp>
      <p:sp>
        <p:nvSpPr>
          <p:cNvPr id="3" name="Text Placeholder 2">
            <a:extLst>
              <a:ext uri="{FF2B5EF4-FFF2-40B4-BE49-F238E27FC236}">
                <a16:creationId xmlns:a16="http://schemas.microsoft.com/office/drawing/2014/main" id="{0F7FCAF9-4B5D-4293-9CEA-94357DCF51CE}"/>
              </a:ext>
            </a:extLst>
          </p:cNvPr>
          <p:cNvSpPr>
            <a:spLocks noGrp="1"/>
          </p:cNvSpPr>
          <p:nvPr>
            <p:ph type="body" sz="quarter" idx="15"/>
          </p:nvPr>
        </p:nvSpPr>
        <p:spPr>
          <a:xfrm>
            <a:off x="6324600" y="1620982"/>
            <a:ext cx="5638800" cy="4894119"/>
          </a:xfrm>
        </p:spPr>
        <p:txBody>
          <a:bodyPr/>
          <a:lstStyle/>
          <a:p>
            <a:pPr marL="285750" indent="-285750">
              <a:buFont typeface="Arial" panose="020B0604020202020204" pitchFamily="34" charset="0"/>
              <a:buChar char="•"/>
            </a:pPr>
            <a:r>
              <a:rPr lang="en-US" dirty="0"/>
              <a:t>Consumers can search, by zip code, for booths AND digital cookie storefronts (troop and Girl Scout)</a:t>
            </a:r>
          </a:p>
          <a:p>
            <a:pPr marL="971516" lvl="1" indent="-285750"/>
            <a:r>
              <a:rPr lang="en-US" dirty="0"/>
              <a:t>Searches neighboring zip codes </a:t>
            </a:r>
          </a:p>
          <a:p>
            <a:pPr marL="971516" lvl="1" indent="-285750"/>
            <a:r>
              <a:rPr lang="en-US" dirty="0"/>
              <a:t>Rotating digital cookie storefronts (2 at a time)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will be introducing an opt-out process this year for those troops and Girl Scouts who do not wish to have their link shared on this site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More detailed information provided on how to opt out in the module Hot Topics | ilovecookies.org in the </a:t>
            </a:r>
            <a:r>
              <a:rPr lang="en-US" dirty="0" err="1"/>
              <a:t>gsLearn</a:t>
            </a:r>
            <a:r>
              <a:rPr lang="en-US" dirty="0"/>
              <a:t> library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5" name="Title 4">
            <a:extLst>
              <a:ext uri="{FF2B5EF4-FFF2-40B4-BE49-F238E27FC236}">
                <a16:creationId xmlns:a16="http://schemas.microsoft.com/office/drawing/2014/main" id="{C65C6945-05A5-4C7F-9353-DADBF118D7F8}"/>
              </a:ext>
            </a:extLst>
          </p:cNvPr>
          <p:cNvSpPr>
            <a:spLocks noGrp="1"/>
          </p:cNvSpPr>
          <p:nvPr>
            <p:ph type="title"/>
          </p:nvPr>
        </p:nvSpPr>
        <p:spPr>
          <a:xfrm>
            <a:off x="6324602" y="914403"/>
            <a:ext cx="5650375" cy="644233"/>
          </a:xfrm>
        </p:spPr>
        <p:txBody>
          <a:bodyPr/>
          <a:lstStyle/>
          <a:p>
            <a:pPr algn="ctr"/>
            <a:r>
              <a:rPr lang="en-US" dirty="0"/>
              <a:t>ilovecookies.org</a:t>
            </a:r>
          </a:p>
        </p:txBody>
      </p:sp>
      <p:pic>
        <p:nvPicPr>
          <p:cNvPr id="9" name="Picture 8">
            <a:extLst>
              <a:ext uri="{FF2B5EF4-FFF2-40B4-BE49-F238E27FC236}">
                <a16:creationId xmlns:a16="http://schemas.microsoft.com/office/drawing/2014/main" id="{FEA0883B-091B-4DF6-9E3E-5018820A10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599" y="518921"/>
            <a:ext cx="5487650" cy="5487650"/>
          </a:xfrm>
          <a:prstGeom prst="rect">
            <a:avLst/>
          </a:prstGeom>
        </p:spPr>
      </p:pic>
      <p:sp>
        <p:nvSpPr>
          <p:cNvPr id="7" name="Rectangle: Rounded Corners 6">
            <a:extLst>
              <a:ext uri="{FF2B5EF4-FFF2-40B4-BE49-F238E27FC236}">
                <a16:creationId xmlns:a16="http://schemas.microsoft.com/office/drawing/2014/main" id="{54539945-B779-4182-9E00-1E33CAD99490}"/>
              </a:ext>
            </a:extLst>
          </p:cNvPr>
          <p:cNvSpPr/>
          <p:nvPr/>
        </p:nvSpPr>
        <p:spPr>
          <a:xfrm>
            <a:off x="10778094" y="5069840"/>
            <a:ext cx="1413906" cy="1788160"/>
          </a:xfrm>
          <a:prstGeom prst="roundRect">
            <a:avLst>
              <a:gd name="adj" fmla="val 10000"/>
            </a:avLst>
          </a:prstGeom>
          <a:blipFill>
            <a:blip r:embed="rId5">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Tree>
    <p:custDataLst>
      <p:tags r:id="rId1"/>
    </p:custDataLst>
    <p:extLst>
      <p:ext uri="{BB962C8B-B14F-4D97-AF65-F5344CB8AC3E}">
        <p14:creationId xmlns:p14="http://schemas.microsoft.com/office/powerpoint/2010/main" val="1779640959"/>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2C3A87-70E9-48E3-9800-750E44BF0B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000000"/>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8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endParaRPr>
          </a:p>
        </p:txBody>
      </p:sp>
      <p:sp>
        <p:nvSpPr>
          <p:cNvPr id="3" name="Footer Placeholder 2">
            <a:extLst>
              <a:ext uri="{FF2B5EF4-FFF2-40B4-BE49-F238E27FC236}">
                <a16:creationId xmlns:a16="http://schemas.microsoft.com/office/drawing/2014/main" id="{C6D98931-07D7-4144-8FB7-C2F52AE0B9A8}"/>
              </a:ext>
            </a:extLst>
          </p:cNvPr>
          <p:cNvSpPr>
            <a:spLocks noGrp="1"/>
          </p:cNvSpPr>
          <p:nvPr>
            <p:ph type="ftr" sz="quarter" idx="3"/>
          </p:nvPr>
        </p:nvSpPr>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4" name="Title 3">
            <a:extLst>
              <a:ext uri="{FF2B5EF4-FFF2-40B4-BE49-F238E27FC236}">
                <a16:creationId xmlns:a16="http://schemas.microsoft.com/office/drawing/2014/main" id="{AB3D2273-2C09-4DD4-B981-86DB249CB90E}"/>
              </a:ext>
            </a:extLst>
          </p:cNvPr>
          <p:cNvSpPr>
            <a:spLocks noGrp="1"/>
          </p:cNvSpPr>
          <p:nvPr>
            <p:ph type="title"/>
          </p:nvPr>
        </p:nvSpPr>
        <p:spPr>
          <a:xfrm>
            <a:off x="154516" y="4146698"/>
            <a:ext cx="3660565" cy="2051983"/>
          </a:xfrm>
        </p:spPr>
        <p:txBody>
          <a:bodyPr/>
          <a:lstStyle/>
          <a:p>
            <a:r>
              <a:rPr lang="en-US" sz="4000" dirty="0"/>
              <a:t>Initial Order &amp; Delivery submission</a:t>
            </a:r>
          </a:p>
        </p:txBody>
      </p:sp>
      <p:sp>
        <p:nvSpPr>
          <p:cNvPr id="6" name="TextBox 5">
            <a:extLst>
              <a:ext uri="{FF2B5EF4-FFF2-40B4-BE49-F238E27FC236}">
                <a16:creationId xmlns:a16="http://schemas.microsoft.com/office/drawing/2014/main" id="{9389368B-3539-469C-BAF8-2963E1C69403}"/>
              </a:ext>
            </a:extLst>
          </p:cNvPr>
          <p:cNvSpPr txBox="1"/>
          <p:nvPr/>
        </p:nvSpPr>
        <p:spPr>
          <a:xfrm>
            <a:off x="4104288" y="163914"/>
            <a:ext cx="8087712" cy="5926745"/>
          </a:xfrm>
          <a:prstGeom prst="rect">
            <a:avLst/>
          </a:prstGeom>
          <a:noFill/>
          <a:ln>
            <a:noFill/>
          </a:ln>
        </p:spPr>
        <p:txBody>
          <a:bodyPr vert="horz" wrap="square" lIns="91440" tIns="45720" rIns="91440" bIns="45720" rtlCol="0" anchor="t">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Jan 22 | 8pm Troop Initial Order due in eBudde</a:t>
            </a:r>
            <a:b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b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	    9pm Delivery station due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Cookie Hotline open until 9:30pm for assistance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Initial Order Worksheet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New Troops | based on SU </a:t>
            </a:r>
            <a:r>
              <a:rPr kumimoji="0" lang="en-US" sz="2000" b="0" i="0" u="none" strike="noStrike" kern="1200" cap="none" spc="0" normalizeH="0" baseline="0" noProof="0" dirty="0" err="1">
                <a:ln>
                  <a:noFill/>
                </a:ln>
                <a:solidFill>
                  <a:srgbClr val="000000"/>
                </a:solidFill>
                <a:effectLst/>
                <a:uLnTx/>
                <a:uFillTx/>
                <a:latin typeface="Palatino Linotype" panose="02040502050505030304"/>
                <a:ea typeface="+mn-ea"/>
                <a:cs typeface="+mn-cs"/>
              </a:rPr>
              <a:t>pga</a:t>
            </a: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 age level PGA, and number of entrepreneurs selling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Experienced Troops | based on previous year’s data</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Initial order is in full cases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New this year! All troops will signup for delivery via the delivery tab in eBudde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000000"/>
              </a:solidFill>
              <a:latin typeface="Palatino Linotype" panose="020405020505050303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Delivery confirmation (delivery tab) shows the number of vehicles needed to pick up all the cookies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rPr>
              <a:t>This is calculated on fully cleaned out vehicle and only 2 adult passengers in the front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p:txBody>
      </p:sp>
      <p:pic>
        <p:nvPicPr>
          <p:cNvPr id="9" name="Picture Placeholder 8">
            <a:extLst>
              <a:ext uri="{FF2B5EF4-FFF2-40B4-BE49-F238E27FC236}">
                <a16:creationId xmlns:a16="http://schemas.microsoft.com/office/drawing/2014/main" id="{2C959583-82CC-41CD-A087-EFDFE66F1148}"/>
              </a:ext>
            </a:extLst>
          </p:cNvPr>
          <p:cNvPicPr>
            <a:picLocks noChangeAspect="1"/>
          </p:cNvPicPr>
          <p:nvPr/>
        </p:nvPicPr>
        <p:blipFill rotWithShape="1">
          <a:blip r:embed="rId4">
            <a:extLst>
              <a:ext uri="{28A0092B-C50C-407E-A947-70E740481C1C}">
                <a14:useLocalDpi xmlns:a14="http://schemas.microsoft.com/office/drawing/2010/main" val="0"/>
              </a:ext>
            </a:extLst>
          </a:blip>
          <a:srcRect l="17768" t="415" r="23306" b="-415"/>
          <a:stretch/>
        </p:blipFill>
        <p:spPr>
          <a:xfrm>
            <a:off x="228599" y="184717"/>
            <a:ext cx="3614282" cy="4089572"/>
          </a:xfrm>
          <a:custGeom>
            <a:avLst/>
            <a:gdLst>
              <a:gd name="connsiteX0" fmla="*/ 155707 w 5639553"/>
              <a:gd name="connsiteY0" fmla="*/ 0 h 6381173"/>
              <a:gd name="connsiteX1" fmla="*/ 5483846 w 5639553"/>
              <a:gd name="connsiteY1" fmla="*/ 0 h 6381173"/>
              <a:gd name="connsiteX2" fmla="*/ 5483912 w 5639553"/>
              <a:gd name="connsiteY2" fmla="*/ 0 h 6381173"/>
              <a:gd name="connsiteX3" fmla="*/ 5639553 w 5639553"/>
              <a:gd name="connsiteY3" fmla="*/ 155772 h 6381173"/>
              <a:gd name="connsiteX4" fmla="*/ 5639553 w 5639553"/>
              <a:gd name="connsiteY4" fmla="*/ 2531122 h 6381173"/>
              <a:gd name="connsiteX5" fmla="*/ 5639553 w 5639553"/>
              <a:gd name="connsiteY5" fmla="*/ 3163130 h 6381173"/>
              <a:gd name="connsiteX6" fmla="*/ 5639553 w 5639553"/>
              <a:gd name="connsiteY6" fmla="*/ 4301332 h 6381173"/>
              <a:gd name="connsiteX7" fmla="*/ 5575005 w 5639553"/>
              <a:gd name="connsiteY7" fmla="*/ 4427597 h 6381173"/>
              <a:gd name="connsiteX8" fmla="*/ 2910935 w 5639553"/>
              <a:gd name="connsiteY8" fmla="*/ 6351731 h 6381173"/>
              <a:gd name="connsiteX9" fmla="*/ 2819777 w 5639553"/>
              <a:gd name="connsiteY9" fmla="*/ 6381173 h 6381173"/>
              <a:gd name="connsiteX10" fmla="*/ 2728619 w 5639553"/>
              <a:gd name="connsiteY10" fmla="*/ 6351731 h 6381173"/>
              <a:gd name="connsiteX11" fmla="*/ 64549 w 5639553"/>
              <a:gd name="connsiteY11" fmla="*/ 4427597 h 6381173"/>
              <a:gd name="connsiteX12" fmla="*/ 1 w 5639553"/>
              <a:gd name="connsiteY12" fmla="*/ 4301332 h 6381173"/>
              <a:gd name="connsiteX13" fmla="*/ 1 w 5639553"/>
              <a:gd name="connsiteY13" fmla="*/ 3163130 h 6381173"/>
              <a:gd name="connsiteX14" fmla="*/ 1 w 5639553"/>
              <a:gd name="connsiteY14" fmla="*/ 2531122 h 6381173"/>
              <a:gd name="connsiteX15" fmla="*/ 1 w 5639553"/>
              <a:gd name="connsiteY15" fmla="*/ 155772 h 6381173"/>
              <a:gd name="connsiteX16" fmla="*/ 1 w 5639553"/>
              <a:gd name="connsiteY16" fmla="*/ 155706 h 6381173"/>
              <a:gd name="connsiteX17" fmla="*/ 155707 w 5639553"/>
              <a:gd name="connsiteY17" fmla="*/ 0 h 638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39553" h="6381173">
                <a:moveTo>
                  <a:pt x="155707" y="0"/>
                </a:moveTo>
                <a:lnTo>
                  <a:pt x="5483846" y="0"/>
                </a:lnTo>
                <a:cubicBezTo>
                  <a:pt x="5483866" y="0"/>
                  <a:pt x="5483893" y="0"/>
                  <a:pt x="5483912" y="0"/>
                </a:cubicBezTo>
                <a:cubicBezTo>
                  <a:pt x="5569907" y="36"/>
                  <a:pt x="5639586" y="69778"/>
                  <a:pt x="5639553" y="155772"/>
                </a:cubicBezTo>
                <a:lnTo>
                  <a:pt x="5639553" y="2531122"/>
                </a:lnTo>
                <a:lnTo>
                  <a:pt x="5639553" y="3163130"/>
                </a:lnTo>
                <a:lnTo>
                  <a:pt x="5639553" y="4301332"/>
                </a:lnTo>
                <a:cubicBezTo>
                  <a:pt x="5639566" y="4351344"/>
                  <a:pt x="5615552" y="4398319"/>
                  <a:pt x="5575005" y="4427597"/>
                </a:cubicBezTo>
                <a:lnTo>
                  <a:pt x="2910935" y="6351731"/>
                </a:lnTo>
                <a:cubicBezTo>
                  <a:pt x="2883719" y="6371359"/>
                  <a:pt x="2851748" y="6381173"/>
                  <a:pt x="2819777" y="6381173"/>
                </a:cubicBezTo>
                <a:cubicBezTo>
                  <a:pt x="2787806" y="6381173"/>
                  <a:pt x="2755834" y="6371359"/>
                  <a:pt x="2728619" y="6351731"/>
                </a:cubicBezTo>
                <a:lnTo>
                  <a:pt x="64549" y="4427597"/>
                </a:lnTo>
                <a:cubicBezTo>
                  <a:pt x="24002" y="4398319"/>
                  <a:pt x="-12" y="4351344"/>
                  <a:pt x="1" y="4301332"/>
                </a:cubicBezTo>
                <a:lnTo>
                  <a:pt x="1" y="3163130"/>
                </a:lnTo>
                <a:lnTo>
                  <a:pt x="1" y="2531122"/>
                </a:lnTo>
                <a:lnTo>
                  <a:pt x="1" y="155772"/>
                </a:lnTo>
                <a:cubicBezTo>
                  <a:pt x="1" y="155751"/>
                  <a:pt x="1" y="155728"/>
                  <a:pt x="1" y="155706"/>
                </a:cubicBezTo>
                <a:cubicBezTo>
                  <a:pt x="1" y="69712"/>
                  <a:pt x="69713" y="0"/>
                  <a:pt x="155707" y="0"/>
                </a:cubicBezTo>
                <a:close/>
              </a:path>
            </a:pathLst>
          </a:custGeom>
        </p:spPr>
      </p:pic>
      <p:pic>
        <p:nvPicPr>
          <p:cNvPr id="8" name="Picture 7">
            <a:extLst>
              <a:ext uri="{FF2B5EF4-FFF2-40B4-BE49-F238E27FC236}">
                <a16:creationId xmlns:a16="http://schemas.microsoft.com/office/drawing/2014/main" id="{A17E62CD-FB2E-4A2D-B96E-90405242CB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4386" y="5703275"/>
            <a:ext cx="2357318" cy="990811"/>
          </a:xfrm>
          <a:prstGeom prst="rect">
            <a:avLst/>
          </a:prstGeom>
        </p:spPr>
      </p:pic>
    </p:spTree>
    <p:custDataLst>
      <p:tags r:id="rId1"/>
    </p:custDataLst>
    <p:extLst>
      <p:ext uri="{BB962C8B-B14F-4D97-AF65-F5344CB8AC3E}">
        <p14:creationId xmlns:p14="http://schemas.microsoft.com/office/powerpoint/2010/main" val="2461517641"/>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679BC3-2460-4430-8EF0-D03CC0A0F031}"/>
              </a:ext>
            </a:extLst>
          </p:cNvPr>
          <p:cNvSpPr>
            <a:spLocks noGrp="1"/>
          </p:cNvSpPr>
          <p:nvPr>
            <p:ph type="sldNum" sz="quarter" idx="12"/>
          </p:nvPr>
        </p:nvSpPr>
        <p:spPr>
          <a:xfrm>
            <a:off x="12062089" y="6705603"/>
            <a:ext cx="734123" cy="24365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000000"/>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8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endParaRPr>
          </a:p>
        </p:txBody>
      </p:sp>
      <p:sp>
        <p:nvSpPr>
          <p:cNvPr id="3" name="Footer Placeholder 2">
            <a:extLst>
              <a:ext uri="{FF2B5EF4-FFF2-40B4-BE49-F238E27FC236}">
                <a16:creationId xmlns:a16="http://schemas.microsoft.com/office/drawing/2014/main" id="{E4D94C91-3DF6-484D-85F1-219261DFB010}"/>
              </a:ext>
            </a:extLst>
          </p:cNvPr>
          <p:cNvSpPr>
            <a:spLocks noGrp="1"/>
          </p:cNvSpPr>
          <p:nvPr>
            <p:ph type="ftr" sz="quarter" idx="3"/>
          </p:nvPr>
        </p:nvSpPr>
        <p:spPr>
          <a:xfrm>
            <a:off x="976743" y="6728749"/>
            <a:ext cx="7564396" cy="206104"/>
          </a:xfrm>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6" name="Text Placeholder 5">
            <a:extLst>
              <a:ext uri="{FF2B5EF4-FFF2-40B4-BE49-F238E27FC236}">
                <a16:creationId xmlns:a16="http://schemas.microsoft.com/office/drawing/2014/main" id="{954F1123-FB29-4C53-A0BB-9578AB26BFFF}"/>
              </a:ext>
            </a:extLst>
          </p:cNvPr>
          <p:cNvSpPr>
            <a:spLocks noGrp="1"/>
          </p:cNvSpPr>
          <p:nvPr>
            <p:ph type="body" sz="quarter" idx="20"/>
          </p:nvPr>
        </p:nvSpPr>
        <p:spPr/>
        <p:txBody>
          <a:bodyPr/>
          <a:lstStyle/>
          <a:p>
            <a:endParaRPr lang="en-US"/>
          </a:p>
        </p:txBody>
      </p:sp>
      <p:sp>
        <p:nvSpPr>
          <p:cNvPr id="5" name="Title 4">
            <a:extLst>
              <a:ext uri="{FF2B5EF4-FFF2-40B4-BE49-F238E27FC236}">
                <a16:creationId xmlns:a16="http://schemas.microsoft.com/office/drawing/2014/main" id="{975C312B-3C20-4FFA-A293-3A01FBB1A1B9}"/>
              </a:ext>
            </a:extLst>
          </p:cNvPr>
          <p:cNvSpPr>
            <a:spLocks noGrp="1"/>
          </p:cNvSpPr>
          <p:nvPr>
            <p:ph type="title"/>
          </p:nvPr>
        </p:nvSpPr>
        <p:spPr>
          <a:xfrm>
            <a:off x="3476529" y="517983"/>
            <a:ext cx="5238942" cy="2169799"/>
          </a:xfrm>
        </p:spPr>
        <p:txBody>
          <a:bodyPr/>
          <a:lstStyle/>
          <a:p>
            <a:r>
              <a:rPr lang="en-US" sz="8800" dirty="0">
                <a:solidFill>
                  <a:schemeClr val="bg1"/>
                </a:solidFill>
              </a:rPr>
              <a:t>Q &amp; A</a:t>
            </a:r>
          </a:p>
        </p:txBody>
      </p:sp>
      <p:sp>
        <p:nvSpPr>
          <p:cNvPr id="7" name="Rectangle: Rounded Corners 6">
            <a:extLst>
              <a:ext uri="{FF2B5EF4-FFF2-40B4-BE49-F238E27FC236}">
                <a16:creationId xmlns:a16="http://schemas.microsoft.com/office/drawing/2014/main" id="{24388108-7191-4968-B186-A23CBF7DA6D5}"/>
              </a:ext>
            </a:extLst>
          </p:cNvPr>
          <p:cNvSpPr/>
          <p:nvPr/>
        </p:nvSpPr>
        <p:spPr>
          <a:xfrm>
            <a:off x="6276472" y="1520690"/>
            <a:ext cx="4877998" cy="4958620"/>
          </a:xfrm>
          <a:prstGeom prst="roundRect">
            <a:avLst>
              <a:gd name="adj" fmla="val 10000"/>
            </a:avLst>
          </a:prstGeom>
          <a:blipFill>
            <a:blip r:embed="rId4">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
        <p:nvSpPr>
          <p:cNvPr id="8" name="Rectangle 7">
            <a:extLst>
              <a:ext uri="{FF2B5EF4-FFF2-40B4-BE49-F238E27FC236}">
                <a16:creationId xmlns:a16="http://schemas.microsoft.com/office/drawing/2014/main" id="{E8B46008-BB75-475B-A623-2AEE5515BBDC}"/>
              </a:ext>
            </a:extLst>
          </p:cNvPr>
          <p:cNvSpPr/>
          <p:nvPr/>
        </p:nvSpPr>
        <p:spPr>
          <a:xfrm>
            <a:off x="2657381" y="2937221"/>
            <a:ext cx="4203119" cy="255454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Booths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ilovecookies.org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Initial Order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Delivery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p:txBody>
      </p:sp>
    </p:spTree>
    <p:custDataLst>
      <p:tags r:id="rId1"/>
    </p:custDataLst>
    <p:extLst>
      <p:ext uri="{BB962C8B-B14F-4D97-AF65-F5344CB8AC3E}">
        <p14:creationId xmlns:p14="http://schemas.microsoft.com/office/powerpoint/2010/main" val="3578837674"/>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C189744-272E-41AB-8D3F-D8F137AFD74F}"/>
              </a:ext>
            </a:extLst>
          </p:cNvPr>
          <p:cNvSpPr>
            <a:spLocks noGrp="1"/>
          </p:cNvSpPr>
          <p:nvPr>
            <p:ph type="ftr" sz="quarter" idx="3"/>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©2022 Girl Scouts of the USA. All Rights Reserved.  Not for public distribution.</a:t>
            </a:r>
            <a:endParaRPr kumimoji="0" lang="en-US" sz="6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endParaRPr>
          </a:p>
        </p:txBody>
      </p:sp>
      <p:sp>
        <p:nvSpPr>
          <p:cNvPr id="4" name="TextBox 3">
            <a:extLst>
              <a:ext uri="{FF2B5EF4-FFF2-40B4-BE49-F238E27FC236}">
                <a16:creationId xmlns:a16="http://schemas.microsoft.com/office/drawing/2014/main" id="{A977D8FA-BA81-43B9-BA51-60F93F630C1F}"/>
              </a:ext>
            </a:extLst>
          </p:cNvPr>
          <p:cNvSpPr txBox="1"/>
          <p:nvPr/>
        </p:nvSpPr>
        <p:spPr>
          <a:xfrm>
            <a:off x="1420091" y="193964"/>
            <a:ext cx="45719" cy="45719"/>
          </a:xfrm>
          <a:prstGeom prst="rect">
            <a:avLst/>
          </a:prstGeom>
          <a:noFill/>
          <a:ln>
            <a:noFill/>
          </a:ln>
        </p:spPr>
        <p:txBody>
          <a:bodyPr vert="horz" wrap="square"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Georgia" panose="02040502050405020303"/>
              <a:ea typeface="+mn-ea"/>
              <a:cs typeface="+mn-cs"/>
            </a:endParaRPr>
          </a:p>
        </p:txBody>
      </p:sp>
      <p:sp>
        <p:nvSpPr>
          <p:cNvPr id="5" name="TextBox 4">
            <a:extLst>
              <a:ext uri="{FF2B5EF4-FFF2-40B4-BE49-F238E27FC236}">
                <a16:creationId xmlns:a16="http://schemas.microsoft.com/office/drawing/2014/main" id="{F6303754-1B51-4BFF-9137-FF30DBDEC812}"/>
              </a:ext>
            </a:extLst>
          </p:cNvPr>
          <p:cNvSpPr txBox="1"/>
          <p:nvPr/>
        </p:nvSpPr>
        <p:spPr>
          <a:xfrm>
            <a:off x="412172" y="193963"/>
            <a:ext cx="11367655" cy="900545"/>
          </a:xfrm>
          <a:prstGeom prst="rect">
            <a:avLst/>
          </a:prstGeom>
          <a:noFill/>
          <a:ln>
            <a:noFill/>
          </a:ln>
        </p:spPr>
        <p:txBody>
          <a:bodyPr vert="horz" wrap="square"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Georgia" panose="02040502050405020303"/>
                <a:ea typeface="+mn-ea"/>
                <a:cs typeface="+mn-cs"/>
              </a:rPr>
              <a:t>2024 Training Layout</a:t>
            </a:r>
          </a:p>
        </p:txBody>
      </p:sp>
      <p:graphicFrame>
        <p:nvGraphicFramePr>
          <p:cNvPr id="6" name="Diagram 5">
            <a:extLst>
              <a:ext uri="{FF2B5EF4-FFF2-40B4-BE49-F238E27FC236}">
                <a16:creationId xmlns:a16="http://schemas.microsoft.com/office/drawing/2014/main" id="{B0219855-B2BF-4F29-AC2A-594452AC2304}"/>
              </a:ext>
            </a:extLst>
          </p:cNvPr>
          <p:cNvGraphicFramePr/>
          <p:nvPr>
            <p:extLst/>
          </p:nvPr>
        </p:nvGraphicFramePr>
        <p:xfrm>
          <a:off x="228599" y="1094508"/>
          <a:ext cx="11734801" cy="55695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1676068624"/>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AE6453-88D6-4307-87AA-440B5D4B8D0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000000"/>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8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endParaRPr>
          </a:p>
        </p:txBody>
      </p:sp>
      <p:sp>
        <p:nvSpPr>
          <p:cNvPr id="3" name="Footer Placeholder 2">
            <a:extLst>
              <a:ext uri="{FF2B5EF4-FFF2-40B4-BE49-F238E27FC236}">
                <a16:creationId xmlns:a16="http://schemas.microsoft.com/office/drawing/2014/main" id="{88EE76F4-66F1-4AAD-BB41-11FD386F37B4}"/>
              </a:ext>
            </a:extLst>
          </p:cNvPr>
          <p:cNvSpPr>
            <a:spLocks noGrp="1"/>
          </p:cNvSpPr>
          <p:nvPr>
            <p:ph type="ftr" sz="quarter" idx="3"/>
          </p:nvPr>
        </p:nvSpPr>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4" name="Title 3">
            <a:extLst>
              <a:ext uri="{FF2B5EF4-FFF2-40B4-BE49-F238E27FC236}">
                <a16:creationId xmlns:a16="http://schemas.microsoft.com/office/drawing/2014/main" id="{EEEF2F6D-ACAC-4CA2-8DCF-48ED227D78E4}"/>
              </a:ext>
            </a:extLst>
          </p:cNvPr>
          <p:cNvSpPr>
            <a:spLocks noGrp="1"/>
          </p:cNvSpPr>
          <p:nvPr>
            <p:ph type="title"/>
          </p:nvPr>
        </p:nvSpPr>
        <p:spPr>
          <a:xfrm>
            <a:off x="143932" y="3981548"/>
            <a:ext cx="3660565" cy="2769681"/>
          </a:xfrm>
        </p:spPr>
        <p:txBody>
          <a:bodyPr/>
          <a:lstStyle/>
          <a:p>
            <a:r>
              <a:rPr lang="en-US" sz="4400" dirty="0"/>
              <a:t>Cookie Cupboards</a:t>
            </a:r>
          </a:p>
        </p:txBody>
      </p:sp>
      <p:sp>
        <p:nvSpPr>
          <p:cNvPr id="5" name="TextBox 4">
            <a:extLst>
              <a:ext uri="{FF2B5EF4-FFF2-40B4-BE49-F238E27FC236}">
                <a16:creationId xmlns:a16="http://schemas.microsoft.com/office/drawing/2014/main" id="{C6393F4E-066A-4A9D-B7BA-9AC1AC63BA2C}"/>
              </a:ext>
            </a:extLst>
          </p:cNvPr>
          <p:cNvSpPr txBox="1"/>
          <p:nvPr/>
        </p:nvSpPr>
        <p:spPr>
          <a:xfrm>
            <a:off x="4348479" y="223285"/>
            <a:ext cx="7532655" cy="5303970"/>
          </a:xfrm>
          <a:prstGeom prst="rect">
            <a:avLst/>
          </a:prstGeom>
          <a:noFill/>
          <a:ln>
            <a:noFill/>
          </a:ln>
        </p:spPr>
        <p:txBody>
          <a:bodyPr vert="horz" wrap="square" lIns="91440" tIns="45720" rIns="91440" bIns="45720" rtlCol="0" anchor="t">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Feb 19 | cupboards open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Collaboration is the key to a successful program! All cupboards are open to all troops across the council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Troops can pick up individual packages all season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Last week no risk checkout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Packages checked out from March 11 – 17 (not before) may be returned to the cupboard they were checked out from</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Deadline to return is March 19, 2023</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Must be same variety as checked out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Single packages will be accepted, must be in good condition to donate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p:txBody>
      </p:sp>
      <p:pic>
        <p:nvPicPr>
          <p:cNvPr id="8" name="Picture Placeholder 8">
            <a:extLst>
              <a:ext uri="{FF2B5EF4-FFF2-40B4-BE49-F238E27FC236}">
                <a16:creationId xmlns:a16="http://schemas.microsoft.com/office/drawing/2014/main" id="{980AB543-2261-41B0-B25E-785A25D677C2}"/>
              </a:ext>
            </a:extLst>
          </p:cNvPr>
          <p:cNvPicPr>
            <a:picLocks noChangeAspect="1"/>
          </p:cNvPicPr>
          <p:nvPr/>
        </p:nvPicPr>
        <p:blipFill>
          <a:blip r:embed="rId4">
            <a:extLst>
              <a:ext uri="{28A0092B-C50C-407E-A947-70E740481C1C}">
                <a14:useLocalDpi xmlns:a14="http://schemas.microsoft.com/office/drawing/2010/main" val="0"/>
              </a:ext>
            </a:extLst>
          </a:blip>
          <a:srcRect l="14305" r="14305"/>
          <a:stretch>
            <a:fillRect/>
          </a:stretch>
        </p:blipFill>
        <p:spPr>
          <a:xfrm>
            <a:off x="237564" y="193903"/>
            <a:ext cx="3595153" cy="4097703"/>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p:spPr>
      </p:pic>
      <p:sp>
        <p:nvSpPr>
          <p:cNvPr id="9" name="Rectangle: Rounded Corners 8">
            <a:extLst>
              <a:ext uri="{FF2B5EF4-FFF2-40B4-BE49-F238E27FC236}">
                <a16:creationId xmlns:a16="http://schemas.microsoft.com/office/drawing/2014/main" id="{5E4B9AA1-CA9A-4E6B-8721-B9389644DBA7}"/>
              </a:ext>
            </a:extLst>
          </p:cNvPr>
          <p:cNvSpPr/>
          <p:nvPr/>
        </p:nvSpPr>
        <p:spPr>
          <a:xfrm>
            <a:off x="11032142" y="5710324"/>
            <a:ext cx="1126836" cy="1147676"/>
          </a:xfrm>
          <a:prstGeom prst="roundRect">
            <a:avLst>
              <a:gd name="adj" fmla="val 10000"/>
            </a:avLst>
          </a:prstGeom>
          <a:blipFill>
            <a:blip r:embed="rId5">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Tree>
    <p:custDataLst>
      <p:tags r:id="rId1"/>
    </p:custDataLst>
    <p:extLst>
      <p:ext uri="{BB962C8B-B14F-4D97-AF65-F5344CB8AC3E}">
        <p14:creationId xmlns:p14="http://schemas.microsoft.com/office/powerpoint/2010/main" val="1854412259"/>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AE6453-88D6-4307-87AA-440B5D4B8D0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000000"/>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8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endParaRPr>
          </a:p>
        </p:txBody>
      </p:sp>
      <p:sp>
        <p:nvSpPr>
          <p:cNvPr id="3" name="Footer Placeholder 2">
            <a:extLst>
              <a:ext uri="{FF2B5EF4-FFF2-40B4-BE49-F238E27FC236}">
                <a16:creationId xmlns:a16="http://schemas.microsoft.com/office/drawing/2014/main" id="{88EE76F4-66F1-4AAD-BB41-11FD386F37B4}"/>
              </a:ext>
            </a:extLst>
          </p:cNvPr>
          <p:cNvSpPr>
            <a:spLocks noGrp="1"/>
          </p:cNvSpPr>
          <p:nvPr>
            <p:ph type="ftr" sz="quarter" idx="3"/>
          </p:nvPr>
        </p:nvSpPr>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4" name="Title 3">
            <a:extLst>
              <a:ext uri="{FF2B5EF4-FFF2-40B4-BE49-F238E27FC236}">
                <a16:creationId xmlns:a16="http://schemas.microsoft.com/office/drawing/2014/main" id="{EEEF2F6D-ACAC-4CA2-8DCF-48ED227D78E4}"/>
              </a:ext>
            </a:extLst>
          </p:cNvPr>
          <p:cNvSpPr>
            <a:spLocks noGrp="1"/>
          </p:cNvSpPr>
          <p:nvPr>
            <p:ph type="title"/>
          </p:nvPr>
        </p:nvSpPr>
        <p:spPr>
          <a:xfrm>
            <a:off x="143932" y="4103374"/>
            <a:ext cx="3660565" cy="2769681"/>
          </a:xfrm>
        </p:spPr>
        <p:txBody>
          <a:bodyPr/>
          <a:lstStyle/>
          <a:p>
            <a:r>
              <a:rPr lang="en-US" sz="4400" dirty="0"/>
              <a:t>Cookie Cupboards</a:t>
            </a:r>
            <a:br>
              <a:rPr lang="en-US" sz="4400" dirty="0"/>
            </a:br>
            <a:r>
              <a:rPr lang="en-US" sz="4400" dirty="0"/>
              <a:t>Continued</a:t>
            </a:r>
          </a:p>
        </p:txBody>
      </p:sp>
      <p:sp>
        <p:nvSpPr>
          <p:cNvPr id="5" name="TextBox 4">
            <a:extLst>
              <a:ext uri="{FF2B5EF4-FFF2-40B4-BE49-F238E27FC236}">
                <a16:creationId xmlns:a16="http://schemas.microsoft.com/office/drawing/2014/main" id="{C6393F4E-066A-4A9D-B7BA-9AC1AC63BA2C}"/>
              </a:ext>
            </a:extLst>
          </p:cNvPr>
          <p:cNvSpPr txBox="1"/>
          <p:nvPr/>
        </p:nvSpPr>
        <p:spPr>
          <a:xfrm>
            <a:off x="4350471" y="193903"/>
            <a:ext cx="7532655" cy="6420445"/>
          </a:xfrm>
          <a:prstGeom prst="rect">
            <a:avLst/>
          </a:prstGeom>
          <a:noFill/>
          <a:ln>
            <a:noFill/>
          </a:ln>
        </p:spPr>
        <p:txBody>
          <a:bodyPr vert="horz" wrap="square" lIns="91440" tIns="45720" rIns="91440" bIns="45720" rtlCol="0" anchor="t">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Damages: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Physically damaged pkg | exchange for same variety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Missing package in a case | replaced at cupboard (same variety)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Move to utilizing eBudde for handling cookie cupboard transactions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Order 48 hours before needing pickup to ensure council knows where to move stock</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Palatino Linotype" panose="02040502050505030304"/>
                <a:ea typeface="+mn-ea"/>
                <a:cs typeface="+mn-cs"/>
              </a:rPr>
              <a:t>Last minute needs | call cupboard to see if they have stock</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p:txBody>
      </p:sp>
      <p:pic>
        <p:nvPicPr>
          <p:cNvPr id="7" name="Picture Placeholder 8">
            <a:extLst>
              <a:ext uri="{FF2B5EF4-FFF2-40B4-BE49-F238E27FC236}">
                <a16:creationId xmlns:a16="http://schemas.microsoft.com/office/drawing/2014/main" id="{1C27B1EB-373A-4FB9-A554-88B22143CF1A}"/>
              </a:ext>
            </a:extLst>
          </p:cNvPr>
          <p:cNvPicPr>
            <a:picLocks noChangeAspect="1"/>
          </p:cNvPicPr>
          <p:nvPr/>
        </p:nvPicPr>
        <p:blipFill>
          <a:blip r:embed="rId4">
            <a:extLst>
              <a:ext uri="{28A0092B-C50C-407E-A947-70E740481C1C}">
                <a14:useLocalDpi xmlns:a14="http://schemas.microsoft.com/office/drawing/2010/main" val="0"/>
              </a:ext>
            </a:extLst>
          </a:blip>
          <a:srcRect l="14305" r="14305"/>
          <a:stretch>
            <a:fillRect/>
          </a:stretch>
        </p:blipFill>
        <p:spPr>
          <a:xfrm>
            <a:off x="237564" y="193903"/>
            <a:ext cx="3595153" cy="4097703"/>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p:spPr>
      </p:pic>
      <p:sp>
        <p:nvSpPr>
          <p:cNvPr id="8" name="Rectangle: Rounded Corners 7">
            <a:extLst>
              <a:ext uri="{FF2B5EF4-FFF2-40B4-BE49-F238E27FC236}">
                <a16:creationId xmlns:a16="http://schemas.microsoft.com/office/drawing/2014/main" id="{5702F106-0B6E-4DA9-B81D-0148A08BBBD9}"/>
              </a:ext>
            </a:extLst>
          </p:cNvPr>
          <p:cNvSpPr/>
          <p:nvPr/>
        </p:nvSpPr>
        <p:spPr>
          <a:xfrm>
            <a:off x="11032142" y="5710324"/>
            <a:ext cx="1126836" cy="1147676"/>
          </a:xfrm>
          <a:prstGeom prst="roundRect">
            <a:avLst>
              <a:gd name="adj" fmla="val 10000"/>
            </a:avLst>
          </a:prstGeom>
          <a:blipFill>
            <a:blip r:embed="rId5">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Tree>
    <p:custDataLst>
      <p:tags r:id="rId1"/>
    </p:custDataLst>
    <p:extLst>
      <p:ext uri="{BB962C8B-B14F-4D97-AF65-F5344CB8AC3E}">
        <p14:creationId xmlns:p14="http://schemas.microsoft.com/office/powerpoint/2010/main" val="2632159954"/>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91D5236-0BE3-4C9A-A32A-943B783FC0EE}"/>
              </a:ext>
            </a:extLst>
          </p:cNvPr>
          <p:cNvSpPr>
            <a:spLocks noGrp="1"/>
          </p:cNvSpPr>
          <p:nvPr>
            <p:ph type="ftr" sz="quarter" idx="3"/>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EFFFF"/>
                </a:solidFill>
                <a:effectLst/>
                <a:uLnTx/>
                <a:uFillTx/>
                <a:latin typeface="Girl Scout Text Book" panose="02020003000000000000" pitchFamily="18" charset="0"/>
                <a:ea typeface="+mn-ea"/>
                <a:cs typeface="+mn-cs"/>
              </a:rPr>
              <a:t>©2022 Girl Scouts of the USA. All Rights Reserved.  Not for public distribution.</a:t>
            </a:r>
            <a:endParaRPr kumimoji="0" lang="en-US" sz="600" b="0" i="0" u="none" strike="noStrike" kern="1200" cap="none" spc="0" normalizeH="0" baseline="0" noProof="0" dirty="0">
              <a:ln>
                <a:noFill/>
              </a:ln>
              <a:solidFill>
                <a:srgbClr val="FEFFFF"/>
              </a:solidFill>
              <a:effectLst/>
              <a:uLnTx/>
              <a:uFillTx/>
              <a:latin typeface="Girl Scout Text Book" panose="02020003000000000000" pitchFamily="18" charset="0"/>
              <a:ea typeface="+mn-ea"/>
              <a:cs typeface="+mn-cs"/>
            </a:endParaRPr>
          </a:p>
        </p:txBody>
      </p:sp>
      <p:pic>
        <p:nvPicPr>
          <p:cNvPr id="10" name="Picture Placeholder 9">
            <a:extLst>
              <a:ext uri="{FF2B5EF4-FFF2-40B4-BE49-F238E27FC236}">
                <a16:creationId xmlns:a16="http://schemas.microsoft.com/office/drawing/2014/main" id="{A4D51875-A1BA-42A7-AF0D-5BEAAC8FF7E9}"/>
              </a:ext>
            </a:extLst>
          </p:cNvPr>
          <p:cNvPicPr>
            <a:picLocks noGrp="1" noChangeAspect="1"/>
          </p:cNvPicPr>
          <p:nvPr>
            <p:ph type="pic" sz="quarter" idx="21"/>
          </p:nvPr>
        </p:nvPicPr>
        <p:blipFill rotWithShape="1">
          <a:blip r:embed="rId3">
            <a:extLst>
              <a:ext uri="{28A0092B-C50C-407E-A947-70E740481C1C}">
                <a14:useLocalDpi xmlns:a14="http://schemas.microsoft.com/office/drawing/2010/main" val="0"/>
              </a:ext>
            </a:extLst>
          </a:blip>
          <a:srcRect l="35635" t="-4" r="5837" b="4"/>
          <a:stretch/>
        </p:blipFill>
        <p:spPr>
          <a:xfrm>
            <a:off x="254001" y="202068"/>
            <a:ext cx="5638800" cy="6426499"/>
          </a:xfrm>
        </p:spPr>
      </p:pic>
      <p:sp>
        <p:nvSpPr>
          <p:cNvPr id="11" name="Text Placeholder 2">
            <a:extLst>
              <a:ext uri="{FF2B5EF4-FFF2-40B4-BE49-F238E27FC236}">
                <a16:creationId xmlns:a16="http://schemas.microsoft.com/office/drawing/2014/main" id="{0598B446-F5F8-4C28-A70D-15CA6781D0F0}"/>
              </a:ext>
            </a:extLst>
          </p:cNvPr>
          <p:cNvSpPr txBox="1">
            <a:spLocks/>
          </p:cNvSpPr>
          <p:nvPr/>
        </p:nvSpPr>
        <p:spPr>
          <a:xfrm>
            <a:off x="6299201" y="1226619"/>
            <a:ext cx="5638800" cy="5151581"/>
          </a:xfrm>
          <a:prstGeom prst="rect">
            <a:avLst/>
          </a:prstGeom>
        </p:spPr>
        <p:txBody>
          <a:bodyPr vert="horz" lIns="0" tIns="45720" rIns="91440" bIns="45720" rtlCol="0" anchor="t">
            <a:noAutofit/>
          </a:bodyPr>
          <a:lstStyle>
            <a:lvl1pPr marL="0" marR="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kern="1200">
                <a:solidFill>
                  <a:schemeClr val="tx1"/>
                </a:solidFill>
                <a:latin typeface="Girl Scout Text Book" panose="02020003000000000000" pitchFamily="18" charset="0"/>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800" b="0" i="0" kern="1200">
                <a:solidFill>
                  <a:schemeClr val="tx1"/>
                </a:solidFill>
                <a:latin typeface="Girl Scout Text Book" panose="02020003000000000000" pitchFamily="18" charset="0"/>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600" b="0" i="0" kern="1200">
                <a:solidFill>
                  <a:schemeClr val="tx1"/>
                </a:solidFill>
                <a:latin typeface="Girl Scout Text Book" panose="02020003000000000000" pitchFamily="18" charset="0"/>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400" b="0" i="0" kern="1200">
                <a:solidFill>
                  <a:schemeClr val="tx1"/>
                </a:solidFill>
                <a:latin typeface="Girl Scout Text Book" panose="02020003000000000000" pitchFamily="18" charset="0"/>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400" b="0" i="0" kern="1200">
                <a:solidFill>
                  <a:schemeClr val="tx1"/>
                </a:solidFill>
                <a:latin typeface="Girl Scout Text Book" panose="02020003000000000000" pitchFamily="18" charset="0"/>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rPr>
              <a:t>Jan 15 | Volunteer welcome email</a:t>
            </a:r>
          </a:p>
          <a:p>
            <a:pPr marL="285750" marR="0" lvl="0" indent="-28575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rPr>
              <a:t>Jan 22 | Girl Scout/caregiver welcome email</a:t>
            </a:r>
          </a:p>
          <a:p>
            <a:pPr marL="285750" marR="0" lvl="0" indent="-28575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rPr>
              <a:t>Jan 29 | Digital Cookie launch day!</a:t>
            </a:r>
          </a:p>
          <a:p>
            <a:pPr marL="285750" marR="0" lvl="0" indent="-28575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endParaRPr>
          </a:p>
          <a:p>
            <a:pPr marL="285750" marR="0" lvl="0" indent="-285750"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rPr>
              <a:t>Benefits of Digital Cookie:</a:t>
            </a:r>
          </a:p>
          <a:p>
            <a:pPr marL="971516" marR="0" lvl="1" indent="-285750" algn="l" defTabSz="914354"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rPr>
              <a:t>Reach customers that do not live nearby</a:t>
            </a:r>
          </a:p>
          <a:p>
            <a:pPr marL="971516" marR="0" lvl="1" indent="-285750" algn="l" defTabSz="914354"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rPr>
              <a:t>Take credit card payments</a:t>
            </a:r>
          </a:p>
          <a:p>
            <a:pPr marL="1428692" marR="0" lvl="2" indent="-285750" algn="l" defTabSz="914354"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rPr>
              <a:t>Less cash to handle</a:t>
            </a:r>
          </a:p>
          <a:p>
            <a:pPr marL="1428692" marR="0" lvl="2" indent="-285750" algn="l" defTabSz="914354"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rPr>
              <a:t>Council covers the fees</a:t>
            </a:r>
          </a:p>
          <a:p>
            <a:pPr marL="285750" marR="0" lvl="0" indent="-285750" algn="l" defTabSz="914354"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endParaRPr>
          </a:p>
          <a:p>
            <a:pPr marL="285750" marR="0" lvl="0" indent="-285750" algn="l" defTabSz="914354"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endParaRPr>
          </a:p>
          <a:p>
            <a:pPr marL="971516" marR="0" lvl="1" indent="-285750" algn="l" defTabSz="914354"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endParaRPr>
          </a:p>
        </p:txBody>
      </p:sp>
      <p:sp>
        <p:nvSpPr>
          <p:cNvPr id="12" name="Title 3">
            <a:extLst>
              <a:ext uri="{FF2B5EF4-FFF2-40B4-BE49-F238E27FC236}">
                <a16:creationId xmlns:a16="http://schemas.microsoft.com/office/drawing/2014/main" id="{47DB67B1-3316-49C3-A637-C53EDC30F7D5}"/>
              </a:ext>
            </a:extLst>
          </p:cNvPr>
          <p:cNvSpPr txBox="1">
            <a:spLocks/>
          </p:cNvSpPr>
          <p:nvPr/>
        </p:nvSpPr>
        <p:spPr>
          <a:xfrm>
            <a:off x="7488798" y="363456"/>
            <a:ext cx="3448148" cy="588815"/>
          </a:xfrm>
          <a:prstGeom prst="rect">
            <a:avLst/>
          </a:prstGeom>
        </p:spPr>
        <p:txBody>
          <a:bodyPr vert="horz" lIns="0" tIns="45720" rIns="91440" bIns="45720" rtlCol="0" anchor="b">
            <a:noAutofit/>
          </a:bodyPr>
          <a:lstStyle>
            <a:lvl1pPr algn="l" defTabSz="914354" rtl="0" eaLnBrk="1" latinLnBrk="0" hangingPunct="1">
              <a:lnSpc>
                <a:spcPct val="90000"/>
              </a:lnSpc>
              <a:spcBef>
                <a:spcPct val="0"/>
              </a:spcBef>
              <a:buNone/>
              <a:defRPr sz="3200" b="0" i="0" kern="1200">
                <a:solidFill>
                  <a:schemeClr val="tx1"/>
                </a:solidFill>
                <a:latin typeface="Girl Scout Display Light" panose="02020003000000000000" pitchFamily="18" charset="0"/>
                <a:ea typeface="+mj-ea"/>
                <a:cs typeface="+mj-cs"/>
              </a:defRPr>
            </a:lvl1pPr>
          </a:lstStyle>
          <a:p>
            <a:pPr marL="0" marR="0" lvl="0" indent="0" algn="ctr" defTabSz="914354"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000000"/>
                </a:solidFill>
                <a:effectLst/>
                <a:uLnTx/>
                <a:uFillTx/>
                <a:latin typeface="Girl Scout Display Light" panose="02020003000000000000" pitchFamily="18" charset="0"/>
                <a:ea typeface="+mj-ea"/>
                <a:cs typeface="+mj-cs"/>
              </a:rPr>
              <a:t>Digital Cookie</a:t>
            </a:r>
            <a:endParaRPr kumimoji="0" lang="en-US" sz="40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endParaRPr>
          </a:p>
        </p:txBody>
      </p:sp>
      <p:pic>
        <p:nvPicPr>
          <p:cNvPr id="13" name="Picture 12">
            <a:extLst>
              <a:ext uri="{FF2B5EF4-FFF2-40B4-BE49-F238E27FC236}">
                <a16:creationId xmlns:a16="http://schemas.microsoft.com/office/drawing/2014/main" id="{F66B0A61-77EF-4B78-84BE-5E98F0C271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4064" y="5028110"/>
            <a:ext cx="3991936" cy="1943197"/>
          </a:xfrm>
          <a:prstGeom prst="rect">
            <a:avLst/>
          </a:prstGeom>
        </p:spPr>
      </p:pic>
      <p:sp>
        <p:nvSpPr>
          <p:cNvPr id="8" name="Rectangle: Rounded Corners 7">
            <a:extLst>
              <a:ext uri="{FF2B5EF4-FFF2-40B4-BE49-F238E27FC236}">
                <a16:creationId xmlns:a16="http://schemas.microsoft.com/office/drawing/2014/main" id="{7352AC09-DF17-4569-8F9E-55154A4AE90D}"/>
              </a:ext>
            </a:extLst>
          </p:cNvPr>
          <p:cNvSpPr/>
          <p:nvPr/>
        </p:nvSpPr>
        <p:spPr>
          <a:xfrm>
            <a:off x="11032142" y="5710324"/>
            <a:ext cx="1126836" cy="1147676"/>
          </a:xfrm>
          <a:prstGeom prst="roundRect">
            <a:avLst>
              <a:gd name="adj" fmla="val 10000"/>
            </a:avLst>
          </a:prstGeom>
          <a:blipFill>
            <a:blip r:embed="rId5">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Tree>
    <p:custDataLst>
      <p:tags r:id="rId1"/>
    </p:custDataLst>
    <p:extLst>
      <p:ext uri="{BB962C8B-B14F-4D97-AF65-F5344CB8AC3E}">
        <p14:creationId xmlns:p14="http://schemas.microsoft.com/office/powerpoint/2010/main" val="721673511"/>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AE6453-88D6-4307-87AA-440B5D4B8D0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000000"/>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8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endParaRPr>
          </a:p>
        </p:txBody>
      </p:sp>
      <p:sp>
        <p:nvSpPr>
          <p:cNvPr id="3" name="Footer Placeholder 2">
            <a:extLst>
              <a:ext uri="{FF2B5EF4-FFF2-40B4-BE49-F238E27FC236}">
                <a16:creationId xmlns:a16="http://schemas.microsoft.com/office/drawing/2014/main" id="{88EE76F4-66F1-4AAD-BB41-11FD386F37B4}"/>
              </a:ext>
            </a:extLst>
          </p:cNvPr>
          <p:cNvSpPr>
            <a:spLocks noGrp="1"/>
          </p:cNvSpPr>
          <p:nvPr>
            <p:ph type="ftr" sz="quarter" idx="3"/>
          </p:nvPr>
        </p:nvSpPr>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4" name="Title 3">
            <a:extLst>
              <a:ext uri="{FF2B5EF4-FFF2-40B4-BE49-F238E27FC236}">
                <a16:creationId xmlns:a16="http://schemas.microsoft.com/office/drawing/2014/main" id="{EEEF2F6D-ACAC-4CA2-8DCF-48ED227D78E4}"/>
              </a:ext>
            </a:extLst>
          </p:cNvPr>
          <p:cNvSpPr>
            <a:spLocks noGrp="1"/>
          </p:cNvSpPr>
          <p:nvPr>
            <p:ph type="title"/>
          </p:nvPr>
        </p:nvSpPr>
        <p:spPr>
          <a:xfrm>
            <a:off x="143932" y="4103374"/>
            <a:ext cx="3660565" cy="2769681"/>
          </a:xfrm>
        </p:spPr>
        <p:txBody>
          <a:bodyPr/>
          <a:lstStyle/>
          <a:p>
            <a:r>
              <a:rPr lang="en-US" sz="4400" dirty="0" err="1"/>
              <a:t>Juliettes</a:t>
            </a:r>
            <a:endParaRPr lang="en-US" sz="4400" dirty="0"/>
          </a:p>
        </p:txBody>
      </p:sp>
      <p:sp>
        <p:nvSpPr>
          <p:cNvPr id="5" name="TextBox 4">
            <a:extLst>
              <a:ext uri="{FF2B5EF4-FFF2-40B4-BE49-F238E27FC236}">
                <a16:creationId xmlns:a16="http://schemas.microsoft.com/office/drawing/2014/main" id="{C6393F4E-066A-4A9D-B7BA-9AC1AC63BA2C}"/>
              </a:ext>
            </a:extLst>
          </p:cNvPr>
          <p:cNvSpPr txBox="1"/>
          <p:nvPr/>
        </p:nvSpPr>
        <p:spPr>
          <a:xfrm>
            <a:off x="4350471" y="193903"/>
            <a:ext cx="7532655" cy="6420445"/>
          </a:xfrm>
          <a:prstGeom prst="rect">
            <a:avLst/>
          </a:prstGeom>
          <a:noFill/>
          <a:ln>
            <a:noFill/>
          </a:ln>
        </p:spPr>
        <p:txBody>
          <a:bodyPr vert="horz" wrap="square" lIns="91440" tIns="45720" rIns="91440" bIns="45720" rtlCol="0" anchor="t">
            <a:noAutofit/>
          </a:bodyPr>
          <a:lstStyle/>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000000"/>
                </a:solidFill>
                <a:latin typeface="Girl Scout Text Book" panose="02020003000000000000" pitchFamily="18" charset="0"/>
              </a:rPr>
              <a:t>Juliette caregivers act as their Girl Scout’s troop cookie chair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dirty="0">
              <a:solidFill>
                <a:srgbClr val="000000"/>
              </a:solidFill>
              <a:latin typeface="Girl Scout Text Book" panose="02020003000000000000" pitchFamily="18"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srgbClr val="000000"/>
                </a:solidFill>
                <a:effectLst/>
                <a:uLnTx/>
                <a:uFillTx/>
                <a:latin typeface="Girl Scout Text Book" panose="02020003000000000000" pitchFamily="18" charset="0"/>
              </a:rPr>
              <a:t>Juliettes</a:t>
            </a:r>
            <a:r>
              <a:rPr kumimoji="0" lang="en-US" sz="2400" b="0" i="0" u="none" strike="noStrike" kern="1200" cap="none" spc="0" normalizeH="0" baseline="0" noProof="0" dirty="0">
                <a:ln>
                  <a:noFill/>
                </a:ln>
                <a:solidFill>
                  <a:srgbClr val="000000"/>
                </a:solidFill>
                <a:effectLst/>
                <a:uLnTx/>
                <a:uFillTx/>
                <a:latin typeface="Girl Scout Text Book" panose="02020003000000000000" pitchFamily="18" charset="0"/>
              </a:rPr>
              <a:t> pay 100% of their funds to council</a:t>
            </a:r>
          </a:p>
          <a:p>
            <a:pPr marL="1200150" lvl="2" indent="-285750">
              <a:buFont typeface="Arial" panose="020B0604020202020204" pitchFamily="34" charset="0"/>
              <a:buChar char="•"/>
              <a:defRPr/>
            </a:pPr>
            <a:r>
              <a:rPr lang="en-US" sz="2400" dirty="0">
                <a:solidFill>
                  <a:srgbClr val="000000"/>
                </a:solidFill>
                <a:latin typeface="Girl Scout Text Book" panose="02020003000000000000" pitchFamily="18" charset="0"/>
              </a:rPr>
              <a:t>Juliette proceeds sent on a virtual card (council credit) </a:t>
            </a:r>
          </a:p>
          <a:p>
            <a:pPr marL="1200150" lvl="2" indent="-285750">
              <a:buFont typeface="Arial" panose="020B0604020202020204" pitchFamily="34" charset="0"/>
              <a:buChar char="•"/>
              <a:defRPr/>
            </a:pPr>
            <a:r>
              <a:rPr kumimoji="0" lang="en-US" sz="2400" b="0" i="0" u="none" strike="noStrike" kern="1200" cap="none" spc="0" normalizeH="0" baseline="0" noProof="0" dirty="0">
                <a:ln>
                  <a:noFill/>
                </a:ln>
                <a:solidFill>
                  <a:srgbClr val="000000"/>
                </a:solidFill>
                <a:effectLst/>
                <a:uLnTx/>
                <a:uFillTx/>
                <a:latin typeface="Girl Scout Text Book" panose="02020003000000000000" pitchFamily="18" charset="0"/>
              </a:rPr>
              <a:t>Juliette proceeds match the troop proceed rates</a:t>
            </a:r>
            <a:endParaRPr lang="en-US" sz="2400" dirty="0">
              <a:solidFill>
                <a:srgbClr val="000000"/>
              </a:solidFill>
              <a:latin typeface="Girl Scout Text Book" panose="02020003000000000000" pitchFamily="18" charset="0"/>
            </a:endParaRPr>
          </a:p>
          <a:p>
            <a:pPr marL="1200150" lvl="2" indent="-285750">
              <a:buFont typeface="Arial" panose="020B0604020202020204" pitchFamily="34" charset="0"/>
              <a:buChar char="•"/>
              <a:defRPr/>
            </a:pPr>
            <a:endParaRPr kumimoji="0" lang="en-US" sz="2400" b="0" i="0" u="none" strike="noStrike" kern="1200" cap="none" spc="0" normalizeH="0" baseline="0" noProof="0" dirty="0">
              <a:ln>
                <a:noFill/>
              </a:ln>
              <a:solidFill>
                <a:srgbClr val="000000"/>
              </a:solidFill>
              <a:effectLst/>
              <a:uLnTx/>
              <a:uFillTx/>
              <a:latin typeface="Girl Scout Text Book" panose="02020003000000000000" pitchFamily="18" charset="0"/>
            </a:endParaRPr>
          </a:p>
          <a:p>
            <a:pPr marL="742950" lvl="1" indent="-285750">
              <a:buFont typeface="Arial" panose="020B0604020202020204" pitchFamily="34" charset="0"/>
              <a:buChar char="•"/>
              <a:defRPr/>
            </a:pPr>
            <a:r>
              <a:rPr lang="en-US" sz="2400" dirty="0" err="1">
                <a:solidFill>
                  <a:srgbClr val="000000"/>
                </a:solidFill>
                <a:latin typeface="Girl Scout Text Book" panose="02020003000000000000" pitchFamily="18" charset="0"/>
              </a:rPr>
              <a:t>Juliettes</a:t>
            </a:r>
            <a:r>
              <a:rPr lang="en-US" sz="2400" dirty="0">
                <a:solidFill>
                  <a:srgbClr val="000000"/>
                </a:solidFill>
                <a:latin typeface="Girl Scout Text Book" panose="02020003000000000000" pitchFamily="18" charset="0"/>
              </a:rPr>
              <a:t> earn individual rewards, but cannot earn troop rewards unless they participate with a troop</a:t>
            </a:r>
          </a:p>
          <a:p>
            <a:pPr marL="1200150" lvl="2" indent="-285750">
              <a:buFont typeface="Arial" panose="020B0604020202020204" pitchFamily="34" charset="0"/>
              <a:buChar char="•"/>
              <a:defRPr/>
            </a:pPr>
            <a:r>
              <a:rPr lang="en-US" sz="2400" dirty="0">
                <a:solidFill>
                  <a:srgbClr val="000000"/>
                </a:solidFill>
                <a:latin typeface="Girl Scout Text Book" panose="02020003000000000000" pitchFamily="18" charset="0"/>
              </a:rPr>
              <a:t>Contact the Entrepreneurship Program team to move a Juliette to a troop in eBudde (this can begin after Jan 8th, 2024)</a:t>
            </a:r>
          </a:p>
          <a:p>
            <a:pPr marL="1200150" lvl="2" indent="-285750">
              <a:buFont typeface="Arial" panose="020B0604020202020204" pitchFamily="34" charset="0"/>
              <a:buChar char="•"/>
              <a:defRPr/>
            </a:pPr>
            <a:endParaRPr kumimoji="0" lang="en-US"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1200150" lvl="2" indent="-285750">
              <a:buFont typeface="Arial" panose="020B0604020202020204" pitchFamily="34" charset="0"/>
              <a:buChar char="•"/>
              <a:defRPr/>
            </a:pPr>
            <a:endParaRPr lang="en-US" dirty="0">
              <a:solidFill>
                <a:srgbClr val="000000"/>
              </a:solidFill>
              <a:latin typeface="Palatino Linotype" panose="02040502050505030304"/>
            </a:endParaRPr>
          </a:p>
          <a:p>
            <a:pPr marL="742950" lvl="1" indent="-285750">
              <a:buFont typeface="Arial" panose="020B0604020202020204" pitchFamily="34" charset="0"/>
              <a:buChar char="•"/>
              <a:defRPr/>
            </a:pPr>
            <a:endParaRPr kumimoji="0" lang="en-US"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1200150" lvl="2" indent="-285750">
              <a:buFont typeface="Arial" panose="020B0604020202020204" pitchFamily="34" charset="0"/>
              <a:buChar char="•"/>
              <a:defRPr/>
            </a:pPr>
            <a:endParaRPr lang="en-US" dirty="0">
              <a:solidFill>
                <a:srgbClr val="000000"/>
              </a:solidFill>
              <a:latin typeface="Palatino Linotype" panose="02040502050505030304"/>
            </a:endParaRPr>
          </a:p>
          <a:p>
            <a:pPr marL="742950" lvl="1" indent="-285750">
              <a:buFont typeface="Arial" panose="020B0604020202020204" pitchFamily="34" charset="0"/>
              <a:buChar char="•"/>
              <a:defRPr/>
            </a:pPr>
            <a:endParaRPr kumimoji="0" lang="en-US"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p:txBody>
      </p:sp>
      <p:pic>
        <p:nvPicPr>
          <p:cNvPr id="7" name="Picture Placeholder 8">
            <a:extLst>
              <a:ext uri="{FF2B5EF4-FFF2-40B4-BE49-F238E27FC236}">
                <a16:creationId xmlns:a16="http://schemas.microsoft.com/office/drawing/2014/main" id="{1C27B1EB-373A-4FB9-A554-88B22143CF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564" y="445178"/>
            <a:ext cx="3595153" cy="3595153"/>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p:spPr>
      </p:pic>
      <p:sp>
        <p:nvSpPr>
          <p:cNvPr id="8" name="Rectangle: Rounded Corners 7">
            <a:extLst>
              <a:ext uri="{FF2B5EF4-FFF2-40B4-BE49-F238E27FC236}">
                <a16:creationId xmlns:a16="http://schemas.microsoft.com/office/drawing/2014/main" id="{5702F106-0B6E-4DA9-B81D-0148A08BBBD9}"/>
              </a:ext>
            </a:extLst>
          </p:cNvPr>
          <p:cNvSpPr/>
          <p:nvPr/>
        </p:nvSpPr>
        <p:spPr>
          <a:xfrm>
            <a:off x="11032142" y="5710324"/>
            <a:ext cx="1126836" cy="1147676"/>
          </a:xfrm>
          <a:prstGeom prst="roundRect">
            <a:avLst>
              <a:gd name="adj" fmla="val 10000"/>
            </a:avLst>
          </a:prstGeom>
          <a:blipFill>
            <a:blip r:embed="rId5">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Tree>
    <p:custDataLst>
      <p:tags r:id="rId1"/>
    </p:custDataLst>
    <p:extLst>
      <p:ext uri="{BB962C8B-B14F-4D97-AF65-F5344CB8AC3E}">
        <p14:creationId xmlns:p14="http://schemas.microsoft.com/office/powerpoint/2010/main" val="4237286263"/>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A0805EA-30B4-4B3B-8307-C841306E7A2D}"/>
              </a:ext>
            </a:extLst>
          </p:cNvPr>
          <p:cNvSpPr>
            <a:spLocks noGrp="1"/>
          </p:cNvSpPr>
          <p:nvPr>
            <p:ph type="ftr" sz="quarter" idx="3"/>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©2022 Girl Scouts of the USA. All Rights Reserved.  Not for public distribution.</a:t>
            </a:r>
            <a:endParaRPr kumimoji="0" lang="en-US" sz="600" b="0" i="0" u="none" strike="noStrike" kern="1200" cap="none" spc="0" normalizeH="0" baseline="0" noProof="0" dirty="0">
              <a:ln>
                <a:noFill/>
              </a:ln>
              <a:solidFill>
                <a:srgbClr val="000000"/>
              </a:solidFill>
              <a:effectLst/>
              <a:uLnTx/>
              <a:uFillTx/>
              <a:latin typeface="Girl Scout Text Book" panose="02020003000000000000" pitchFamily="18" charset="0"/>
              <a:ea typeface="+mn-ea"/>
              <a:cs typeface="+mn-cs"/>
            </a:endParaRPr>
          </a:p>
        </p:txBody>
      </p:sp>
      <p:graphicFrame>
        <p:nvGraphicFramePr>
          <p:cNvPr id="4" name="Object 3">
            <a:extLst>
              <a:ext uri="{FF2B5EF4-FFF2-40B4-BE49-F238E27FC236}">
                <a16:creationId xmlns:a16="http://schemas.microsoft.com/office/drawing/2014/main" id="{5824355E-1780-43F1-87B7-BD5F293ED85F}"/>
              </a:ext>
            </a:extLst>
          </p:cNvPr>
          <p:cNvGraphicFramePr>
            <a:graphicFrameLocks noChangeAspect="1"/>
          </p:cNvGraphicFramePr>
          <p:nvPr>
            <p:extLst/>
          </p:nvPr>
        </p:nvGraphicFramePr>
        <p:xfrm>
          <a:off x="118630" y="70861"/>
          <a:ext cx="6826078" cy="6581688"/>
        </p:xfrm>
        <a:graphic>
          <a:graphicData uri="http://schemas.openxmlformats.org/presentationml/2006/ole">
            <mc:AlternateContent xmlns:mc="http://schemas.openxmlformats.org/markup-compatibility/2006">
              <mc:Choice xmlns:v="urn:schemas-microsoft-com:vml" Requires="v">
                <p:oleObj spid="_x0000_s3111" name="Acrobat Document" r:id="rId4" imgW="5143323" imgH="4959025" progId="Acrobat.Document.2020">
                  <p:embed/>
                </p:oleObj>
              </mc:Choice>
              <mc:Fallback>
                <p:oleObj name="Acrobat Document" r:id="rId4" imgW="5143323" imgH="4959025" progId="Acrobat.Document.2020">
                  <p:embed/>
                  <p:pic>
                    <p:nvPicPr>
                      <p:cNvPr id="4" name="Object 3">
                        <a:extLst>
                          <a:ext uri="{FF2B5EF4-FFF2-40B4-BE49-F238E27FC236}">
                            <a16:creationId xmlns:a16="http://schemas.microsoft.com/office/drawing/2014/main" id="{5824355E-1780-43F1-87B7-BD5F293ED85F}"/>
                          </a:ext>
                        </a:extLst>
                      </p:cNvPr>
                      <p:cNvPicPr/>
                      <p:nvPr/>
                    </p:nvPicPr>
                    <p:blipFill>
                      <a:blip r:embed="rId5"/>
                      <a:stretch>
                        <a:fillRect/>
                      </a:stretch>
                    </p:blipFill>
                    <p:spPr>
                      <a:xfrm>
                        <a:off x="118630" y="70861"/>
                        <a:ext cx="6826078" cy="6581688"/>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479EE602-1903-42F2-994F-721416D03A59}"/>
              </a:ext>
            </a:extLst>
          </p:cNvPr>
          <p:cNvSpPr txBox="1"/>
          <p:nvPr/>
        </p:nvSpPr>
        <p:spPr>
          <a:xfrm>
            <a:off x="7030316" y="2276213"/>
            <a:ext cx="5043054" cy="4232592"/>
          </a:xfrm>
          <a:prstGeom prst="rect">
            <a:avLst/>
          </a:prstGeom>
          <a:noFill/>
          <a:ln>
            <a:noFill/>
          </a:ln>
        </p:spPr>
        <p:txBody>
          <a:bodyPr vert="horz" wrap="square" lIns="91440" tIns="45720" rIns="91440" bIns="45720" rtlCol="0" anchor="t">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rPr>
              <a:t>Council Credit | formerly Reward Cards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rPr>
              <a:t>Begin at 65+ pkgs to serve the bulk of sellers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rPr>
              <a:t>Top level is 2000+ to move more reward money to lower levels and </a:t>
            </a:r>
            <a:r>
              <a:rPr kumimoji="0" lang="en-US" sz="2000" b="0" i="0" u="none" strike="noStrike" kern="1200" cap="none" spc="0" normalizeH="0" baseline="0" noProof="0">
                <a:ln>
                  <a:noFill/>
                </a:ln>
                <a:solidFill>
                  <a:srgbClr val="000000"/>
                </a:solidFill>
                <a:effectLst/>
                <a:uLnTx/>
                <a:uFillTx/>
                <a:latin typeface="Georgia" panose="02040502050405020303"/>
                <a:ea typeface="+mn-ea"/>
                <a:cs typeface="+mn-cs"/>
              </a:rPr>
              <a:t>serve the </a:t>
            </a:r>
            <a:r>
              <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rPr>
              <a:t>entrepreneurs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rPr>
              <a:t>New troop level rewards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rPr>
              <a:t>More programmatic opportunities!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Georgia" panose="02040502050405020303"/>
                <a:ea typeface="+mn-ea"/>
                <a:cs typeface="+mn-cs"/>
              </a:rPr>
              <a:t>Disneyland is back!</a:t>
            </a:r>
          </a:p>
        </p:txBody>
      </p:sp>
      <p:sp>
        <p:nvSpPr>
          <p:cNvPr id="6" name="Rectangle: Rounded Corners 5">
            <a:extLst>
              <a:ext uri="{FF2B5EF4-FFF2-40B4-BE49-F238E27FC236}">
                <a16:creationId xmlns:a16="http://schemas.microsoft.com/office/drawing/2014/main" id="{BD9006DA-0F4C-4B0C-8CFB-B034F87259AA}"/>
              </a:ext>
            </a:extLst>
          </p:cNvPr>
          <p:cNvSpPr/>
          <p:nvPr/>
        </p:nvSpPr>
        <p:spPr>
          <a:xfrm>
            <a:off x="11032142" y="5710324"/>
            <a:ext cx="1126836" cy="1147676"/>
          </a:xfrm>
          <a:prstGeom prst="roundRect">
            <a:avLst>
              <a:gd name="adj" fmla="val 10000"/>
            </a:avLst>
          </a:prstGeom>
          <a:blipFill>
            <a:blip r:embed="rId6">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pic>
        <p:nvPicPr>
          <p:cNvPr id="7" name="Picture 6">
            <a:extLst>
              <a:ext uri="{FF2B5EF4-FFF2-40B4-BE49-F238E27FC236}">
                <a16:creationId xmlns:a16="http://schemas.microsoft.com/office/drawing/2014/main" id="{F597556D-B4C0-4C9D-9F18-5FE19CA66A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33357" y="205451"/>
            <a:ext cx="2636972" cy="1927018"/>
          </a:xfrm>
          <a:prstGeom prst="rect">
            <a:avLst/>
          </a:prstGeom>
        </p:spPr>
      </p:pic>
    </p:spTree>
    <p:custDataLst>
      <p:tags r:id="rId2"/>
    </p:custDataLst>
    <p:extLst>
      <p:ext uri="{BB962C8B-B14F-4D97-AF65-F5344CB8AC3E}">
        <p14:creationId xmlns:p14="http://schemas.microsoft.com/office/powerpoint/2010/main" val="3671546470"/>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5A934D-2E98-4658-845C-B2BCCC8E32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000000"/>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8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endParaRPr>
          </a:p>
        </p:txBody>
      </p:sp>
      <p:sp>
        <p:nvSpPr>
          <p:cNvPr id="4" name="Footer Placeholder 3">
            <a:extLst>
              <a:ext uri="{FF2B5EF4-FFF2-40B4-BE49-F238E27FC236}">
                <a16:creationId xmlns:a16="http://schemas.microsoft.com/office/drawing/2014/main" id="{8C4DC6FD-2325-4488-92E5-6BCFD304D3AF}"/>
              </a:ext>
            </a:extLst>
          </p:cNvPr>
          <p:cNvSpPr>
            <a:spLocks noGrp="1"/>
          </p:cNvSpPr>
          <p:nvPr>
            <p:ph type="ftr" sz="quarter" idx="3"/>
          </p:nvPr>
        </p:nvSpPr>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6" name="Title 3">
            <a:extLst>
              <a:ext uri="{FF2B5EF4-FFF2-40B4-BE49-F238E27FC236}">
                <a16:creationId xmlns:a16="http://schemas.microsoft.com/office/drawing/2014/main" id="{3C562D19-A9B9-4812-B469-1A04D84F04AC}"/>
              </a:ext>
            </a:extLst>
          </p:cNvPr>
          <p:cNvSpPr txBox="1">
            <a:spLocks/>
          </p:cNvSpPr>
          <p:nvPr/>
        </p:nvSpPr>
        <p:spPr>
          <a:xfrm>
            <a:off x="1634837" y="202255"/>
            <a:ext cx="8922326" cy="588815"/>
          </a:xfrm>
          <a:prstGeom prst="rect">
            <a:avLst/>
          </a:prstGeom>
        </p:spPr>
        <p:txBody>
          <a:bodyPr/>
          <a:lstStyle>
            <a:lvl1pPr algn="l" defTabSz="914332" rtl="0" eaLnBrk="1" latinLnBrk="0" hangingPunct="1">
              <a:lnSpc>
                <a:spcPct val="90000"/>
              </a:lnSpc>
              <a:spcBef>
                <a:spcPct val="0"/>
              </a:spcBef>
              <a:buNone/>
              <a:defRPr sz="2300" b="0" i="0" kern="1200">
                <a:solidFill>
                  <a:schemeClr val="tx1"/>
                </a:solidFill>
                <a:latin typeface="Girl Scout Text Book" panose="02020003000000000000" pitchFamily="18" charset="0"/>
                <a:ea typeface="+mj-ea"/>
                <a:cs typeface="+mj-cs"/>
              </a:defRPr>
            </a:lvl1pPr>
          </a:lstStyle>
          <a:p>
            <a:pPr marL="0" marR="0" lvl="0" indent="0" algn="ctr" defTabSz="914332"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Girl Scout Text Book" panose="02020003000000000000" pitchFamily="18" charset="0"/>
                <a:ea typeface="+mj-ea"/>
                <a:cs typeface="+mj-cs"/>
              </a:rPr>
              <a:t>Cookie Reward Programmatic Options</a:t>
            </a:r>
          </a:p>
        </p:txBody>
      </p:sp>
      <p:graphicFrame>
        <p:nvGraphicFramePr>
          <p:cNvPr id="7" name="Diagram 6">
            <a:extLst>
              <a:ext uri="{FF2B5EF4-FFF2-40B4-BE49-F238E27FC236}">
                <a16:creationId xmlns:a16="http://schemas.microsoft.com/office/drawing/2014/main" id="{2BEDBEDB-4C7F-4893-AB33-610EED892A86}"/>
              </a:ext>
            </a:extLst>
          </p:cNvPr>
          <p:cNvGraphicFramePr/>
          <p:nvPr>
            <p:extLst/>
          </p:nvPr>
        </p:nvGraphicFramePr>
        <p:xfrm>
          <a:off x="191386" y="850604"/>
          <a:ext cx="11815482" cy="57381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1324131362"/>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B95986-BA73-4651-A51D-7E662EE132D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000000"/>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8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endParaRPr>
          </a:p>
        </p:txBody>
      </p:sp>
      <p:sp>
        <p:nvSpPr>
          <p:cNvPr id="4" name="Footer Placeholder 3">
            <a:extLst>
              <a:ext uri="{FF2B5EF4-FFF2-40B4-BE49-F238E27FC236}">
                <a16:creationId xmlns:a16="http://schemas.microsoft.com/office/drawing/2014/main" id="{BC2252F7-EC4E-4D5C-B7DD-2B8D12632F93}"/>
              </a:ext>
            </a:extLst>
          </p:cNvPr>
          <p:cNvSpPr>
            <a:spLocks noGrp="1"/>
          </p:cNvSpPr>
          <p:nvPr>
            <p:ph type="ftr" sz="quarter" idx="3"/>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EFFFF"/>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6" name="Text Placeholder 5">
            <a:extLst>
              <a:ext uri="{FF2B5EF4-FFF2-40B4-BE49-F238E27FC236}">
                <a16:creationId xmlns:a16="http://schemas.microsoft.com/office/drawing/2014/main" id="{9F61D698-FFAD-4CBB-82ED-50427EC2363A}"/>
              </a:ext>
            </a:extLst>
          </p:cNvPr>
          <p:cNvSpPr>
            <a:spLocks noGrp="1"/>
          </p:cNvSpPr>
          <p:nvPr>
            <p:ph type="body" sz="quarter" idx="15"/>
          </p:nvPr>
        </p:nvSpPr>
        <p:spPr>
          <a:xfrm>
            <a:off x="6306872" y="1073893"/>
            <a:ext cx="5885127" cy="5612657"/>
          </a:xfrm>
        </p:spPr>
        <p:txBody>
          <a:bodyPr>
            <a:noAutofit/>
          </a:bodyPr>
          <a:lstStyle/>
          <a:p>
            <a:pPr marL="285750" indent="-285750">
              <a:spcAft>
                <a:spcPts val="600"/>
              </a:spcAft>
              <a:buFont typeface="Arial" panose="020B0604020202020204" pitchFamily="34" charset="0"/>
              <a:buChar char="•"/>
            </a:pPr>
            <a:r>
              <a:rPr lang="en-US" sz="2200" dirty="0"/>
              <a:t>Girl Scouts who sell 2000+ packages can opt out of rewards for a Disneyland Trip!</a:t>
            </a:r>
          </a:p>
          <a:p>
            <a:pPr marL="285750" indent="-285750">
              <a:spcAft>
                <a:spcPts val="600"/>
              </a:spcAft>
              <a:buFont typeface="Arial" panose="020B0604020202020204" pitchFamily="34" charset="0"/>
              <a:buChar char="•"/>
            </a:pPr>
            <a:r>
              <a:rPr lang="en-US" sz="2200" dirty="0"/>
              <a:t>When? July 9 – 12, 2024</a:t>
            </a:r>
          </a:p>
          <a:p>
            <a:pPr marL="285750" indent="-285750">
              <a:spcAft>
                <a:spcPts val="600"/>
              </a:spcAft>
              <a:buFont typeface="Arial" panose="020B0604020202020204" pitchFamily="34" charset="0"/>
              <a:buChar char="•"/>
            </a:pPr>
            <a:r>
              <a:rPr lang="en-US" sz="2200" dirty="0"/>
              <a:t>What is included?</a:t>
            </a:r>
          </a:p>
          <a:p>
            <a:pPr marL="742950" lvl="1" indent="-285750">
              <a:spcAft>
                <a:spcPts val="600"/>
              </a:spcAft>
            </a:pPr>
            <a:r>
              <a:rPr lang="en-US" sz="2200" dirty="0"/>
              <a:t>Round-trip flights for two (Girl Scout and their chaperone)</a:t>
            </a:r>
          </a:p>
          <a:p>
            <a:pPr marL="742950" lvl="1" indent="-285750">
              <a:spcAft>
                <a:spcPts val="600"/>
              </a:spcAft>
            </a:pPr>
            <a:r>
              <a:rPr lang="en-US" sz="2200" dirty="0"/>
              <a:t>3 night hotel stay</a:t>
            </a:r>
          </a:p>
          <a:p>
            <a:pPr marL="742950" lvl="1" indent="-285750">
              <a:spcAft>
                <a:spcPts val="600"/>
              </a:spcAft>
            </a:pPr>
            <a:r>
              <a:rPr lang="en-US" sz="2200" dirty="0"/>
              <a:t>2 day park hopper tickets</a:t>
            </a:r>
          </a:p>
          <a:p>
            <a:pPr marL="742950" lvl="1" indent="-285750">
              <a:spcAft>
                <a:spcPts val="600"/>
              </a:spcAft>
            </a:pPr>
            <a:r>
              <a:rPr lang="en-US" sz="2200" dirty="0"/>
              <a:t>3 meals, 1 snack per day for Girl Scout and their chaperone</a:t>
            </a:r>
          </a:p>
          <a:p>
            <a:pPr marL="742950" lvl="1" indent="-285750">
              <a:spcAft>
                <a:spcPts val="600"/>
              </a:spcAft>
            </a:pPr>
            <a:r>
              <a:rPr lang="en-US" sz="2200" dirty="0"/>
              <a:t>Character meal experience</a:t>
            </a:r>
          </a:p>
          <a:p>
            <a:pPr marL="285750" indent="-285750">
              <a:spcAft>
                <a:spcPts val="600"/>
              </a:spcAft>
              <a:buFont typeface="Arial" panose="020B0604020202020204" pitchFamily="34" charset="0"/>
              <a:buChar char="•"/>
            </a:pPr>
            <a:r>
              <a:rPr lang="en-US" sz="2200" dirty="0"/>
              <a:t>Girl Scouts who choose this option will earn all applicable patches, charms, the 1000+ acrylic, troop rewards, and the trip</a:t>
            </a:r>
          </a:p>
        </p:txBody>
      </p:sp>
      <p:sp>
        <p:nvSpPr>
          <p:cNvPr id="5" name="Title 4">
            <a:extLst>
              <a:ext uri="{FF2B5EF4-FFF2-40B4-BE49-F238E27FC236}">
                <a16:creationId xmlns:a16="http://schemas.microsoft.com/office/drawing/2014/main" id="{1DC3E842-EE36-4483-9DA0-292E1773DEC3}"/>
              </a:ext>
            </a:extLst>
          </p:cNvPr>
          <p:cNvSpPr>
            <a:spLocks noGrp="1"/>
          </p:cNvSpPr>
          <p:nvPr>
            <p:ph type="title"/>
          </p:nvPr>
        </p:nvSpPr>
        <p:spPr>
          <a:xfrm>
            <a:off x="6793739" y="171450"/>
            <a:ext cx="5650375" cy="818704"/>
          </a:xfrm>
        </p:spPr>
        <p:txBody>
          <a:bodyPr/>
          <a:lstStyle/>
          <a:p>
            <a:pPr algn="ctr"/>
            <a:r>
              <a:rPr lang="en-US" sz="4000" dirty="0"/>
              <a:t>Disneyland is back!</a:t>
            </a:r>
          </a:p>
        </p:txBody>
      </p:sp>
      <p:pic>
        <p:nvPicPr>
          <p:cNvPr id="11" name="Picture Placeholder 10">
            <a:extLst>
              <a:ext uri="{FF2B5EF4-FFF2-40B4-BE49-F238E27FC236}">
                <a16:creationId xmlns:a16="http://schemas.microsoft.com/office/drawing/2014/main" id="{E641BCF5-B467-46DD-8CCE-E649365A0AAA}"/>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20807" r="20807"/>
          <a:stretch>
            <a:fillRect/>
          </a:stretch>
        </p:blipFill>
        <p:spPr/>
      </p:pic>
      <p:sp>
        <p:nvSpPr>
          <p:cNvPr id="9" name="Text Placeholder 8">
            <a:extLst>
              <a:ext uri="{FF2B5EF4-FFF2-40B4-BE49-F238E27FC236}">
                <a16:creationId xmlns:a16="http://schemas.microsoft.com/office/drawing/2014/main" id="{FE18C34B-8B65-44D0-B6E0-EB4D46C80147}"/>
              </a:ext>
            </a:extLst>
          </p:cNvPr>
          <p:cNvSpPr>
            <a:spLocks noGrp="1"/>
          </p:cNvSpPr>
          <p:nvPr>
            <p:ph type="body" sz="quarter" idx="4294967295"/>
          </p:nvPr>
        </p:nvSpPr>
        <p:spPr>
          <a:xfrm>
            <a:off x="0" y="0"/>
            <a:ext cx="12192000" cy="342900"/>
          </a:xfrm>
        </p:spPr>
        <p:txBody>
          <a:bodyPr/>
          <a:lstStyle/>
          <a:p>
            <a:pPr marL="0" indent="0">
              <a:buNone/>
            </a:pPr>
            <a:r>
              <a:rPr lang="en-US" sz="1400" dirty="0">
                <a:solidFill>
                  <a:schemeClr val="bg1"/>
                </a:solidFill>
              </a:rPr>
              <a:t>Cupboards | Digital Cookie | Rewards</a:t>
            </a:r>
          </a:p>
        </p:txBody>
      </p:sp>
    </p:spTree>
    <p:custDataLst>
      <p:tags r:id="rId1"/>
    </p:custDataLst>
    <p:extLst>
      <p:ext uri="{BB962C8B-B14F-4D97-AF65-F5344CB8AC3E}">
        <p14:creationId xmlns:p14="http://schemas.microsoft.com/office/powerpoint/2010/main" val="361217538"/>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679BC3-2460-4430-8EF0-D03CC0A0F031}"/>
              </a:ext>
            </a:extLst>
          </p:cNvPr>
          <p:cNvSpPr>
            <a:spLocks noGrp="1"/>
          </p:cNvSpPr>
          <p:nvPr>
            <p:ph type="sldNum" sz="quarter" idx="12"/>
          </p:nvPr>
        </p:nvSpPr>
        <p:spPr>
          <a:xfrm>
            <a:off x="12062089" y="6705603"/>
            <a:ext cx="734123" cy="24365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1CCDB-B024-8747-B233-CAD1CBC7A901}" type="slidenum">
              <a:rPr kumimoji="0" lang="en-US" sz="800" b="0" i="0" u="none" strike="noStrike" kern="1200" cap="none" spc="0" normalizeH="0" baseline="0" noProof="0" smtClean="0">
                <a:ln>
                  <a:noFill/>
                </a:ln>
                <a:solidFill>
                  <a:srgbClr val="000000"/>
                </a:solidFill>
                <a:effectLst/>
                <a:uLnTx/>
                <a:uFillTx/>
                <a:latin typeface="Girl Scout Text Book" panose="02020003000000000000"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8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endParaRPr>
          </a:p>
        </p:txBody>
      </p:sp>
      <p:sp>
        <p:nvSpPr>
          <p:cNvPr id="3" name="Footer Placeholder 2">
            <a:extLst>
              <a:ext uri="{FF2B5EF4-FFF2-40B4-BE49-F238E27FC236}">
                <a16:creationId xmlns:a16="http://schemas.microsoft.com/office/drawing/2014/main" id="{E4D94C91-3DF6-484D-85F1-219261DFB010}"/>
              </a:ext>
            </a:extLst>
          </p:cNvPr>
          <p:cNvSpPr>
            <a:spLocks noGrp="1"/>
          </p:cNvSpPr>
          <p:nvPr>
            <p:ph type="ftr" sz="quarter" idx="3"/>
          </p:nvPr>
        </p:nvSpPr>
        <p:spPr>
          <a:xfrm>
            <a:off x="976743" y="6728749"/>
            <a:ext cx="7564396" cy="206104"/>
          </a:xfrm>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©2023 Girl Scouts of the USA. All Rights Reserved.  Not for public distribution.</a:t>
            </a:r>
          </a:p>
        </p:txBody>
      </p:sp>
      <p:sp>
        <p:nvSpPr>
          <p:cNvPr id="6" name="Text Placeholder 5">
            <a:extLst>
              <a:ext uri="{FF2B5EF4-FFF2-40B4-BE49-F238E27FC236}">
                <a16:creationId xmlns:a16="http://schemas.microsoft.com/office/drawing/2014/main" id="{954F1123-FB29-4C53-A0BB-9578AB26BFFF}"/>
              </a:ext>
            </a:extLst>
          </p:cNvPr>
          <p:cNvSpPr>
            <a:spLocks noGrp="1"/>
          </p:cNvSpPr>
          <p:nvPr>
            <p:ph type="body" sz="quarter" idx="20"/>
          </p:nvPr>
        </p:nvSpPr>
        <p:spPr/>
        <p:txBody>
          <a:bodyPr/>
          <a:lstStyle/>
          <a:p>
            <a:endParaRPr lang="en-US"/>
          </a:p>
        </p:txBody>
      </p:sp>
      <p:sp>
        <p:nvSpPr>
          <p:cNvPr id="5" name="Title 4">
            <a:extLst>
              <a:ext uri="{FF2B5EF4-FFF2-40B4-BE49-F238E27FC236}">
                <a16:creationId xmlns:a16="http://schemas.microsoft.com/office/drawing/2014/main" id="{975C312B-3C20-4FFA-A293-3A01FBB1A1B9}"/>
              </a:ext>
            </a:extLst>
          </p:cNvPr>
          <p:cNvSpPr>
            <a:spLocks noGrp="1"/>
          </p:cNvSpPr>
          <p:nvPr>
            <p:ph type="title"/>
          </p:nvPr>
        </p:nvSpPr>
        <p:spPr>
          <a:xfrm>
            <a:off x="3476529" y="342899"/>
            <a:ext cx="5238942" cy="2769681"/>
          </a:xfrm>
        </p:spPr>
        <p:txBody>
          <a:bodyPr/>
          <a:lstStyle/>
          <a:p>
            <a:r>
              <a:rPr lang="en-US" sz="8800" dirty="0">
                <a:solidFill>
                  <a:schemeClr val="bg1"/>
                </a:solidFill>
              </a:rPr>
              <a:t>Q &amp; A</a:t>
            </a:r>
          </a:p>
        </p:txBody>
      </p:sp>
      <p:sp>
        <p:nvSpPr>
          <p:cNvPr id="7" name="Rectangle: Rounded Corners 6">
            <a:extLst>
              <a:ext uri="{FF2B5EF4-FFF2-40B4-BE49-F238E27FC236}">
                <a16:creationId xmlns:a16="http://schemas.microsoft.com/office/drawing/2014/main" id="{577C0261-86F9-479B-93AB-70C9E674316D}"/>
              </a:ext>
            </a:extLst>
          </p:cNvPr>
          <p:cNvSpPr/>
          <p:nvPr/>
        </p:nvSpPr>
        <p:spPr>
          <a:xfrm>
            <a:off x="7314053" y="1953190"/>
            <a:ext cx="3286743" cy="3165268"/>
          </a:xfrm>
          <a:prstGeom prst="roundRect">
            <a:avLst>
              <a:gd name="adj" fmla="val 10000"/>
            </a:avLst>
          </a:prstGeom>
          <a:blipFill>
            <a:blip r:embed="rId4">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
        <p:nvSpPr>
          <p:cNvPr id="9" name="Rectangle 8">
            <a:extLst>
              <a:ext uri="{FF2B5EF4-FFF2-40B4-BE49-F238E27FC236}">
                <a16:creationId xmlns:a16="http://schemas.microsoft.com/office/drawing/2014/main" id="{27C9A0F5-7C25-42FA-96B2-62C904820BFF}"/>
              </a:ext>
            </a:extLst>
          </p:cNvPr>
          <p:cNvSpPr/>
          <p:nvPr/>
        </p:nvSpPr>
        <p:spPr>
          <a:xfrm>
            <a:off x="2646395" y="2639510"/>
            <a:ext cx="5029959" cy="3046988"/>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Cupboards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Digital Cookie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Rewards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Palatino Linotype" panose="02040502050505030304"/>
                <a:ea typeface="+mn-ea"/>
                <a:cs typeface="+mn-cs"/>
              </a:rPr>
              <a:t>Outstanding questions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rgbClr val="FFFFFF"/>
              </a:solidFill>
              <a:effectLst/>
              <a:uLnTx/>
              <a:uFillTx/>
              <a:latin typeface="Palatino Linotype" panose="020405020505050303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Palatino Linotype" panose="02040502050505030304"/>
              <a:ea typeface="+mn-ea"/>
              <a:cs typeface="+mn-cs"/>
            </a:endParaRPr>
          </a:p>
        </p:txBody>
      </p:sp>
    </p:spTree>
    <p:custDataLst>
      <p:tags r:id="rId1"/>
    </p:custDataLst>
    <p:extLst>
      <p:ext uri="{BB962C8B-B14F-4D97-AF65-F5344CB8AC3E}">
        <p14:creationId xmlns:p14="http://schemas.microsoft.com/office/powerpoint/2010/main" val="644993512"/>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F471CE2-D94B-415F-89EC-FE8793A03882}"/>
              </a:ext>
            </a:extLst>
          </p:cNvPr>
          <p:cNvSpPr>
            <a:spLocks noGrp="1"/>
          </p:cNvSpPr>
          <p:nvPr>
            <p:ph type="sldNum" sz="quarter" idx="12"/>
          </p:nvPr>
        </p:nvSpPr>
        <p:spPr/>
        <p:txBody>
          <a:bodyPr/>
          <a:lstStyle/>
          <a:p>
            <a:fld id="{7691CCDB-B024-8747-B233-CAD1CBC7A901}" type="slidenum">
              <a:rPr lang="en-US" smtClean="0"/>
              <a:pPr/>
              <a:t>46</a:t>
            </a:fld>
            <a:endParaRPr lang="en-US"/>
          </a:p>
        </p:txBody>
      </p:sp>
      <p:sp>
        <p:nvSpPr>
          <p:cNvPr id="3" name="Footer Placeholder 2">
            <a:extLst>
              <a:ext uri="{FF2B5EF4-FFF2-40B4-BE49-F238E27FC236}">
                <a16:creationId xmlns:a16="http://schemas.microsoft.com/office/drawing/2014/main" id="{0E1814B4-0AF8-4323-B635-63F464131419}"/>
              </a:ext>
            </a:extLst>
          </p:cNvPr>
          <p:cNvSpPr>
            <a:spLocks noGrp="1"/>
          </p:cNvSpPr>
          <p:nvPr>
            <p:ph type="ftr" sz="quarter" idx="3"/>
          </p:nvPr>
        </p:nvSpPr>
        <p:spPr/>
        <p:txBody>
          <a:bodyPr/>
          <a:lstStyle/>
          <a:p>
            <a:r>
              <a:rPr lang="en-US"/>
              <a:t>©2023 Girl Scouts of the USA. All Rights Reserved.  Not for public distribution.</a:t>
            </a:r>
          </a:p>
        </p:txBody>
      </p:sp>
      <p:sp>
        <p:nvSpPr>
          <p:cNvPr id="4" name="Text Placeholder 3">
            <a:extLst>
              <a:ext uri="{FF2B5EF4-FFF2-40B4-BE49-F238E27FC236}">
                <a16:creationId xmlns:a16="http://schemas.microsoft.com/office/drawing/2014/main" id="{A4F2439B-F4A2-441F-A435-C3E7F0F0C1AF}"/>
              </a:ext>
            </a:extLst>
          </p:cNvPr>
          <p:cNvSpPr>
            <a:spLocks noGrp="1"/>
          </p:cNvSpPr>
          <p:nvPr>
            <p:ph type="body" sz="quarter" idx="20"/>
          </p:nvPr>
        </p:nvSpPr>
        <p:spPr/>
        <p:txBody>
          <a:bodyPr/>
          <a:lstStyle/>
          <a:p>
            <a:endParaRPr lang="en-US"/>
          </a:p>
        </p:txBody>
      </p:sp>
      <p:sp>
        <p:nvSpPr>
          <p:cNvPr id="5" name="Title 4">
            <a:extLst>
              <a:ext uri="{FF2B5EF4-FFF2-40B4-BE49-F238E27FC236}">
                <a16:creationId xmlns:a16="http://schemas.microsoft.com/office/drawing/2014/main" id="{ED5352CA-183D-42DC-943E-C61DCFAF3965}"/>
              </a:ext>
            </a:extLst>
          </p:cNvPr>
          <p:cNvSpPr>
            <a:spLocks noGrp="1"/>
          </p:cNvSpPr>
          <p:nvPr>
            <p:ph type="title"/>
          </p:nvPr>
        </p:nvSpPr>
        <p:spPr>
          <a:xfrm>
            <a:off x="342900" y="2044159"/>
            <a:ext cx="11506200" cy="2769681"/>
          </a:xfrm>
        </p:spPr>
        <p:txBody>
          <a:bodyPr/>
          <a:lstStyle/>
          <a:p>
            <a:r>
              <a:rPr lang="en-US" sz="8800" dirty="0"/>
              <a:t>OPEN Q &amp; A</a:t>
            </a:r>
          </a:p>
        </p:txBody>
      </p:sp>
    </p:spTree>
    <p:extLst>
      <p:ext uri="{BB962C8B-B14F-4D97-AF65-F5344CB8AC3E}">
        <p14:creationId xmlns:p14="http://schemas.microsoft.com/office/powerpoint/2010/main" val="2840725940"/>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54A1AF0-FE02-4C09-94DC-EA0465944792}"/>
              </a:ext>
            </a:extLst>
          </p:cNvPr>
          <p:cNvSpPr>
            <a:spLocks noGrp="1"/>
          </p:cNvSpPr>
          <p:nvPr>
            <p:ph type="ftr" sz="quarter" idx="3"/>
          </p:nvPr>
        </p:nvSpPr>
        <p:spPr/>
        <p:txBody>
          <a:bodyPr/>
          <a:lstStyle/>
          <a:p>
            <a:r>
              <a:rPr lang="en-US">
                <a:solidFill>
                  <a:srgbClr val="FEFFFF"/>
                </a:solidFill>
              </a:rPr>
              <a:t>©2022 Girl Scouts of the USA. All Rights Reserved.  Not for public distribution.</a:t>
            </a:r>
            <a:endParaRPr lang="en-US" dirty="0">
              <a:solidFill>
                <a:srgbClr val="FEFFFF"/>
              </a:solidFill>
            </a:endParaRPr>
          </a:p>
        </p:txBody>
      </p:sp>
      <p:sp>
        <p:nvSpPr>
          <p:cNvPr id="5" name="Title 4">
            <a:extLst>
              <a:ext uri="{FF2B5EF4-FFF2-40B4-BE49-F238E27FC236}">
                <a16:creationId xmlns:a16="http://schemas.microsoft.com/office/drawing/2014/main" id="{23A5166D-B577-4760-B1D8-6CDC49BDE570}"/>
              </a:ext>
            </a:extLst>
          </p:cNvPr>
          <p:cNvSpPr>
            <a:spLocks noGrp="1"/>
          </p:cNvSpPr>
          <p:nvPr>
            <p:ph type="title"/>
          </p:nvPr>
        </p:nvSpPr>
        <p:spPr>
          <a:xfrm>
            <a:off x="6324602" y="3129110"/>
            <a:ext cx="5650375" cy="599781"/>
          </a:xfrm>
        </p:spPr>
        <p:txBody>
          <a:bodyPr/>
          <a:lstStyle/>
          <a:p>
            <a:pPr algn="ctr"/>
            <a:r>
              <a:rPr lang="en-US" dirty="0"/>
              <a:t>Thank you!</a:t>
            </a:r>
          </a:p>
        </p:txBody>
      </p:sp>
      <p:pic>
        <p:nvPicPr>
          <p:cNvPr id="7" name="Picture 6">
            <a:extLst>
              <a:ext uri="{FF2B5EF4-FFF2-40B4-BE49-F238E27FC236}">
                <a16:creationId xmlns:a16="http://schemas.microsoft.com/office/drawing/2014/main" id="{9991DC17-4F7E-4643-B046-478E795028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945" y="764197"/>
            <a:ext cx="5335527" cy="5329605"/>
          </a:xfrm>
          <a:prstGeom prst="rect">
            <a:avLst/>
          </a:prstGeom>
        </p:spPr>
      </p:pic>
    </p:spTree>
    <p:extLst>
      <p:ext uri="{BB962C8B-B14F-4D97-AF65-F5344CB8AC3E}">
        <p14:creationId xmlns:p14="http://schemas.microsoft.com/office/powerpoint/2010/main" val="2990273599"/>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GS GREEN THEME" val="NIcmUhJF"/>
  <p:tag name="ARTICULATE_DESIGN_ID_4_GS GREEN THEME" val="2ev6GhrN"/>
  <p:tag name="ARTICULATE_SLIDE_THUMBNAIL_REFRESH" val="1"/>
  <p:tag name="ARTICULATE_SLIDE_COUNT" val="4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S Green Theme">
  <a:themeElements>
    <a:clrScheme name="Custom 2">
      <a:dk1>
        <a:srgbClr val="000000"/>
      </a:dk1>
      <a:lt1>
        <a:srgbClr val="FEFFFF"/>
      </a:lt1>
      <a:dk2>
        <a:srgbClr val="D9D9D9"/>
      </a:dk2>
      <a:lt2>
        <a:srgbClr val="A8A8A8"/>
      </a:lt2>
      <a:accent1>
        <a:srgbClr val="A0DEF1"/>
      </a:accent1>
      <a:accent2>
        <a:srgbClr val="1496D4"/>
      </a:accent2>
      <a:accent3>
        <a:srgbClr val="004987"/>
      </a:accent3>
      <a:accent4>
        <a:srgbClr val="FFFFFF"/>
      </a:accent4>
      <a:accent5>
        <a:srgbClr val="FFFFFF"/>
      </a:accent5>
      <a:accent6>
        <a:srgbClr val="FFFFFF"/>
      </a:accent6>
      <a:hlink>
        <a:srgbClr val="0072FF"/>
      </a:hlink>
      <a:folHlink>
        <a:srgbClr val="954F72"/>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GS Green Theme">
  <a:themeElements>
    <a:clrScheme name="Custom 3">
      <a:dk1>
        <a:srgbClr val="000000"/>
      </a:dk1>
      <a:lt1>
        <a:srgbClr val="FFFFFF"/>
      </a:lt1>
      <a:dk2>
        <a:srgbClr val="00AE58"/>
      </a:dk2>
      <a:lt2>
        <a:srgbClr val="00AAE5"/>
      </a:lt2>
      <a:accent1>
        <a:srgbClr val="C7C8C9"/>
      </a:accent1>
      <a:accent2>
        <a:srgbClr val="EC008B"/>
      </a:accent2>
      <a:accent3>
        <a:srgbClr val="B2D235"/>
      </a:accent3>
      <a:accent4>
        <a:srgbClr val="FAA61A"/>
      </a:accent4>
      <a:accent5>
        <a:srgbClr val="004D99"/>
      </a:accent5>
      <a:accent6>
        <a:srgbClr val="6D288D"/>
      </a:accent6>
      <a:hlink>
        <a:srgbClr val="004E99"/>
      </a:hlink>
      <a:folHlink>
        <a:srgbClr val="6D288D"/>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BB_June_28_ALL_Team_Meeting_TeamShare">
  <a:themeElements>
    <a:clrScheme name="LBB 2">
      <a:dk1>
        <a:srgbClr val="000000"/>
      </a:dk1>
      <a:lt1>
        <a:srgbClr val="FFFFFF"/>
      </a:lt1>
      <a:dk2>
        <a:srgbClr val="0080C5"/>
      </a:dk2>
      <a:lt2>
        <a:srgbClr val="98563C"/>
      </a:lt2>
      <a:accent1>
        <a:srgbClr val="00B3B9"/>
      </a:accent1>
      <a:accent2>
        <a:srgbClr val="6E288C"/>
      </a:accent2>
      <a:accent3>
        <a:srgbClr val="EE2B25"/>
      </a:accent3>
      <a:accent4>
        <a:srgbClr val="F7971F"/>
      </a:accent4>
      <a:accent5>
        <a:srgbClr val="FDDD01"/>
      </a:accent5>
      <a:accent6>
        <a:srgbClr val="02A94E"/>
      </a:accent6>
      <a:hlink>
        <a:srgbClr val="00B3B8"/>
      </a:hlink>
      <a:folHlink>
        <a:srgbClr val="0081C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LBB_June_28_ALL_Team_Meeting_TeamShare">
  <a:themeElements>
    <a:clrScheme name="LBB 2">
      <a:dk1>
        <a:srgbClr val="000000"/>
      </a:dk1>
      <a:lt1>
        <a:srgbClr val="FFFFFF"/>
      </a:lt1>
      <a:dk2>
        <a:srgbClr val="0080C5"/>
      </a:dk2>
      <a:lt2>
        <a:srgbClr val="98563C"/>
      </a:lt2>
      <a:accent1>
        <a:srgbClr val="00B3B9"/>
      </a:accent1>
      <a:accent2>
        <a:srgbClr val="6E288C"/>
      </a:accent2>
      <a:accent3>
        <a:srgbClr val="EE2B25"/>
      </a:accent3>
      <a:accent4>
        <a:srgbClr val="F7971F"/>
      </a:accent4>
      <a:accent5>
        <a:srgbClr val="FDDD01"/>
      </a:accent5>
      <a:accent6>
        <a:srgbClr val="02A94E"/>
      </a:accent6>
      <a:hlink>
        <a:srgbClr val="00B3B8"/>
      </a:hlink>
      <a:folHlink>
        <a:srgbClr val="0081C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b1ac5da1-3dfe-49e3-8b5d-6543540166c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2FFA350CC03124BA212E3EEE65793CA" ma:contentTypeVersion="15" ma:contentTypeDescription="Create a new document." ma:contentTypeScope="" ma:versionID="118b0b2870d14d6d55b2e60ea2c4080f">
  <xsd:schema xmlns:xsd="http://www.w3.org/2001/XMLSchema" xmlns:xs="http://www.w3.org/2001/XMLSchema" xmlns:p="http://schemas.microsoft.com/office/2006/metadata/properties" xmlns:ns3="b1ac5da1-3dfe-49e3-8b5d-6543540166c1" xmlns:ns4="be6a341d-21fd-418a-825a-fe0c4f83640f" targetNamespace="http://schemas.microsoft.com/office/2006/metadata/properties" ma:root="true" ma:fieldsID="ae2527c22c76a606e87d21d7ad3cc595" ns3:_="" ns4:_="">
    <xsd:import namespace="b1ac5da1-3dfe-49e3-8b5d-6543540166c1"/>
    <xsd:import namespace="be6a341d-21fd-418a-825a-fe0c4f83640f"/>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SystemTag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ac5da1-3dfe-49e3-8b5d-6543540166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e6a341d-21fd-418a-825a-fe0c4f83640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94706F-522F-4331-9C13-4D664829C635}">
  <ds:schemaRefs>
    <ds:schemaRef ds:uri="http://www.w3.org/XML/1998/namespace"/>
    <ds:schemaRef ds:uri="http://schemas.microsoft.com/office/infopath/2007/PartnerControls"/>
    <ds:schemaRef ds:uri="http://schemas.microsoft.com/office/2006/metadata/properties"/>
    <ds:schemaRef ds:uri="http://purl.org/dc/elements/1.1/"/>
    <ds:schemaRef ds:uri="http://purl.org/dc/dcmitype/"/>
    <ds:schemaRef ds:uri="http://schemas.microsoft.com/office/2006/documentManagement/types"/>
    <ds:schemaRef ds:uri="be6a341d-21fd-418a-825a-fe0c4f83640f"/>
    <ds:schemaRef ds:uri="http://schemas.openxmlformats.org/package/2006/metadata/core-properties"/>
    <ds:schemaRef ds:uri="b1ac5da1-3dfe-49e3-8b5d-6543540166c1"/>
    <ds:schemaRef ds:uri="http://purl.org/dc/terms/"/>
  </ds:schemaRefs>
</ds:datastoreItem>
</file>

<file path=customXml/itemProps2.xml><?xml version="1.0" encoding="utf-8"?>
<ds:datastoreItem xmlns:ds="http://schemas.openxmlformats.org/officeDocument/2006/customXml" ds:itemID="{2F8EFC96-7F65-4338-85B9-94004F5013DF}">
  <ds:schemaRefs>
    <ds:schemaRef ds:uri="http://schemas.microsoft.com/sharepoint/v3/contenttype/forms"/>
  </ds:schemaRefs>
</ds:datastoreItem>
</file>

<file path=customXml/itemProps3.xml><?xml version="1.0" encoding="utf-8"?>
<ds:datastoreItem xmlns:ds="http://schemas.openxmlformats.org/officeDocument/2006/customXml" ds:itemID="{47971583-3306-4A2A-B5F2-08DFE19A0A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ac5da1-3dfe-49e3-8b5d-6543540166c1"/>
    <ds:schemaRef ds:uri="be6a341d-21fd-418a-825a-fe0c4f8364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4683</TotalTime>
  <Words>4619</Words>
  <Application>Microsoft Office PowerPoint</Application>
  <PresentationFormat>Widescreen</PresentationFormat>
  <Paragraphs>632</Paragraphs>
  <Slides>47</Slides>
  <Notes>38</Notes>
  <HiddenSlides>1</HiddenSlides>
  <MMClips>1</MMClips>
  <ScaleCrop>false</ScaleCrop>
  <HeadingPairs>
    <vt:vector size="8" baseType="variant">
      <vt:variant>
        <vt:lpstr>Fonts Used</vt:lpstr>
      </vt:variant>
      <vt:variant>
        <vt:i4>15</vt:i4>
      </vt:variant>
      <vt:variant>
        <vt:lpstr>Theme</vt:lpstr>
      </vt:variant>
      <vt:variant>
        <vt:i4>4</vt:i4>
      </vt:variant>
      <vt:variant>
        <vt:lpstr>Embedded OLE Servers</vt:lpstr>
      </vt:variant>
      <vt:variant>
        <vt:i4>1</vt:i4>
      </vt:variant>
      <vt:variant>
        <vt:lpstr>Slide Titles</vt:lpstr>
      </vt:variant>
      <vt:variant>
        <vt:i4>47</vt:i4>
      </vt:variant>
    </vt:vector>
  </HeadingPairs>
  <TitlesOfParts>
    <vt:vector size="67" baseType="lpstr">
      <vt:lpstr>Arial</vt:lpstr>
      <vt:lpstr>Calibri</vt:lpstr>
      <vt:lpstr>Century Gothic</vt:lpstr>
      <vt:lpstr>Courier New</vt:lpstr>
      <vt:lpstr>Georgia</vt:lpstr>
      <vt:lpstr>Girl Scout Display Light</vt:lpstr>
      <vt:lpstr>Girl Scout Text Book</vt:lpstr>
      <vt:lpstr>Girl Scout Text Medium</vt:lpstr>
      <vt:lpstr>Open Sans</vt:lpstr>
      <vt:lpstr>OpenSansLight-Italic</vt:lpstr>
      <vt:lpstr>Palatino</vt:lpstr>
      <vt:lpstr>Palatino Linotype</vt:lpstr>
      <vt:lpstr>Trefoil Sans</vt:lpstr>
      <vt:lpstr>Trefoil Slab</vt:lpstr>
      <vt:lpstr>Wingdings</vt:lpstr>
      <vt:lpstr>GS Green Theme</vt:lpstr>
      <vt:lpstr>4_GS Green Theme</vt:lpstr>
      <vt:lpstr>LBB_June_28_ALL_Team_Meeting_TeamShare</vt:lpstr>
      <vt:lpstr>1_LBB_June_28_ALL_Team_Meeting_TeamShare</vt:lpstr>
      <vt:lpstr>Acrobat Document</vt:lpstr>
      <vt:lpstr>Service Unit  Cookie Chair Training  December 13th, 2023</vt:lpstr>
      <vt:lpstr>Meeting Norms</vt:lpstr>
      <vt:lpstr>PowerPoint Presentation</vt:lpstr>
      <vt:lpstr>Meet Your Hosts and Entrepreneurship Program Team</vt:lpstr>
      <vt:lpstr>Five Skills:  Goal Setting  Decision Making  Money Management  People Skills  Business Ethics </vt:lpstr>
      <vt:lpstr>What is your why?</vt:lpstr>
      <vt:lpstr>Survey Says</vt:lpstr>
      <vt:lpstr>Survey Says</vt:lpstr>
      <vt:lpstr>PowerPoint Presentation</vt:lpstr>
      <vt:lpstr>2024 Girl Scout Cookie Program Theme</vt:lpstr>
      <vt:lpstr>PowerPoint Presentation</vt:lpstr>
      <vt:lpstr>2024 Cookie Season Variety Lineup</vt:lpstr>
      <vt:lpstr>PowerPoint Presentation</vt:lpstr>
      <vt:lpstr>In a busy world, let’s make your volunteer role a little easier… With the eBudde™ App</vt:lpstr>
      <vt:lpstr>eBudde™ app simplifies for troop volunteers - download now!</vt:lpstr>
      <vt:lpstr>Q &amp; A </vt:lpstr>
      <vt:lpstr>PowerPoint Presentation</vt:lpstr>
      <vt:lpstr>Service Unit Cookie Chair Role &amp; Responsibilities</vt:lpstr>
      <vt:lpstr>Service Unit Cookie Bonus Track your progress on your service unit dashboard in eBudde!</vt:lpstr>
      <vt:lpstr>Resources and Support</vt:lpstr>
      <vt:lpstr>PowerPoint Presentation</vt:lpstr>
      <vt:lpstr>Q &amp; A</vt:lpstr>
      <vt:lpstr>PowerPoint Presentation</vt:lpstr>
      <vt:lpstr>Program Dates</vt:lpstr>
      <vt:lpstr>Program Dates</vt:lpstr>
      <vt:lpstr>Mandatory Troop Cookie Chair Training- eBudde Access</vt:lpstr>
      <vt:lpstr>PowerPoint Presentation</vt:lpstr>
      <vt:lpstr>Council Communications</vt:lpstr>
      <vt:lpstr>Money Management</vt:lpstr>
      <vt:lpstr>Q &amp; A</vt:lpstr>
      <vt:lpstr>PowerPoint Presentation</vt:lpstr>
      <vt:lpstr>Cookie Booth Signups</vt:lpstr>
      <vt:lpstr>PowerPoint Presentation</vt:lpstr>
      <vt:lpstr>ilovecookies.org</vt:lpstr>
      <vt:lpstr>Initial Order &amp; Delivery submission</vt:lpstr>
      <vt:lpstr>Q &amp; A</vt:lpstr>
      <vt:lpstr>PowerPoint Presentation</vt:lpstr>
      <vt:lpstr>Cookie Cupboards</vt:lpstr>
      <vt:lpstr>Cookie Cupboards Continued</vt:lpstr>
      <vt:lpstr>PowerPoint Presentation</vt:lpstr>
      <vt:lpstr>Juliettes</vt:lpstr>
      <vt:lpstr>PowerPoint Presentation</vt:lpstr>
      <vt:lpstr>PowerPoint Presentation</vt:lpstr>
      <vt:lpstr>Disneyland is back!</vt:lpstr>
      <vt:lpstr>Q &amp; A</vt:lpstr>
      <vt:lpstr>OPEN Q &amp; A</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Ashley Pasch</dc:creator>
  <cp:lastModifiedBy>Renee Reyes-Garcia</cp:lastModifiedBy>
  <cp:revision>236</cp:revision>
  <dcterms:created xsi:type="dcterms:W3CDTF">2023-07-31T19:27:31Z</dcterms:created>
  <dcterms:modified xsi:type="dcterms:W3CDTF">2023-12-15T06:58:54Z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0x01010042FFA350CC03124BA212E3EEE65793CA</vt:lpwstr>
  </property>
  <property fmtid="{D5CDD505-2E9C-101B-9397-08002B2CF9AE}" pid="3" name="_dlc_DocIdItemGuid">
    <vt:lpwstr>d42c6f22-92cf-4dae-8fd5-4d807a7895f0</vt:lpwstr>
  </property>
  <property fmtid="{D5CDD505-2E9C-101B-9397-08002B2CF9AE}" pid="4" name="DocumentType">
    <vt:lpwstr/>
  </property>
  <property fmtid="{D5CDD505-2E9C-101B-9397-08002B2CF9AE}" pid="5" name="ProgramTopics">
    <vt:lpwstr/>
  </property>
  <property fmtid="{D5CDD505-2E9C-101B-9397-08002B2CF9AE}" pid="6" name="GSLevel">
    <vt:lpwstr/>
  </property>
  <property fmtid="{D5CDD505-2E9C-101B-9397-08002B2CF9AE}" pid="7" name="GS Location">
    <vt:lpwstr/>
  </property>
  <property fmtid="{D5CDD505-2E9C-101B-9397-08002B2CF9AE}" pid="8" name="Year">
    <vt:lpwstr/>
  </property>
  <property fmtid="{D5CDD505-2E9C-101B-9397-08002B2CF9AE}" pid="9" name="ArticulateGUID">
    <vt:lpwstr>FCDDDE73-D017-42C0-A6FE-BC2CA8339FD2</vt:lpwstr>
  </property>
  <property fmtid="{D5CDD505-2E9C-101B-9397-08002B2CF9AE}" pid="10" name="ArticulatePath">
    <vt:lpwstr>https://gsnorcalorg-my.sharepoint.com/personal/apasch_gsnorcal_org/Documents/Microsoft Teams Chat Files/SUCC training deck 2</vt:lpwstr>
  </property>
</Properties>
</file>