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5"/>
  </p:notesMasterIdLst>
  <p:sldIdLst>
    <p:sldId id="256" r:id="rId6"/>
    <p:sldId id="266" r:id="rId7"/>
    <p:sldId id="258" r:id="rId8"/>
    <p:sldId id="269" r:id="rId9"/>
    <p:sldId id="268" r:id="rId10"/>
    <p:sldId id="270" r:id="rId11"/>
    <p:sldId id="267" r:id="rId12"/>
    <p:sldId id="276" r:id="rId13"/>
    <p:sldId id="271" r:id="rId14"/>
    <p:sldId id="278" r:id="rId15"/>
    <p:sldId id="272" r:id="rId16"/>
    <p:sldId id="274" r:id="rId17"/>
    <p:sldId id="273" r:id="rId18"/>
    <p:sldId id="279" r:id="rId19"/>
    <p:sldId id="280" r:id="rId20"/>
    <p:sldId id="282" r:id="rId21"/>
    <p:sldId id="288" r:id="rId22"/>
    <p:sldId id="289" r:id="rId23"/>
    <p:sldId id="290" r:id="rId24"/>
    <p:sldId id="283" r:id="rId25"/>
    <p:sldId id="284" r:id="rId26"/>
    <p:sldId id="285" r:id="rId27"/>
    <p:sldId id="287" r:id="rId28"/>
    <p:sldId id="286" r:id="rId29"/>
    <p:sldId id="265" r:id="rId30"/>
    <p:sldId id="275" r:id="rId31"/>
    <p:sldId id="257" r:id="rId32"/>
    <p:sldId id="281" r:id="rId33"/>
    <p:sldId id="277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CAA46435-B995-4A73-9C91-265E934EE508}">
          <p14:sldIdLst>
            <p14:sldId id="256"/>
          </p14:sldIdLst>
        </p14:section>
        <p14:section name="Arrival Activities" id="{95A707D1-5B0B-4A1B-8376-236CCA633EC0}">
          <p14:sldIdLst>
            <p14:sldId id="266"/>
            <p14:sldId id="258"/>
          </p14:sldIdLst>
        </p14:section>
        <p14:section name="Opening" id="{6FF872D2-5DBC-4049-94FE-9796D45387E0}">
          <p14:sldIdLst>
            <p14:sldId id="269"/>
            <p14:sldId id="268"/>
          </p14:sldIdLst>
        </p14:section>
        <p14:section name="Business" id="{5A8FD9FA-E846-465D-8097-FE0D5F75B50B}">
          <p14:sldIdLst>
            <p14:sldId id="270"/>
            <p14:sldId id="267"/>
            <p14:sldId id="276"/>
          </p14:sldIdLst>
        </p14:section>
        <p14:section name="Main Acitivity" id="{01ADFAF3-945F-48FA-A5D2-F96C7ECA9A60}">
          <p14:sldIdLst>
            <p14:sldId id="271"/>
            <p14:sldId id="278"/>
          </p14:sldIdLst>
        </p14:section>
        <p14:section name="Closing" id="{A4123292-794B-44C1-BF77-9ACABCD8053A}">
          <p14:sldIdLst>
            <p14:sldId id="272"/>
            <p14:sldId id="274"/>
          </p14:sldIdLst>
        </p14:section>
        <p14:section name="Ice Breakers and Games" id="{18CA2D87-C1C9-4869-B9D9-39E608266135}">
          <p14:sldIdLst>
            <p14:sldId id="273"/>
            <p14:sldId id="279"/>
            <p14:sldId id="280"/>
            <p14:sldId id="282"/>
            <p14:sldId id="288"/>
            <p14:sldId id="289"/>
            <p14:sldId id="290"/>
          </p14:sldIdLst>
        </p14:section>
        <p14:section name="Can you Guess Game" id="{C4CB149C-0247-4E3E-B163-B61521D4F1A7}">
          <p14:sldIdLst>
            <p14:sldId id="283"/>
            <p14:sldId id="284"/>
            <p14:sldId id="285"/>
            <p14:sldId id="287"/>
            <p14:sldId id="286"/>
          </p14:sldIdLst>
        </p14:section>
        <p14:section name="Optional Slide Ideas" id="{4FCA864C-46F2-4E88-AD73-1D928F23A4D8}">
          <p14:sldIdLst>
            <p14:sldId id="265"/>
            <p14:sldId id="275"/>
            <p14:sldId id="257"/>
            <p14:sldId id="281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B"/>
    <a:srgbClr val="FFDA3F"/>
    <a:srgbClr val="FFE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75054" autoAdjust="0"/>
  </p:normalViewPr>
  <p:slideViewPr>
    <p:cSldViewPr snapToGrid="0">
      <p:cViewPr varScale="1">
        <p:scale>
          <a:sx n="94" d="100"/>
          <a:sy n="94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Reyes-Garcia" userId="71da4972-3f67-47ba-96a9-3bdd945a1455" providerId="ADAL" clId="{CC3FD4A7-D735-4154-B988-5DF4F909BFB4}"/>
    <pc:docChg chg="undo custSel addSld delSld modSld sldOrd modMainMaster delSection modSection">
      <pc:chgData name="Renee Reyes-Garcia" userId="71da4972-3f67-47ba-96a9-3bdd945a1455" providerId="ADAL" clId="{CC3FD4A7-D735-4154-B988-5DF4F909BFB4}" dt="2020-06-29T20:13:37.095" v="9062" actId="20577"/>
      <pc:docMkLst>
        <pc:docMk/>
      </pc:docMkLst>
      <pc:sldChg chg="addSp delSp modSp ord setBg modNotesTx">
        <pc:chgData name="Renee Reyes-Garcia" userId="71da4972-3f67-47ba-96a9-3bdd945a1455" providerId="ADAL" clId="{CC3FD4A7-D735-4154-B988-5DF4F909BFB4}" dt="2020-06-29T16:05:52.417" v="2272" actId="12"/>
        <pc:sldMkLst>
          <pc:docMk/>
          <pc:sldMk cId="2466436770" sldId="256"/>
        </pc:sldMkLst>
        <pc:spChg chg="mod">
          <ac:chgData name="Renee Reyes-Garcia" userId="71da4972-3f67-47ba-96a9-3bdd945a1455" providerId="ADAL" clId="{CC3FD4A7-D735-4154-B988-5DF4F909BFB4}" dt="2020-06-25T19:33:13.280" v="223" actId="1036"/>
          <ac:spMkLst>
            <pc:docMk/>
            <pc:sldMk cId="2466436770" sldId="256"/>
            <ac:spMk id="2" creationId="{A5941CD1-86C4-4288-B652-E9F58BFD6246}"/>
          </ac:spMkLst>
        </pc:spChg>
        <pc:spChg chg="mod">
          <ac:chgData name="Renee Reyes-Garcia" userId="71da4972-3f67-47ba-96a9-3bdd945a1455" providerId="ADAL" clId="{CC3FD4A7-D735-4154-B988-5DF4F909BFB4}" dt="2020-06-25T19:33:13.280" v="223" actId="1036"/>
          <ac:spMkLst>
            <pc:docMk/>
            <pc:sldMk cId="2466436770" sldId="256"/>
            <ac:spMk id="3" creationId="{CCDA2A88-FD02-4FFA-8F80-FC250D1AA352}"/>
          </ac:spMkLst>
        </pc:spChg>
        <pc:spChg chg="add del mod">
          <ac:chgData name="Renee Reyes-Garcia" userId="71da4972-3f67-47ba-96a9-3bdd945a1455" providerId="ADAL" clId="{CC3FD4A7-D735-4154-B988-5DF4F909BFB4}" dt="2020-06-25T19:51:54.502" v="228" actId="931"/>
          <ac:spMkLst>
            <pc:docMk/>
            <pc:sldMk cId="2466436770" sldId="256"/>
            <ac:spMk id="4" creationId="{EB1E7128-F50D-4AFB-B372-5E41FB6B7776}"/>
          </ac:spMkLst>
        </pc:spChg>
        <pc:spChg chg="add mod ord">
          <ac:chgData name="Renee Reyes-Garcia" userId="71da4972-3f67-47ba-96a9-3bdd945a1455" providerId="ADAL" clId="{CC3FD4A7-D735-4154-B988-5DF4F909BFB4}" dt="2020-06-25T19:33:01.787" v="189" actId="14100"/>
          <ac:spMkLst>
            <pc:docMk/>
            <pc:sldMk cId="2466436770" sldId="256"/>
            <ac:spMk id="5" creationId="{9ED3BAAD-468B-424B-B8D3-7EECB795A2C4}"/>
          </ac:spMkLst>
        </pc:spChg>
        <pc:picChg chg="add mod">
          <ac:chgData name="Renee Reyes-Garcia" userId="71da4972-3f67-47ba-96a9-3bdd945a1455" providerId="ADAL" clId="{CC3FD4A7-D735-4154-B988-5DF4F909BFB4}" dt="2020-06-25T19:54:31.135" v="241" actId="14826"/>
          <ac:picMkLst>
            <pc:docMk/>
            <pc:sldMk cId="2466436770" sldId="256"/>
            <ac:picMk id="7" creationId="{20238763-B41C-45AE-AAC7-D35E1E6D5970}"/>
          </ac:picMkLst>
        </pc:picChg>
      </pc:sldChg>
      <pc:sldChg chg="addSp delSp modSp setBg modNotesTx">
        <pc:chgData name="Renee Reyes-Garcia" userId="71da4972-3f67-47ba-96a9-3bdd945a1455" providerId="ADAL" clId="{CC3FD4A7-D735-4154-B988-5DF4F909BFB4}" dt="2020-06-29T15:08:42.243" v="431" actId="20577"/>
        <pc:sldMkLst>
          <pc:docMk/>
          <pc:sldMk cId="1612437700" sldId="257"/>
        </pc:sldMkLst>
        <pc:spChg chg="mod">
          <ac:chgData name="Renee Reyes-Garcia" userId="71da4972-3f67-47ba-96a9-3bdd945a1455" providerId="ADAL" clId="{CC3FD4A7-D735-4154-B988-5DF4F909BFB4}" dt="2020-06-25T20:01:50.414" v="344" actId="14100"/>
          <ac:spMkLst>
            <pc:docMk/>
            <pc:sldMk cId="1612437700" sldId="257"/>
            <ac:spMk id="2" creationId="{FA28732C-8633-4288-90AB-80B3B6EFB965}"/>
          </ac:spMkLst>
        </pc:spChg>
        <pc:spChg chg="add del mod ord">
          <ac:chgData name="Renee Reyes-Garcia" userId="71da4972-3f67-47ba-96a9-3bdd945a1455" providerId="ADAL" clId="{CC3FD4A7-D735-4154-B988-5DF4F909BFB4}" dt="2020-06-25T20:01:07.214" v="327" actId="478"/>
          <ac:spMkLst>
            <pc:docMk/>
            <pc:sldMk cId="1612437700" sldId="257"/>
            <ac:spMk id="17" creationId="{0172B4C8-3104-43C6-978C-39F9F9A0E166}"/>
          </ac:spMkLst>
        </pc:spChg>
      </pc:sldChg>
      <pc:sldChg chg="addSp modSp ord modAnim modNotesTx">
        <pc:chgData name="Renee Reyes-Garcia" userId="71da4972-3f67-47ba-96a9-3bdd945a1455" providerId="ADAL" clId="{CC3FD4A7-D735-4154-B988-5DF4F909BFB4}" dt="2020-06-29T20:06:22.541" v="8942"/>
        <pc:sldMkLst>
          <pc:docMk/>
          <pc:sldMk cId="2792710298" sldId="258"/>
        </pc:sldMkLst>
        <pc:spChg chg="mod">
          <ac:chgData name="Renee Reyes-Garcia" userId="71da4972-3f67-47ba-96a9-3bdd945a1455" providerId="ADAL" clId="{CC3FD4A7-D735-4154-B988-5DF4F909BFB4}" dt="2020-06-29T15:09:12.212" v="457" actId="20577"/>
          <ac:spMkLst>
            <pc:docMk/>
            <pc:sldMk cId="2792710298" sldId="258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20:06:22.541" v="8942"/>
          <ac:spMkLst>
            <pc:docMk/>
            <pc:sldMk cId="2792710298" sldId="258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5:47:11.775" v="1602" actId="1076"/>
          <ac:spMkLst>
            <pc:docMk/>
            <pc:sldMk cId="2792710298" sldId="258"/>
            <ac:spMk id="7" creationId="{BE254123-7264-4261-B931-8CD096CCC1C8}"/>
          </ac:spMkLst>
        </pc:spChg>
        <pc:spChg chg="add mod">
          <ac:chgData name="Renee Reyes-Garcia" userId="71da4972-3f67-47ba-96a9-3bdd945a1455" providerId="ADAL" clId="{CC3FD4A7-D735-4154-B988-5DF4F909BFB4}" dt="2020-06-29T15:49:22.536" v="1615" actId="1036"/>
          <ac:spMkLst>
            <pc:docMk/>
            <pc:sldMk cId="2792710298" sldId="258"/>
            <ac:spMk id="10" creationId="{2184D0BF-8A74-4F2E-92C5-B67B50F793AA}"/>
          </ac:spMkLst>
        </pc:spChg>
        <pc:picChg chg="add mod">
          <ac:chgData name="Renee Reyes-Garcia" userId="71da4972-3f67-47ba-96a9-3bdd945a1455" providerId="ADAL" clId="{CC3FD4A7-D735-4154-B988-5DF4F909BFB4}" dt="2020-06-29T15:47:07.062" v="1601" actId="1076"/>
          <ac:picMkLst>
            <pc:docMk/>
            <pc:sldMk cId="2792710298" sldId="258"/>
            <ac:picMk id="4" creationId="{6AD91692-911E-42DC-91C6-834B37A09302}"/>
          </ac:picMkLst>
        </pc:picChg>
        <pc:picChg chg="add mod modCrop">
          <ac:chgData name="Renee Reyes-Garcia" userId="71da4972-3f67-47ba-96a9-3bdd945a1455" providerId="ADAL" clId="{CC3FD4A7-D735-4154-B988-5DF4F909BFB4}" dt="2020-06-29T15:47:05.783" v="1600" actId="1076"/>
          <ac:picMkLst>
            <pc:docMk/>
            <pc:sldMk cId="2792710298" sldId="258"/>
            <ac:picMk id="5" creationId="{2ADB975F-9AEA-4A9B-8A12-CD57F86F752E}"/>
          </ac:picMkLst>
        </pc:picChg>
        <pc:picChg chg="add mod modCrop">
          <ac:chgData name="Renee Reyes-Garcia" userId="71da4972-3f67-47ba-96a9-3bdd945a1455" providerId="ADAL" clId="{CC3FD4A7-D735-4154-B988-5DF4F909BFB4}" dt="2020-06-29T15:47:11.775" v="1602" actId="1076"/>
          <ac:picMkLst>
            <pc:docMk/>
            <pc:sldMk cId="2792710298" sldId="258"/>
            <ac:picMk id="6" creationId="{3BB2833E-0E81-4474-9E7E-A238C34F1149}"/>
          </ac:picMkLst>
        </pc:picChg>
        <pc:picChg chg="add mod">
          <ac:chgData name="Renee Reyes-Garcia" userId="71da4972-3f67-47ba-96a9-3bdd945a1455" providerId="ADAL" clId="{CC3FD4A7-D735-4154-B988-5DF4F909BFB4}" dt="2020-06-29T15:49:18.970" v="1614" actId="14861"/>
          <ac:picMkLst>
            <pc:docMk/>
            <pc:sldMk cId="2792710298" sldId="258"/>
            <ac:picMk id="9" creationId="{6842965E-C6E2-4B7B-B57D-E924381C3A52}"/>
          </ac:picMkLst>
        </pc:picChg>
      </pc:sldChg>
      <pc:sldChg chg="add del">
        <pc:chgData name="Renee Reyes-Garcia" userId="71da4972-3f67-47ba-96a9-3bdd945a1455" providerId="ADAL" clId="{CC3FD4A7-D735-4154-B988-5DF4F909BFB4}" dt="2020-06-29T15:22:22.311" v="789" actId="2696"/>
        <pc:sldMkLst>
          <pc:docMk/>
          <pc:sldMk cId="1767894009" sldId="260"/>
        </pc:sldMkLst>
      </pc:sldChg>
      <pc:sldChg chg="add del">
        <pc:chgData name="Renee Reyes-Garcia" userId="71da4972-3f67-47ba-96a9-3bdd945a1455" providerId="ADAL" clId="{CC3FD4A7-D735-4154-B988-5DF4F909BFB4}" dt="2020-06-29T15:21:21.295" v="749" actId="2696"/>
        <pc:sldMkLst>
          <pc:docMk/>
          <pc:sldMk cId="4236567124" sldId="261"/>
        </pc:sldMkLst>
      </pc:sldChg>
      <pc:sldChg chg="add del">
        <pc:chgData name="Renee Reyes-Garcia" userId="71da4972-3f67-47ba-96a9-3bdd945a1455" providerId="ADAL" clId="{CC3FD4A7-D735-4154-B988-5DF4F909BFB4}" dt="2020-06-29T15:22:19.003" v="788" actId="2696"/>
        <pc:sldMkLst>
          <pc:docMk/>
          <pc:sldMk cId="1254040126" sldId="262"/>
        </pc:sldMkLst>
      </pc:sldChg>
      <pc:sldChg chg="add del">
        <pc:chgData name="Renee Reyes-Garcia" userId="71da4972-3f67-47ba-96a9-3bdd945a1455" providerId="ADAL" clId="{CC3FD4A7-D735-4154-B988-5DF4F909BFB4}" dt="2020-06-29T15:22:14.569" v="786" actId="2696"/>
        <pc:sldMkLst>
          <pc:docMk/>
          <pc:sldMk cId="3444808912" sldId="263"/>
        </pc:sldMkLst>
      </pc:sldChg>
      <pc:sldChg chg="addSp delSp modSp add ord modNotesTx">
        <pc:chgData name="Renee Reyes-Garcia" userId="71da4972-3f67-47ba-96a9-3bdd945a1455" providerId="ADAL" clId="{CC3FD4A7-D735-4154-B988-5DF4F909BFB4}" dt="2020-06-29T16:05:45.050" v="2271" actId="20577"/>
        <pc:sldMkLst>
          <pc:docMk/>
          <pc:sldMk cId="407052743" sldId="265"/>
        </pc:sldMkLst>
        <pc:spChg chg="mod">
          <ac:chgData name="Renee Reyes-Garcia" userId="71da4972-3f67-47ba-96a9-3bdd945a1455" providerId="ADAL" clId="{CC3FD4A7-D735-4154-B988-5DF4F909BFB4}" dt="2020-06-25T19:55:37.678" v="279" actId="1036"/>
          <ac:spMkLst>
            <pc:docMk/>
            <pc:sldMk cId="407052743" sldId="265"/>
            <ac:spMk id="2" creationId="{A5941CD1-86C4-4288-B652-E9F58BFD6246}"/>
          </ac:spMkLst>
        </pc:spChg>
        <pc:spChg chg="mod">
          <ac:chgData name="Renee Reyes-Garcia" userId="71da4972-3f67-47ba-96a9-3bdd945a1455" providerId="ADAL" clId="{CC3FD4A7-D735-4154-B988-5DF4F909BFB4}" dt="2020-06-25T19:56:54.177" v="296" actId="1036"/>
          <ac:spMkLst>
            <pc:docMk/>
            <pc:sldMk cId="407052743" sldId="265"/>
            <ac:spMk id="3" creationId="{CCDA2A88-FD02-4FFA-8F80-FC250D1AA352}"/>
          </ac:spMkLst>
        </pc:spChg>
        <pc:spChg chg="del">
          <ac:chgData name="Renee Reyes-Garcia" userId="71da4972-3f67-47ba-96a9-3bdd945a1455" providerId="ADAL" clId="{CC3FD4A7-D735-4154-B988-5DF4F909BFB4}" dt="2020-06-25T19:33:42.003" v="227" actId="478"/>
          <ac:spMkLst>
            <pc:docMk/>
            <pc:sldMk cId="407052743" sldId="265"/>
            <ac:spMk id="4" creationId="{EB1E7128-F50D-4AFB-B372-5E41FB6B7776}"/>
          </ac:spMkLst>
        </pc:spChg>
        <pc:spChg chg="mod">
          <ac:chgData name="Renee Reyes-Garcia" userId="71da4972-3f67-47ba-96a9-3bdd945a1455" providerId="ADAL" clId="{CC3FD4A7-D735-4154-B988-5DF4F909BFB4}" dt="2020-06-25T19:55:27.865" v="250" actId="1076"/>
          <ac:spMkLst>
            <pc:docMk/>
            <pc:sldMk cId="407052743" sldId="265"/>
            <ac:spMk id="5" creationId="{9ED3BAAD-468B-424B-B8D3-7EECB795A2C4}"/>
          </ac:spMkLst>
        </pc:spChg>
        <pc:spChg chg="add mod">
          <ac:chgData name="Renee Reyes-Garcia" userId="71da4972-3f67-47ba-96a9-3bdd945a1455" providerId="ADAL" clId="{CC3FD4A7-D735-4154-B988-5DF4F909BFB4}" dt="2020-06-25T19:57:03.595" v="321" actId="1038"/>
          <ac:spMkLst>
            <pc:docMk/>
            <pc:sldMk cId="407052743" sldId="265"/>
            <ac:spMk id="6" creationId="{6F11F97C-FF30-41A9-81DE-8FD6F5EAC7B0}"/>
          </ac:spMkLst>
        </pc:spChg>
      </pc:sldChg>
      <pc:sldChg chg="addSp modSp add ord modAnim modNotesTx">
        <pc:chgData name="Renee Reyes-Garcia" userId="71da4972-3f67-47ba-96a9-3bdd945a1455" providerId="ADAL" clId="{CC3FD4A7-D735-4154-B988-5DF4F909BFB4}" dt="2020-06-29T20:06:15.819" v="8941"/>
        <pc:sldMkLst>
          <pc:docMk/>
          <pc:sldMk cId="1666684436" sldId="266"/>
        </pc:sldMkLst>
        <pc:spChg chg="mod">
          <ac:chgData name="Renee Reyes-Garcia" userId="71da4972-3f67-47ba-96a9-3bdd945a1455" providerId="ADAL" clId="{CC3FD4A7-D735-4154-B988-5DF4F909BFB4}" dt="2020-06-29T15:17:04.893" v="642" actId="20577"/>
          <ac:spMkLst>
            <pc:docMk/>
            <pc:sldMk cId="1666684436" sldId="266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20:06:15.819" v="8941"/>
          <ac:spMkLst>
            <pc:docMk/>
            <pc:sldMk cId="1666684436" sldId="266"/>
            <ac:spMk id="3" creationId="{CB34E28C-7040-479C-90E4-4CC5388384FD}"/>
          </ac:spMkLst>
        </pc:spChg>
        <pc:picChg chg="add mod">
          <ac:chgData name="Renee Reyes-Garcia" userId="71da4972-3f67-47ba-96a9-3bdd945a1455" providerId="ADAL" clId="{CC3FD4A7-D735-4154-B988-5DF4F909BFB4}" dt="2020-06-29T15:18:02.885" v="743" actId="1076"/>
          <ac:picMkLst>
            <pc:docMk/>
            <pc:sldMk cId="1666684436" sldId="266"/>
            <ac:picMk id="4" creationId="{25D7491C-6935-4223-A762-97932DAB4D7F}"/>
          </ac:picMkLst>
        </pc:picChg>
      </pc:sldChg>
      <pc:sldChg chg="addSp delSp modSp add modNotesTx">
        <pc:chgData name="Renee Reyes-Garcia" userId="71da4972-3f67-47ba-96a9-3bdd945a1455" providerId="ADAL" clId="{CC3FD4A7-D735-4154-B988-5DF4F909BFB4}" dt="2020-06-29T19:42:11.905" v="8227" actId="20577"/>
        <pc:sldMkLst>
          <pc:docMk/>
          <pc:sldMk cId="316575548" sldId="267"/>
        </pc:sldMkLst>
        <pc:spChg chg="mod">
          <ac:chgData name="Renee Reyes-Garcia" userId="71da4972-3f67-47ba-96a9-3bdd945a1455" providerId="ADAL" clId="{CC3FD4A7-D735-4154-B988-5DF4F909BFB4}" dt="2020-06-29T19:11:41.774" v="8084" actId="20577"/>
          <ac:spMkLst>
            <pc:docMk/>
            <pc:sldMk cId="316575548" sldId="267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7:20:17.400" v="4241"/>
          <ac:spMkLst>
            <pc:docMk/>
            <pc:sldMk cId="316575548" sldId="267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9:41:52.465" v="8219" actId="14"/>
          <ac:spMkLst>
            <pc:docMk/>
            <pc:sldMk cId="316575548" sldId="267"/>
            <ac:spMk id="4" creationId="{16FABEEC-9AA4-47B7-A555-87F6B0A5906E}"/>
          </ac:spMkLst>
        </pc:spChg>
        <pc:picChg chg="add mod">
          <ac:chgData name="Renee Reyes-Garcia" userId="71da4972-3f67-47ba-96a9-3bdd945a1455" providerId="ADAL" clId="{CC3FD4A7-D735-4154-B988-5DF4F909BFB4}" dt="2020-06-29T19:41:56.282" v="8220" actId="1076"/>
          <ac:picMkLst>
            <pc:docMk/>
            <pc:sldMk cId="316575548" sldId="267"/>
            <ac:picMk id="6" creationId="{087FCFA7-484D-4BCF-90FE-1A9E23EC5D98}"/>
          </ac:picMkLst>
        </pc:picChg>
        <pc:picChg chg="add mod modCrop">
          <ac:chgData name="Renee Reyes-Garcia" userId="71da4972-3f67-47ba-96a9-3bdd945a1455" providerId="ADAL" clId="{CC3FD4A7-D735-4154-B988-5DF4F909BFB4}" dt="2020-06-29T17:30:59.005" v="4808" actId="1076"/>
          <ac:picMkLst>
            <pc:docMk/>
            <pc:sldMk cId="316575548" sldId="267"/>
            <ac:picMk id="1026" creationId="{6BBC4FF8-47C8-4640-8CE5-6B26FA8B1850}"/>
          </ac:picMkLst>
        </pc:picChg>
      </pc:sldChg>
      <pc:sldChg chg="addSp delSp modSp add">
        <pc:chgData name="Renee Reyes-Garcia" userId="71da4972-3f67-47ba-96a9-3bdd945a1455" providerId="ADAL" clId="{CC3FD4A7-D735-4154-B988-5DF4F909BFB4}" dt="2020-06-29T17:07:59.978" v="4140" actId="1076"/>
        <pc:sldMkLst>
          <pc:docMk/>
          <pc:sldMk cId="1572321542" sldId="268"/>
        </pc:sldMkLst>
        <pc:spChg chg="mod">
          <ac:chgData name="Renee Reyes-Garcia" userId="71da4972-3f67-47ba-96a9-3bdd945a1455" providerId="ADAL" clId="{CC3FD4A7-D735-4154-B988-5DF4F909BFB4}" dt="2020-06-29T15:10:10.839" v="492" actId="313"/>
          <ac:spMkLst>
            <pc:docMk/>
            <pc:sldMk cId="1572321542" sldId="268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5:38:07.802" v="1454" actId="478"/>
          <ac:spMkLst>
            <pc:docMk/>
            <pc:sldMk cId="1572321542" sldId="268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5:38:26.330" v="1460" actId="1076"/>
          <ac:spMkLst>
            <pc:docMk/>
            <pc:sldMk cId="1572321542" sldId="268"/>
            <ac:spMk id="5" creationId="{E959E043-A0E4-448E-8E95-C592331C3016}"/>
          </ac:spMkLst>
        </pc:spChg>
        <pc:picChg chg="add mod">
          <ac:chgData name="Renee Reyes-Garcia" userId="71da4972-3f67-47ba-96a9-3bdd945a1455" providerId="ADAL" clId="{CC3FD4A7-D735-4154-B988-5DF4F909BFB4}" dt="2020-06-29T17:07:59.978" v="4140" actId="1076"/>
          <ac:picMkLst>
            <pc:docMk/>
            <pc:sldMk cId="1572321542" sldId="268"/>
            <ac:picMk id="4" creationId="{EE753716-83B3-4ABF-837F-C2655955DABF}"/>
          </ac:picMkLst>
        </pc:picChg>
        <pc:picChg chg="add del mod">
          <ac:chgData name="Renee Reyes-Garcia" userId="71da4972-3f67-47ba-96a9-3bdd945a1455" providerId="ADAL" clId="{CC3FD4A7-D735-4154-B988-5DF4F909BFB4}" dt="2020-06-29T16:57:11.811" v="3953"/>
          <ac:picMkLst>
            <pc:docMk/>
            <pc:sldMk cId="1572321542" sldId="268"/>
            <ac:picMk id="7" creationId="{FD2E4D99-A915-4587-BDC1-77A244225CAB}"/>
          </ac:picMkLst>
        </pc:picChg>
        <pc:picChg chg="add mod modCrop">
          <ac:chgData name="Renee Reyes-Garcia" userId="71da4972-3f67-47ba-96a9-3bdd945a1455" providerId="ADAL" clId="{CC3FD4A7-D735-4154-B988-5DF4F909BFB4}" dt="2020-06-29T17:07:56.456" v="4138" actId="14100"/>
          <ac:picMkLst>
            <pc:docMk/>
            <pc:sldMk cId="1572321542" sldId="268"/>
            <ac:picMk id="9" creationId="{44388CA1-819E-4133-8D40-304A8C5548E9}"/>
          </ac:picMkLst>
        </pc:picChg>
      </pc:sldChg>
      <pc:sldChg chg="addSp delSp modSp add modNotesTx">
        <pc:chgData name="Renee Reyes-Garcia" userId="71da4972-3f67-47ba-96a9-3bdd945a1455" providerId="ADAL" clId="{CC3FD4A7-D735-4154-B988-5DF4F909BFB4}" dt="2020-06-29T18:17:13.098" v="6430" actId="20577"/>
        <pc:sldMkLst>
          <pc:docMk/>
          <pc:sldMk cId="3241288174" sldId="269"/>
        </pc:sldMkLst>
        <pc:spChg chg="del">
          <ac:chgData name="Renee Reyes-Garcia" userId="71da4972-3f67-47ba-96a9-3bdd945a1455" providerId="ADAL" clId="{CC3FD4A7-D735-4154-B988-5DF4F909BFB4}" dt="2020-06-29T15:23:22.344" v="790" actId="478"/>
          <ac:spMkLst>
            <pc:docMk/>
            <pc:sldMk cId="3241288174" sldId="269"/>
            <ac:spMk id="3" creationId="{CB34E28C-7040-479C-90E4-4CC5388384FD}"/>
          </ac:spMkLst>
        </pc:spChg>
        <pc:spChg chg="add del mod">
          <ac:chgData name="Renee Reyes-Garcia" userId="71da4972-3f67-47ba-96a9-3bdd945a1455" providerId="ADAL" clId="{CC3FD4A7-D735-4154-B988-5DF4F909BFB4}" dt="2020-06-29T15:23:58.971" v="797"/>
          <ac:spMkLst>
            <pc:docMk/>
            <pc:sldMk cId="3241288174" sldId="269"/>
            <ac:spMk id="6" creationId="{F1D1A7AE-8B4E-4EBA-9271-8CA3950BC097}"/>
          </ac:spMkLst>
        </pc:spChg>
        <pc:spChg chg="add mod">
          <ac:chgData name="Renee Reyes-Garcia" userId="71da4972-3f67-47ba-96a9-3bdd945a1455" providerId="ADAL" clId="{CC3FD4A7-D735-4154-B988-5DF4F909BFB4}" dt="2020-06-29T15:27:37.951" v="1074" actId="1035"/>
          <ac:spMkLst>
            <pc:docMk/>
            <pc:sldMk cId="3241288174" sldId="269"/>
            <ac:spMk id="7" creationId="{BE9AC3C1-0B79-44A3-93AA-3F0360021B8D}"/>
          </ac:spMkLst>
        </pc:spChg>
        <pc:spChg chg="add mod">
          <ac:chgData name="Renee Reyes-Garcia" userId="71da4972-3f67-47ba-96a9-3bdd945a1455" providerId="ADAL" clId="{CC3FD4A7-D735-4154-B988-5DF4F909BFB4}" dt="2020-06-29T17:10:17.139" v="4173" actId="1076"/>
          <ac:spMkLst>
            <pc:docMk/>
            <pc:sldMk cId="3241288174" sldId="269"/>
            <ac:spMk id="8" creationId="{7FB51A86-45A5-4C69-8639-59AFECE573D5}"/>
          </ac:spMkLst>
        </pc:spChg>
        <pc:spChg chg="add mod">
          <ac:chgData name="Renee Reyes-Garcia" userId="71da4972-3f67-47ba-96a9-3bdd945a1455" providerId="ADAL" clId="{CC3FD4A7-D735-4154-B988-5DF4F909BFB4}" dt="2020-06-29T17:10:57.718" v="4187" actId="207"/>
          <ac:spMkLst>
            <pc:docMk/>
            <pc:sldMk cId="3241288174" sldId="269"/>
            <ac:spMk id="11" creationId="{6BCBEF19-66E9-47E6-AFB0-58ABC7334284}"/>
          </ac:spMkLst>
        </pc:spChg>
        <pc:picChg chg="add mod">
          <ac:chgData name="Renee Reyes-Garcia" userId="71da4972-3f67-47ba-96a9-3bdd945a1455" providerId="ADAL" clId="{CC3FD4A7-D735-4154-B988-5DF4F909BFB4}" dt="2020-06-29T15:27:37.951" v="1074" actId="1035"/>
          <ac:picMkLst>
            <pc:docMk/>
            <pc:sldMk cId="3241288174" sldId="269"/>
            <ac:picMk id="5" creationId="{9C76A030-5760-4BC1-9080-79B241F14746}"/>
          </ac:picMkLst>
        </pc:picChg>
        <pc:picChg chg="add mod">
          <ac:chgData name="Renee Reyes-Garcia" userId="71da4972-3f67-47ba-96a9-3bdd945a1455" providerId="ADAL" clId="{CC3FD4A7-D735-4154-B988-5DF4F909BFB4}" dt="2020-06-29T17:10:21.142" v="4174" actId="14100"/>
          <ac:picMkLst>
            <pc:docMk/>
            <pc:sldMk cId="3241288174" sldId="269"/>
            <ac:picMk id="10" creationId="{ABECD42B-F70C-4708-A3A3-71E6219B450E}"/>
          </ac:picMkLst>
        </pc:picChg>
      </pc:sldChg>
      <pc:sldChg chg="modSp add ord modNotesTx">
        <pc:chgData name="Renee Reyes-Garcia" userId="71da4972-3f67-47ba-96a9-3bdd945a1455" providerId="ADAL" clId="{CC3FD4A7-D735-4154-B988-5DF4F909BFB4}" dt="2020-06-29T18:29:37.517" v="7156" actId="14734"/>
        <pc:sldMkLst>
          <pc:docMk/>
          <pc:sldMk cId="4269846613" sldId="270"/>
        </pc:sldMkLst>
        <pc:spChg chg="mod">
          <ac:chgData name="Renee Reyes-Garcia" userId="71da4972-3f67-47ba-96a9-3bdd945a1455" providerId="ADAL" clId="{CC3FD4A7-D735-4154-B988-5DF4F909BFB4}" dt="2020-06-29T16:28:19.244" v="2941" actId="20577"/>
          <ac:spMkLst>
            <pc:docMk/>
            <pc:sldMk cId="4269846613" sldId="270"/>
            <ac:spMk id="2" creationId="{38C908ED-2329-4FB7-9C82-F146982CB148}"/>
          </ac:spMkLst>
        </pc:spChg>
        <pc:graphicFrameChg chg="mod modGraphic">
          <ac:chgData name="Renee Reyes-Garcia" userId="71da4972-3f67-47ba-96a9-3bdd945a1455" providerId="ADAL" clId="{CC3FD4A7-D735-4154-B988-5DF4F909BFB4}" dt="2020-06-29T18:29:37.517" v="7156" actId="14734"/>
          <ac:graphicFrameMkLst>
            <pc:docMk/>
            <pc:sldMk cId="4269846613" sldId="270"/>
            <ac:graphicFrameMk id="4" creationId="{47B5CDC4-C860-42DE-BB81-7F384574F526}"/>
          </ac:graphicFrameMkLst>
        </pc:graphicFrameChg>
      </pc:sldChg>
      <pc:sldChg chg="addSp modSp add modNotesTx">
        <pc:chgData name="Renee Reyes-Garcia" userId="71da4972-3f67-47ba-96a9-3bdd945a1455" providerId="ADAL" clId="{CC3FD4A7-D735-4154-B988-5DF4F909BFB4}" dt="2020-06-29T19:43:24.089" v="8296" actId="20577"/>
        <pc:sldMkLst>
          <pc:docMk/>
          <pc:sldMk cId="3916822547" sldId="271"/>
        </pc:sldMkLst>
        <pc:spChg chg="mod">
          <ac:chgData name="Renee Reyes-Garcia" userId="71da4972-3f67-47ba-96a9-3bdd945a1455" providerId="ADAL" clId="{CC3FD4A7-D735-4154-B988-5DF4F909BFB4}" dt="2020-06-29T17:35:29.816" v="4891" actId="20577"/>
          <ac:spMkLst>
            <pc:docMk/>
            <pc:sldMk cId="3916822547" sldId="271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9:15:08.436" v="8206" actId="14100"/>
          <ac:spMkLst>
            <pc:docMk/>
            <pc:sldMk cId="3916822547" sldId="271"/>
            <ac:spMk id="3" creationId="{CB34E28C-7040-479C-90E4-4CC5388384FD}"/>
          </ac:spMkLst>
        </pc:spChg>
        <pc:picChg chg="add mod">
          <ac:chgData name="Renee Reyes-Garcia" userId="71da4972-3f67-47ba-96a9-3bdd945a1455" providerId="ADAL" clId="{CC3FD4A7-D735-4154-B988-5DF4F909BFB4}" dt="2020-06-29T19:15:11.381" v="8207" actId="1076"/>
          <ac:picMkLst>
            <pc:docMk/>
            <pc:sldMk cId="3916822547" sldId="271"/>
            <ac:picMk id="5" creationId="{842A4976-97BE-434B-9186-F622468769E9}"/>
          </ac:picMkLst>
        </pc:picChg>
      </pc:sldChg>
      <pc:sldChg chg="addSp delSp modSp add ord">
        <pc:chgData name="Renee Reyes-Garcia" userId="71da4972-3f67-47ba-96a9-3bdd945a1455" providerId="ADAL" clId="{CC3FD4A7-D735-4154-B988-5DF4F909BFB4}" dt="2020-06-29T17:15:27.683" v="4240" actId="20577"/>
        <pc:sldMkLst>
          <pc:docMk/>
          <pc:sldMk cId="3584235629" sldId="272"/>
        </pc:sldMkLst>
        <pc:spChg chg="mod">
          <ac:chgData name="Renee Reyes-Garcia" userId="71da4972-3f67-47ba-96a9-3bdd945a1455" providerId="ADAL" clId="{CC3FD4A7-D735-4154-B988-5DF4F909BFB4}" dt="2020-06-29T15:52:10.439" v="1750" actId="20577"/>
          <ac:spMkLst>
            <pc:docMk/>
            <pc:sldMk cId="3584235629" sldId="272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7:15:27.683" v="4240" actId="20577"/>
          <ac:spMkLst>
            <pc:docMk/>
            <pc:sldMk cId="3584235629" sldId="272"/>
            <ac:spMk id="3" creationId="{CB34E28C-7040-479C-90E4-4CC5388384FD}"/>
          </ac:spMkLst>
        </pc:spChg>
        <pc:picChg chg="add del mod">
          <ac:chgData name="Renee Reyes-Garcia" userId="71da4972-3f67-47ba-96a9-3bdd945a1455" providerId="ADAL" clId="{CC3FD4A7-D735-4154-B988-5DF4F909BFB4}" dt="2020-06-29T16:07:38.763" v="2275" actId="478"/>
          <ac:picMkLst>
            <pc:docMk/>
            <pc:sldMk cId="3584235629" sldId="272"/>
            <ac:picMk id="5" creationId="{D033F4EF-98D2-4A3C-B47C-DA01E8462B8C}"/>
          </ac:picMkLst>
        </pc:picChg>
        <pc:picChg chg="add del mod">
          <ac:chgData name="Renee Reyes-Garcia" userId="71da4972-3f67-47ba-96a9-3bdd945a1455" providerId="ADAL" clId="{CC3FD4A7-D735-4154-B988-5DF4F909BFB4}" dt="2020-06-29T16:10:01.838" v="2277"/>
          <ac:picMkLst>
            <pc:docMk/>
            <pc:sldMk cId="3584235629" sldId="272"/>
            <ac:picMk id="7" creationId="{4022FF14-0CF5-4738-88B2-18F19E348E25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17:52:19.866" v="5859" actId="1038"/>
        <pc:sldMkLst>
          <pc:docMk/>
          <pc:sldMk cId="1422616574" sldId="273"/>
        </pc:sldMkLst>
        <pc:spChg chg="mod">
          <ac:chgData name="Renee Reyes-Garcia" userId="71da4972-3f67-47ba-96a9-3bdd945a1455" providerId="ADAL" clId="{CC3FD4A7-D735-4154-B988-5DF4F909BFB4}" dt="2020-06-29T15:37:29.935" v="1453" actId="20577"/>
          <ac:spMkLst>
            <pc:docMk/>
            <pc:sldMk cId="1422616574" sldId="273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6:04:43.490" v="2258" actId="20577"/>
          <ac:spMkLst>
            <pc:docMk/>
            <pc:sldMk cId="1422616574" sldId="273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0" creationId="{F47684E7-9DA8-4B41-989A-9516603DC663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1" creationId="{80B3A48E-1E35-45F4-A0BE-32A9789BE96F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2" creationId="{F6983D67-89C5-430F-BE62-34F2FAF7F263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3" creationId="{95D4C96B-D55F-4B32-B95C-8A4AC1FB6040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4" creationId="{6F33EB12-C3FC-4F6B-8A4C-13FC4CC47BFF}"/>
          </ac:spMkLst>
        </pc:spChg>
        <pc:spChg chg="add mod">
          <ac:chgData name="Renee Reyes-Garcia" userId="71da4972-3f67-47ba-96a9-3bdd945a1455" providerId="ADAL" clId="{CC3FD4A7-D735-4154-B988-5DF4F909BFB4}" dt="2020-06-29T16:05:11.746" v="2264" actId="255"/>
          <ac:spMkLst>
            <pc:docMk/>
            <pc:sldMk cId="1422616574" sldId="273"/>
            <ac:spMk id="15" creationId="{EF3D71FC-B611-4F63-9869-83413CDDC8F7}"/>
          </ac:spMkLst>
        </pc:spChg>
        <pc:picChg chg="add del mod">
          <ac:chgData name="Renee Reyes-Garcia" userId="71da4972-3f67-47ba-96a9-3bdd945a1455" providerId="ADAL" clId="{CC3FD4A7-D735-4154-B988-5DF4F909BFB4}" dt="2020-06-29T16:00:14.595" v="2193" actId="478"/>
          <ac:picMkLst>
            <pc:docMk/>
            <pc:sldMk cId="1422616574" sldId="273"/>
            <ac:picMk id="5" creationId="{23FCE9E5-4022-4D5C-B576-ECAAF3DDB5B2}"/>
          </ac:picMkLst>
        </pc:picChg>
        <pc:picChg chg="add mod">
          <ac:chgData name="Renee Reyes-Garcia" userId="71da4972-3f67-47ba-96a9-3bdd945a1455" providerId="ADAL" clId="{CC3FD4A7-D735-4154-B988-5DF4F909BFB4}" dt="2020-06-29T16:12:36.332" v="2300" actId="14861"/>
          <ac:picMkLst>
            <pc:docMk/>
            <pc:sldMk cId="1422616574" sldId="273"/>
            <ac:picMk id="7" creationId="{848EFE2B-72C6-4C85-8B5D-9F3A2BD17B75}"/>
          </ac:picMkLst>
        </pc:picChg>
        <pc:picChg chg="add mod ord">
          <ac:chgData name="Renee Reyes-Garcia" userId="71da4972-3f67-47ba-96a9-3bdd945a1455" providerId="ADAL" clId="{CC3FD4A7-D735-4154-B988-5DF4F909BFB4}" dt="2020-06-29T17:52:19.866" v="5859" actId="1038"/>
          <ac:picMkLst>
            <pc:docMk/>
            <pc:sldMk cId="1422616574" sldId="273"/>
            <ac:picMk id="9" creationId="{B4F661FE-072D-4320-B0A6-1AE5546F7B6C}"/>
          </ac:picMkLst>
        </pc:picChg>
        <pc:picChg chg="add mod">
          <ac:chgData name="Renee Reyes-Garcia" userId="71da4972-3f67-47ba-96a9-3bdd945a1455" providerId="ADAL" clId="{CC3FD4A7-D735-4154-B988-5DF4F909BFB4}" dt="2020-06-29T16:11:32.587" v="2294" actId="1076"/>
          <ac:picMkLst>
            <pc:docMk/>
            <pc:sldMk cId="1422616574" sldId="273"/>
            <ac:picMk id="16" creationId="{798749AF-83A4-4906-B92E-C5E434D65C0B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18:42:18.561" v="7423" actId="20577"/>
        <pc:sldMkLst>
          <pc:docMk/>
          <pc:sldMk cId="3952526723" sldId="274"/>
        </pc:sldMkLst>
        <pc:spChg chg="mod">
          <ac:chgData name="Renee Reyes-Garcia" userId="71da4972-3f67-47ba-96a9-3bdd945a1455" providerId="ADAL" clId="{CC3FD4A7-D735-4154-B988-5DF4F909BFB4}" dt="2020-06-29T16:14:53.898" v="2325" actId="20577"/>
          <ac:spMkLst>
            <pc:docMk/>
            <pc:sldMk cId="3952526723" sldId="274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7:14:23.990" v="4194" actId="478"/>
          <ac:spMkLst>
            <pc:docMk/>
            <pc:sldMk cId="3952526723" sldId="274"/>
            <ac:spMk id="3" creationId="{CB34E28C-7040-479C-90E4-4CC5388384FD}"/>
          </ac:spMkLst>
        </pc:spChg>
        <pc:picChg chg="add mod">
          <ac:chgData name="Renee Reyes-Garcia" userId="71da4972-3f67-47ba-96a9-3bdd945a1455" providerId="ADAL" clId="{CC3FD4A7-D735-4154-B988-5DF4F909BFB4}" dt="2020-06-29T17:14:41.796" v="4199" actId="1076"/>
          <ac:picMkLst>
            <pc:docMk/>
            <pc:sldMk cId="3952526723" sldId="274"/>
            <ac:picMk id="4" creationId="{5776AD12-9148-446C-ACEE-598E0E614C4C}"/>
          </ac:picMkLst>
        </pc:picChg>
        <pc:picChg chg="add mod">
          <ac:chgData name="Renee Reyes-Garcia" userId="71da4972-3f67-47ba-96a9-3bdd945a1455" providerId="ADAL" clId="{CC3FD4A7-D735-4154-B988-5DF4F909BFB4}" dt="2020-06-29T17:14:34.679" v="4198" actId="1440"/>
          <ac:picMkLst>
            <pc:docMk/>
            <pc:sldMk cId="3952526723" sldId="274"/>
            <ac:picMk id="5" creationId="{EC005BDD-CF8E-41DC-9ED4-BBDDAD8A521E}"/>
          </ac:picMkLst>
        </pc:picChg>
        <pc:picChg chg="add del mod">
          <ac:chgData name="Renee Reyes-Garcia" userId="71da4972-3f67-47ba-96a9-3bdd945a1455" providerId="ADAL" clId="{CC3FD4A7-D735-4154-B988-5DF4F909BFB4}" dt="2020-06-29T18:02:10.936" v="5920" actId="478"/>
          <ac:picMkLst>
            <pc:docMk/>
            <pc:sldMk cId="3952526723" sldId="274"/>
            <ac:picMk id="6" creationId="{BBD8FEB0-5680-4098-900E-D46F42B022B6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18:16:32.889" v="6371"/>
        <pc:sldMkLst>
          <pc:docMk/>
          <pc:sldMk cId="3659330150" sldId="275"/>
        </pc:sldMkLst>
        <pc:spChg chg="mod">
          <ac:chgData name="Renee Reyes-Garcia" userId="71da4972-3f67-47ba-96a9-3bdd945a1455" providerId="ADAL" clId="{CC3FD4A7-D735-4154-B988-5DF4F909BFB4}" dt="2020-06-29T16:24:16.741" v="2769" actId="1076"/>
          <ac:spMkLst>
            <pc:docMk/>
            <pc:sldMk cId="3659330150" sldId="275"/>
            <ac:spMk id="3" creationId="{CB34E28C-7040-479C-90E4-4CC5388384FD}"/>
          </ac:spMkLst>
        </pc:spChg>
        <pc:picChg chg="del mod">
          <ac:chgData name="Renee Reyes-Garcia" userId="71da4972-3f67-47ba-96a9-3bdd945a1455" providerId="ADAL" clId="{CC3FD4A7-D735-4154-B988-5DF4F909BFB4}" dt="2020-06-29T16:24:11.011" v="2766" actId="478"/>
          <ac:picMkLst>
            <pc:docMk/>
            <pc:sldMk cId="3659330150" sldId="275"/>
            <ac:picMk id="4" creationId="{25D7491C-6935-4223-A762-97932DAB4D7F}"/>
          </ac:picMkLst>
        </pc:picChg>
        <pc:picChg chg="add mod">
          <ac:chgData name="Renee Reyes-Garcia" userId="71da4972-3f67-47ba-96a9-3bdd945a1455" providerId="ADAL" clId="{CC3FD4A7-D735-4154-B988-5DF4F909BFB4}" dt="2020-06-29T16:24:22.231" v="2772" actId="1036"/>
          <ac:picMkLst>
            <pc:docMk/>
            <pc:sldMk cId="3659330150" sldId="275"/>
            <ac:picMk id="5" creationId="{DF0AC5FA-A383-4E74-9851-317504814253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20:06:53.519" v="8945"/>
        <pc:sldMkLst>
          <pc:docMk/>
          <pc:sldMk cId="1947508469" sldId="276"/>
        </pc:sldMkLst>
        <pc:spChg chg="mod">
          <ac:chgData name="Renee Reyes-Garcia" userId="71da4972-3f67-47ba-96a9-3bdd945a1455" providerId="ADAL" clId="{CC3FD4A7-D735-4154-B988-5DF4F909BFB4}" dt="2020-06-29T16:29:28.835" v="3016" actId="20577"/>
          <ac:spMkLst>
            <pc:docMk/>
            <pc:sldMk cId="1947508469" sldId="276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9:04:12.194" v="7850" actId="931"/>
          <ac:spMkLst>
            <pc:docMk/>
            <pc:sldMk cId="1947508469" sldId="276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20:06:53.519" v="8945"/>
          <ac:spMkLst>
            <pc:docMk/>
            <pc:sldMk cId="1947508469" sldId="276"/>
            <ac:spMk id="6" creationId="{B72DA30A-84C6-43EB-9623-EF2E17F8FE62}"/>
          </ac:spMkLst>
        </pc:spChg>
        <pc:picChg chg="add mod modCrop">
          <ac:chgData name="Renee Reyes-Garcia" userId="71da4972-3f67-47ba-96a9-3bdd945a1455" providerId="ADAL" clId="{CC3FD4A7-D735-4154-B988-5DF4F909BFB4}" dt="2020-06-29T19:04:34.193" v="7858" actId="1076"/>
          <ac:picMkLst>
            <pc:docMk/>
            <pc:sldMk cId="1947508469" sldId="276"/>
            <ac:picMk id="5" creationId="{3E422BC6-369E-4528-BBDF-D2B0841E1A63}"/>
          </ac:picMkLst>
        </pc:picChg>
      </pc:sldChg>
      <pc:sldChg chg="modSp add ord modNotesTx">
        <pc:chgData name="Renee Reyes-Garcia" userId="71da4972-3f67-47ba-96a9-3bdd945a1455" providerId="ADAL" clId="{CC3FD4A7-D735-4154-B988-5DF4F909BFB4}" dt="2020-06-29T16:30:17.220" v="3137" actId="20577"/>
        <pc:sldMkLst>
          <pc:docMk/>
          <pc:sldMk cId="1749943285" sldId="277"/>
        </pc:sldMkLst>
        <pc:spChg chg="mod">
          <ac:chgData name="Renee Reyes-Garcia" userId="71da4972-3f67-47ba-96a9-3bdd945a1455" providerId="ADAL" clId="{CC3FD4A7-D735-4154-B988-5DF4F909BFB4}" dt="2020-06-29T16:29:42.900" v="3029" actId="20577"/>
          <ac:spMkLst>
            <pc:docMk/>
            <pc:sldMk cId="1749943285" sldId="277"/>
            <ac:spMk id="2" creationId="{38C908ED-2329-4FB7-9C82-F146982CB148}"/>
          </ac:spMkLst>
        </pc:spChg>
      </pc:sldChg>
      <pc:sldChg chg="modSp add modNotesTx">
        <pc:chgData name="Renee Reyes-Garcia" userId="71da4972-3f67-47ba-96a9-3bdd945a1455" providerId="ADAL" clId="{CC3FD4A7-D735-4154-B988-5DF4F909BFB4}" dt="2020-06-29T19:45:23.453" v="8337" actId="115"/>
        <pc:sldMkLst>
          <pc:docMk/>
          <pc:sldMk cId="1099643485" sldId="278"/>
        </pc:sldMkLst>
        <pc:spChg chg="mod">
          <ac:chgData name="Renee Reyes-Garcia" userId="71da4972-3f67-47ba-96a9-3bdd945a1455" providerId="ADAL" clId="{CC3FD4A7-D735-4154-B988-5DF4F909BFB4}" dt="2020-06-29T17:40:26.159" v="5084" actId="20577"/>
          <ac:spMkLst>
            <pc:docMk/>
            <pc:sldMk cId="1099643485" sldId="278"/>
            <ac:spMk id="2" creationId="{38C908ED-2329-4FB7-9C82-F146982CB148}"/>
          </ac:spMkLst>
        </pc:spChg>
      </pc:sldChg>
      <pc:sldChg chg="addSp modSp add ord modNotesTx">
        <pc:chgData name="Renee Reyes-Garcia" userId="71da4972-3f67-47ba-96a9-3bdd945a1455" providerId="ADAL" clId="{CC3FD4A7-D735-4154-B988-5DF4F909BFB4}" dt="2020-06-29T18:00:28.125" v="5908" actId="167"/>
        <pc:sldMkLst>
          <pc:docMk/>
          <pc:sldMk cId="312966651" sldId="279"/>
        </pc:sldMkLst>
        <pc:spChg chg="mod">
          <ac:chgData name="Renee Reyes-Garcia" userId="71da4972-3f67-47ba-96a9-3bdd945a1455" providerId="ADAL" clId="{CC3FD4A7-D735-4154-B988-5DF4F909BFB4}" dt="2020-06-29T17:41:58.606" v="5110" actId="20577"/>
          <ac:spMkLst>
            <pc:docMk/>
            <pc:sldMk cId="312966651" sldId="279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7:43:51.803" v="5223"/>
          <ac:spMkLst>
            <pc:docMk/>
            <pc:sldMk cId="312966651" sldId="279"/>
            <ac:spMk id="3" creationId="{CB34E28C-7040-479C-90E4-4CC5388384FD}"/>
          </ac:spMkLst>
        </pc:spChg>
        <pc:spChg chg="add mod ord">
          <ac:chgData name="Renee Reyes-Garcia" userId="71da4972-3f67-47ba-96a9-3bdd945a1455" providerId="ADAL" clId="{CC3FD4A7-D735-4154-B988-5DF4F909BFB4}" dt="2020-06-29T18:00:28.125" v="5908" actId="167"/>
          <ac:spMkLst>
            <pc:docMk/>
            <pc:sldMk cId="312966651" sldId="279"/>
            <ac:spMk id="6" creationId="{0ECF54D7-19AC-4E4C-9B36-DD9021FF67C7}"/>
          </ac:spMkLst>
        </pc:spChg>
        <pc:grpChg chg="add mod ord">
          <ac:chgData name="Renee Reyes-Garcia" userId="71da4972-3f67-47ba-96a9-3bdd945a1455" providerId="ADAL" clId="{CC3FD4A7-D735-4154-B988-5DF4F909BFB4}" dt="2020-06-29T18:00:22.430" v="5907" actId="167"/>
          <ac:grpSpMkLst>
            <pc:docMk/>
            <pc:sldMk cId="312966651" sldId="279"/>
            <ac:grpSpMk id="7" creationId="{AA84D583-74B9-47E2-A2EE-DFEECAA8F316}"/>
          </ac:grpSpMkLst>
        </pc:grpChg>
        <pc:picChg chg="add mod ord">
          <ac:chgData name="Renee Reyes-Garcia" userId="71da4972-3f67-47ba-96a9-3bdd945a1455" providerId="ADAL" clId="{CC3FD4A7-D735-4154-B988-5DF4F909BFB4}" dt="2020-06-29T18:00:02.237" v="5904" actId="167"/>
          <ac:picMkLst>
            <pc:docMk/>
            <pc:sldMk cId="312966651" sldId="279"/>
            <ac:picMk id="5" creationId="{89CA01E5-210B-4C34-AFA9-55534BB04FB2}"/>
          </ac:picMkLst>
        </pc:picChg>
      </pc:sldChg>
      <pc:sldChg chg="add del">
        <pc:chgData name="Renee Reyes-Garcia" userId="71da4972-3f67-47ba-96a9-3bdd945a1455" providerId="ADAL" clId="{CC3FD4A7-D735-4154-B988-5DF4F909BFB4}" dt="2020-06-29T17:41:41.859" v="5086"/>
        <pc:sldMkLst>
          <pc:docMk/>
          <pc:sldMk cId="651623730" sldId="279"/>
        </pc:sldMkLst>
      </pc:sldChg>
      <pc:sldChg chg="addSp modSp add ord modNotesTx">
        <pc:chgData name="Renee Reyes-Garcia" userId="71da4972-3f67-47ba-96a9-3bdd945a1455" providerId="ADAL" clId="{CC3FD4A7-D735-4154-B988-5DF4F909BFB4}" dt="2020-06-29T18:15:11.792" v="6368" actId="12"/>
        <pc:sldMkLst>
          <pc:docMk/>
          <pc:sldMk cId="3072809081" sldId="280"/>
        </pc:sldMkLst>
        <pc:spChg chg="mod">
          <ac:chgData name="Renee Reyes-Garcia" userId="71da4972-3f67-47ba-96a9-3bdd945a1455" providerId="ADAL" clId="{CC3FD4A7-D735-4154-B988-5DF4F909BFB4}" dt="2020-06-29T18:08:38.663" v="5939" actId="20577"/>
          <ac:spMkLst>
            <pc:docMk/>
            <pc:sldMk cId="3072809081" sldId="280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8:13:18.480" v="6127" actId="1076"/>
          <ac:spMkLst>
            <pc:docMk/>
            <pc:sldMk cId="3072809081" sldId="280"/>
            <ac:spMk id="3" creationId="{CB34E28C-7040-479C-90E4-4CC5388384FD}"/>
          </ac:spMkLst>
        </pc:spChg>
        <pc:picChg chg="add mod">
          <ac:chgData name="Renee Reyes-Garcia" userId="71da4972-3f67-47ba-96a9-3bdd945a1455" providerId="ADAL" clId="{CC3FD4A7-D735-4154-B988-5DF4F909BFB4}" dt="2020-06-29T18:12:40.902" v="6106" actId="1076"/>
          <ac:picMkLst>
            <pc:docMk/>
            <pc:sldMk cId="3072809081" sldId="280"/>
            <ac:picMk id="5" creationId="{CEBAFFEF-AF23-4D52-8A12-35C548C76A53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18:23:01.191" v="6785" actId="1076"/>
        <pc:sldMkLst>
          <pc:docMk/>
          <pc:sldMk cId="1307908081" sldId="281"/>
        </pc:sldMkLst>
        <pc:spChg chg="mod">
          <ac:chgData name="Renee Reyes-Garcia" userId="71da4972-3f67-47ba-96a9-3bdd945a1455" providerId="ADAL" clId="{CC3FD4A7-D735-4154-B988-5DF4F909BFB4}" dt="2020-06-29T18:16:44.806" v="6396" actId="20577"/>
          <ac:spMkLst>
            <pc:docMk/>
            <pc:sldMk cId="1307908081" sldId="281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8:17:34.861" v="6431" actId="478"/>
          <ac:spMkLst>
            <pc:docMk/>
            <pc:sldMk cId="1307908081" sldId="281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8:17:54.742" v="6438" actId="1076"/>
          <ac:spMkLst>
            <pc:docMk/>
            <pc:sldMk cId="1307908081" sldId="281"/>
            <ac:spMk id="5" creationId="{DA810F0E-3C87-406E-BBD3-FE3CF252D29A}"/>
          </ac:spMkLst>
        </pc:spChg>
        <pc:spChg chg="add mod">
          <ac:chgData name="Renee Reyes-Garcia" userId="71da4972-3f67-47ba-96a9-3bdd945a1455" providerId="ADAL" clId="{CC3FD4A7-D735-4154-B988-5DF4F909BFB4}" dt="2020-06-29T18:22:40.049" v="6782" actId="208"/>
          <ac:spMkLst>
            <pc:docMk/>
            <pc:sldMk cId="1307908081" sldId="281"/>
            <ac:spMk id="7" creationId="{708E41B1-F7A9-42C0-BEDF-ABB478C70170}"/>
          </ac:spMkLst>
        </pc:spChg>
        <pc:spChg chg="add mod">
          <ac:chgData name="Renee Reyes-Garcia" userId="71da4972-3f67-47ba-96a9-3bdd945a1455" providerId="ADAL" clId="{CC3FD4A7-D735-4154-B988-5DF4F909BFB4}" dt="2020-06-29T18:22:52.245" v="6783" actId="208"/>
          <ac:spMkLst>
            <pc:docMk/>
            <pc:sldMk cId="1307908081" sldId="281"/>
            <ac:spMk id="8" creationId="{A6F3697B-D94A-4807-9E3E-FD87F88B19F2}"/>
          </ac:spMkLst>
        </pc:spChg>
        <pc:spChg chg="add mod">
          <ac:chgData name="Renee Reyes-Garcia" userId="71da4972-3f67-47ba-96a9-3bdd945a1455" providerId="ADAL" clId="{CC3FD4A7-D735-4154-B988-5DF4F909BFB4}" dt="2020-06-29T18:22:52.245" v="6783" actId="208"/>
          <ac:spMkLst>
            <pc:docMk/>
            <pc:sldMk cId="1307908081" sldId="281"/>
            <ac:spMk id="9" creationId="{68E1645F-8BFD-4D77-8F82-92A050BCE531}"/>
          </ac:spMkLst>
        </pc:spChg>
        <pc:spChg chg="add mod">
          <ac:chgData name="Renee Reyes-Garcia" userId="71da4972-3f67-47ba-96a9-3bdd945a1455" providerId="ADAL" clId="{CC3FD4A7-D735-4154-B988-5DF4F909BFB4}" dt="2020-06-29T18:23:01.191" v="6785" actId="1076"/>
          <ac:spMkLst>
            <pc:docMk/>
            <pc:sldMk cId="1307908081" sldId="281"/>
            <ac:spMk id="10" creationId="{489BF64D-A8CF-48CB-978F-CD837A579844}"/>
          </ac:spMkLst>
        </pc:spChg>
        <pc:spChg chg="add mod">
          <ac:chgData name="Renee Reyes-Garcia" userId="71da4972-3f67-47ba-96a9-3bdd945a1455" providerId="ADAL" clId="{CC3FD4A7-D735-4154-B988-5DF4F909BFB4}" dt="2020-06-29T18:22:52.245" v="6783" actId="208"/>
          <ac:spMkLst>
            <pc:docMk/>
            <pc:sldMk cId="1307908081" sldId="281"/>
            <ac:spMk id="11" creationId="{E9CDA7EE-4940-4924-BB81-50ACF3F9F0F1}"/>
          </ac:spMkLst>
        </pc:spChg>
        <pc:picChg chg="add del mod">
          <ac:chgData name="Renee Reyes-Garcia" userId="71da4972-3f67-47ba-96a9-3bdd945a1455" providerId="ADAL" clId="{CC3FD4A7-D735-4154-B988-5DF4F909BFB4}" dt="2020-06-29T18:17:40.448" v="6434" actId="478"/>
          <ac:picMkLst>
            <pc:docMk/>
            <pc:sldMk cId="1307908081" sldId="281"/>
            <ac:picMk id="4" creationId="{A763CD2A-218D-48E9-A1F6-F725BCD0FD67}"/>
          </ac:picMkLst>
        </pc:picChg>
        <pc:picChg chg="add mod ord">
          <ac:chgData name="Renee Reyes-Garcia" userId="71da4972-3f67-47ba-96a9-3bdd945a1455" providerId="ADAL" clId="{CC3FD4A7-D735-4154-B988-5DF4F909BFB4}" dt="2020-06-29T18:20:03.351" v="6459" actId="167"/>
          <ac:picMkLst>
            <pc:docMk/>
            <pc:sldMk cId="1307908081" sldId="281"/>
            <ac:picMk id="6" creationId="{4D3169A9-9D9A-4405-B081-3FC1EA6DC87B}"/>
          </ac:picMkLst>
        </pc:picChg>
        <pc:picChg chg="add mod ord">
          <ac:chgData name="Renee Reyes-Garcia" userId="71da4972-3f67-47ba-96a9-3bdd945a1455" providerId="ADAL" clId="{CC3FD4A7-D735-4154-B988-5DF4F909BFB4}" dt="2020-06-29T18:20:01.222" v="6458" actId="167"/>
          <ac:picMkLst>
            <pc:docMk/>
            <pc:sldMk cId="1307908081" sldId="281"/>
            <ac:picMk id="13" creationId="{40B3B13D-895A-4307-B4F6-E6F825552ABE}"/>
          </ac:picMkLst>
        </pc:picChg>
        <pc:cxnChg chg="add mod">
          <ac:chgData name="Renee Reyes-Garcia" userId="71da4972-3f67-47ba-96a9-3bdd945a1455" providerId="ADAL" clId="{CC3FD4A7-D735-4154-B988-5DF4F909BFB4}" dt="2020-06-29T18:22:40.049" v="6782" actId="208"/>
          <ac:cxnSpMkLst>
            <pc:docMk/>
            <pc:sldMk cId="1307908081" sldId="281"/>
            <ac:cxnSpMk id="12" creationId="{8D8E9637-2266-45D5-9D46-029CC7C1D166}"/>
          </ac:cxnSpMkLst>
        </pc:cxnChg>
      </pc:sldChg>
      <pc:sldChg chg="addSp delSp modSp add ord modNotesTx">
        <pc:chgData name="Renee Reyes-Garcia" userId="71da4972-3f67-47ba-96a9-3bdd945a1455" providerId="ADAL" clId="{CC3FD4A7-D735-4154-B988-5DF4F909BFB4}" dt="2020-06-29T19:47:40.808" v="8368" actId="20577"/>
        <pc:sldMkLst>
          <pc:docMk/>
          <pc:sldMk cId="3257654842" sldId="282"/>
        </pc:sldMkLst>
        <pc:spChg chg="mod">
          <ac:chgData name="Renee Reyes-Garcia" userId="71da4972-3f67-47ba-96a9-3bdd945a1455" providerId="ADAL" clId="{CC3FD4A7-D735-4154-B988-5DF4F909BFB4}" dt="2020-06-29T18:25:39.871" v="6811" actId="20577"/>
          <ac:spMkLst>
            <pc:docMk/>
            <pc:sldMk cId="3257654842" sldId="282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18:26:28.215" v="6828" actId="6549"/>
          <ac:spMkLst>
            <pc:docMk/>
            <pc:sldMk cId="3257654842" sldId="282"/>
            <ac:spMk id="3" creationId="{CB34E28C-7040-479C-90E4-4CC5388384FD}"/>
          </ac:spMkLst>
        </pc:spChg>
        <pc:spChg chg="add">
          <ac:chgData name="Renee Reyes-Garcia" userId="71da4972-3f67-47ba-96a9-3bdd945a1455" providerId="ADAL" clId="{CC3FD4A7-D735-4154-B988-5DF4F909BFB4}" dt="2020-06-29T18:39:45.458" v="7179"/>
          <ac:spMkLst>
            <pc:docMk/>
            <pc:sldMk cId="3257654842" sldId="282"/>
            <ac:spMk id="5" creationId="{FF0E9A36-81CE-4074-A67C-C926C93A6E66}"/>
          </ac:spMkLst>
        </pc:spChg>
        <pc:spChg chg="add">
          <ac:chgData name="Renee Reyes-Garcia" userId="71da4972-3f67-47ba-96a9-3bdd945a1455" providerId="ADAL" clId="{CC3FD4A7-D735-4154-B988-5DF4F909BFB4}" dt="2020-06-29T18:39:50.661" v="7180"/>
          <ac:spMkLst>
            <pc:docMk/>
            <pc:sldMk cId="3257654842" sldId="282"/>
            <ac:spMk id="6" creationId="{637C79C6-AF6C-4107-9300-9EEB73279E85}"/>
          </ac:spMkLst>
        </pc:spChg>
        <pc:spChg chg="add del">
          <ac:chgData name="Renee Reyes-Garcia" userId="71da4972-3f67-47ba-96a9-3bdd945a1455" providerId="ADAL" clId="{CC3FD4A7-D735-4154-B988-5DF4F909BFB4}" dt="2020-06-29T18:39:59.796" v="7182" actId="478"/>
          <ac:spMkLst>
            <pc:docMk/>
            <pc:sldMk cId="3257654842" sldId="282"/>
            <ac:spMk id="7" creationId="{B09F1827-93BE-4F3A-9F15-AC1BF101AF64}"/>
          </ac:spMkLst>
        </pc:spChg>
        <pc:spChg chg="add del">
          <ac:chgData name="Renee Reyes-Garcia" userId="71da4972-3f67-47ba-96a9-3bdd945a1455" providerId="ADAL" clId="{CC3FD4A7-D735-4154-B988-5DF4F909BFB4}" dt="2020-06-29T18:40:06.105" v="7184" actId="478"/>
          <ac:spMkLst>
            <pc:docMk/>
            <pc:sldMk cId="3257654842" sldId="282"/>
            <ac:spMk id="8" creationId="{A64B57A2-1640-4382-88D6-3A7725347C20}"/>
          </ac:spMkLst>
        </pc:spChg>
        <pc:picChg chg="add mod">
          <ac:chgData name="Renee Reyes-Garcia" userId="71da4972-3f67-47ba-96a9-3bdd945a1455" providerId="ADAL" clId="{CC3FD4A7-D735-4154-B988-5DF4F909BFB4}" dt="2020-06-29T18:26:05.931" v="6819" actId="1076"/>
          <ac:picMkLst>
            <pc:docMk/>
            <pc:sldMk cId="3257654842" sldId="282"/>
            <ac:picMk id="4" creationId="{506F2C41-6877-4B1F-ACF2-6C5B534627FB}"/>
          </ac:picMkLst>
        </pc:picChg>
      </pc:sldChg>
      <pc:sldChg chg="addSp delSp modSp add ord modAnim modNotesTx">
        <pc:chgData name="Renee Reyes-Garcia" userId="71da4972-3f67-47ba-96a9-3bdd945a1455" providerId="ADAL" clId="{CC3FD4A7-D735-4154-B988-5DF4F909BFB4}" dt="2020-06-29T20:04:30.238" v="8924" actId="208"/>
        <pc:sldMkLst>
          <pc:docMk/>
          <pc:sldMk cId="579977201" sldId="283"/>
        </pc:sldMkLst>
        <pc:spChg chg="mod">
          <ac:chgData name="Renee Reyes-Garcia" userId="71da4972-3f67-47ba-96a9-3bdd945a1455" providerId="ADAL" clId="{CC3FD4A7-D735-4154-B988-5DF4F909BFB4}" dt="2020-06-29T18:42:50.302" v="7447" actId="20577"/>
          <ac:spMkLst>
            <pc:docMk/>
            <pc:sldMk cId="579977201" sldId="283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8:43:06.440" v="7448" actId="478"/>
          <ac:spMkLst>
            <pc:docMk/>
            <pc:sldMk cId="579977201" sldId="283"/>
            <ac:spMk id="3" creationId="{CB34E28C-7040-479C-90E4-4CC5388384FD}"/>
          </ac:spMkLst>
        </pc:spChg>
        <pc:spChg chg="add del">
          <ac:chgData name="Renee Reyes-Garcia" userId="71da4972-3f67-47ba-96a9-3bdd945a1455" providerId="ADAL" clId="{CC3FD4A7-D735-4154-B988-5DF4F909BFB4}" dt="2020-06-29T18:43:09.042" v="7450"/>
          <ac:spMkLst>
            <pc:docMk/>
            <pc:sldMk cId="579977201" sldId="283"/>
            <ac:spMk id="4" creationId="{4B7974A3-8929-4757-8E80-9C3BAAAF03EC}"/>
          </ac:spMkLst>
        </pc:spChg>
        <pc:spChg chg="add del">
          <ac:chgData name="Renee Reyes-Garcia" userId="71da4972-3f67-47ba-96a9-3bdd945a1455" providerId="ADAL" clId="{CC3FD4A7-D735-4154-B988-5DF4F909BFB4}" dt="2020-06-29T18:43:09.042" v="7450"/>
          <ac:spMkLst>
            <pc:docMk/>
            <pc:sldMk cId="579977201" sldId="283"/>
            <ac:spMk id="5" creationId="{FB3992C4-1334-4019-910D-A53E71F12B32}"/>
          </ac:spMkLst>
        </pc:spChg>
        <pc:picChg chg="add mod modCrop">
          <ac:chgData name="Renee Reyes-Garcia" userId="71da4972-3f67-47ba-96a9-3bdd945a1455" providerId="ADAL" clId="{CC3FD4A7-D735-4154-B988-5DF4F909BFB4}" dt="2020-06-29T20:04:30.238" v="8924" actId="208"/>
          <ac:picMkLst>
            <pc:docMk/>
            <pc:sldMk cId="579977201" sldId="283"/>
            <ac:picMk id="6" creationId="{01653B04-0C1A-4D24-B122-FAE61474C225}"/>
          </ac:picMkLst>
        </pc:picChg>
        <pc:picChg chg="add mod">
          <ac:chgData name="Renee Reyes-Garcia" userId="71da4972-3f67-47ba-96a9-3bdd945a1455" providerId="ADAL" clId="{CC3FD4A7-D735-4154-B988-5DF4F909BFB4}" dt="2020-06-29T20:04:30.238" v="8924" actId="208"/>
          <ac:picMkLst>
            <pc:docMk/>
            <pc:sldMk cId="579977201" sldId="283"/>
            <ac:picMk id="7" creationId="{29435E26-CB39-4437-8B1E-0C15813137E6}"/>
          </ac:picMkLst>
        </pc:picChg>
      </pc:sldChg>
      <pc:sldChg chg="addSp delSp modSp add delAnim modAnim modNotesTx">
        <pc:chgData name="Renee Reyes-Garcia" userId="71da4972-3f67-47ba-96a9-3bdd945a1455" providerId="ADAL" clId="{CC3FD4A7-D735-4154-B988-5DF4F909BFB4}" dt="2020-06-29T20:04:57.248" v="8930" actId="1076"/>
        <pc:sldMkLst>
          <pc:docMk/>
          <pc:sldMk cId="4170178034" sldId="284"/>
        </pc:sldMkLst>
        <pc:picChg chg="add mod modCrop">
          <ac:chgData name="Renee Reyes-Garcia" userId="71da4972-3f67-47ba-96a9-3bdd945a1455" providerId="ADAL" clId="{CC3FD4A7-D735-4154-B988-5DF4F909BFB4}" dt="2020-06-29T20:04:57.248" v="8930" actId="1076"/>
          <ac:picMkLst>
            <pc:docMk/>
            <pc:sldMk cId="4170178034" sldId="284"/>
            <ac:picMk id="5" creationId="{9D5B4CE3-C6EA-4EA6-B74A-3B54DA805772}"/>
          </ac:picMkLst>
        </pc:picChg>
        <pc:picChg chg="del">
          <ac:chgData name="Renee Reyes-Garcia" userId="71da4972-3f67-47ba-96a9-3bdd945a1455" providerId="ADAL" clId="{CC3FD4A7-D735-4154-B988-5DF4F909BFB4}" dt="2020-06-29T18:46:01.231" v="7587" actId="478"/>
          <ac:picMkLst>
            <pc:docMk/>
            <pc:sldMk cId="4170178034" sldId="284"/>
            <ac:picMk id="6" creationId="{01653B04-0C1A-4D24-B122-FAE61474C225}"/>
          </ac:picMkLst>
        </pc:picChg>
        <pc:picChg chg="del">
          <ac:chgData name="Renee Reyes-Garcia" userId="71da4972-3f67-47ba-96a9-3bdd945a1455" providerId="ADAL" clId="{CC3FD4A7-D735-4154-B988-5DF4F909BFB4}" dt="2020-06-29T18:46:00.464" v="7586" actId="478"/>
          <ac:picMkLst>
            <pc:docMk/>
            <pc:sldMk cId="4170178034" sldId="284"/>
            <ac:picMk id="7" creationId="{29435E26-CB39-4437-8B1E-0C15813137E6}"/>
          </ac:picMkLst>
        </pc:picChg>
        <pc:picChg chg="add mod">
          <ac:chgData name="Renee Reyes-Garcia" userId="71da4972-3f67-47ba-96a9-3bdd945a1455" providerId="ADAL" clId="{CC3FD4A7-D735-4154-B988-5DF4F909BFB4}" dt="2020-06-29T20:04:55.927" v="8929" actId="1076"/>
          <ac:picMkLst>
            <pc:docMk/>
            <pc:sldMk cId="4170178034" sldId="284"/>
            <ac:picMk id="8" creationId="{86B87DB4-6512-4FB0-BA24-FDEC592B73E0}"/>
          </ac:picMkLst>
        </pc:picChg>
      </pc:sldChg>
      <pc:sldChg chg="delSp add del modAnim">
        <pc:chgData name="Renee Reyes-Garcia" userId="71da4972-3f67-47ba-96a9-3bdd945a1455" providerId="ADAL" clId="{CC3FD4A7-D735-4154-B988-5DF4F909BFB4}" dt="2020-06-29T18:43:31.322" v="7454" actId="2696"/>
        <pc:sldMkLst>
          <pc:docMk/>
          <pc:sldMk cId="4272502646" sldId="284"/>
        </pc:sldMkLst>
        <pc:picChg chg="del">
          <ac:chgData name="Renee Reyes-Garcia" userId="71da4972-3f67-47ba-96a9-3bdd945a1455" providerId="ADAL" clId="{CC3FD4A7-D735-4154-B988-5DF4F909BFB4}" dt="2020-06-29T18:43:27.907" v="7452"/>
          <ac:picMkLst>
            <pc:docMk/>
            <pc:sldMk cId="4272502646" sldId="284"/>
            <ac:picMk id="3" creationId="{DD43044E-C4CD-41A2-8A6B-A134282D7601}"/>
          </ac:picMkLst>
        </pc:picChg>
        <pc:picChg chg="del">
          <ac:chgData name="Renee Reyes-Garcia" userId="71da4972-3f67-47ba-96a9-3bdd945a1455" providerId="ADAL" clId="{CC3FD4A7-D735-4154-B988-5DF4F909BFB4}" dt="2020-06-29T18:43:27.907" v="7452"/>
          <ac:picMkLst>
            <pc:docMk/>
            <pc:sldMk cId="4272502646" sldId="284"/>
            <ac:picMk id="4" creationId="{FFCC2D7E-D2CD-4B61-80BD-515DCE22BF71}"/>
          </ac:picMkLst>
        </pc:picChg>
      </pc:sldChg>
      <pc:sldChg chg="addSp delSp modSp add delAnim modAnim modNotesTx">
        <pc:chgData name="Renee Reyes-Garcia" userId="71da4972-3f67-47ba-96a9-3bdd945a1455" providerId="ADAL" clId="{CC3FD4A7-D735-4154-B988-5DF4F909BFB4}" dt="2020-06-29T20:05:27.044" v="8938" actId="1076"/>
        <pc:sldMkLst>
          <pc:docMk/>
          <pc:sldMk cId="3402385556" sldId="285"/>
        </pc:sldMkLst>
        <pc:picChg chg="del">
          <ac:chgData name="Renee Reyes-Garcia" userId="71da4972-3f67-47ba-96a9-3bdd945a1455" providerId="ADAL" clId="{CC3FD4A7-D735-4154-B988-5DF4F909BFB4}" dt="2020-06-29T18:47:27.651" v="7608" actId="478"/>
          <ac:picMkLst>
            <pc:docMk/>
            <pc:sldMk cId="3402385556" sldId="285"/>
            <ac:picMk id="5" creationId="{9D5B4CE3-C6EA-4EA6-B74A-3B54DA805772}"/>
          </ac:picMkLst>
        </pc:picChg>
        <pc:picChg chg="add mod">
          <ac:chgData name="Renee Reyes-Garcia" userId="71da4972-3f67-47ba-96a9-3bdd945a1455" providerId="ADAL" clId="{CC3FD4A7-D735-4154-B988-5DF4F909BFB4}" dt="2020-06-29T20:05:27.044" v="8938" actId="1076"/>
          <ac:picMkLst>
            <pc:docMk/>
            <pc:sldMk cId="3402385556" sldId="285"/>
            <ac:picMk id="6" creationId="{E0DCF431-EED1-44D3-A119-0C45C43BA372}"/>
          </ac:picMkLst>
        </pc:picChg>
        <pc:picChg chg="add mod">
          <ac:chgData name="Renee Reyes-Garcia" userId="71da4972-3f67-47ba-96a9-3bdd945a1455" providerId="ADAL" clId="{CC3FD4A7-D735-4154-B988-5DF4F909BFB4}" dt="2020-06-29T20:04:48.135" v="8926" actId="208"/>
          <ac:picMkLst>
            <pc:docMk/>
            <pc:sldMk cId="3402385556" sldId="285"/>
            <ac:picMk id="7" creationId="{3E136BDC-AB32-4D48-B510-9313F919F8D7}"/>
          </ac:picMkLst>
        </pc:picChg>
        <pc:picChg chg="del">
          <ac:chgData name="Renee Reyes-Garcia" userId="71da4972-3f67-47ba-96a9-3bdd945a1455" providerId="ADAL" clId="{CC3FD4A7-D735-4154-B988-5DF4F909BFB4}" dt="2020-06-29T18:47:24.710" v="7606" actId="478"/>
          <ac:picMkLst>
            <pc:docMk/>
            <pc:sldMk cId="3402385556" sldId="285"/>
            <ac:picMk id="8" creationId="{86B87DB4-6512-4FB0-BA24-FDEC592B73E0}"/>
          </ac:picMkLst>
        </pc:picChg>
      </pc:sldChg>
      <pc:sldChg chg="addSp delSp modSp add delAnim modAnim modNotesTx">
        <pc:chgData name="Renee Reyes-Garcia" userId="71da4972-3f67-47ba-96a9-3bdd945a1455" providerId="ADAL" clId="{CC3FD4A7-D735-4154-B988-5DF4F909BFB4}" dt="2020-06-29T20:05:56.860" v="8940" actId="208"/>
        <pc:sldMkLst>
          <pc:docMk/>
          <pc:sldMk cId="2847786968" sldId="286"/>
        </pc:sldMkLst>
        <pc:picChg chg="del">
          <ac:chgData name="Renee Reyes-Garcia" userId="71da4972-3f67-47ba-96a9-3bdd945a1455" providerId="ADAL" clId="{CC3FD4A7-D735-4154-B988-5DF4F909BFB4}" dt="2020-06-29T18:50:53.032" v="7705" actId="478"/>
          <ac:picMkLst>
            <pc:docMk/>
            <pc:sldMk cId="2847786968" sldId="286"/>
            <ac:picMk id="5" creationId="{9D5B4CE3-C6EA-4EA6-B74A-3B54DA805772}"/>
          </ac:picMkLst>
        </pc:picChg>
        <pc:picChg chg="add del mod modCrop">
          <ac:chgData name="Renee Reyes-Garcia" userId="71da4972-3f67-47ba-96a9-3bdd945a1455" providerId="ADAL" clId="{CC3FD4A7-D735-4154-B988-5DF4F909BFB4}" dt="2020-06-29T18:51:32.125" v="7717" actId="478"/>
          <ac:picMkLst>
            <pc:docMk/>
            <pc:sldMk cId="2847786968" sldId="286"/>
            <ac:picMk id="6" creationId="{A627A9B8-D4AE-496B-9406-435E4EFEE9EC}"/>
          </ac:picMkLst>
        </pc:picChg>
        <pc:picChg chg="add mod">
          <ac:chgData name="Renee Reyes-Garcia" userId="71da4972-3f67-47ba-96a9-3bdd945a1455" providerId="ADAL" clId="{CC3FD4A7-D735-4154-B988-5DF4F909BFB4}" dt="2020-06-29T20:05:56.860" v="8940" actId="208"/>
          <ac:picMkLst>
            <pc:docMk/>
            <pc:sldMk cId="2847786968" sldId="286"/>
            <ac:picMk id="7" creationId="{12D5FD2A-1AAC-4CDA-9220-F26F0D12F379}"/>
          </ac:picMkLst>
        </pc:picChg>
        <pc:picChg chg="del">
          <ac:chgData name="Renee Reyes-Garcia" userId="71da4972-3f67-47ba-96a9-3bdd945a1455" providerId="ADAL" clId="{CC3FD4A7-D735-4154-B988-5DF4F909BFB4}" dt="2020-06-29T18:50:52.257" v="7704" actId="478"/>
          <ac:picMkLst>
            <pc:docMk/>
            <pc:sldMk cId="2847786968" sldId="286"/>
            <ac:picMk id="8" creationId="{86B87DB4-6512-4FB0-BA24-FDEC592B73E0}"/>
          </ac:picMkLst>
        </pc:picChg>
        <pc:picChg chg="add mod modCrop">
          <ac:chgData name="Renee Reyes-Garcia" userId="71da4972-3f67-47ba-96a9-3bdd945a1455" providerId="ADAL" clId="{CC3FD4A7-D735-4154-B988-5DF4F909BFB4}" dt="2020-06-29T20:05:56.860" v="8940" actId="208"/>
          <ac:picMkLst>
            <pc:docMk/>
            <pc:sldMk cId="2847786968" sldId="286"/>
            <ac:picMk id="9" creationId="{51B26E91-D030-4FFF-9A65-1F159CEEC36C}"/>
          </ac:picMkLst>
        </pc:picChg>
      </pc:sldChg>
      <pc:sldChg chg="addSp delSp modSp add delAnim modAnim modNotesTx">
        <pc:chgData name="Renee Reyes-Garcia" userId="71da4972-3f67-47ba-96a9-3bdd945a1455" providerId="ADAL" clId="{CC3FD4A7-D735-4154-B988-5DF4F909BFB4}" dt="2020-06-29T18:50:34.764" v="7701" actId="113"/>
        <pc:sldMkLst>
          <pc:docMk/>
          <pc:sldMk cId="2785339136" sldId="287"/>
        </pc:sldMkLst>
        <pc:picChg chg="del">
          <ac:chgData name="Renee Reyes-Garcia" userId="71da4972-3f67-47ba-96a9-3bdd945a1455" providerId="ADAL" clId="{CC3FD4A7-D735-4154-B988-5DF4F909BFB4}" dt="2020-06-29T18:48:07.566" v="7617" actId="478"/>
          <ac:picMkLst>
            <pc:docMk/>
            <pc:sldMk cId="2785339136" sldId="287"/>
            <ac:picMk id="5" creationId="{9D5B4CE3-C6EA-4EA6-B74A-3B54DA805772}"/>
          </ac:picMkLst>
        </pc:picChg>
        <pc:picChg chg="add mod modCrop">
          <ac:chgData name="Renee Reyes-Garcia" userId="71da4972-3f67-47ba-96a9-3bdd945a1455" providerId="ADAL" clId="{CC3FD4A7-D735-4154-B988-5DF4F909BFB4}" dt="2020-06-29T18:50:27.053" v="7691" actId="1076"/>
          <ac:picMkLst>
            <pc:docMk/>
            <pc:sldMk cId="2785339136" sldId="287"/>
            <ac:picMk id="6" creationId="{7F795E30-8E33-43FD-AB45-7BE0EDFC8790}"/>
          </ac:picMkLst>
        </pc:picChg>
        <pc:picChg chg="add mod">
          <ac:chgData name="Renee Reyes-Garcia" userId="71da4972-3f67-47ba-96a9-3bdd945a1455" providerId="ADAL" clId="{CC3FD4A7-D735-4154-B988-5DF4F909BFB4}" dt="2020-06-29T18:50:24.888" v="7690" actId="1076"/>
          <ac:picMkLst>
            <pc:docMk/>
            <pc:sldMk cId="2785339136" sldId="287"/>
            <ac:picMk id="7" creationId="{A9614DF5-0D3F-436C-9ECB-FE258250B04D}"/>
          </ac:picMkLst>
        </pc:picChg>
        <pc:picChg chg="del">
          <ac:chgData name="Renee Reyes-Garcia" userId="71da4972-3f67-47ba-96a9-3bdd945a1455" providerId="ADAL" clId="{CC3FD4A7-D735-4154-B988-5DF4F909BFB4}" dt="2020-06-29T18:48:07.566" v="7617" actId="478"/>
          <ac:picMkLst>
            <pc:docMk/>
            <pc:sldMk cId="2785339136" sldId="287"/>
            <ac:picMk id="8" creationId="{86B87DB4-6512-4FB0-BA24-FDEC592B73E0}"/>
          </ac:picMkLst>
        </pc:picChg>
      </pc:sldChg>
      <pc:sldChg chg="addSp delSp modSp add ord modNotesTx">
        <pc:chgData name="Renee Reyes-Garcia" userId="71da4972-3f67-47ba-96a9-3bdd945a1455" providerId="ADAL" clId="{CC3FD4A7-D735-4154-B988-5DF4F909BFB4}" dt="2020-06-29T19:58:10.514" v="8723" actId="20577"/>
        <pc:sldMkLst>
          <pc:docMk/>
          <pc:sldMk cId="387202729" sldId="288"/>
        </pc:sldMkLst>
        <pc:spChg chg="mod">
          <ac:chgData name="Renee Reyes-Garcia" userId="71da4972-3f67-47ba-96a9-3bdd945a1455" providerId="ADAL" clId="{CC3FD4A7-D735-4154-B988-5DF4F909BFB4}" dt="2020-06-29T19:48:41.861" v="8389" actId="20577"/>
          <ac:spMkLst>
            <pc:docMk/>
            <pc:sldMk cId="387202729" sldId="288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19:50:50.886" v="8455" actId="931"/>
          <ac:spMkLst>
            <pc:docMk/>
            <pc:sldMk cId="387202729" sldId="288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19:57:31.341" v="8667" actId="1076"/>
          <ac:spMkLst>
            <pc:docMk/>
            <pc:sldMk cId="387202729" sldId="288"/>
            <ac:spMk id="6" creationId="{0F6D31A1-CAE6-47E6-ADC7-A8A4DD5B939E}"/>
          </ac:spMkLst>
        </pc:spChg>
        <pc:spChg chg="add mod">
          <ac:chgData name="Renee Reyes-Garcia" userId="71da4972-3f67-47ba-96a9-3bdd945a1455" providerId="ADAL" clId="{CC3FD4A7-D735-4154-B988-5DF4F909BFB4}" dt="2020-06-29T19:57:05.462" v="8663" actId="207"/>
          <ac:spMkLst>
            <pc:docMk/>
            <pc:sldMk cId="387202729" sldId="288"/>
            <ac:spMk id="8" creationId="{77585DB1-CF82-4D3A-ABA1-609E77CC7DC8}"/>
          </ac:spMkLst>
        </pc:spChg>
        <pc:spChg chg="add mod ord">
          <ac:chgData name="Renee Reyes-Garcia" userId="71da4972-3f67-47ba-96a9-3bdd945a1455" providerId="ADAL" clId="{CC3FD4A7-D735-4154-B988-5DF4F909BFB4}" dt="2020-06-29T19:57:19.151" v="8666" actId="14861"/>
          <ac:spMkLst>
            <pc:docMk/>
            <pc:sldMk cId="387202729" sldId="288"/>
            <ac:spMk id="9" creationId="{70B2F77F-2584-40BC-AB90-189CD367519F}"/>
          </ac:spMkLst>
        </pc:spChg>
        <pc:graphicFrameChg chg="add mod modGraphic">
          <ac:chgData name="Renee Reyes-Garcia" userId="71da4972-3f67-47ba-96a9-3bdd945a1455" providerId="ADAL" clId="{CC3FD4A7-D735-4154-B988-5DF4F909BFB4}" dt="2020-06-29T19:54:17.183" v="8599" actId="1076"/>
          <ac:graphicFrameMkLst>
            <pc:docMk/>
            <pc:sldMk cId="387202729" sldId="288"/>
            <ac:graphicFrameMk id="7" creationId="{A3E4ABE6-EF0A-4712-90EA-4FC4C5200244}"/>
          </ac:graphicFrameMkLst>
        </pc:graphicFrameChg>
        <pc:picChg chg="add mod">
          <ac:chgData name="Renee Reyes-Garcia" userId="71da4972-3f67-47ba-96a9-3bdd945a1455" providerId="ADAL" clId="{CC3FD4A7-D735-4154-B988-5DF4F909BFB4}" dt="2020-06-29T19:57:38.989" v="8672" actId="1076"/>
          <ac:picMkLst>
            <pc:docMk/>
            <pc:sldMk cId="387202729" sldId="288"/>
            <ac:picMk id="5" creationId="{0F07D627-A47E-41B9-AD66-4E670F2EC276}"/>
          </ac:picMkLst>
        </pc:picChg>
      </pc:sldChg>
      <pc:sldChg chg="addSp delSp modSp add del modNotesTx">
        <pc:chgData name="Renee Reyes-Garcia" userId="71da4972-3f67-47ba-96a9-3bdd945a1455" providerId="ADAL" clId="{CC3FD4A7-D735-4154-B988-5DF4F909BFB4}" dt="2020-06-29T20:07:41.453" v="8946" actId="20577"/>
        <pc:sldMkLst>
          <pc:docMk/>
          <pc:sldMk cId="2744767927" sldId="289"/>
        </pc:sldMkLst>
        <pc:spChg chg="mod">
          <ac:chgData name="Renee Reyes-Garcia" userId="71da4972-3f67-47ba-96a9-3bdd945a1455" providerId="ADAL" clId="{CC3FD4A7-D735-4154-B988-5DF4F909BFB4}" dt="2020-06-29T19:49:02.418" v="8410" actId="20577"/>
          <ac:spMkLst>
            <pc:docMk/>
            <pc:sldMk cId="2744767927" sldId="289"/>
            <ac:spMk id="2" creationId="{38C908ED-2329-4FB7-9C82-F146982CB148}"/>
          </ac:spMkLst>
        </pc:spChg>
        <pc:spChg chg="del">
          <ac:chgData name="Renee Reyes-Garcia" userId="71da4972-3f67-47ba-96a9-3bdd945a1455" providerId="ADAL" clId="{CC3FD4A7-D735-4154-B988-5DF4F909BFB4}" dt="2020-06-29T20:01:04.895" v="8727" actId="931"/>
          <ac:spMkLst>
            <pc:docMk/>
            <pc:sldMk cId="2744767927" sldId="289"/>
            <ac:spMk id="3" creationId="{CB34E28C-7040-479C-90E4-4CC5388384FD}"/>
          </ac:spMkLst>
        </pc:spChg>
        <pc:spChg chg="add mod">
          <ac:chgData name="Renee Reyes-Garcia" userId="71da4972-3f67-47ba-96a9-3bdd945a1455" providerId="ADAL" clId="{CC3FD4A7-D735-4154-B988-5DF4F909BFB4}" dt="2020-06-29T20:07:41.453" v="8946" actId="20577"/>
          <ac:spMkLst>
            <pc:docMk/>
            <pc:sldMk cId="2744767927" sldId="289"/>
            <ac:spMk id="6" creationId="{920D71A6-800B-43ED-B440-65A5EFD77842}"/>
          </ac:spMkLst>
        </pc:spChg>
        <pc:picChg chg="add mod">
          <ac:chgData name="Renee Reyes-Garcia" userId="71da4972-3f67-47ba-96a9-3bdd945a1455" providerId="ADAL" clId="{CC3FD4A7-D735-4154-B988-5DF4F909BFB4}" dt="2020-06-29T20:04:17.341" v="8921" actId="208"/>
          <ac:picMkLst>
            <pc:docMk/>
            <pc:sldMk cId="2744767927" sldId="289"/>
            <ac:picMk id="5" creationId="{36012E28-3A5F-4A53-95C9-98AF1831B6E3}"/>
          </ac:picMkLst>
        </pc:picChg>
      </pc:sldChg>
      <pc:sldChg chg="modSp add modNotesTx">
        <pc:chgData name="Renee Reyes-Garcia" userId="71da4972-3f67-47ba-96a9-3bdd945a1455" providerId="ADAL" clId="{CC3FD4A7-D735-4154-B988-5DF4F909BFB4}" dt="2020-06-29T20:13:37.095" v="9062" actId="20577"/>
        <pc:sldMkLst>
          <pc:docMk/>
          <pc:sldMk cId="3595712844" sldId="290"/>
        </pc:sldMkLst>
        <pc:spChg chg="mod">
          <ac:chgData name="Renee Reyes-Garcia" userId="71da4972-3f67-47ba-96a9-3bdd945a1455" providerId="ADAL" clId="{CC3FD4A7-D735-4154-B988-5DF4F909BFB4}" dt="2020-06-29T19:49:34.829" v="8446" actId="20577"/>
          <ac:spMkLst>
            <pc:docMk/>
            <pc:sldMk cId="3595712844" sldId="290"/>
            <ac:spMk id="2" creationId="{38C908ED-2329-4FB7-9C82-F146982CB148}"/>
          </ac:spMkLst>
        </pc:spChg>
        <pc:spChg chg="mod">
          <ac:chgData name="Renee Reyes-Garcia" userId="71da4972-3f67-47ba-96a9-3bdd945a1455" providerId="ADAL" clId="{CC3FD4A7-D735-4154-B988-5DF4F909BFB4}" dt="2020-06-29T20:13:37.095" v="9062" actId="20577"/>
          <ac:spMkLst>
            <pc:docMk/>
            <pc:sldMk cId="3595712844" sldId="290"/>
            <ac:spMk id="3" creationId="{CB34E28C-7040-479C-90E4-4CC5388384FD}"/>
          </ac:spMkLst>
        </pc:spChg>
      </pc:sldChg>
      <pc:sldMasterChg chg="setBg modSldLayout">
        <pc:chgData name="Renee Reyes-Garcia" userId="71da4972-3f67-47ba-96a9-3bdd945a1455" providerId="ADAL" clId="{CC3FD4A7-D735-4154-B988-5DF4F909BFB4}" dt="2020-06-25T18:51:58.558" v="11"/>
        <pc:sldMasterMkLst>
          <pc:docMk/>
          <pc:sldMasterMk cId="3747309704" sldId="2147483648"/>
        </pc:sldMasterMkLst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1470032605" sldId="2147483649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2126877888" sldId="2147483650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2220967884" sldId="2147483651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1322114663" sldId="2147483652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361190451" sldId="2147483653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4015949930" sldId="2147483654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1376783913" sldId="2147483655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967562214" sldId="2147483656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3784750" sldId="2147483657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4129728096" sldId="2147483658"/>
          </pc:sldLayoutMkLst>
        </pc:sldLayoutChg>
        <pc:sldLayoutChg chg="setBg">
          <pc:chgData name="Renee Reyes-Garcia" userId="71da4972-3f67-47ba-96a9-3bdd945a1455" providerId="ADAL" clId="{CC3FD4A7-D735-4154-B988-5DF4F909BFB4}" dt="2020-06-25T18:51:58.558" v="11"/>
          <pc:sldLayoutMkLst>
            <pc:docMk/>
            <pc:sldMasterMk cId="3747309704" sldId="2147483648"/>
            <pc:sldLayoutMk cId="4027965599" sldId="2147483659"/>
          </pc:sldLayoutMkLst>
        </pc:sldLayoutChg>
      </pc:sldMasterChg>
    </pc:docChg>
  </pc:docChgLst>
  <pc:docChgLst>
    <pc:chgData name="Renee Reyes-Garcia" userId="S::rgarcia@gsnorcal.org::71da4972-3f67-47ba-96a9-3bdd945a1455" providerId="AD" clId="Web-{8E4BB23F-7CD3-4ED2-B231-B7648391774D}"/>
    <pc:docChg chg="modSld">
      <pc:chgData name="Renee Reyes-Garcia" userId="S::rgarcia@gsnorcal.org::71da4972-3f67-47ba-96a9-3bdd945a1455" providerId="AD" clId="Web-{8E4BB23F-7CD3-4ED2-B231-B7648391774D}" dt="2020-06-29T21:11:59.243" v="0"/>
      <pc:docMkLst>
        <pc:docMk/>
      </pc:docMkLst>
      <pc:sldChg chg="modNotes">
        <pc:chgData name="Renee Reyes-Garcia" userId="S::rgarcia@gsnorcal.org::71da4972-3f67-47ba-96a9-3bdd945a1455" providerId="AD" clId="Web-{8E4BB23F-7CD3-4ED2-B231-B7648391774D}" dt="2020-06-29T21:11:59.243" v="0"/>
        <pc:sldMkLst>
          <pc:docMk/>
          <pc:sldMk cId="1749943285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3B7F1-ADDB-4E6C-96FA-2DC8BE3D77A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F2547-D98C-4BD5-8CC1-B15DD568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9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hop.com/BADGES-PROGRAM/ALL_BADGES_PIN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irlscouts.org/en/girl-scouts-at-home/activities-for-girls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.org/en/girl-scouts-at-home/activities-for-girls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Enter your Troop 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idea on how to end your meeting.</a:t>
            </a:r>
          </a:p>
          <a:p>
            <a:endParaRPr lang="en-US" dirty="0"/>
          </a:p>
          <a:p>
            <a:r>
              <a:rPr lang="en-US" dirty="0"/>
              <a:t>You can continue your troop’s closing tradition or you can also have the girls come up with a new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8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Choose some household items for to girls run and find.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Try to relate it to the badge or topic you are working 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icebreaker motion activity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 starts (waves hands in the air to look like wind is blowing)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 says –  “The wind blows for someone….”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whose name starts with letter ‘N’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has long hair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had ice-cream for lunch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went for a walk this week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is celebrating her birthday in June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is wearing a Daisy vest/ sash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the girls fit the description, they too wave their hands to look like the wind.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*Include everyone in the meeting (make sure everyone has at least one “wind” blowing for them)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If girls are old enough, they can lead this activity too!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4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Choose someone to be the leader and call out the color light (red, yellow, green).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Others will need to do what the color says.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Give a time limit or # of colors to say, before moving on to another leader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49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Acrostic poem is where you take a word or name and come up with descriptive word(s) for each letter (see image above)</a:t>
            </a:r>
          </a:p>
          <a:p>
            <a:endParaRPr lang="en-US" dirty="0"/>
          </a:p>
          <a:p>
            <a:r>
              <a:rPr lang="en-US" dirty="0"/>
              <a:t>Give the girls a minute or two to come up with descriptive words for each letter in their name that describe them and share!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3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Choose a few words or phrases that are banned for the duration of the meeting (try to relate it to the theme of the meeting)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someone uses the word, she gets a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Fewest points at the end of the meeting wins.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can help keep people attentive, while reinforcing the need to speak clearly and simply for best effect.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5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members should write down two facts and one lie about themselves. These should be personal anecdotes—not Girl Scout-related.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After a team member reads all three, people chime in and guess which fact is actually a fib.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6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leader starts with a simple sentence that sets a scenario.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each group member takes a turn to add to the story.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kicker is that players alternate starting their sentence with either “Fortunately…” or “Unfortunately.”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Leader: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Judy raced across the parking lot to her prized red Camaro, she was late to her job interview.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Player 1: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Unfortunately, when she reached the car, she realized that she had left the keys inside, and the doors were locked.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Player 2: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Fortunately, her car was a convertible, and the top was down. Judy jumped in and turned the key...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22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triggers on this screen. Use the arrow keys or click on the screen to show the full image</a:t>
            </a:r>
          </a:p>
          <a:p>
            <a:endParaRPr lang="en-US" dirty="0"/>
          </a:p>
          <a:p>
            <a:r>
              <a:rPr lang="en-US" b="1" dirty="0"/>
              <a:t>Park!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having an opening question to get the meeting started or while you wait for all participants to arrive and get settled.</a:t>
            </a:r>
          </a:p>
          <a:p>
            <a:endParaRPr lang="en-US" dirty="0"/>
          </a:p>
          <a:p>
            <a:r>
              <a:rPr lang="en-US" dirty="0"/>
              <a:t>If girls are too young to type in the chat, you can have them discuss openly or take this as an opportunity to practice taking turns sharing</a:t>
            </a:r>
          </a:p>
          <a:p>
            <a:endParaRPr lang="en-US" dirty="0"/>
          </a:p>
          <a:p>
            <a:r>
              <a:rPr lang="en-US" dirty="0"/>
              <a:t>Here are a few other question ideas: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 want to stay the same age forever? If yes, what age would that 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possession?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could have one superpower, which one would you choose?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you a morning bird or a night owl?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season is your favorite? Why?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item or gadget are you currently dreaming of buying?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 you prefer to go to the mountains or the beach?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could live anywhere on this planet, where would you live?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coolest vacation you have ever taken?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food?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historical figure would you want to meet?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has been the most influential person in your life thus far?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do you see yourself in 10 years?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Juliette Gordon Low left Girl Scouts a wonderful legacy, what do you want your legacy to 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one of your biggest goals within your personal life?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31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triggers on this screen. Use the arrow keys or click on the screen to show the full image</a:t>
            </a:r>
          </a:p>
          <a:p>
            <a:endParaRPr lang="en-US" dirty="0"/>
          </a:p>
          <a:p>
            <a:r>
              <a:rPr lang="en-US" b="1" dirty="0"/>
              <a:t>Mail truck!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03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triggers on this screen. Use the arrow keys or click on the screen to show the full image</a:t>
            </a:r>
          </a:p>
          <a:p>
            <a:endParaRPr lang="en-US" dirty="0"/>
          </a:p>
          <a:p>
            <a:r>
              <a:rPr lang="en-US" b="1" dirty="0"/>
              <a:t>Butterfly!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4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triggers on this screen. Use the arrow keys or click on the screen to show the full image</a:t>
            </a:r>
          </a:p>
          <a:p>
            <a:endParaRPr lang="en-US" dirty="0"/>
          </a:p>
          <a:p>
            <a:r>
              <a:rPr lang="en-US" b="1" dirty="0"/>
              <a:t>iPhone!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29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triggers on this screen. Use the arrow keys or click on the screen to show the full image</a:t>
            </a:r>
          </a:p>
          <a:p>
            <a:endParaRPr lang="en-US" dirty="0"/>
          </a:p>
          <a:p>
            <a:r>
              <a:rPr lang="en-US" b="1" dirty="0"/>
              <a:t>Birthday Candles!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02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Enter your Troop #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Optional – Add a troop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having an opening question to get the meeting started, while you wait for all participants to arrive and get settled.</a:t>
            </a:r>
          </a:p>
          <a:p>
            <a:endParaRPr lang="en-US" dirty="0"/>
          </a:p>
          <a:p>
            <a:r>
              <a:rPr lang="en-US" dirty="0"/>
              <a:t>If girls are old enough, you can have them type in the chat.</a:t>
            </a:r>
          </a:p>
          <a:p>
            <a:endParaRPr lang="en-US" dirty="0"/>
          </a:p>
          <a:p>
            <a:r>
              <a:rPr lang="en-US" dirty="0"/>
              <a:t>Here are a few other question ideas: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 want to stay the same age forever? If yes, what age would that 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possession?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could have one superpower, which one would you choose?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you a morning bird or a night owl?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season is your favorite? Why?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item or gadget are you currently dreaming of buying?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 you prefer to go to the mountains or the beach?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could live anywhere on this planet, where would you live?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coolest vacation you have ever taken?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food?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historical figure would you want to meet?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has been the most influential person in your life thus far?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do you see yourself in 10 years?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Juliette Gordon Low left Girl Scouts a wonderful legacy, what do you want your legacy to 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one of your biggest goals within your personal life?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28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this slide if you are using Zoom as your meeting platform.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20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Meetings, and some other platforms, allow participants to Annotate, or write directly on shared screen.</a:t>
            </a:r>
          </a:p>
          <a:p>
            <a:endParaRPr lang="en-US" dirty="0"/>
          </a:p>
          <a:p>
            <a:r>
              <a:rPr lang="en-US" dirty="0"/>
              <a:t>Tips: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option may be better for older girls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sure to make it clear when annotating is allowed (to avoid distractions)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4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Right-click on the slide thumbnail to duplicate this slide and use it to create your own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2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or remove meeting rules to suit your troop’s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More Examples –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accent1"/>
                </a:solidFill>
              </a:rPr>
              <a:t>Chat Room Etiquette- Be a Girl Scout. Be polite.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4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1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girls are old enough, consider having them lead some parts of the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a </a:t>
            </a:r>
            <a:r>
              <a:rPr lang="en-US" dirty="0" err="1"/>
              <a:t>kaper</a:t>
            </a:r>
            <a:r>
              <a:rPr lang="en-US" dirty="0"/>
              <a:t> is a great way to keep track and ensure everyone gets a chance to participate over the course of several virtual 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will be best to let girls know before the meeting what parts they will be in charge of – you can send an email reminder before the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0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doing badge work: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 the Girls Know what they are step they are 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Visit </a:t>
            </a:r>
            <a:r>
              <a:rPr lang="en-US" dirty="0">
                <a:hlinkClick r:id="rId3"/>
              </a:rPr>
              <a:t>https://www.girlscoutshop.com/BADGES-PROGRAM/ALL_BADGES_PINS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View all badges, you can right-click on a badge on the site to save the image and place it in this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 click on the image on this slide, choose “change picture”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Visit the Volunteer Toolkit to see all the badge requirements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 out GSUSA’s Activities for Girls (</a:t>
            </a:r>
            <a:r>
              <a:rPr lang="en-US" dirty="0">
                <a:hlinkClick r:id="rId4"/>
              </a:rPr>
              <a:t>https://www.girlscouts.org/en/girl-scouts-at-home/activities-for-girls.html</a:t>
            </a:r>
            <a:r>
              <a:rPr lang="en-US" dirty="0"/>
              <a:t>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Choose your program level, there are several activity lesson plans with videos covering topics in STEM, Outdoors, Life Skills, and Entrepreneurship.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2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share any news and important announcements 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Remind about upcoming meetings/events, ask questions about planning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 financial decisions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it short and sweet!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for your troop to share a project they needed to finish, or other fun sharing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6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great time to work on badge or Journey activities! – Put down some text or images here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 out GSUSA’s Activities for Girls (</a:t>
            </a:r>
            <a:r>
              <a:rPr lang="en-US" dirty="0">
                <a:hlinkClick r:id="rId3"/>
              </a:rPr>
              <a:t>https://www.girlscouts.org/en/girl-scouts-at-home/activities-for-girls.html</a:t>
            </a:r>
            <a:r>
              <a:rPr lang="en-US" dirty="0"/>
              <a:t>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Choose your program level, there are several activity lesson plans with videos covering topics in STEM, Outdoors, Life Skills, and Entrepreneurship.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Activity Ideas: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 silly: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 charades, Taboo, or Pictionary. Have a scavenger hunt for silly items that might be around the house.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Get the wiggles out: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yoga or have a dance party together.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Quiet together time: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 stories aloud or do a group add-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a-line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story. If you have a Daisy troop, read a Petal story!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Get artistic: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 portraits of one another and share.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Explore STEM: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a racecar from found materials. Share favorite recipes and send them out for others to try. Create a cookbook. Have a Top Chef challenge. Share at-home science experiments.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Learn more about each other: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best and worst things that happened today (Rose, bud, thorn).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Including all Girl Scouts: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 the Promise (and Law) in American Sign Language or other languages. Check out WAGGGS resources for international ideas.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For older girls: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Watch a TED Talk and discuss. Create your own videos.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Share: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favorite podcast or online game (give a review for it). Have girls make short video of themselves reciting a poem, teaching a game, teaching a recipe, signing a song, showing some home-made creation, sharing a household chore tip...anything!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Research: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local issue in their communities and report back on it during the meeting, along with a way they can help from home, such a writing letters to nursing homes.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Create a playlist: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Facebook Watch Party to watch them all together!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2547-D98C-4BD5-8CC1-B15DD568BA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9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5C13-ED21-40DA-B9E8-0297E1A41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F95BD-C4B9-4CB1-A23C-185609CC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6C09B-EFBE-49E7-AB73-3D3B40B0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58C78-F271-4FE5-AA6F-5E893F5A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CAB-6D2B-413E-98BA-5F9F85D5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FCF7-844E-4877-B37D-97F142C3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660A3-7895-4059-A990-1B73ECA17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C6067-8E86-4BEF-81B4-99C8F78C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188B5-C907-4400-8B52-414EEBF1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12BBD-BAA1-42C7-A774-13AD6967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2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6768DB-F612-464C-B8B9-9DDB55167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B1C52-65B1-4BE3-9C11-16775EB56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0CE9-8279-4C86-BFCD-E24A2EEC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2C35F-41D8-4717-BB64-804330B1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74AF5-8F0D-4C3E-BA91-B7B2854B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6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5DEF-D4B3-4514-944D-65310842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C2347-F986-47C8-85AC-C01B73EBE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30809-7AF0-444E-8032-22CA14A8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4640C-6981-4EE5-8C1C-97127AB3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67552-A978-44D6-823A-A543994A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7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8606-B14C-4450-BF47-5D39EADC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28C0D-4F00-470B-8C91-598FB2203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6BB8-CD21-4E28-8488-51E7FCB0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1F734-521E-4D85-A037-64F8FEF8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89A7-5C46-422A-A029-303E72AE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6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26083-12E5-4F09-A25C-B6A8599A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3CE3-6182-4ABC-991D-398A801A0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8739F-7B59-4AC4-BF14-BD96B9DE5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1EB62-9331-414A-8030-9ACF5C3B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554C1-D37A-4429-83BD-6C44104F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C5926-02E9-4255-8A6A-1CDB5F72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1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4E51-02D7-4601-99DB-691374D4A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2832C-C2AF-48F5-BBED-7AF94B35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64FF7-5343-4C89-ACD0-CBEA5491A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E775B-B212-4CAE-8B56-160CB91D4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DFF0C-C221-4901-ADEF-DF9522978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6F3FB-C2E9-43DE-A912-F8326D7F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09F5A-58F6-46C8-AFAC-D194A0F5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881B2-7D27-48D4-91AF-B053DAB6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42E41-8E09-4119-8B52-05CC81DA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7915A-9932-41A6-9DA3-C73653EF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C5802-EB05-4178-9E5F-42DF7132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C6F3D-5FD4-474B-88F3-71C594C3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4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C6F0E1-1E6D-4DB5-A416-4D59A007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A0D72-7455-44C5-9BA1-A1B27A91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0A2A-5A78-4001-B1ED-B422143F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A193-B4D5-4126-895C-779E312B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9F677-AD78-47AE-BCC6-255A0179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F78CF-8091-43C0-874E-04091C4B3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3240F-50D4-41BE-BEB2-023BA68A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2DA9-DE38-40C8-8FEC-986637E3F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E6D2B-072E-4707-9562-98357EEC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637F-41F3-488D-AD71-15E9AB9A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60542-A8E8-4BDD-8C5B-F86FEBD1B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4BD35-164E-499A-8A80-1CCE6383C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B322-3883-4080-9AE4-70D8A529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92477-6F80-49DB-B24A-F86E2250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CFB96-EB61-4295-BB4D-C78C4C4A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tile tx="0" ty="0" sx="90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32A1B-E1AC-470A-839B-D605DA94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82E91-3BA4-4AE7-88BD-776CD14B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0AFE-6364-4971-9B25-1185DBA35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C24D1-D57A-4AD0-A434-FF48F9C4BF8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0D974-96BE-4BA6-8AC6-95D0F094A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79FF-B12A-43C7-A618-05EB6A167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EC2C-4736-4042-8265-DAF29A1D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D3BAAD-468B-424B-B8D3-7EECB795A2C4}"/>
              </a:ext>
            </a:extLst>
          </p:cNvPr>
          <p:cNvSpPr/>
          <p:nvPr/>
        </p:nvSpPr>
        <p:spPr>
          <a:xfrm>
            <a:off x="0" y="0"/>
            <a:ext cx="12192000" cy="2290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41CD1-86C4-4288-B652-E9F58BFD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03" y="-225864"/>
            <a:ext cx="7220130" cy="1600200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0238763-B41C-45AE-AAC7-D35E1E6D59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72" y="2290713"/>
            <a:ext cx="6850930" cy="4567287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DA2A88-FD02-4FFA-8F80-FC250D1AA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1872" y="1303259"/>
            <a:ext cx="7974274" cy="1371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  <a:cs typeface="Arial" panose="020B0604020202020204" pitchFamily="34" charset="0"/>
              </a:rPr>
              <a:t>Troop #####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43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Today’s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64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Thank you for attending!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338"/>
            <a:ext cx="10515600" cy="56136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Cooper Std Black" panose="0208090304030B020404" pitchFamily="18" charset="0"/>
              </a:rPr>
              <a:t>Today we did………….for the …………….. Badge</a:t>
            </a:r>
          </a:p>
          <a:p>
            <a:endParaRPr lang="en-US" sz="3200" dirty="0">
              <a:solidFill>
                <a:schemeClr val="accent4"/>
              </a:solidFill>
              <a:latin typeface="Cooper Std Black" panose="0208090304030B020404" pitchFamily="18" charset="0"/>
            </a:endParaRPr>
          </a:p>
          <a:p>
            <a:r>
              <a:rPr lang="en-US" sz="3200" dirty="0">
                <a:solidFill>
                  <a:schemeClr val="accent4"/>
                </a:solidFill>
                <a:latin typeface="Cooper Std Black" panose="0208090304030B020404" pitchFamily="18" charset="0"/>
              </a:rPr>
              <a:t>Make sure you join us next week on (day) at (time).</a:t>
            </a:r>
          </a:p>
          <a:p>
            <a:endParaRPr lang="en-US" sz="3200" dirty="0">
              <a:solidFill>
                <a:schemeClr val="accent4"/>
              </a:solidFill>
              <a:latin typeface="Cooper Std Black" panose="0208090304030B020404" pitchFamily="18" charset="0"/>
            </a:endParaRPr>
          </a:p>
          <a:p>
            <a:r>
              <a:rPr lang="en-US" sz="3200" dirty="0">
                <a:solidFill>
                  <a:schemeClr val="accent4"/>
                </a:solidFill>
                <a:latin typeface="Cooper Std Black" panose="0208090304030B020404" pitchFamily="18" charset="0"/>
              </a:rPr>
              <a:t>Be Prepared for next weeks meeting: </a:t>
            </a:r>
          </a:p>
          <a:p>
            <a:pPr lvl="2"/>
            <a:r>
              <a:rPr lang="en-US" sz="2800" dirty="0">
                <a:solidFill>
                  <a:schemeClr val="accent4"/>
                </a:solidFill>
                <a:latin typeface="Cooper Std Black" panose="0208090304030B020404" pitchFamily="18" charset="0"/>
              </a:rPr>
              <a:t>Finish up…….</a:t>
            </a:r>
          </a:p>
          <a:p>
            <a:pPr lvl="2"/>
            <a:r>
              <a:rPr lang="en-US" sz="2800" dirty="0">
                <a:solidFill>
                  <a:schemeClr val="accent4"/>
                </a:solidFill>
                <a:latin typeface="Cooper Std Black" panose="0208090304030B020404" pitchFamily="18" charset="0"/>
              </a:rPr>
              <a:t>Bring……..</a:t>
            </a:r>
          </a:p>
          <a:p>
            <a:pPr lvl="2"/>
            <a:r>
              <a:rPr lang="en-US" sz="2800" dirty="0">
                <a:solidFill>
                  <a:schemeClr val="accent4"/>
                </a:solidFill>
                <a:latin typeface="Cooper Std Black" panose="0208090304030B020404" pitchFamily="18" charset="0"/>
              </a:rPr>
              <a:t>Be ready to share…..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235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Closing Song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6AD12-9148-446C-ACEE-598E0E614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44" y="1989774"/>
            <a:ext cx="5846901" cy="3897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HA! Did not know there were more verses to the Make New Friends ...">
            <a:extLst>
              <a:ext uri="{FF2B5EF4-FFF2-40B4-BE49-F238E27FC236}">
                <a16:creationId xmlns:a16="http://schemas.microsoft.com/office/drawing/2014/main" id="{EC005BDD-CF8E-41DC-9ED4-BBDDAD8A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3" y="1118463"/>
            <a:ext cx="4297007" cy="56405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52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Scavenger Hunt!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95646" y="1187777"/>
            <a:ext cx="9906393" cy="2265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You have 2 minutes!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How many can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 you find….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EFE2B-72C6-4C85-8B5D-9F3A2BD17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38" y="1074656"/>
            <a:ext cx="5396538" cy="559952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684E7-9DA8-4B41-989A-9516603DC663}"/>
              </a:ext>
            </a:extLst>
          </p:cNvPr>
          <p:cNvSpPr txBox="1"/>
          <p:nvPr/>
        </p:nvSpPr>
        <p:spPr>
          <a:xfrm>
            <a:off x="7436177" y="2177359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3A48E-1E35-45F4-A0BE-32A9789BE96F}"/>
              </a:ext>
            </a:extLst>
          </p:cNvPr>
          <p:cNvSpPr txBox="1"/>
          <p:nvPr/>
        </p:nvSpPr>
        <p:spPr>
          <a:xfrm>
            <a:off x="7436177" y="2823608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983D67-89C5-430F-BE62-34F2FAF7F263}"/>
              </a:ext>
            </a:extLst>
          </p:cNvPr>
          <p:cNvSpPr txBox="1"/>
          <p:nvPr/>
        </p:nvSpPr>
        <p:spPr>
          <a:xfrm>
            <a:off x="7436177" y="3466682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4C96B-D55F-4B32-B95C-8A4AC1FB6040}"/>
              </a:ext>
            </a:extLst>
          </p:cNvPr>
          <p:cNvSpPr txBox="1"/>
          <p:nvPr/>
        </p:nvSpPr>
        <p:spPr>
          <a:xfrm>
            <a:off x="7436177" y="4079391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3EB12-C3FC-4F6B-8A4C-13FC4CC47BFF}"/>
              </a:ext>
            </a:extLst>
          </p:cNvPr>
          <p:cNvSpPr txBox="1"/>
          <p:nvPr/>
        </p:nvSpPr>
        <p:spPr>
          <a:xfrm>
            <a:off x="7436177" y="4744261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D71FC-B611-4F63-9869-83413CDDC8F7}"/>
              </a:ext>
            </a:extLst>
          </p:cNvPr>
          <p:cNvSpPr txBox="1"/>
          <p:nvPr/>
        </p:nvSpPr>
        <p:spPr>
          <a:xfrm>
            <a:off x="7436177" y="5485557"/>
            <a:ext cx="377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Item 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8749AF-83A4-4906-B92E-C5E434D65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4" y="3818187"/>
            <a:ext cx="3978552" cy="265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phic 8" descr="Magnifying glass">
            <a:extLst>
              <a:ext uri="{FF2B5EF4-FFF2-40B4-BE49-F238E27FC236}">
                <a16:creationId xmlns:a16="http://schemas.microsoft.com/office/drawing/2014/main" id="{B4F661FE-072D-4320-B0A6-1AE5546F7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77733" y="3189109"/>
            <a:ext cx="1945835" cy="1945835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61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84D583-74B9-47E2-A2EE-DFEECAA8F316}"/>
              </a:ext>
            </a:extLst>
          </p:cNvPr>
          <p:cNvGrpSpPr/>
          <p:nvPr/>
        </p:nvGrpSpPr>
        <p:grpSpPr>
          <a:xfrm>
            <a:off x="2952225" y="2484335"/>
            <a:ext cx="5749480" cy="4055188"/>
            <a:chOff x="2971078" y="2352360"/>
            <a:chExt cx="5749480" cy="40551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CF54D7-19AC-4E4C-9B36-DD9021FF67C7}"/>
                </a:ext>
              </a:extLst>
            </p:cNvPr>
            <p:cNvSpPr/>
            <p:nvPr/>
          </p:nvSpPr>
          <p:spPr>
            <a:xfrm>
              <a:off x="2971078" y="2355548"/>
              <a:ext cx="5749480" cy="404881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CA01E5-210B-4C34-AFA9-55534BB0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078" y="2352360"/>
              <a:ext cx="5749480" cy="4055188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The Wind Blows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8" y="1263192"/>
            <a:ext cx="10580802" cy="4913771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chemeClr val="accent4"/>
                </a:solidFill>
                <a:latin typeface="Cooper Std Black" panose="0208090304030B020404" pitchFamily="18" charset="0"/>
                <a:cs typeface="Arial" panose="020B0604020202020204" pitchFamily="34" charset="0"/>
              </a:rPr>
              <a:t>The wind blows for someone….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6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Traffic Light!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149" y="1609981"/>
            <a:ext cx="7579151" cy="4819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Red Light </a:t>
            </a:r>
            <a:r>
              <a:rPr lang="en-US" sz="4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– </a:t>
            </a:r>
            <a:r>
              <a:rPr lang="en-US" sz="4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Freeze </a:t>
            </a:r>
          </a:p>
          <a:p>
            <a:pPr marL="0" indent="0">
              <a:buNone/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Std Black" panose="0208090304030B020404" pitchFamily="18" charset="0"/>
            </a:endParaRPr>
          </a:p>
          <a:p>
            <a:pPr marL="0" indent="0">
              <a:buNone/>
            </a:pPr>
            <a:r>
              <a:rPr lang="en-US" sz="4400" u="sng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Yellow Light </a:t>
            </a:r>
            <a:r>
              <a:rPr lang="en-US" sz="4400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– </a:t>
            </a:r>
            <a:r>
              <a:rPr lang="en-US" sz="4000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Do what you are doing in slow motion</a:t>
            </a:r>
          </a:p>
          <a:p>
            <a:pPr marL="0" indent="0">
              <a:buNone/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Std Black" panose="0208090304030B020404" pitchFamily="18" charset="0"/>
            </a:endParaRPr>
          </a:p>
          <a:p>
            <a:pPr marL="0" indent="0">
              <a:buNone/>
            </a:pPr>
            <a:r>
              <a:rPr lang="en-US" sz="44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Green Light 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– </a:t>
            </a: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Dance/Run in 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AFFEF-AF23-4D52-8A12-35C548C76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1" y="1609981"/>
            <a:ext cx="3664886" cy="4314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0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Time for a Poem!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770"/>
            <a:ext cx="10515600" cy="1188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Acrostic/Name Poem</a:t>
            </a:r>
          </a:p>
        </p:txBody>
      </p:sp>
      <p:pic>
        <p:nvPicPr>
          <p:cNvPr id="4" name="Picture 2" descr="Acrostic Poem Examples">
            <a:extLst>
              <a:ext uri="{FF2B5EF4-FFF2-40B4-BE49-F238E27FC236}">
                <a16:creationId xmlns:a16="http://schemas.microsoft.com/office/drawing/2014/main" id="{506F2C41-6877-4B1F-ACF2-6C5B5346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90" y="2212883"/>
            <a:ext cx="7391011" cy="4157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E9A36-81CE-4074-A67C-C926C93A6E6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C79C6-AF6C-4107-9300-9EEB73279E8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654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70B2F77F-2584-40BC-AB90-189CD367519F}"/>
              </a:ext>
            </a:extLst>
          </p:cNvPr>
          <p:cNvSpPr/>
          <p:nvPr/>
        </p:nvSpPr>
        <p:spPr>
          <a:xfrm>
            <a:off x="3472180" y="2574600"/>
            <a:ext cx="3929380" cy="3836360"/>
          </a:xfrm>
          <a:prstGeom prst="noSmoking">
            <a:avLst>
              <a:gd name="adj" fmla="val 1145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Buzzword Bingo!</a:t>
            </a:r>
          </a:p>
        </p:txBody>
      </p:sp>
      <p:pic>
        <p:nvPicPr>
          <p:cNvPr id="5" name="Content Placeholder 4" descr="Megaphone">
            <a:extLst>
              <a:ext uri="{FF2B5EF4-FFF2-40B4-BE49-F238E27FC236}">
                <a16:creationId xmlns:a16="http://schemas.microsoft.com/office/drawing/2014/main" id="{0F07D627-A47E-41B9-AD66-4E670F2EC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94" y="3453014"/>
            <a:ext cx="3404986" cy="340498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D31A1-CAE6-47E6-ADC7-A8A4DD5B939E}"/>
              </a:ext>
            </a:extLst>
          </p:cNvPr>
          <p:cNvSpPr txBox="1"/>
          <p:nvPr/>
        </p:nvSpPr>
        <p:spPr>
          <a:xfrm>
            <a:off x="-175260" y="1033135"/>
            <a:ext cx="604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Don’t say the Buzzword!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E4ABE6-EF0A-4712-90EA-4FC4C5200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91421"/>
              </p:ext>
            </p:extLst>
          </p:nvPr>
        </p:nvGraphicFramePr>
        <p:xfrm>
          <a:off x="8493760" y="1065477"/>
          <a:ext cx="3393440" cy="56705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6720">
                  <a:extLst>
                    <a:ext uri="{9D8B030D-6E8A-4147-A177-3AD203B41FA5}">
                      <a16:colId xmlns:a16="http://schemas.microsoft.com/office/drawing/2014/main" val="2122431346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1240755911"/>
                    </a:ext>
                  </a:extLst>
                </a:gridCol>
              </a:tblGrid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5869910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714041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4085327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7364148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3038042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648539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381356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760424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416622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652445"/>
                  </a:ext>
                </a:extLst>
              </a:tr>
              <a:tr h="5155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8922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7585DB1-CF82-4D3A-ABA1-609E77CC7DC8}"/>
              </a:ext>
            </a:extLst>
          </p:cNvPr>
          <p:cNvSpPr txBox="1"/>
          <p:nvPr/>
        </p:nvSpPr>
        <p:spPr>
          <a:xfrm>
            <a:off x="3139440" y="3870827"/>
            <a:ext cx="488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“Scout”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0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Two Truths and a Lie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12E28-3A5F-4A53-95C9-98AF1831B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6" y="2282825"/>
            <a:ext cx="4560201" cy="3213735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D71A6-800B-43ED-B440-65A5EFD77842}"/>
              </a:ext>
            </a:extLst>
          </p:cNvPr>
          <p:cNvSpPr txBox="1"/>
          <p:nvPr/>
        </p:nvSpPr>
        <p:spPr>
          <a:xfrm>
            <a:off x="5351780" y="1375152"/>
            <a:ext cx="67183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Share 2 truths and a lie about you (personal—not Girl Scout-related).</a:t>
            </a:r>
          </a:p>
          <a:p>
            <a:pPr algn="ctr"/>
            <a:endParaRPr lang="en-US" sz="4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Std Black" panose="0208090304030B020404" pitchFamily="18" charset="0"/>
            </a:endParaRPr>
          </a:p>
          <a:p>
            <a:pPr algn="ctr"/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Let’s all guess which one is the lie!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76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Fortunately/Unfortunately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198880"/>
            <a:ext cx="10932160" cy="5344160"/>
          </a:xfr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leader starts the story with one sentence, then chooses another member to take a turn to add to the story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player alternates starting their sentence with either “Fortunately…” or “Unfortunately...”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Leader: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Judy raced across the parking lot to her prized red Camaro, she was late to her job interview.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Player 1: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Unfortunately, when she reached the car, she realized that she had left the keys inside, and the doors were locked.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Player 2: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Fortunately, her car was a convertible, and the top was down. Judy jumped in and turned the key...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71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Opening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3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Did you help with a house chore today?</a:t>
            </a:r>
          </a:p>
        </p:txBody>
      </p:sp>
      <p:pic>
        <p:nvPicPr>
          <p:cNvPr id="4" name="Picture 4" descr="A picture containing text, book, drawing&#10;&#10;Description generated with very high confidence">
            <a:extLst>
              <a:ext uri="{FF2B5EF4-FFF2-40B4-BE49-F238E27FC236}">
                <a16:creationId xmlns:a16="http://schemas.microsoft.com/office/drawing/2014/main" id="{25D7491C-6935-4223-A762-97932DAB4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140" y="3206300"/>
            <a:ext cx="5937336" cy="32067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684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Can you guess the image?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53B04-0C1A-4D24-B122-FAE61474C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77"/>
          <a:stretch/>
        </p:blipFill>
        <p:spPr>
          <a:xfrm>
            <a:off x="485113" y="1362770"/>
            <a:ext cx="2896860" cy="2190161"/>
          </a:xfrm>
          <a:prstGeom prst="ellipse">
            <a:avLst/>
          </a:prstGeom>
          <a:ln w="190500" cap="rnd">
            <a:solidFill>
              <a:schemeClr val="accent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435E26-CB39-4437-8B1E-0C1581313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010" y="1968631"/>
            <a:ext cx="7233493" cy="452800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97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Can you guess the image?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B4CE3-C6EA-4EA6-B74A-3B54DA805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258"/>
          <a:stretch/>
        </p:blipFill>
        <p:spPr>
          <a:xfrm>
            <a:off x="733392" y="1490904"/>
            <a:ext cx="2682122" cy="1854723"/>
          </a:xfrm>
          <a:prstGeom prst="ellipse">
            <a:avLst/>
          </a:prstGeom>
          <a:ln w="190500" cap="rnd">
            <a:solidFill>
              <a:schemeClr val="accent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87DB4-6512-4FB0-BA24-FDEC592B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221" y="2557439"/>
            <a:ext cx="7357587" cy="371719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1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Can you guess the image?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CF431-EED1-44D3-A119-0C45C43BA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73" y="1501798"/>
            <a:ext cx="2915720" cy="1873577"/>
          </a:xfrm>
          <a:prstGeom prst="ellipse">
            <a:avLst/>
          </a:prstGeom>
          <a:ln w="190500" cap="rnd">
            <a:solidFill>
              <a:schemeClr val="accent3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36BDC-AB32-4D48-B510-9313F919F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497" y="1555423"/>
            <a:ext cx="6664930" cy="462406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3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Can you guess the image?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95E30-8E33-43FD-AB45-7BE0EDFC8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8" t="4667" r="26543" b="75245"/>
          <a:stretch/>
        </p:blipFill>
        <p:spPr>
          <a:xfrm>
            <a:off x="742408" y="1330652"/>
            <a:ext cx="3281371" cy="22433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14DF5-0D3F-436C-9ECB-FE258250B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258" y="1330652"/>
            <a:ext cx="5008628" cy="52291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33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Can you guess the image?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5FD2A-1AAC-4CDA-9220-F26F0D12F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286" y="1991575"/>
            <a:ext cx="7910659" cy="4367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EC008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B26E91-D030-4FFF-9A65-1F159CEEC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43" t="17998" r="20166" b="62151"/>
          <a:stretch/>
        </p:blipFill>
        <p:spPr>
          <a:xfrm>
            <a:off x="638738" y="1446391"/>
            <a:ext cx="2632363" cy="1749295"/>
          </a:xfrm>
          <a:prstGeom prst="ellipse">
            <a:avLst/>
          </a:prstGeom>
          <a:ln w="190500" cap="rnd">
            <a:solidFill>
              <a:srgbClr val="EC008B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7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D3BAAD-468B-424B-B8D3-7EECB795A2C4}"/>
              </a:ext>
            </a:extLst>
          </p:cNvPr>
          <p:cNvSpPr/>
          <p:nvPr/>
        </p:nvSpPr>
        <p:spPr>
          <a:xfrm>
            <a:off x="0" y="0"/>
            <a:ext cx="12192000" cy="2290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41CD1-86C4-4288-B652-E9F58BFD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278091"/>
            <a:ext cx="10142439" cy="1600200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11F97C-FF30-41A9-81DE-8FD6F5EAC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86742" y="2356699"/>
            <a:ext cx="6213818" cy="4416458"/>
          </a:xfrm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A2A88-FD02-4FFA-8F80-FC250D1AA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8859" y="1199562"/>
            <a:ext cx="9454282" cy="120427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  <a:cs typeface="Arial" panose="020B0604020202020204" pitchFamily="34" charset="0"/>
              </a:rPr>
              <a:t>Troop #####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52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Opening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6" y="989814"/>
            <a:ext cx="1099558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4"/>
                </a:solidFill>
                <a:latin typeface="Cooper Std Black" panose="0208090304030B020404" pitchFamily="18" charset="0"/>
              </a:rPr>
              <a:t>Type in chat your favorite donut flavor or make up your own!</a:t>
            </a:r>
          </a:p>
        </p:txBody>
      </p:sp>
      <p:pic>
        <p:nvPicPr>
          <p:cNvPr id="5" name="Picture 2" descr="Chynna's Favorite Donuts You Can Enjoy On National Donut Day">
            <a:extLst>
              <a:ext uri="{FF2B5EF4-FFF2-40B4-BE49-F238E27FC236}">
                <a16:creationId xmlns:a16="http://schemas.microsoft.com/office/drawing/2014/main" id="{DF0AC5FA-A383-4E74-9851-31750481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34" y="3429000"/>
            <a:ext cx="4868683" cy="32491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33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732C-8633-4288-90AB-80B3B6EF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4"/>
            <a:ext cx="12192000" cy="988399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Zoom Meeting Tips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9A6112-9B4D-4031-A9ED-9012647E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496" y="1510014"/>
            <a:ext cx="9593136" cy="49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F459C-AC3D-4B0B-95FA-1F60D8A18D48}"/>
              </a:ext>
            </a:extLst>
          </p:cNvPr>
          <p:cNvSpPr/>
          <p:nvPr/>
        </p:nvSpPr>
        <p:spPr>
          <a:xfrm>
            <a:off x="373380" y="4080038"/>
            <a:ext cx="2851083" cy="1015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AUDIO</a:t>
            </a:r>
          </a:p>
          <a:p>
            <a:pPr algn="ctr"/>
            <a:r>
              <a:rPr lang="en-US" sz="2000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ON &amp; OFF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F8E56D3-B6A8-441A-AB42-DD0D7E2F570C}"/>
              </a:ext>
            </a:extLst>
          </p:cNvPr>
          <p:cNvSpPr/>
          <p:nvPr/>
        </p:nvSpPr>
        <p:spPr>
          <a:xfrm>
            <a:off x="1275369" y="5185660"/>
            <a:ext cx="687404" cy="779325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771A65B-0FDB-413C-B3FB-812298D6FA10}"/>
              </a:ext>
            </a:extLst>
          </p:cNvPr>
          <p:cNvSpPr/>
          <p:nvPr/>
        </p:nvSpPr>
        <p:spPr>
          <a:xfrm>
            <a:off x="1948936" y="5185660"/>
            <a:ext cx="687404" cy="779325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41D5B-E5CE-47F4-9D83-CC07DF706DAC}"/>
              </a:ext>
            </a:extLst>
          </p:cNvPr>
          <p:cNvSpPr/>
          <p:nvPr/>
        </p:nvSpPr>
        <p:spPr>
          <a:xfrm>
            <a:off x="5278025" y="4424830"/>
            <a:ext cx="3098135" cy="91350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QUESTION OR ADD YOUR IDEAS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0CBAAF-BAB5-4783-BADE-87A565898793}"/>
              </a:ext>
            </a:extLst>
          </p:cNvPr>
          <p:cNvSpPr/>
          <p:nvPr/>
        </p:nvSpPr>
        <p:spPr>
          <a:xfrm rot="1484169">
            <a:off x="5715891" y="5410530"/>
            <a:ext cx="534701" cy="663449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4D1CF0D-3685-45C3-8214-C4BC20491A65}"/>
              </a:ext>
            </a:extLst>
          </p:cNvPr>
          <p:cNvSpPr/>
          <p:nvPr/>
        </p:nvSpPr>
        <p:spPr>
          <a:xfrm rot="19163432">
            <a:off x="8053821" y="5374272"/>
            <a:ext cx="534701" cy="754437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FEAF94-CD72-43F2-BE29-CC7630BF034B}"/>
              </a:ext>
            </a:extLst>
          </p:cNvPr>
          <p:cNvSpPr/>
          <p:nvPr/>
        </p:nvSpPr>
        <p:spPr>
          <a:xfrm>
            <a:off x="4384915" y="2561971"/>
            <a:ext cx="2851083" cy="16619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NAME AND USE HAND RAISE TO ASK A QUESTION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0391ACF-93DF-48F1-8A19-251C0688B4D5}"/>
              </a:ext>
            </a:extLst>
          </p:cNvPr>
          <p:cNvSpPr/>
          <p:nvPr/>
        </p:nvSpPr>
        <p:spPr>
          <a:xfrm rot="1484169">
            <a:off x="3907542" y="4235879"/>
            <a:ext cx="687404" cy="1926586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41CBB23-1BBD-4D0C-AE37-1A14F9733C60}"/>
              </a:ext>
            </a:extLst>
          </p:cNvPr>
          <p:cNvSpPr/>
          <p:nvPr/>
        </p:nvSpPr>
        <p:spPr>
          <a:xfrm rot="16200000">
            <a:off x="7434883" y="2899435"/>
            <a:ext cx="687404" cy="1085173"/>
          </a:xfrm>
          <a:prstGeom prst="downArrow">
            <a:avLst/>
          </a:prstGeom>
          <a:solidFill>
            <a:srgbClr val="EC008B"/>
          </a:solidFill>
          <a:ln>
            <a:solidFill>
              <a:srgbClr val="EC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37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D3169A9-9D9A-4405-B081-3FC1EA6D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93" y="2577918"/>
            <a:ext cx="6246471" cy="17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3B13D-895A-4307-B4F6-E6F825552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395" y="4020515"/>
            <a:ext cx="6704448" cy="72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Zoom Meeting Tips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10F0E-3C87-406E-BBD3-FE3CF252D29A}"/>
              </a:ext>
            </a:extLst>
          </p:cNvPr>
          <p:cNvSpPr/>
          <p:nvPr/>
        </p:nvSpPr>
        <p:spPr>
          <a:xfrm>
            <a:off x="1301322" y="1360557"/>
            <a:ext cx="9589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  <a:ea typeface="+mj-ea"/>
                <a:cs typeface="+mj-cs"/>
              </a:rPr>
              <a:t>Let’s have fun with annotation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8E41B1-F7A9-42C0-BEDF-ABB478C70170}"/>
              </a:ext>
            </a:extLst>
          </p:cNvPr>
          <p:cNvSpPr/>
          <p:nvPr/>
        </p:nvSpPr>
        <p:spPr>
          <a:xfrm>
            <a:off x="5226619" y="3066781"/>
            <a:ext cx="2704620" cy="410902"/>
          </a:xfrm>
          <a:prstGeom prst="ellipse">
            <a:avLst/>
          </a:prstGeom>
          <a:noFill/>
          <a:ln w="38100">
            <a:solidFill>
              <a:srgbClr val="EC008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A6F3697B-D94A-4807-9E3E-FD87F88B19F2}"/>
              </a:ext>
            </a:extLst>
          </p:cNvPr>
          <p:cNvSpPr/>
          <p:nvPr/>
        </p:nvSpPr>
        <p:spPr>
          <a:xfrm flipH="1">
            <a:off x="1647246" y="5128628"/>
            <a:ext cx="1136326" cy="5141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2914"/>
              <a:gd name="adj6" fmla="val -48619"/>
            </a:avLst>
          </a:prstGeom>
          <a:ln w="19050">
            <a:solidFill>
              <a:srgbClr val="EC00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Text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68E1645F-8BFD-4D77-8F82-92A050BCE531}"/>
              </a:ext>
            </a:extLst>
          </p:cNvPr>
          <p:cNvSpPr/>
          <p:nvPr/>
        </p:nvSpPr>
        <p:spPr>
          <a:xfrm flipH="1">
            <a:off x="3012482" y="5625152"/>
            <a:ext cx="1046261" cy="77581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2261"/>
              <a:gd name="adj6" fmla="val 11516"/>
            </a:avLst>
          </a:prstGeom>
          <a:ln w="19050">
            <a:solidFill>
              <a:srgbClr val="EC00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Lines and Shapes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489BF64D-A8CF-48CB-978F-CD837A579844}"/>
              </a:ext>
            </a:extLst>
          </p:cNvPr>
          <p:cNvSpPr/>
          <p:nvPr/>
        </p:nvSpPr>
        <p:spPr>
          <a:xfrm>
            <a:off x="4853607" y="5590048"/>
            <a:ext cx="919423" cy="5141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3763"/>
              <a:gd name="adj6" fmla="val -44350"/>
            </a:avLst>
          </a:prstGeom>
          <a:ln w="19050">
            <a:solidFill>
              <a:srgbClr val="EC00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Stamp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E9CDA7EE-4940-4924-BB81-50ACF3F9F0F1}"/>
              </a:ext>
            </a:extLst>
          </p:cNvPr>
          <p:cNvSpPr/>
          <p:nvPr/>
        </p:nvSpPr>
        <p:spPr>
          <a:xfrm>
            <a:off x="6418971" y="5599510"/>
            <a:ext cx="919424" cy="6437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7311"/>
              <a:gd name="adj6" fmla="val -33443"/>
            </a:avLst>
          </a:prstGeom>
          <a:ln w="19050">
            <a:solidFill>
              <a:srgbClr val="EC00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EC0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Colors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D8E9637-2266-45D5-9D46-029CC7C1D166}"/>
              </a:ext>
            </a:extLst>
          </p:cNvPr>
          <p:cNvCxnSpPr>
            <a:cxnSpLocks/>
            <a:stCxn id="7" idx="6"/>
            <a:endCxn id="13" idx="3"/>
          </p:cNvCxnSpPr>
          <p:nvPr/>
        </p:nvCxnSpPr>
        <p:spPr>
          <a:xfrm>
            <a:off x="7931239" y="3272232"/>
            <a:ext cx="647604" cy="1110783"/>
          </a:xfrm>
          <a:prstGeom prst="bentConnector3">
            <a:avLst>
              <a:gd name="adj1" fmla="val 193525"/>
            </a:avLst>
          </a:prstGeom>
          <a:ln w="57150">
            <a:solidFill>
              <a:srgbClr val="EC008B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7908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Blank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94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Meeting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11" y="1190145"/>
            <a:ext cx="6504031" cy="536998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ask a Yes/ No question, answer with a thumbs up or thumbs down</a:t>
            </a:r>
          </a:p>
          <a:p>
            <a:pPr marL="0" indent="0">
              <a:buNone/>
            </a:pPr>
            <a:endParaRPr lang="en-US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 Scout Quiet Sign</a:t>
            </a:r>
          </a:p>
          <a:p>
            <a:endParaRPr lang="en-US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DO NOT use the annotate, stamp or write over the screens unless you’re asked to</a:t>
            </a:r>
          </a:p>
          <a:p>
            <a:endParaRPr lang="en-US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Mute yourself until it is time to talk</a:t>
            </a:r>
          </a:p>
          <a:p>
            <a:endParaRPr lang="en-US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91692-911E-42DC-91C6-834B37A09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66" y="1118246"/>
            <a:ext cx="2769283" cy="11567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GSNorCal Volunteer Essentials: GIRL SCOUT PROGRAM">
            <a:extLst>
              <a:ext uri="{FF2B5EF4-FFF2-40B4-BE49-F238E27FC236}">
                <a16:creationId xmlns:a16="http://schemas.microsoft.com/office/drawing/2014/main" id="{2ADB975F-9AEA-4A9B-8A12-CD57F86F7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8" t="-3863" r="-1614" b="-2623"/>
          <a:stretch/>
        </p:blipFill>
        <p:spPr bwMode="auto">
          <a:xfrm>
            <a:off x="5681094" y="2275018"/>
            <a:ext cx="1443148" cy="14512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How to annotate on Zoom">
            <a:extLst>
              <a:ext uri="{FF2B5EF4-FFF2-40B4-BE49-F238E27FC236}">
                <a16:creationId xmlns:a16="http://schemas.microsoft.com/office/drawing/2014/main" id="{3BB2833E-0E81-4474-9E7E-A238C34F1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19" b="1150"/>
          <a:stretch/>
        </p:blipFill>
        <p:spPr bwMode="auto">
          <a:xfrm>
            <a:off x="7654566" y="4097791"/>
            <a:ext cx="4074855" cy="9904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BE254123-7264-4261-B931-8CD096CCC1C8}"/>
              </a:ext>
            </a:extLst>
          </p:cNvPr>
          <p:cNvSpPr/>
          <p:nvPr/>
        </p:nvSpPr>
        <p:spPr>
          <a:xfrm>
            <a:off x="8924500" y="3875139"/>
            <a:ext cx="1605240" cy="1508290"/>
          </a:xfrm>
          <a:prstGeom prst="noSmoking">
            <a:avLst>
              <a:gd name="adj" fmla="val 10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Graphic 8" descr="Radio microphone">
            <a:extLst>
              <a:ext uri="{FF2B5EF4-FFF2-40B4-BE49-F238E27FC236}">
                <a16:creationId xmlns:a16="http://schemas.microsoft.com/office/drawing/2014/main" id="{6842965E-C6E2-4B7B-B57D-E924381C3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9390" y="5549090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2184D0BF-8A74-4F2E-92C5-B67B50F793AA}"/>
              </a:ext>
            </a:extLst>
          </p:cNvPr>
          <p:cNvSpPr/>
          <p:nvPr/>
        </p:nvSpPr>
        <p:spPr>
          <a:xfrm>
            <a:off x="6831026" y="5437331"/>
            <a:ext cx="1231127" cy="1156772"/>
          </a:xfrm>
          <a:prstGeom prst="noSmoking">
            <a:avLst>
              <a:gd name="adj" fmla="val 1012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71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Girl Scout Promise and Law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6A030-5760-4BC1-9080-79B241F14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" y="1216056"/>
            <a:ext cx="5929549" cy="542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AC3C1-0B79-44A3-93AA-3F0360021B8D}"/>
              </a:ext>
            </a:extLst>
          </p:cNvPr>
          <p:cNvSpPr txBox="1"/>
          <p:nvPr/>
        </p:nvSpPr>
        <p:spPr>
          <a:xfrm>
            <a:off x="834316" y="2467412"/>
            <a:ext cx="4751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my honor,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try to serve God*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my country,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people at all times,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live by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Girl Scout Law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B51A86-45A5-4C69-8639-59AFECE573D5}"/>
              </a:ext>
            </a:extLst>
          </p:cNvPr>
          <p:cNvSpPr/>
          <p:nvPr/>
        </p:nvSpPr>
        <p:spPr>
          <a:xfrm>
            <a:off x="0" y="6509524"/>
            <a:ext cx="87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Trefoil Sans Web"/>
              </a:rPr>
              <a:t>* Members may substitute for the word God in accordance with their own spiritual beliefs.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ECD42B-F70C-4708-A3A3-71E6219B4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64" y="1047181"/>
            <a:ext cx="6366236" cy="5462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CBEF19-66E9-47E6-AFB0-58ABC7334284}"/>
              </a:ext>
            </a:extLst>
          </p:cNvPr>
          <p:cNvSpPr txBox="1"/>
          <p:nvPr/>
        </p:nvSpPr>
        <p:spPr>
          <a:xfrm>
            <a:off x="7049633" y="1834358"/>
            <a:ext cx="4422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do my best to be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Honest and fair,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 and helpful,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Considerate and caring,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 and strong, and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what I say and do, </a:t>
            </a:r>
          </a:p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myself and others,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authority,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resources wisely,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work a better place, and Be a sister to every Girl Scout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288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Pledge of Allegiance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753716-83B3-4ABF-837F-C2655955D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47063" y="1121789"/>
            <a:ext cx="4416208" cy="5517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59E043-A0E4-448E-8E95-C592331C3016}"/>
              </a:ext>
            </a:extLst>
          </p:cNvPr>
          <p:cNvSpPr/>
          <p:nvPr/>
        </p:nvSpPr>
        <p:spPr>
          <a:xfrm>
            <a:off x="0" y="5934670"/>
            <a:ext cx="310233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Trefoil Sans Web"/>
              </a:rPr>
              <a:t>* Girls may substitute for the word God in accordance with their own spiritual beliefs.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388CA1-819E-4133-8D40-304A8C554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29004" r="14780"/>
          <a:stretch/>
        </p:blipFill>
        <p:spPr>
          <a:xfrm>
            <a:off x="428729" y="1492288"/>
            <a:ext cx="6094619" cy="3760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32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B5CDC4-C860-42DE-BB81-7F384574F5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277179"/>
              </p:ext>
            </p:extLst>
          </p:nvPr>
        </p:nvGraphicFramePr>
        <p:xfrm>
          <a:off x="725079" y="1401418"/>
          <a:ext cx="10515600" cy="5120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26789">
                  <a:extLst>
                    <a:ext uri="{9D8B030D-6E8A-4147-A177-3AD203B41FA5}">
                      <a16:colId xmlns:a16="http://schemas.microsoft.com/office/drawing/2014/main" val="2514886034"/>
                    </a:ext>
                  </a:extLst>
                </a:gridCol>
                <a:gridCol w="3983611">
                  <a:extLst>
                    <a:ext uri="{9D8B030D-6E8A-4147-A177-3AD203B41FA5}">
                      <a16:colId xmlns:a16="http://schemas.microsoft.com/office/drawing/2014/main" val="198297102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52859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of the meeting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we doing?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is leading?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42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 Scout Promise and Law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Pledge of Allegiance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Gabby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week – 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Jill and Aimee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3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Agenda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badge steps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Troop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Kim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Mary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Week – 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702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Game Time!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Scavenger Hunt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Kim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02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 last week’s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badge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Mary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169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Reminders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song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Kim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Yolanda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Week – 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6722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6984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Current Badge Steps (example)</a:t>
            </a:r>
          </a:p>
        </p:txBody>
      </p:sp>
      <p:pic>
        <p:nvPicPr>
          <p:cNvPr id="1026" name="Picture 2" descr="https://www.girlscoutshop.com/site/Product_Images/61223_main-01.jpg?resizeid=5&amp;resizeh=1200&amp;resizew=1200">
            <a:extLst>
              <a:ext uri="{FF2B5EF4-FFF2-40B4-BE49-F238E27FC236}">
                <a16:creationId xmlns:a16="http://schemas.microsoft.com/office/drawing/2014/main" id="{6BBC4FF8-47C8-4640-8CE5-6B26FA8B18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6293" r="3133" b="11600"/>
          <a:stretch/>
        </p:blipFill>
        <p:spPr bwMode="auto">
          <a:xfrm>
            <a:off x="8050489" y="2287809"/>
            <a:ext cx="3799003" cy="3317564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FABEEC-9AA4-47B7-A555-87F6B0A5906E}"/>
              </a:ext>
            </a:extLst>
          </p:cNvPr>
          <p:cNvSpPr txBox="1"/>
          <p:nvPr/>
        </p:nvSpPr>
        <p:spPr>
          <a:xfrm>
            <a:off x="212418" y="1533591"/>
            <a:ext cx="7352907" cy="482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Making Friends Badge</a:t>
            </a:r>
          </a:p>
          <a:p>
            <a:pPr marL="1657350" lvl="3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Cooper Black"/>
              </a:rPr>
              <a:t>Make Friendly introductions</a:t>
            </a:r>
          </a:p>
          <a:p>
            <a:pPr marL="1657350" lvl="3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Cooper Black"/>
              </a:rPr>
              <a:t>Show friends you care</a:t>
            </a:r>
          </a:p>
          <a:p>
            <a:pPr marL="1657350" lvl="3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Cooper Black"/>
              </a:rPr>
              <a:t>Share favorite activities  </a:t>
            </a:r>
          </a:p>
          <a:p>
            <a:pPr marL="1657350" lvl="3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Cooper Black"/>
              </a:rPr>
              <a:t>Learn how to disagree</a:t>
            </a:r>
          </a:p>
          <a:p>
            <a:pPr marL="1657350" lvl="3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Cooper Black"/>
              </a:rPr>
              <a:t>Practice friendship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FCFA7-484D-4BCF-90FE-1A9E23EC5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7" y="4306796"/>
            <a:ext cx="489403" cy="447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7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Troop Business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422BC6-369E-4528-BBDF-D2B0841E1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2726"/>
          <a:stretch/>
        </p:blipFill>
        <p:spPr>
          <a:xfrm>
            <a:off x="8305015" y="1329179"/>
            <a:ext cx="3421930" cy="310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DA30A-84C6-43EB-9623-EF2E17F8FE62}"/>
              </a:ext>
            </a:extLst>
          </p:cNvPr>
          <p:cNvSpPr txBox="1"/>
          <p:nvPr/>
        </p:nvSpPr>
        <p:spPr>
          <a:xfrm>
            <a:off x="339365" y="1404593"/>
            <a:ext cx="7343480" cy="50068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Enter Troop Business here!</a:t>
            </a:r>
          </a:p>
          <a:p>
            <a:pPr algn="ctr"/>
            <a:endParaRPr lang="en-US" dirty="0">
              <a:solidFill>
                <a:schemeClr val="accent4"/>
              </a:solidFill>
              <a:latin typeface="Cooper Std Black" panose="0208090304030B0204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50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08ED-2329-4FB7-9C82-F14698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9"/>
            <a:ext cx="12192000" cy="99041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anose="0208090304030B020404" pitchFamily="18" charset="0"/>
              </a:rPr>
              <a:t>Sharing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28C-7040-479C-90E4-4CC53883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64" y="1192371"/>
            <a:ext cx="10515600" cy="22366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4"/>
                </a:solidFill>
                <a:latin typeface="Cooper Std Black" panose="0208090304030B020404" pitchFamily="18" charset="0"/>
              </a:rPr>
              <a:t>Share your drawing from last week!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A4976-97BE-434B-9186-F62246876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3300307"/>
            <a:ext cx="4683760" cy="3122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22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E58"/>
      </a:accent1>
      <a:accent2>
        <a:srgbClr val="00ABE6"/>
      </a:accent2>
      <a:accent3>
        <a:srgbClr val="854500"/>
      </a:accent3>
      <a:accent4>
        <a:srgbClr val="6E298D"/>
      </a:accent4>
      <a:accent5>
        <a:srgbClr val="EE3124"/>
      </a:accent5>
      <a:accent6>
        <a:srgbClr val="F37021"/>
      </a:accent6>
      <a:hlink>
        <a:srgbClr val="FAA61A"/>
      </a:hlink>
      <a:folHlink>
        <a:srgbClr val="C7C8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Code xmlns="a9281439-b155-4aa9-a301-2170b5e237e0">MEM</ClientCode>
    <MatterName xmlns="a9281439-b155-4aa9-a301-2170b5e237e0">Virtual Troop Support</MatterName>
    <jcf2b20b7bcf46698f4a812f10da049e xmlns="a9281439-b155-4aa9-a301-2170b5e237e0">
      <Terms xmlns="http://schemas.microsoft.com/office/infopath/2007/PartnerControls"/>
    </jcf2b20b7bcf46698f4a812f10da049e>
    <ClientName xmlns="a9281439-b155-4aa9-a301-2170b5e237e0">Membership Experience</ClientName>
    <iaad7b24a47545d9adf979a972f30099 xmlns="a9281439-b155-4aa9-a301-2170b5e237e0">
      <Terms xmlns="http://schemas.microsoft.com/office/infopath/2007/PartnerControls"/>
    </iaad7b24a47545d9adf979a972f30099>
    <TaxCatchAll xmlns="a9281439-b155-4aa9-a301-2170b5e237e0"/>
    <MatterCode xmlns="a9281439-b155-4aa9-a301-2170b5e237e0">2020-0115</MatterCode>
    <o931588d9a714884817f860664ba372b xmlns="a9281439-b155-4aa9-a301-2170b5e237e0">
      <Terms xmlns="http://schemas.microsoft.com/office/infopath/2007/PartnerControls"/>
    </o931588d9a714884817f860664ba372b>
    <Comments xmlns="http://schemas.microsoft.com/sharepoint/v3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S Document" ma:contentTypeID="0x010100F457D8881EDCE1418651FE9C5F05802900FA10658D9BFFA24E9420D71D2F7795C6" ma:contentTypeVersion="12" ma:contentTypeDescription="Create a new document." ma:contentTypeScope="" ma:versionID="bc075be61f684d00afe146f7b12b15f1">
  <xsd:schema xmlns:xsd="http://www.w3.org/2001/XMLSchema" xmlns:xs="http://www.w3.org/2001/XMLSchema" xmlns:p="http://schemas.microsoft.com/office/2006/metadata/properties" xmlns:ns1="a9281439-b155-4aa9-a301-2170b5e237e0" xmlns:ns2="http://schemas.microsoft.com/sharepoint/v3" xmlns:ns3="3201f82f-0853-4f53-8633-729891aab370" targetNamespace="http://schemas.microsoft.com/office/2006/metadata/properties" ma:root="true" ma:fieldsID="11fa5b8ad267aed895db48c79de9a192" ns1:_="" ns2:_="" ns3:_="">
    <xsd:import namespace="a9281439-b155-4aa9-a301-2170b5e237e0"/>
    <xsd:import namespace="http://schemas.microsoft.com/sharepoint/v3"/>
    <xsd:import namespace="3201f82f-0853-4f53-8633-729891aab370"/>
    <xsd:element name="properties">
      <xsd:complexType>
        <xsd:sequence>
          <xsd:element name="documentManagement">
            <xsd:complexType>
              <xsd:all>
                <xsd:element ref="ns1:ClientName" minOccurs="0"/>
                <xsd:element ref="ns1:ClientCode" minOccurs="0"/>
                <xsd:element ref="ns1:MatterName" minOccurs="0"/>
                <xsd:element ref="ns1:MatterCode" minOccurs="0"/>
                <xsd:element ref="ns2:Comments" minOccurs="0"/>
                <xsd:element ref="ns1:_dlc_DocId" minOccurs="0"/>
                <xsd:element ref="ns1:_dlc_DocIdUrl" minOccurs="0"/>
                <xsd:element ref="ns1:_dlc_DocIdPersistId" minOccurs="0"/>
                <xsd:element ref="ns1:iaad7b24a47545d9adf979a972f30099" minOccurs="0"/>
                <xsd:element ref="ns1:TaxCatchAll" minOccurs="0"/>
                <xsd:element ref="ns1:TaxCatchAllLabel" minOccurs="0"/>
                <xsd:element ref="ns1:o931588d9a714884817f860664ba372b" minOccurs="0"/>
                <xsd:element ref="ns1:jcf2b20b7bcf46698f4a812f10da049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81439-b155-4aa9-a301-2170b5e237e0" elementFormDefault="qualified">
    <xsd:import namespace="http://schemas.microsoft.com/office/2006/documentManagement/types"/>
    <xsd:import namespace="http://schemas.microsoft.com/office/infopath/2007/PartnerControls"/>
    <xsd:element name="ClientName" ma:index="0" nillable="true" ma:displayName="Department Team" ma:default="Membership Experience" ma:internalName="ClientName" ma:readOnly="false">
      <xsd:simpleType>
        <xsd:restriction base="dms:Text"/>
      </xsd:simpleType>
    </xsd:element>
    <xsd:element name="ClientCode" ma:index="1" nillable="true" ma:displayName="Department ID" ma:default="MEM" ma:internalName="ClientCode" ma:readOnly="false">
      <xsd:simpleType>
        <xsd:restriction base="dms:Text"/>
      </xsd:simpleType>
    </xsd:element>
    <xsd:element name="MatterName" ma:index="2" nillable="true" ma:displayName="ProjectName" ma:default="Virtual Troop Support" ma:internalName="MatterName" ma:readOnly="false">
      <xsd:simpleType>
        <xsd:restriction base="dms:Text"/>
      </xsd:simpleType>
    </xsd:element>
    <xsd:element name="MatterCode" ma:index="3" nillable="true" ma:displayName="ProjectID" ma:default="2020-0115" ma:internalName="MatterCode" ma:readOnly="false">
      <xsd:simpleType>
        <xsd:restriction base="dms:Text"/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aad7b24a47545d9adf979a972f30099" ma:index="15" nillable="true" ma:taxonomy="true" ma:internalName="iaad7b24a47545d9adf979a972f30099" ma:taxonomyFieldName="DocumentType" ma:displayName="DocumentType" ma:readOnly="false" ma:fieldId="{2aad7b24-a475-45d9-adf9-79a972f30099}" ma:sspId="279e521b-7aa3-4262-9a55-5b2164d240f4" ma:termSetId="3951ad0f-7cc7-4f52-b9bd-227fa0b85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ed1e7474-d059-468a-8b9a-13bb16cf658d}" ma:internalName="TaxCatchAll" ma:showField="CatchAllData" ma:web="a9281439-b155-4aa9-a301-2170b5e237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ed1e7474-d059-468a-8b9a-13bb16cf658d}" ma:internalName="TaxCatchAllLabel" ma:readOnly="true" ma:showField="CatchAllDataLabel" ma:web="a9281439-b155-4aa9-a301-2170b5e237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931588d9a714884817f860664ba372b" ma:index="19" nillable="true" ma:taxonomy="true" ma:internalName="o931588d9a714884817f860664ba372b" ma:taxonomyFieldName="GS_x0020_Location" ma:displayName="GS Location" ma:readOnly="false" ma:fieldId="{8931588d-9a71-4884-817f-860664ba372b}" ma:sspId="279e521b-7aa3-4262-9a55-5b2164d240f4" ma:termSetId="7d6d7e9e-d097-4779-bbf4-638f5321b8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f2b20b7bcf46698f4a812f10da049e" ma:index="21" nillable="true" ma:taxonomy="true" ma:internalName="jcf2b20b7bcf46698f4a812f10da049e" ma:taxonomyFieldName="Year" ma:displayName="Year" ma:readOnly="false" ma:fieldId="{3cf2b20b-7bcf-4669-8f4a-812f10da049e}" ma:sspId="279e521b-7aa3-4262-9a55-5b2164d240f4" ma:termSetId="ad211a13-1d17-4502-a35d-5f8f0bd45f3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7" nillable="true" ma:displayName="Comments" ma:internalName="Comme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1f82f-0853-4f53-8633-729891aab3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8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B077EE-C8BC-4EF4-853E-0EAAEA65262E}">
  <ds:schemaRefs>
    <ds:schemaRef ds:uri="http://schemas.microsoft.com/office/infopath/2007/PartnerControls"/>
    <ds:schemaRef ds:uri="http://purl.org/dc/terms/"/>
    <ds:schemaRef ds:uri="http://purl.org/dc/dcmitype/"/>
    <ds:schemaRef ds:uri="136485f0-438a-4f35-a29a-38af3a289529"/>
    <ds:schemaRef ds:uri="http://schemas.microsoft.com/office/2006/metadata/properties"/>
    <ds:schemaRef ds:uri="ed165c9d-1bd5-4c97-8698-61e365066448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a9281439-b155-4aa9-a301-2170b5e237e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5DE1EB4-E5BD-4125-BEB2-FCA80E95E3E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F0C410F-5101-4510-8EF4-B234057E14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281439-b155-4aa9-a301-2170b5e237e0"/>
    <ds:schemaRef ds:uri="http://schemas.microsoft.com/sharepoint/v3"/>
    <ds:schemaRef ds:uri="3201f82f-0853-4f53-8633-729891aab3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5095AA7-EA83-4CCD-81AA-3FB69499D0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2531</Words>
  <Application>Microsoft Office PowerPoint</Application>
  <PresentationFormat>Widescreen</PresentationFormat>
  <Paragraphs>338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Welcome</vt:lpstr>
      <vt:lpstr>Opening Question</vt:lpstr>
      <vt:lpstr>Meeting Rules</vt:lpstr>
      <vt:lpstr>Girl Scout Promise and Law</vt:lpstr>
      <vt:lpstr>Pledge of Allegiance </vt:lpstr>
      <vt:lpstr>Agenda</vt:lpstr>
      <vt:lpstr>Current Badge Steps (example)</vt:lpstr>
      <vt:lpstr>Troop Business</vt:lpstr>
      <vt:lpstr>Sharing Time</vt:lpstr>
      <vt:lpstr>Today’s Activity</vt:lpstr>
      <vt:lpstr>Thank you for attending!</vt:lpstr>
      <vt:lpstr>Closing Song</vt:lpstr>
      <vt:lpstr>Scavenger Hunt!</vt:lpstr>
      <vt:lpstr>The Wind Blows</vt:lpstr>
      <vt:lpstr>Traffic Light!</vt:lpstr>
      <vt:lpstr>Time for a Poem!</vt:lpstr>
      <vt:lpstr>Buzzword Bingo!</vt:lpstr>
      <vt:lpstr>Two Truths and a Lie</vt:lpstr>
      <vt:lpstr>Fortunately/Unfortunately</vt:lpstr>
      <vt:lpstr>Can you guess the image?</vt:lpstr>
      <vt:lpstr>Can you guess the image?</vt:lpstr>
      <vt:lpstr>Can you guess the image?</vt:lpstr>
      <vt:lpstr>Can you guess the image?</vt:lpstr>
      <vt:lpstr>Can you guess the image?</vt:lpstr>
      <vt:lpstr>Welcome</vt:lpstr>
      <vt:lpstr>Opening Question</vt:lpstr>
      <vt:lpstr>Zoom Meeting Tips</vt:lpstr>
      <vt:lpstr>Zoom Meeting Tips</vt:lpstr>
      <vt:lpstr>Blank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Renee Reyes-Garcia</dc:creator>
  <cp:lastModifiedBy>Renee Reyes-Garcia</cp:lastModifiedBy>
  <cp:revision>35</cp:revision>
  <dcterms:created xsi:type="dcterms:W3CDTF">2020-06-25T16:28:57Z</dcterms:created>
  <dcterms:modified xsi:type="dcterms:W3CDTF">2020-06-29T21:12:00Z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CA37CA9C-C1C3-4989-AFC7-7AD8D8DA0835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0x010100F457D8881EDCE1418651FE9C5F05802900FA10658D9BFFA24E9420D71D2F7795C6</vt:lpwstr>
  </property>
  <property fmtid="{D5CDD505-2E9C-101B-9397-08002B2CF9AE}" pid="5" name="Year">
    <vt:lpwstr/>
  </property>
  <property fmtid="{D5CDD505-2E9C-101B-9397-08002B2CF9AE}" pid="6" name="DocumentType">
    <vt:lpwstr/>
  </property>
  <property fmtid="{D5CDD505-2E9C-101B-9397-08002B2CF9AE}" pid="7" name="GS Location">
    <vt:lpwstr/>
  </property>
</Properties>
</file>